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8.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7" r:id="rId1"/>
    <p:sldMasterId id="2147483681" r:id="rId2"/>
    <p:sldMasterId id="2147483712" r:id="rId3"/>
    <p:sldMasterId id="2147483724" r:id="rId4"/>
    <p:sldMasterId id="2147483776" r:id="rId5"/>
    <p:sldMasterId id="2147483788" r:id="rId6"/>
    <p:sldMasterId id="2147483800" r:id="rId7"/>
    <p:sldMasterId id="2147483812" r:id="rId8"/>
    <p:sldMasterId id="2147483824" r:id="rId9"/>
  </p:sldMasterIdLst>
  <p:notesMasterIdLst>
    <p:notesMasterId r:id="rId53"/>
  </p:notesMasterIdLst>
  <p:sldIdLst>
    <p:sldId id="562" r:id="rId10"/>
    <p:sldId id="576" r:id="rId11"/>
    <p:sldId id="578" r:id="rId12"/>
    <p:sldId id="586" r:id="rId13"/>
    <p:sldId id="580" r:id="rId14"/>
    <p:sldId id="566" r:id="rId15"/>
    <p:sldId id="505" r:id="rId16"/>
    <p:sldId id="532" r:id="rId17"/>
    <p:sldId id="535" r:id="rId18"/>
    <p:sldId id="536" r:id="rId19"/>
    <p:sldId id="537" r:id="rId20"/>
    <p:sldId id="538" r:id="rId21"/>
    <p:sldId id="539" r:id="rId22"/>
    <p:sldId id="581" r:id="rId23"/>
    <p:sldId id="284" r:id="rId24"/>
    <p:sldId id="543" r:id="rId25"/>
    <p:sldId id="544" r:id="rId26"/>
    <p:sldId id="545" r:id="rId27"/>
    <p:sldId id="547" r:id="rId28"/>
    <p:sldId id="548" r:id="rId29"/>
    <p:sldId id="549" r:id="rId30"/>
    <p:sldId id="292" r:id="rId31"/>
    <p:sldId id="550" r:id="rId32"/>
    <p:sldId id="571" r:id="rId33"/>
    <p:sldId id="551" r:id="rId34"/>
    <p:sldId id="570" r:id="rId35"/>
    <p:sldId id="304" r:id="rId36"/>
    <p:sldId id="552" r:id="rId37"/>
    <p:sldId id="573" r:id="rId38"/>
    <p:sldId id="574" r:id="rId39"/>
    <p:sldId id="553" r:id="rId40"/>
    <p:sldId id="554" r:id="rId41"/>
    <p:sldId id="555" r:id="rId42"/>
    <p:sldId id="556" r:id="rId43"/>
    <p:sldId id="557" r:id="rId44"/>
    <p:sldId id="558" r:id="rId45"/>
    <p:sldId id="567" r:id="rId46"/>
    <p:sldId id="583" r:id="rId47"/>
    <p:sldId id="561" r:id="rId48"/>
    <p:sldId id="575" r:id="rId49"/>
    <p:sldId id="569" r:id="rId50"/>
    <p:sldId id="585" r:id="rId51"/>
    <p:sldId id="504" r:id="rId52"/>
  </p:sldIdLst>
  <p:sldSz cx="12192000" cy="6858000"/>
  <p:notesSz cx="6858000" cy="9144000"/>
  <p:custDataLst>
    <p:tags r:id="rId5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FF"/>
    <a:srgbClr val="FF0066"/>
    <a:srgbClr val="17386E"/>
    <a:srgbClr val="0070C0"/>
    <a:srgbClr val="24B5E5"/>
    <a:srgbClr val="F3F2F1"/>
    <a:srgbClr val="CCDF85"/>
    <a:srgbClr val="A28250"/>
    <a:srgbClr val="C9B188"/>
    <a:srgbClr val="D8C0A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202" autoAdjust="0"/>
    <p:restoredTop sz="93634" autoAdjust="0"/>
  </p:normalViewPr>
  <p:slideViewPr>
    <p:cSldViewPr snapToGrid="0">
      <p:cViewPr varScale="1">
        <p:scale>
          <a:sx n="117" d="100"/>
          <a:sy n="117" d="100"/>
        </p:scale>
        <p:origin x="22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commentAuthors" Target="commentAuthor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Master" Target="slideMasters/slideMaster5.xml"/><Relationship Id="rId19" Type="http://schemas.openxmlformats.org/officeDocument/2006/relationships/slide" Target="slides/slide1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tableStyles" Target="tableStyle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viewProps" Target="viewProps.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4CCFBF-C6DA-47BA-854B-93A6395B7727}" type="datetimeFigureOut">
              <a:rPr lang="zh-CN" altLang="en-US" smtClean="0"/>
              <a:t>2025/12/29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0B3F4C-988B-40E0-85D3-0253AA0CEDB7}" type="slidenum">
              <a:rPr lang="zh-CN" altLang="en-US" smtClean="0"/>
              <a:t>‹#›</a:t>
            </a:fld>
            <a:endParaRPr lang="zh-CN" altLang="en-US"/>
          </a:p>
        </p:txBody>
      </p:sp>
    </p:spTree>
    <p:extLst>
      <p:ext uri="{BB962C8B-B14F-4D97-AF65-F5344CB8AC3E}">
        <p14:creationId xmlns:p14="http://schemas.microsoft.com/office/powerpoint/2010/main" val="42758724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B8462-E637-4558-AF32-C237835B1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58907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A13C87-3B25-41D4-9ECF-4513B9BDA8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85888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A13C87-3B25-41D4-9ECF-4513B9BDA8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27209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A13C87-3B25-41D4-9ECF-4513B9BDA8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70598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A13C87-3B25-41D4-9ECF-4513B9BDA8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04518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A13C87-3B25-41D4-9ECF-4513B9BDA8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19712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A13C87-3B25-41D4-9ECF-4513B9BDA8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38767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A13C87-3B25-41D4-9ECF-4513B9BDA8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3175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A13C87-3B25-41D4-9ECF-4513B9BDA8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32474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A13C87-3B25-41D4-9ECF-4513B9BDA8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44531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A13C87-3B25-41D4-9ECF-4513B9BDA8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96758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A13C87-3B25-41D4-9ECF-4513B9BDA8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47076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A13C87-3B25-41D4-9ECF-4513B9BDA8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20510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ACA78CB-E122-4D1E-B876-5D5FF802047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A447D27-D5A9-4172-9C92-F5B3FAF8A3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E84A1CB-3A11-45AA-8C90-2203D1F8E7BA}"/>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2025/12/29</a:t>
            </a:fld>
            <a:endParaRPr lang="zh-CN" altLang="en-US"/>
          </a:p>
        </p:txBody>
      </p:sp>
      <p:sp>
        <p:nvSpPr>
          <p:cNvPr id="5" name="页脚占位符 4">
            <a:extLst>
              <a:ext uri="{FF2B5EF4-FFF2-40B4-BE49-F238E27FC236}">
                <a16:creationId xmlns:a16="http://schemas.microsoft.com/office/drawing/2014/main" id="{CFA7BB8C-BAA7-4908-A871-6BE06E04CFC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96ECB27-03B6-405C-82A8-C3775B036656}"/>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846283313"/>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DEDA16-ACD4-443D-879B-A9F9E6D338E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D1B8614-EB3D-413D-8ABF-B32A96FBAC6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99629E-28D9-4594-8FFE-E8CD882CCEAF}"/>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2025/12/29</a:t>
            </a:fld>
            <a:endParaRPr lang="zh-CN" altLang="en-US"/>
          </a:p>
        </p:txBody>
      </p:sp>
      <p:sp>
        <p:nvSpPr>
          <p:cNvPr id="5" name="页脚占位符 4">
            <a:extLst>
              <a:ext uri="{FF2B5EF4-FFF2-40B4-BE49-F238E27FC236}">
                <a16:creationId xmlns:a16="http://schemas.microsoft.com/office/drawing/2014/main" id="{BEAF5105-5B27-4FE2-B5F6-E5617C07EAF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21F9262-CDBD-44AF-A51D-F3D07DA23810}"/>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872241506"/>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831851" y="4589464"/>
            <a:ext cx="10515600" cy="1500187"/>
          </a:xfrm>
        </p:spPr>
        <p:txBody>
          <a:bodyPr/>
          <a:lstStyle>
            <a:lvl1pPr marL="0" indent="0">
              <a:buNone/>
              <a:defRPr sz="2400">
                <a:solidFill>
                  <a:schemeClr val="tx1">
                    <a:tint val="82000"/>
                  </a:schemeClr>
                </a:solidFill>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p:txBody>
          <a:bodyPr/>
          <a:lstStyle/>
          <a:p>
            <a:fld id="{22C5AE06-28D5-4F22-973B-2A07B6E547CE}" type="datetimeFigureOut">
              <a:rPr lang="en-US" smtClean="0"/>
              <a:t>12/29/2025</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05869153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p:txBody>
          <a:bodyPr/>
          <a:lstStyle/>
          <a:p>
            <a:fld id="{22C5AE06-28D5-4F22-973B-2A07B6E547CE}" type="datetimeFigureOut">
              <a:rPr lang="en-US" smtClean="0"/>
              <a:t>12/29/2025</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93298281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p:txBody>
          <a:bodyPr/>
          <a:lstStyle/>
          <a:p>
            <a:fld id="{22C5AE06-28D5-4F22-973B-2A07B6E547CE}" type="datetimeFigureOut">
              <a:rPr lang="en-US" smtClean="0"/>
              <a:t>12/29/2025</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53268369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p:txBody>
          <a:bodyPr/>
          <a:lstStyle/>
          <a:p>
            <a:fld id="{22C5AE06-28D5-4F22-973B-2A07B6E547CE}" type="datetimeFigureOut">
              <a:rPr lang="en-US" smtClean="0"/>
              <a:t>12/29/2025</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249323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p:txBody>
          <a:bodyPr/>
          <a:lstStyle/>
          <a:p>
            <a:fld id="{22C5AE06-28D5-4F22-973B-2A07B6E547CE}" type="datetimeFigureOut">
              <a:rPr lang="en-US" smtClean="0"/>
              <a:t>12/29/2025</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100423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p:txBody>
          <a:bodyPr/>
          <a:lstStyle/>
          <a:p>
            <a:fld id="{22C5AE06-28D5-4F22-973B-2A07B6E547CE}" type="datetimeFigureOut">
              <a:rPr lang="en-US" smtClean="0"/>
              <a:t>12/29/2025</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22353436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p:txBody>
          <a:bodyPr/>
          <a:lstStyle/>
          <a:p>
            <a:fld id="{22C5AE06-28D5-4F22-973B-2A07B6E547CE}" type="datetimeFigureOut">
              <a:rPr lang="en-US" smtClean="0"/>
              <a:t>12/29/2025</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87468160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p:txBody>
          <a:bodyPr/>
          <a:lstStyle/>
          <a:p>
            <a:fld id="{22C5AE06-28D5-4F22-973B-2A07B6E547CE}" type="datetimeFigureOut">
              <a:rPr lang="en-US" smtClean="0"/>
              <a:t>12/29/2025</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65159443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p:txBody>
          <a:bodyPr/>
          <a:lstStyle/>
          <a:p>
            <a:fld id="{22C5AE06-28D5-4F22-973B-2A07B6E547CE}" type="datetimeFigureOut">
              <a:rPr lang="en-US" smtClean="0"/>
              <a:t>12/29/2025</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81873700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67710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D477C75-DEA1-487F-B024-C17F14C45A39}"/>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BCE4021-24E7-4F1E-8094-A76D46210D43}"/>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5B0F85D-B627-40D3-9686-47FB4AC6C19A}"/>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2025/12/29</a:t>
            </a:fld>
            <a:endParaRPr lang="zh-CN" altLang="en-US"/>
          </a:p>
        </p:txBody>
      </p:sp>
      <p:sp>
        <p:nvSpPr>
          <p:cNvPr id="5" name="页脚占位符 4">
            <a:extLst>
              <a:ext uri="{FF2B5EF4-FFF2-40B4-BE49-F238E27FC236}">
                <a16:creationId xmlns:a16="http://schemas.microsoft.com/office/drawing/2014/main" id="{3310ED89-2DEC-4E08-9A0C-02939559D5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2D3B7A0-35CB-4C1D-AB6E-CDEA5A01DA42}"/>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2287283160"/>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两栏内容">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52767841-4872-4A66-B5B9-AEB6A690E05D}"/>
              </a:ext>
            </a:extLst>
          </p:cNvPr>
          <p:cNvSpPr>
            <a:spLocks noGrp="1"/>
          </p:cNvSpPr>
          <p:nvPr>
            <p:ph type="dt" sz="half" idx="10"/>
          </p:nvPr>
        </p:nvSpPr>
        <p:spPr>
          <a:xfrm>
            <a:off x="838200" y="6356350"/>
            <a:ext cx="2743200" cy="365125"/>
          </a:xfrm>
          <a:prstGeom prst="rect">
            <a:avLst/>
          </a:prstGeom>
        </p:spPr>
        <p:txBody>
          <a:bodyPr/>
          <a:lstStyle/>
          <a:p>
            <a:fld id="{496B880E-3BE9-4A10-966A-C1D42C70BCF6}" type="datetimeFigureOut">
              <a:rPr lang="zh-CN" altLang="en-US" smtClean="0"/>
              <a:t>2025/12/29</a:t>
            </a:fld>
            <a:endParaRPr lang="zh-CN" altLang="en-US"/>
          </a:p>
        </p:txBody>
      </p:sp>
      <p:sp>
        <p:nvSpPr>
          <p:cNvPr id="6" name="页脚占位符 5">
            <a:extLst>
              <a:ext uri="{FF2B5EF4-FFF2-40B4-BE49-F238E27FC236}">
                <a16:creationId xmlns:a16="http://schemas.microsoft.com/office/drawing/2014/main" id="{CA810C30-4121-4186-909E-993A5F4E27D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7B0A69E-FCE1-4195-B112-8B07999C678F}"/>
              </a:ext>
            </a:extLst>
          </p:cNvPr>
          <p:cNvSpPr>
            <a:spLocks noGrp="1"/>
          </p:cNvSpPr>
          <p:nvPr>
            <p:ph type="sldNum" sz="quarter" idx="12"/>
          </p:nvPr>
        </p:nvSpPr>
        <p:spPr>
          <a:xfrm>
            <a:off x="8610600" y="6356350"/>
            <a:ext cx="2743200" cy="365125"/>
          </a:xfrm>
          <a:prstGeom prst="rect">
            <a:avLst/>
          </a:prstGeom>
        </p:spPr>
        <p:txBody>
          <a:bodyPr/>
          <a:lstStyle/>
          <a:p>
            <a:fld id="{D05F30F0-2D64-4950-B991-DBE38FB597C1}" type="slidenum">
              <a:rPr lang="zh-CN" altLang="en-US" smtClean="0"/>
              <a:t>‹#›</a:t>
            </a:fld>
            <a:endParaRPr lang="zh-CN" altLang="en-US"/>
          </a:p>
        </p:txBody>
      </p:sp>
    </p:spTree>
    <p:extLst>
      <p:ext uri="{BB962C8B-B14F-4D97-AF65-F5344CB8AC3E}">
        <p14:creationId xmlns:p14="http://schemas.microsoft.com/office/powerpoint/2010/main" val="3445781430"/>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D25362-C43D-4FDC-B0F3-24B3E74BDC1D}"/>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2" name="矩形 1">
            <a:extLst>
              <a:ext uri="{FF2B5EF4-FFF2-40B4-BE49-F238E27FC236}">
                <a16:creationId xmlns:a16="http://schemas.microsoft.com/office/drawing/2014/main" id="{29349B6C-E14E-2349-82A2-F1A7A8ED30E7}"/>
              </a:ext>
            </a:extLst>
          </p:cNvPr>
          <p:cNvSpPr/>
          <p:nvPr userDrawn="1"/>
        </p:nvSpPr>
        <p:spPr>
          <a:xfrm>
            <a:off x="184597" y="196403"/>
            <a:ext cx="11822806" cy="6465194"/>
          </a:xfrm>
          <a:prstGeom prst="rect">
            <a:avLst/>
          </a:prstGeom>
          <a:solidFill>
            <a:schemeClr val="bg1"/>
          </a:solidFill>
          <a:ln>
            <a:solidFill>
              <a:schemeClr val="accent5">
                <a:lumMod val="50000"/>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4" name="Picture 3">
            <a:extLst>
              <a:ext uri="{FF2B5EF4-FFF2-40B4-BE49-F238E27FC236}">
                <a16:creationId xmlns:a16="http://schemas.microsoft.com/office/drawing/2014/main" id="{A52ADBA8-C015-4FAF-8687-16E7E908686D}"/>
              </a:ext>
            </a:extLst>
          </p:cNvPr>
          <p:cNvPicPr>
            <a:picLocks noChangeAspect="1"/>
          </p:cNvPicPr>
          <p:nvPr userDrawn="1"/>
        </p:nvPicPr>
        <p:blipFill>
          <a:blip r:embed="rId4"/>
          <a:stretch>
            <a:fillRect/>
          </a:stretch>
        </p:blipFill>
        <p:spPr>
          <a:xfrm>
            <a:off x="11113784" y="-245837"/>
            <a:ext cx="1383912" cy="579170"/>
          </a:xfrm>
          <a:prstGeom prst="rect">
            <a:avLst/>
          </a:prstGeom>
        </p:spPr>
      </p:pic>
    </p:spTree>
    <p:extLst>
      <p:ext uri="{BB962C8B-B14F-4D97-AF65-F5344CB8AC3E}">
        <p14:creationId xmlns:p14="http://schemas.microsoft.com/office/powerpoint/2010/main" val="1160642424"/>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1695377"/>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5602057"/>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2025/12/29</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4026197051"/>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2025/12/29</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35539691"/>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2025/12/29</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1280545040"/>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ACA78CB-E122-4D1E-B876-5D5FF802047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A447D27-D5A9-4172-9C92-F5B3FAF8A3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E84A1CB-3A11-45AA-8C90-2203D1F8E7BA}"/>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2025/12/29</a:t>
            </a:fld>
            <a:endParaRPr lang="zh-CN" altLang="en-US"/>
          </a:p>
        </p:txBody>
      </p:sp>
      <p:sp>
        <p:nvSpPr>
          <p:cNvPr id="5" name="页脚占位符 4">
            <a:extLst>
              <a:ext uri="{FF2B5EF4-FFF2-40B4-BE49-F238E27FC236}">
                <a16:creationId xmlns:a16="http://schemas.microsoft.com/office/drawing/2014/main" id="{CFA7BB8C-BAA7-4908-A871-6BE06E04CFC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96ECB27-03B6-405C-82A8-C3775B036656}"/>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1305334670"/>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9CF981-E0EB-4022-9C64-ECCB7707A69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06B5B7C-60C9-4B63-82C2-5C3E50FE6A68}"/>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3EC112F-F71E-4229-A317-A002963366BD}"/>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2025/12/29</a:t>
            </a:fld>
            <a:endParaRPr lang="zh-CN" altLang="en-US"/>
          </a:p>
        </p:txBody>
      </p:sp>
      <p:sp>
        <p:nvSpPr>
          <p:cNvPr id="5" name="页脚占位符 4">
            <a:extLst>
              <a:ext uri="{FF2B5EF4-FFF2-40B4-BE49-F238E27FC236}">
                <a16:creationId xmlns:a16="http://schemas.microsoft.com/office/drawing/2014/main" id="{36E7C300-B4D8-4E15-AFDE-00A89236C3C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1B4B86A-BFBA-4864-8215-CCC73B6389AA}"/>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3493531522"/>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9CF981-E0EB-4022-9C64-ECCB7707A69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06B5B7C-60C9-4B63-82C2-5C3E50FE6A68}"/>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3EC112F-F71E-4229-A317-A002963366BD}"/>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2025/12/29</a:t>
            </a:fld>
            <a:endParaRPr lang="zh-CN" altLang="en-US"/>
          </a:p>
        </p:txBody>
      </p:sp>
      <p:sp>
        <p:nvSpPr>
          <p:cNvPr id="5" name="页脚占位符 4">
            <a:extLst>
              <a:ext uri="{FF2B5EF4-FFF2-40B4-BE49-F238E27FC236}">
                <a16:creationId xmlns:a16="http://schemas.microsoft.com/office/drawing/2014/main" id="{36E7C300-B4D8-4E15-AFDE-00A89236C3C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1B4B86A-BFBA-4864-8215-CCC73B6389AA}"/>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2714233527"/>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DE9F70-6EF9-4EF4-AC73-A58A6AB8B09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43B9D8E-2DD1-4D4C-916F-02429108EA7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E3EB3EB4-F9FE-4312-8BE8-6813AEC04D82}"/>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2025/12/29</a:t>
            </a:fld>
            <a:endParaRPr lang="zh-CN" altLang="en-US"/>
          </a:p>
        </p:txBody>
      </p:sp>
      <p:sp>
        <p:nvSpPr>
          <p:cNvPr id="5" name="页脚占位符 4">
            <a:extLst>
              <a:ext uri="{FF2B5EF4-FFF2-40B4-BE49-F238E27FC236}">
                <a16:creationId xmlns:a16="http://schemas.microsoft.com/office/drawing/2014/main" id="{259740CD-E6E9-4839-9BD7-819238DEEA0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287BEB5-4A59-41A1-AE12-D3896AD95509}"/>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3299064819"/>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04C430-93D6-4885-B17F-51458032553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9C23B1D-7D19-48D3-AE3F-1557828669B3}"/>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DEB8CB3-61A1-4130-8496-B2D36E13BC35}"/>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443EC49-F41C-4F4F-B618-53C4B0988EA3}"/>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2025/12/29</a:t>
            </a:fld>
            <a:endParaRPr lang="zh-CN" altLang="en-US"/>
          </a:p>
        </p:txBody>
      </p:sp>
      <p:sp>
        <p:nvSpPr>
          <p:cNvPr id="6" name="页脚占位符 5">
            <a:extLst>
              <a:ext uri="{FF2B5EF4-FFF2-40B4-BE49-F238E27FC236}">
                <a16:creationId xmlns:a16="http://schemas.microsoft.com/office/drawing/2014/main" id="{A81160F0-1EB6-43CE-9881-CA8C133CCF3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73291198-8F57-4828-898C-AADF3785DA0C}"/>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232497557"/>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4C9C4B-F7B0-411C-B4EA-73A079244260}"/>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F0B8AE7-09EC-4C64-9089-358B661DDA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B95A0BA5-E838-4FA9-BFD5-D0F57CB72F8C}"/>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57F8E12-DFA4-444F-B837-9AB8587BC6A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E6F9DF0-6BCF-495D-B4E1-7714E6E37B1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9437C74-ACB6-47CD-9E98-9C2B589297C3}"/>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2025/12/29</a:t>
            </a:fld>
            <a:endParaRPr lang="zh-CN" altLang="en-US"/>
          </a:p>
        </p:txBody>
      </p:sp>
      <p:sp>
        <p:nvSpPr>
          <p:cNvPr id="8" name="页脚占位符 7">
            <a:extLst>
              <a:ext uri="{FF2B5EF4-FFF2-40B4-BE49-F238E27FC236}">
                <a16:creationId xmlns:a16="http://schemas.microsoft.com/office/drawing/2014/main" id="{22914722-6C47-4C1B-BB0E-B326F06B7EA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D9B61E16-E64C-4650-9EE3-8A6B662A36A9}"/>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3547702443"/>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B9F68B-903E-4D2F-BA12-8B9243FA27F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A8381DD-404C-41D8-A1A4-FC9381814F87}"/>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2025/12/29</a:t>
            </a:fld>
            <a:endParaRPr lang="zh-CN" altLang="en-US"/>
          </a:p>
        </p:txBody>
      </p:sp>
      <p:sp>
        <p:nvSpPr>
          <p:cNvPr id="4" name="页脚占位符 3">
            <a:extLst>
              <a:ext uri="{FF2B5EF4-FFF2-40B4-BE49-F238E27FC236}">
                <a16:creationId xmlns:a16="http://schemas.microsoft.com/office/drawing/2014/main" id="{4A8216B5-4B08-4299-9D24-4EA9811A671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B3703182-5FD3-45F7-997D-84B021D4A994}"/>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102347172"/>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A7BF478-B6FB-4267-83DE-F4069BA8C3EF}"/>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2025/12/29</a:t>
            </a:fld>
            <a:endParaRPr lang="zh-CN" altLang="en-US"/>
          </a:p>
        </p:txBody>
      </p:sp>
      <p:sp>
        <p:nvSpPr>
          <p:cNvPr id="3" name="页脚占位符 2">
            <a:extLst>
              <a:ext uri="{FF2B5EF4-FFF2-40B4-BE49-F238E27FC236}">
                <a16:creationId xmlns:a16="http://schemas.microsoft.com/office/drawing/2014/main" id="{4E4A9D94-110E-495C-9234-74C544A639A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2E2D90AA-A76C-49F7-9D52-765A7B549CC4}"/>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4194192496"/>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B8C152-50D3-4472-B6DB-0F20E5E14C7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C92E61C-6894-4274-8539-DD802F292DB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45B86838-E6D6-4C99-B08D-C5FF7AA3656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80E5C83-4121-4563-9B3A-59DB3F3A42DD}"/>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2025/12/29</a:t>
            </a:fld>
            <a:endParaRPr lang="zh-CN" altLang="en-US"/>
          </a:p>
        </p:txBody>
      </p:sp>
      <p:sp>
        <p:nvSpPr>
          <p:cNvPr id="6" name="页脚占位符 5">
            <a:extLst>
              <a:ext uri="{FF2B5EF4-FFF2-40B4-BE49-F238E27FC236}">
                <a16:creationId xmlns:a16="http://schemas.microsoft.com/office/drawing/2014/main" id="{A48D18CE-6596-45C7-A5F1-6665E6BFBCE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427E353-76D4-4591-B09C-0D1CD31A54A4}"/>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1492311856"/>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BDF4EC-6658-486A-BD04-75E6502031A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9D8D8E9-A797-4E59-820B-342E113E9A1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DD2CD28-F4B3-4207-9C0F-489858732F8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390A812-4FC0-461C-A1A5-87FF88BF5DDE}"/>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2025/12/29</a:t>
            </a:fld>
            <a:endParaRPr lang="zh-CN" altLang="en-US"/>
          </a:p>
        </p:txBody>
      </p:sp>
      <p:sp>
        <p:nvSpPr>
          <p:cNvPr id="6" name="页脚占位符 5">
            <a:extLst>
              <a:ext uri="{FF2B5EF4-FFF2-40B4-BE49-F238E27FC236}">
                <a16:creationId xmlns:a16="http://schemas.microsoft.com/office/drawing/2014/main" id="{89A60833-0558-484E-8066-3FB97F1154C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DA8B28E-A0F6-4782-BDED-E1EDAB25B76D}"/>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3314287334"/>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DEDA16-ACD4-443D-879B-A9F9E6D338E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D1B8614-EB3D-413D-8ABF-B32A96FBAC6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99629E-28D9-4594-8FFE-E8CD882CCEAF}"/>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2025/12/29</a:t>
            </a:fld>
            <a:endParaRPr lang="zh-CN" altLang="en-US"/>
          </a:p>
        </p:txBody>
      </p:sp>
      <p:sp>
        <p:nvSpPr>
          <p:cNvPr id="5" name="页脚占位符 4">
            <a:extLst>
              <a:ext uri="{FF2B5EF4-FFF2-40B4-BE49-F238E27FC236}">
                <a16:creationId xmlns:a16="http://schemas.microsoft.com/office/drawing/2014/main" id="{BEAF5105-5B27-4FE2-B5F6-E5617C07EAF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21F9262-CDBD-44AF-A51D-F3D07DA23810}"/>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272713390"/>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D477C75-DEA1-487F-B024-C17F14C45A39}"/>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BCE4021-24E7-4F1E-8094-A76D46210D43}"/>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5B0F85D-B627-40D3-9686-47FB4AC6C19A}"/>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2025/12/29</a:t>
            </a:fld>
            <a:endParaRPr lang="zh-CN" altLang="en-US"/>
          </a:p>
        </p:txBody>
      </p:sp>
      <p:sp>
        <p:nvSpPr>
          <p:cNvPr id="5" name="页脚占位符 4">
            <a:extLst>
              <a:ext uri="{FF2B5EF4-FFF2-40B4-BE49-F238E27FC236}">
                <a16:creationId xmlns:a16="http://schemas.microsoft.com/office/drawing/2014/main" id="{3310ED89-2DEC-4E08-9A0C-02939559D5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2D3B7A0-35CB-4C1D-AB6E-CDEA5A01DA42}"/>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460822001"/>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DE9F70-6EF9-4EF4-AC73-A58A6AB8B09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43B9D8E-2DD1-4D4C-916F-02429108EA7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E3EB3EB4-F9FE-4312-8BE8-6813AEC04D82}"/>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2025/12/29</a:t>
            </a:fld>
            <a:endParaRPr lang="zh-CN" altLang="en-US"/>
          </a:p>
        </p:txBody>
      </p:sp>
      <p:sp>
        <p:nvSpPr>
          <p:cNvPr id="5" name="页脚占位符 4">
            <a:extLst>
              <a:ext uri="{FF2B5EF4-FFF2-40B4-BE49-F238E27FC236}">
                <a16:creationId xmlns:a16="http://schemas.microsoft.com/office/drawing/2014/main" id="{259740CD-E6E9-4839-9BD7-819238DEEA0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287BEB5-4A59-41A1-AE12-D3896AD95509}"/>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4219254861"/>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4620435"/>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两栏内容">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52767841-4872-4A66-B5B9-AEB6A690E05D}"/>
              </a:ext>
            </a:extLst>
          </p:cNvPr>
          <p:cNvSpPr>
            <a:spLocks noGrp="1"/>
          </p:cNvSpPr>
          <p:nvPr>
            <p:ph type="dt" sz="half" idx="10"/>
          </p:nvPr>
        </p:nvSpPr>
        <p:spPr>
          <a:xfrm>
            <a:off x="838200" y="6356350"/>
            <a:ext cx="2743200" cy="365125"/>
          </a:xfrm>
          <a:prstGeom prst="rect">
            <a:avLst/>
          </a:prstGeom>
        </p:spPr>
        <p:txBody>
          <a:bodyPr/>
          <a:lstStyle/>
          <a:p>
            <a:fld id="{496B880E-3BE9-4A10-966A-C1D42C70BCF6}" type="datetimeFigureOut">
              <a:rPr lang="zh-CN" altLang="en-US" smtClean="0"/>
              <a:t>2025/12/29</a:t>
            </a:fld>
            <a:endParaRPr lang="zh-CN" altLang="en-US"/>
          </a:p>
        </p:txBody>
      </p:sp>
      <p:sp>
        <p:nvSpPr>
          <p:cNvPr id="6" name="页脚占位符 5">
            <a:extLst>
              <a:ext uri="{FF2B5EF4-FFF2-40B4-BE49-F238E27FC236}">
                <a16:creationId xmlns:a16="http://schemas.microsoft.com/office/drawing/2014/main" id="{CA810C30-4121-4186-909E-993A5F4E27D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7B0A69E-FCE1-4195-B112-8B07999C678F}"/>
              </a:ext>
            </a:extLst>
          </p:cNvPr>
          <p:cNvSpPr>
            <a:spLocks noGrp="1"/>
          </p:cNvSpPr>
          <p:nvPr>
            <p:ph type="sldNum" sz="quarter" idx="12"/>
          </p:nvPr>
        </p:nvSpPr>
        <p:spPr>
          <a:xfrm>
            <a:off x="8610600" y="6356350"/>
            <a:ext cx="2743200" cy="365125"/>
          </a:xfrm>
          <a:prstGeom prst="rect">
            <a:avLst/>
          </a:prstGeom>
        </p:spPr>
        <p:txBody>
          <a:bodyPr/>
          <a:lstStyle/>
          <a:p>
            <a:fld id="{D05F30F0-2D64-4950-B991-DBE38FB597C1}" type="slidenum">
              <a:rPr lang="zh-CN" altLang="en-US" smtClean="0"/>
              <a:t>‹#›</a:t>
            </a:fld>
            <a:endParaRPr lang="zh-CN" altLang="en-US"/>
          </a:p>
        </p:txBody>
      </p:sp>
    </p:spTree>
    <p:extLst>
      <p:ext uri="{BB962C8B-B14F-4D97-AF65-F5344CB8AC3E}">
        <p14:creationId xmlns:p14="http://schemas.microsoft.com/office/powerpoint/2010/main" val="3488936282"/>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B82F0-4D01-3F88-92B6-1DC320E866D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34F8BDD6-EF12-67FB-D9C0-106F8BEAEB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95077364-1897-402E-CE29-18CD81AA4B4A}"/>
              </a:ext>
            </a:extLst>
          </p:cNvPr>
          <p:cNvSpPr>
            <a:spLocks noGrp="1"/>
          </p:cNvSpPr>
          <p:nvPr>
            <p:ph type="dt" sz="half" idx="10"/>
          </p:nvPr>
        </p:nvSpPr>
        <p:spPr/>
        <p:txBody>
          <a:bodyPr/>
          <a:lstStyle/>
          <a:p>
            <a:fld id="{EC9AC499-9ACA-4A93-9E60-AC81C1FB2A56}" type="datetimeFigureOut">
              <a:rPr lang="vi-VN" smtClean="0"/>
              <a:t>29/12/2025</a:t>
            </a:fld>
            <a:endParaRPr lang="vi-VN"/>
          </a:p>
        </p:txBody>
      </p:sp>
      <p:sp>
        <p:nvSpPr>
          <p:cNvPr id="5" name="Footer Placeholder 4">
            <a:extLst>
              <a:ext uri="{FF2B5EF4-FFF2-40B4-BE49-F238E27FC236}">
                <a16:creationId xmlns:a16="http://schemas.microsoft.com/office/drawing/2014/main" id="{49E254B1-1982-01A2-9378-ACEC67B369F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32CE86D-DC6E-2BE0-D2D9-2EBCBCB1CBC9}"/>
              </a:ext>
            </a:extLst>
          </p:cNvPr>
          <p:cNvSpPr>
            <a:spLocks noGrp="1"/>
          </p:cNvSpPr>
          <p:nvPr>
            <p:ph type="sldNum" sz="quarter" idx="12"/>
          </p:nvPr>
        </p:nvSpPr>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29212091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6A670-C926-CC88-D11D-C3F4C9C390C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C85BB5D1-BA83-04A0-23D2-4DF99963E79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1F05C95-85CD-4764-D704-DFD6E736F712}"/>
              </a:ext>
            </a:extLst>
          </p:cNvPr>
          <p:cNvSpPr>
            <a:spLocks noGrp="1"/>
          </p:cNvSpPr>
          <p:nvPr>
            <p:ph type="dt" sz="half" idx="10"/>
          </p:nvPr>
        </p:nvSpPr>
        <p:spPr/>
        <p:txBody>
          <a:bodyPr/>
          <a:lstStyle/>
          <a:p>
            <a:fld id="{EC9AC499-9ACA-4A93-9E60-AC81C1FB2A56}" type="datetimeFigureOut">
              <a:rPr lang="vi-VN" smtClean="0"/>
              <a:t>29/12/2025</a:t>
            </a:fld>
            <a:endParaRPr lang="vi-VN"/>
          </a:p>
        </p:txBody>
      </p:sp>
      <p:sp>
        <p:nvSpPr>
          <p:cNvPr id="5" name="Footer Placeholder 4">
            <a:extLst>
              <a:ext uri="{FF2B5EF4-FFF2-40B4-BE49-F238E27FC236}">
                <a16:creationId xmlns:a16="http://schemas.microsoft.com/office/drawing/2014/main" id="{4F0EDF4A-4482-27BD-1349-A74F0FFF3EE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D810729-2497-4F5C-2342-ABB36727D3F9}"/>
              </a:ext>
            </a:extLst>
          </p:cNvPr>
          <p:cNvSpPr>
            <a:spLocks noGrp="1"/>
          </p:cNvSpPr>
          <p:nvPr>
            <p:ph type="sldNum" sz="quarter" idx="12"/>
          </p:nvPr>
        </p:nvSpPr>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40887011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6AA7D-170E-3728-0A66-4A085505091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9D0AF62F-B2ED-1AFE-1637-437E5507371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9CB63FE-3869-2B3C-2F58-BE1EEBA8578E}"/>
              </a:ext>
            </a:extLst>
          </p:cNvPr>
          <p:cNvSpPr>
            <a:spLocks noGrp="1"/>
          </p:cNvSpPr>
          <p:nvPr>
            <p:ph type="dt" sz="half" idx="10"/>
          </p:nvPr>
        </p:nvSpPr>
        <p:spPr/>
        <p:txBody>
          <a:bodyPr/>
          <a:lstStyle/>
          <a:p>
            <a:fld id="{EC9AC499-9ACA-4A93-9E60-AC81C1FB2A56}" type="datetimeFigureOut">
              <a:rPr lang="vi-VN" smtClean="0"/>
              <a:t>29/12/2025</a:t>
            </a:fld>
            <a:endParaRPr lang="vi-VN"/>
          </a:p>
        </p:txBody>
      </p:sp>
      <p:sp>
        <p:nvSpPr>
          <p:cNvPr id="5" name="Footer Placeholder 4">
            <a:extLst>
              <a:ext uri="{FF2B5EF4-FFF2-40B4-BE49-F238E27FC236}">
                <a16:creationId xmlns:a16="http://schemas.microsoft.com/office/drawing/2014/main" id="{801D76B6-DAFD-8596-609F-B6FE0C9555E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6C13542-E2F2-8097-DB5F-16B9FD3EEA15}"/>
              </a:ext>
            </a:extLst>
          </p:cNvPr>
          <p:cNvSpPr>
            <a:spLocks noGrp="1"/>
          </p:cNvSpPr>
          <p:nvPr>
            <p:ph type="sldNum" sz="quarter" idx="12"/>
          </p:nvPr>
        </p:nvSpPr>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37011529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7ECD3-909D-5110-CBB1-1A54CFDCD82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17C52AE-9493-8A58-5695-FD13CD606FA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33A641F7-D402-4B0C-EEA3-AAF1F65DDFD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006F4027-3734-7D22-5DBA-E3429F8EDE06}"/>
              </a:ext>
            </a:extLst>
          </p:cNvPr>
          <p:cNvSpPr>
            <a:spLocks noGrp="1"/>
          </p:cNvSpPr>
          <p:nvPr>
            <p:ph type="dt" sz="half" idx="10"/>
          </p:nvPr>
        </p:nvSpPr>
        <p:spPr/>
        <p:txBody>
          <a:bodyPr/>
          <a:lstStyle/>
          <a:p>
            <a:fld id="{EC9AC499-9ACA-4A93-9E60-AC81C1FB2A56}" type="datetimeFigureOut">
              <a:rPr lang="vi-VN" smtClean="0"/>
              <a:t>29/12/2025</a:t>
            </a:fld>
            <a:endParaRPr lang="vi-VN"/>
          </a:p>
        </p:txBody>
      </p:sp>
      <p:sp>
        <p:nvSpPr>
          <p:cNvPr id="6" name="Footer Placeholder 5">
            <a:extLst>
              <a:ext uri="{FF2B5EF4-FFF2-40B4-BE49-F238E27FC236}">
                <a16:creationId xmlns:a16="http://schemas.microsoft.com/office/drawing/2014/main" id="{237A4A8F-DF6E-90D3-F862-4D16F5659A3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2094E5B-3933-BADD-36F9-68589ADC8130}"/>
              </a:ext>
            </a:extLst>
          </p:cNvPr>
          <p:cNvSpPr>
            <a:spLocks noGrp="1"/>
          </p:cNvSpPr>
          <p:nvPr>
            <p:ph type="sldNum" sz="quarter" idx="12"/>
          </p:nvPr>
        </p:nvSpPr>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16394264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8BB4B-A763-17EA-AF23-BE347F9F36ED}"/>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27B2880-BDAC-1E00-8AC6-AB793575F0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9179ED8-23D1-B0C7-CB4C-29231ABF13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1AC41615-0DA2-9FBA-3026-15920E8E07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776C6E4-EAE9-6764-92F2-F0ADDD2A24A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CA960E17-DA3A-5490-54AA-09055F047F6E}"/>
              </a:ext>
            </a:extLst>
          </p:cNvPr>
          <p:cNvSpPr>
            <a:spLocks noGrp="1"/>
          </p:cNvSpPr>
          <p:nvPr>
            <p:ph type="dt" sz="half" idx="10"/>
          </p:nvPr>
        </p:nvSpPr>
        <p:spPr/>
        <p:txBody>
          <a:bodyPr/>
          <a:lstStyle/>
          <a:p>
            <a:fld id="{EC9AC499-9ACA-4A93-9E60-AC81C1FB2A56}" type="datetimeFigureOut">
              <a:rPr lang="vi-VN" smtClean="0"/>
              <a:t>29/12/2025</a:t>
            </a:fld>
            <a:endParaRPr lang="vi-VN"/>
          </a:p>
        </p:txBody>
      </p:sp>
      <p:sp>
        <p:nvSpPr>
          <p:cNvPr id="8" name="Footer Placeholder 7">
            <a:extLst>
              <a:ext uri="{FF2B5EF4-FFF2-40B4-BE49-F238E27FC236}">
                <a16:creationId xmlns:a16="http://schemas.microsoft.com/office/drawing/2014/main" id="{6F6F5438-F39B-1266-FD9D-2E6AE1ECC990}"/>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ED1B1996-E428-E2F2-0E0F-D709C484FDDD}"/>
              </a:ext>
            </a:extLst>
          </p:cNvPr>
          <p:cNvSpPr>
            <a:spLocks noGrp="1"/>
          </p:cNvSpPr>
          <p:nvPr>
            <p:ph type="sldNum" sz="quarter" idx="12"/>
          </p:nvPr>
        </p:nvSpPr>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38025047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A8488-1CBF-686F-F276-D030DA229023}"/>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2FF39685-B250-3DD5-49E8-87BE25F4D0E9}"/>
              </a:ext>
            </a:extLst>
          </p:cNvPr>
          <p:cNvSpPr>
            <a:spLocks noGrp="1"/>
          </p:cNvSpPr>
          <p:nvPr>
            <p:ph type="dt" sz="half" idx="10"/>
          </p:nvPr>
        </p:nvSpPr>
        <p:spPr/>
        <p:txBody>
          <a:bodyPr/>
          <a:lstStyle/>
          <a:p>
            <a:fld id="{EC9AC499-9ACA-4A93-9E60-AC81C1FB2A56}" type="datetimeFigureOut">
              <a:rPr lang="vi-VN" smtClean="0"/>
              <a:t>29/12/2025</a:t>
            </a:fld>
            <a:endParaRPr lang="vi-VN"/>
          </a:p>
        </p:txBody>
      </p:sp>
      <p:sp>
        <p:nvSpPr>
          <p:cNvPr id="4" name="Footer Placeholder 3">
            <a:extLst>
              <a:ext uri="{FF2B5EF4-FFF2-40B4-BE49-F238E27FC236}">
                <a16:creationId xmlns:a16="http://schemas.microsoft.com/office/drawing/2014/main" id="{D2D00A0B-6609-2096-C628-221A177A9DB2}"/>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77D2F05C-B5EA-9BE5-4815-833237579E3F}"/>
              </a:ext>
            </a:extLst>
          </p:cNvPr>
          <p:cNvSpPr>
            <a:spLocks noGrp="1"/>
          </p:cNvSpPr>
          <p:nvPr>
            <p:ph type="sldNum" sz="quarter" idx="12"/>
          </p:nvPr>
        </p:nvSpPr>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33838988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A7F70F-31FD-8DAB-A045-660B67E85D31}"/>
              </a:ext>
            </a:extLst>
          </p:cNvPr>
          <p:cNvSpPr>
            <a:spLocks noGrp="1"/>
          </p:cNvSpPr>
          <p:nvPr>
            <p:ph type="dt" sz="half" idx="10"/>
          </p:nvPr>
        </p:nvSpPr>
        <p:spPr/>
        <p:txBody>
          <a:bodyPr/>
          <a:lstStyle/>
          <a:p>
            <a:fld id="{EC9AC499-9ACA-4A93-9E60-AC81C1FB2A56}" type="datetimeFigureOut">
              <a:rPr lang="vi-VN" smtClean="0"/>
              <a:t>29/12/2025</a:t>
            </a:fld>
            <a:endParaRPr lang="vi-VN"/>
          </a:p>
        </p:txBody>
      </p:sp>
      <p:sp>
        <p:nvSpPr>
          <p:cNvPr id="3" name="Footer Placeholder 2">
            <a:extLst>
              <a:ext uri="{FF2B5EF4-FFF2-40B4-BE49-F238E27FC236}">
                <a16:creationId xmlns:a16="http://schemas.microsoft.com/office/drawing/2014/main" id="{33641A49-E54D-9604-AD85-4497719649A6}"/>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307B23A8-3909-22DE-AF33-18991578BCA6}"/>
              </a:ext>
            </a:extLst>
          </p:cNvPr>
          <p:cNvSpPr>
            <a:spLocks noGrp="1"/>
          </p:cNvSpPr>
          <p:nvPr>
            <p:ph type="sldNum" sz="quarter" idx="12"/>
          </p:nvPr>
        </p:nvSpPr>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24143409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C3670-F4DB-F1D0-E93E-892F57AD76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649A23E-70EC-32E5-C217-74A6EF7C3A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62ADB26D-D3E8-A0DB-C4FC-49816C2C06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8B01A9-102C-936C-96FE-DECE1FA1D856}"/>
              </a:ext>
            </a:extLst>
          </p:cNvPr>
          <p:cNvSpPr>
            <a:spLocks noGrp="1"/>
          </p:cNvSpPr>
          <p:nvPr>
            <p:ph type="dt" sz="half" idx="10"/>
          </p:nvPr>
        </p:nvSpPr>
        <p:spPr/>
        <p:txBody>
          <a:bodyPr/>
          <a:lstStyle/>
          <a:p>
            <a:fld id="{EC9AC499-9ACA-4A93-9E60-AC81C1FB2A56}" type="datetimeFigureOut">
              <a:rPr lang="vi-VN" smtClean="0"/>
              <a:t>29/12/2025</a:t>
            </a:fld>
            <a:endParaRPr lang="vi-VN"/>
          </a:p>
        </p:txBody>
      </p:sp>
      <p:sp>
        <p:nvSpPr>
          <p:cNvPr id="6" name="Footer Placeholder 5">
            <a:extLst>
              <a:ext uri="{FF2B5EF4-FFF2-40B4-BE49-F238E27FC236}">
                <a16:creationId xmlns:a16="http://schemas.microsoft.com/office/drawing/2014/main" id="{F4DD1D75-88C6-1430-D9E5-60CFBF6265FA}"/>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376241E-DA1C-68BE-FE80-B520DA31AA75}"/>
              </a:ext>
            </a:extLst>
          </p:cNvPr>
          <p:cNvSpPr>
            <a:spLocks noGrp="1"/>
          </p:cNvSpPr>
          <p:nvPr>
            <p:ph type="sldNum" sz="quarter" idx="12"/>
          </p:nvPr>
        </p:nvSpPr>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33419510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04C430-93D6-4885-B17F-51458032553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9C23B1D-7D19-48D3-AE3F-1557828669B3}"/>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DEB8CB3-61A1-4130-8496-B2D36E13BC35}"/>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443EC49-F41C-4F4F-B618-53C4B0988EA3}"/>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2025/12/29</a:t>
            </a:fld>
            <a:endParaRPr lang="zh-CN" altLang="en-US"/>
          </a:p>
        </p:txBody>
      </p:sp>
      <p:sp>
        <p:nvSpPr>
          <p:cNvPr id="6" name="页脚占位符 5">
            <a:extLst>
              <a:ext uri="{FF2B5EF4-FFF2-40B4-BE49-F238E27FC236}">
                <a16:creationId xmlns:a16="http://schemas.microsoft.com/office/drawing/2014/main" id="{A81160F0-1EB6-43CE-9881-CA8C133CCF3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73291198-8F57-4828-898C-AADF3785DA0C}"/>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2226450341"/>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BE6B2-26E0-8CF2-D764-A7C6C7B82A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01F17D7E-0768-AF38-4CA1-D85C882103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43963A04-B658-9DB2-700B-A44347B584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7F11E8-2AC2-53F5-156B-F91D433EAED0}"/>
              </a:ext>
            </a:extLst>
          </p:cNvPr>
          <p:cNvSpPr>
            <a:spLocks noGrp="1"/>
          </p:cNvSpPr>
          <p:nvPr>
            <p:ph type="dt" sz="half" idx="10"/>
          </p:nvPr>
        </p:nvSpPr>
        <p:spPr/>
        <p:txBody>
          <a:bodyPr/>
          <a:lstStyle/>
          <a:p>
            <a:fld id="{EC9AC499-9ACA-4A93-9E60-AC81C1FB2A56}" type="datetimeFigureOut">
              <a:rPr lang="vi-VN" smtClean="0"/>
              <a:t>29/12/2025</a:t>
            </a:fld>
            <a:endParaRPr lang="vi-VN"/>
          </a:p>
        </p:txBody>
      </p:sp>
      <p:sp>
        <p:nvSpPr>
          <p:cNvPr id="6" name="Footer Placeholder 5">
            <a:extLst>
              <a:ext uri="{FF2B5EF4-FFF2-40B4-BE49-F238E27FC236}">
                <a16:creationId xmlns:a16="http://schemas.microsoft.com/office/drawing/2014/main" id="{FD0F0927-C37B-4401-92F5-F02A836A91A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55C5C1E1-F191-4262-3972-698EB9A56683}"/>
              </a:ext>
            </a:extLst>
          </p:cNvPr>
          <p:cNvSpPr>
            <a:spLocks noGrp="1"/>
          </p:cNvSpPr>
          <p:nvPr>
            <p:ph type="sldNum" sz="quarter" idx="12"/>
          </p:nvPr>
        </p:nvSpPr>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42912519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523F3-70EA-D728-B2E5-805383554BEB}"/>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7AF2801-C3C2-3D8E-C42D-69C5E3A77C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8B04D10-9B7F-032F-76A6-4AF33539AE70}"/>
              </a:ext>
            </a:extLst>
          </p:cNvPr>
          <p:cNvSpPr>
            <a:spLocks noGrp="1"/>
          </p:cNvSpPr>
          <p:nvPr>
            <p:ph type="dt" sz="half" idx="10"/>
          </p:nvPr>
        </p:nvSpPr>
        <p:spPr/>
        <p:txBody>
          <a:bodyPr/>
          <a:lstStyle/>
          <a:p>
            <a:fld id="{EC9AC499-9ACA-4A93-9E60-AC81C1FB2A56}" type="datetimeFigureOut">
              <a:rPr lang="vi-VN" smtClean="0"/>
              <a:t>29/12/2025</a:t>
            </a:fld>
            <a:endParaRPr lang="vi-VN"/>
          </a:p>
        </p:txBody>
      </p:sp>
      <p:sp>
        <p:nvSpPr>
          <p:cNvPr id="5" name="Footer Placeholder 4">
            <a:extLst>
              <a:ext uri="{FF2B5EF4-FFF2-40B4-BE49-F238E27FC236}">
                <a16:creationId xmlns:a16="http://schemas.microsoft.com/office/drawing/2014/main" id="{B1C79FA2-E73E-A294-9656-F2C7A5E7E1F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CE393ED-072A-DB01-32CA-5C9C6B0576BD}"/>
              </a:ext>
            </a:extLst>
          </p:cNvPr>
          <p:cNvSpPr>
            <a:spLocks noGrp="1"/>
          </p:cNvSpPr>
          <p:nvPr>
            <p:ph type="sldNum" sz="quarter" idx="12"/>
          </p:nvPr>
        </p:nvSpPr>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19191605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3DD2B02-0C3B-1A10-D6D4-AD8DAF31BC7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CE059C5-8B45-71FC-2EEE-32341FCC4FC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CE29DC2-D70B-AB07-C69C-00D17982208A}"/>
              </a:ext>
            </a:extLst>
          </p:cNvPr>
          <p:cNvSpPr>
            <a:spLocks noGrp="1"/>
          </p:cNvSpPr>
          <p:nvPr>
            <p:ph type="dt" sz="half" idx="10"/>
          </p:nvPr>
        </p:nvSpPr>
        <p:spPr/>
        <p:txBody>
          <a:bodyPr/>
          <a:lstStyle/>
          <a:p>
            <a:fld id="{EC9AC499-9ACA-4A93-9E60-AC81C1FB2A56}" type="datetimeFigureOut">
              <a:rPr lang="vi-VN" smtClean="0"/>
              <a:t>29/12/2025</a:t>
            </a:fld>
            <a:endParaRPr lang="vi-VN"/>
          </a:p>
        </p:txBody>
      </p:sp>
      <p:sp>
        <p:nvSpPr>
          <p:cNvPr id="5" name="Footer Placeholder 4">
            <a:extLst>
              <a:ext uri="{FF2B5EF4-FFF2-40B4-BE49-F238E27FC236}">
                <a16:creationId xmlns:a16="http://schemas.microsoft.com/office/drawing/2014/main" id="{B2095854-065E-435E-E314-34FBC51E6C0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7ECF910-91D4-1853-9928-5741EA80B736}"/>
              </a:ext>
            </a:extLst>
          </p:cNvPr>
          <p:cNvSpPr>
            <a:spLocks noGrp="1"/>
          </p:cNvSpPr>
          <p:nvPr>
            <p:ph type="sldNum" sz="quarter" idx="12"/>
          </p:nvPr>
        </p:nvSpPr>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30128128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B82F0-4D01-3F88-92B6-1DC320E866D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34F8BDD6-EF12-67FB-D9C0-106F8BEAEB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95077364-1897-402E-CE29-18CD81AA4B4A}"/>
              </a:ext>
            </a:extLst>
          </p:cNvPr>
          <p:cNvSpPr>
            <a:spLocks noGrp="1"/>
          </p:cNvSpPr>
          <p:nvPr>
            <p:ph type="dt" sz="half" idx="10"/>
          </p:nvPr>
        </p:nvSpPr>
        <p:spPr/>
        <p:txBody>
          <a:bodyPr/>
          <a:lstStyle/>
          <a:p>
            <a:fld id="{EC9AC499-9ACA-4A93-9E60-AC81C1FB2A56}" type="datetimeFigureOut">
              <a:rPr lang="vi-VN" smtClean="0"/>
              <a:t>29/12/2025</a:t>
            </a:fld>
            <a:endParaRPr lang="vi-VN"/>
          </a:p>
        </p:txBody>
      </p:sp>
      <p:sp>
        <p:nvSpPr>
          <p:cNvPr id="5" name="Footer Placeholder 4">
            <a:extLst>
              <a:ext uri="{FF2B5EF4-FFF2-40B4-BE49-F238E27FC236}">
                <a16:creationId xmlns:a16="http://schemas.microsoft.com/office/drawing/2014/main" id="{49E254B1-1982-01A2-9378-ACEC67B369F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32CE86D-DC6E-2BE0-D2D9-2EBCBCB1CBC9}"/>
              </a:ext>
            </a:extLst>
          </p:cNvPr>
          <p:cNvSpPr>
            <a:spLocks noGrp="1"/>
          </p:cNvSpPr>
          <p:nvPr>
            <p:ph type="sldNum" sz="quarter" idx="12"/>
          </p:nvPr>
        </p:nvSpPr>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5795014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6A670-C926-CC88-D11D-C3F4C9C390C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C85BB5D1-BA83-04A0-23D2-4DF99963E79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1F05C95-85CD-4764-D704-DFD6E736F712}"/>
              </a:ext>
            </a:extLst>
          </p:cNvPr>
          <p:cNvSpPr>
            <a:spLocks noGrp="1"/>
          </p:cNvSpPr>
          <p:nvPr>
            <p:ph type="dt" sz="half" idx="10"/>
          </p:nvPr>
        </p:nvSpPr>
        <p:spPr/>
        <p:txBody>
          <a:bodyPr/>
          <a:lstStyle/>
          <a:p>
            <a:fld id="{EC9AC499-9ACA-4A93-9E60-AC81C1FB2A56}" type="datetimeFigureOut">
              <a:rPr lang="vi-VN" smtClean="0"/>
              <a:t>29/12/2025</a:t>
            </a:fld>
            <a:endParaRPr lang="vi-VN"/>
          </a:p>
        </p:txBody>
      </p:sp>
      <p:sp>
        <p:nvSpPr>
          <p:cNvPr id="5" name="Footer Placeholder 4">
            <a:extLst>
              <a:ext uri="{FF2B5EF4-FFF2-40B4-BE49-F238E27FC236}">
                <a16:creationId xmlns:a16="http://schemas.microsoft.com/office/drawing/2014/main" id="{4F0EDF4A-4482-27BD-1349-A74F0FFF3EE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D810729-2497-4F5C-2342-ABB36727D3F9}"/>
              </a:ext>
            </a:extLst>
          </p:cNvPr>
          <p:cNvSpPr>
            <a:spLocks noGrp="1"/>
          </p:cNvSpPr>
          <p:nvPr>
            <p:ph type="sldNum" sz="quarter" idx="12"/>
          </p:nvPr>
        </p:nvSpPr>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35269748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6AA7D-170E-3728-0A66-4A085505091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9D0AF62F-B2ED-1AFE-1637-437E5507371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9CB63FE-3869-2B3C-2F58-BE1EEBA8578E}"/>
              </a:ext>
            </a:extLst>
          </p:cNvPr>
          <p:cNvSpPr>
            <a:spLocks noGrp="1"/>
          </p:cNvSpPr>
          <p:nvPr>
            <p:ph type="dt" sz="half" idx="10"/>
          </p:nvPr>
        </p:nvSpPr>
        <p:spPr/>
        <p:txBody>
          <a:bodyPr/>
          <a:lstStyle/>
          <a:p>
            <a:fld id="{EC9AC499-9ACA-4A93-9E60-AC81C1FB2A56}" type="datetimeFigureOut">
              <a:rPr lang="vi-VN" smtClean="0"/>
              <a:t>29/12/2025</a:t>
            </a:fld>
            <a:endParaRPr lang="vi-VN"/>
          </a:p>
        </p:txBody>
      </p:sp>
      <p:sp>
        <p:nvSpPr>
          <p:cNvPr id="5" name="Footer Placeholder 4">
            <a:extLst>
              <a:ext uri="{FF2B5EF4-FFF2-40B4-BE49-F238E27FC236}">
                <a16:creationId xmlns:a16="http://schemas.microsoft.com/office/drawing/2014/main" id="{801D76B6-DAFD-8596-609F-B6FE0C9555E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6C13542-E2F2-8097-DB5F-16B9FD3EEA15}"/>
              </a:ext>
            </a:extLst>
          </p:cNvPr>
          <p:cNvSpPr>
            <a:spLocks noGrp="1"/>
          </p:cNvSpPr>
          <p:nvPr>
            <p:ph type="sldNum" sz="quarter" idx="12"/>
          </p:nvPr>
        </p:nvSpPr>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36416186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7ECD3-909D-5110-CBB1-1A54CFDCD82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17C52AE-9493-8A58-5695-FD13CD606FA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33A641F7-D402-4B0C-EEA3-AAF1F65DDFD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006F4027-3734-7D22-5DBA-E3429F8EDE06}"/>
              </a:ext>
            </a:extLst>
          </p:cNvPr>
          <p:cNvSpPr>
            <a:spLocks noGrp="1"/>
          </p:cNvSpPr>
          <p:nvPr>
            <p:ph type="dt" sz="half" idx="10"/>
          </p:nvPr>
        </p:nvSpPr>
        <p:spPr/>
        <p:txBody>
          <a:bodyPr/>
          <a:lstStyle/>
          <a:p>
            <a:fld id="{EC9AC499-9ACA-4A93-9E60-AC81C1FB2A56}" type="datetimeFigureOut">
              <a:rPr lang="vi-VN" smtClean="0"/>
              <a:t>29/12/2025</a:t>
            </a:fld>
            <a:endParaRPr lang="vi-VN"/>
          </a:p>
        </p:txBody>
      </p:sp>
      <p:sp>
        <p:nvSpPr>
          <p:cNvPr id="6" name="Footer Placeholder 5">
            <a:extLst>
              <a:ext uri="{FF2B5EF4-FFF2-40B4-BE49-F238E27FC236}">
                <a16:creationId xmlns:a16="http://schemas.microsoft.com/office/drawing/2014/main" id="{237A4A8F-DF6E-90D3-F862-4D16F5659A3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2094E5B-3933-BADD-36F9-68589ADC8130}"/>
              </a:ext>
            </a:extLst>
          </p:cNvPr>
          <p:cNvSpPr>
            <a:spLocks noGrp="1"/>
          </p:cNvSpPr>
          <p:nvPr>
            <p:ph type="sldNum" sz="quarter" idx="12"/>
          </p:nvPr>
        </p:nvSpPr>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34305852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8BB4B-A763-17EA-AF23-BE347F9F36ED}"/>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27B2880-BDAC-1E00-8AC6-AB793575F0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9179ED8-23D1-B0C7-CB4C-29231ABF13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1AC41615-0DA2-9FBA-3026-15920E8E07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776C6E4-EAE9-6764-92F2-F0ADDD2A24A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CA960E17-DA3A-5490-54AA-09055F047F6E}"/>
              </a:ext>
            </a:extLst>
          </p:cNvPr>
          <p:cNvSpPr>
            <a:spLocks noGrp="1"/>
          </p:cNvSpPr>
          <p:nvPr>
            <p:ph type="dt" sz="half" idx="10"/>
          </p:nvPr>
        </p:nvSpPr>
        <p:spPr/>
        <p:txBody>
          <a:bodyPr/>
          <a:lstStyle/>
          <a:p>
            <a:fld id="{EC9AC499-9ACA-4A93-9E60-AC81C1FB2A56}" type="datetimeFigureOut">
              <a:rPr lang="vi-VN" smtClean="0"/>
              <a:t>29/12/2025</a:t>
            </a:fld>
            <a:endParaRPr lang="vi-VN"/>
          </a:p>
        </p:txBody>
      </p:sp>
      <p:sp>
        <p:nvSpPr>
          <p:cNvPr id="8" name="Footer Placeholder 7">
            <a:extLst>
              <a:ext uri="{FF2B5EF4-FFF2-40B4-BE49-F238E27FC236}">
                <a16:creationId xmlns:a16="http://schemas.microsoft.com/office/drawing/2014/main" id="{6F6F5438-F39B-1266-FD9D-2E6AE1ECC990}"/>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ED1B1996-E428-E2F2-0E0F-D709C484FDDD}"/>
              </a:ext>
            </a:extLst>
          </p:cNvPr>
          <p:cNvSpPr>
            <a:spLocks noGrp="1"/>
          </p:cNvSpPr>
          <p:nvPr>
            <p:ph type="sldNum" sz="quarter" idx="12"/>
          </p:nvPr>
        </p:nvSpPr>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32775461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A8488-1CBF-686F-F276-D030DA229023}"/>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2FF39685-B250-3DD5-49E8-87BE25F4D0E9}"/>
              </a:ext>
            </a:extLst>
          </p:cNvPr>
          <p:cNvSpPr>
            <a:spLocks noGrp="1"/>
          </p:cNvSpPr>
          <p:nvPr>
            <p:ph type="dt" sz="half" idx="10"/>
          </p:nvPr>
        </p:nvSpPr>
        <p:spPr/>
        <p:txBody>
          <a:bodyPr/>
          <a:lstStyle/>
          <a:p>
            <a:fld id="{EC9AC499-9ACA-4A93-9E60-AC81C1FB2A56}" type="datetimeFigureOut">
              <a:rPr lang="vi-VN" smtClean="0"/>
              <a:t>29/12/2025</a:t>
            </a:fld>
            <a:endParaRPr lang="vi-VN"/>
          </a:p>
        </p:txBody>
      </p:sp>
      <p:sp>
        <p:nvSpPr>
          <p:cNvPr id="4" name="Footer Placeholder 3">
            <a:extLst>
              <a:ext uri="{FF2B5EF4-FFF2-40B4-BE49-F238E27FC236}">
                <a16:creationId xmlns:a16="http://schemas.microsoft.com/office/drawing/2014/main" id="{D2D00A0B-6609-2096-C628-221A177A9DB2}"/>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77D2F05C-B5EA-9BE5-4815-833237579E3F}"/>
              </a:ext>
            </a:extLst>
          </p:cNvPr>
          <p:cNvSpPr>
            <a:spLocks noGrp="1"/>
          </p:cNvSpPr>
          <p:nvPr>
            <p:ph type="sldNum" sz="quarter" idx="12"/>
          </p:nvPr>
        </p:nvSpPr>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23676850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A7F70F-31FD-8DAB-A045-660B67E85D31}"/>
              </a:ext>
            </a:extLst>
          </p:cNvPr>
          <p:cNvSpPr>
            <a:spLocks noGrp="1"/>
          </p:cNvSpPr>
          <p:nvPr>
            <p:ph type="dt" sz="half" idx="10"/>
          </p:nvPr>
        </p:nvSpPr>
        <p:spPr/>
        <p:txBody>
          <a:bodyPr/>
          <a:lstStyle/>
          <a:p>
            <a:fld id="{EC9AC499-9ACA-4A93-9E60-AC81C1FB2A56}" type="datetimeFigureOut">
              <a:rPr lang="vi-VN" smtClean="0"/>
              <a:t>29/12/2025</a:t>
            </a:fld>
            <a:endParaRPr lang="vi-VN"/>
          </a:p>
        </p:txBody>
      </p:sp>
      <p:sp>
        <p:nvSpPr>
          <p:cNvPr id="3" name="Footer Placeholder 2">
            <a:extLst>
              <a:ext uri="{FF2B5EF4-FFF2-40B4-BE49-F238E27FC236}">
                <a16:creationId xmlns:a16="http://schemas.microsoft.com/office/drawing/2014/main" id="{33641A49-E54D-9604-AD85-4497719649A6}"/>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307B23A8-3909-22DE-AF33-18991578BCA6}"/>
              </a:ext>
            </a:extLst>
          </p:cNvPr>
          <p:cNvSpPr>
            <a:spLocks noGrp="1"/>
          </p:cNvSpPr>
          <p:nvPr>
            <p:ph type="sldNum" sz="quarter" idx="12"/>
          </p:nvPr>
        </p:nvSpPr>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9288671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4C9C4B-F7B0-411C-B4EA-73A079244260}"/>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F0B8AE7-09EC-4C64-9089-358B661DDA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B95A0BA5-E838-4FA9-BFD5-D0F57CB72F8C}"/>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57F8E12-DFA4-444F-B837-9AB8587BC6A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E6F9DF0-6BCF-495D-B4E1-7714E6E37B1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9437C74-ACB6-47CD-9E98-9C2B589297C3}"/>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2025/12/29</a:t>
            </a:fld>
            <a:endParaRPr lang="zh-CN" altLang="en-US"/>
          </a:p>
        </p:txBody>
      </p:sp>
      <p:sp>
        <p:nvSpPr>
          <p:cNvPr id="8" name="页脚占位符 7">
            <a:extLst>
              <a:ext uri="{FF2B5EF4-FFF2-40B4-BE49-F238E27FC236}">
                <a16:creationId xmlns:a16="http://schemas.microsoft.com/office/drawing/2014/main" id="{22914722-6C47-4C1B-BB0E-B326F06B7EA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D9B61E16-E64C-4650-9EE3-8A6B662A36A9}"/>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3618027531"/>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C3670-F4DB-F1D0-E93E-892F57AD76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649A23E-70EC-32E5-C217-74A6EF7C3A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62ADB26D-D3E8-A0DB-C4FC-49816C2C06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8B01A9-102C-936C-96FE-DECE1FA1D856}"/>
              </a:ext>
            </a:extLst>
          </p:cNvPr>
          <p:cNvSpPr>
            <a:spLocks noGrp="1"/>
          </p:cNvSpPr>
          <p:nvPr>
            <p:ph type="dt" sz="half" idx="10"/>
          </p:nvPr>
        </p:nvSpPr>
        <p:spPr/>
        <p:txBody>
          <a:bodyPr/>
          <a:lstStyle/>
          <a:p>
            <a:fld id="{EC9AC499-9ACA-4A93-9E60-AC81C1FB2A56}" type="datetimeFigureOut">
              <a:rPr lang="vi-VN" smtClean="0"/>
              <a:t>29/12/2025</a:t>
            </a:fld>
            <a:endParaRPr lang="vi-VN"/>
          </a:p>
        </p:txBody>
      </p:sp>
      <p:sp>
        <p:nvSpPr>
          <p:cNvPr id="6" name="Footer Placeholder 5">
            <a:extLst>
              <a:ext uri="{FF2B5EF4-FFF2-40B4-BE49-F238E27FC236}">
                <a16:creationId xmlns:a16="http://schemas.microsoft.com/office/drawing/2014/main" id="{F4DD1D75-88C6-1430-D9E5-60CFBF6265FA}"/>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376241E-DA1C-68BE-FE80-B520DA31AA75}"/>
              </a:ext>
            </a:extLst>
          </p:cNvPr>
          <p:cNvSpPr>
            <a:spLocks noGrp="1"/>
          </p:cNvSpPr>
          <p:nvPr>
            <p:ph type="sldNum" sz="quarter" idx="12"/>
          </p:nvPr>
        </p:nvSpPr>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24529673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BE6B2-26E0-8CF2-D764-A7C6C7B82A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01F17D7E-0768-AF38-4CA1-D85C882103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43963A04-B658-9DB2-700B-A44347B584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7F11E8-2AC2-53F5-156B-F91D433EAED0}"/>
              </a:ext>
            </a:extLst>
          </p:cNvPr>
          <p:cNvSpPr>
            <a:spLocks noGrp="1"/>
          </p:cNvSpPr>
          <p:nvPr>
            <p:ph type="dt" sz="half" idx="10"/>
          </p:nvPr>
        </p:nvSpPr>
        <p:spPr/>
        <p:txBody>
          <a:bodyPr/>
          <a:lstStyle/>
          <a:p>
            <a:fld id="{EC9AC499-9ACA-4A93-9E60-AC81C1FB2A56}" type="datetimeFigureOut">
              <a:rPr lang="vi-VN" smtClean="0"/>
              <a:t>29/12/2025</a:t>
            </a:fld>
            <a:endParaRPr lang="vi-VN"/>
          </a:p>
        </p:txBody>
      </p:sp>
      <p:sp>
        <p:nvSpPr>
          <p:cNvPr id="6" name="Footer Placeholder 5">
            <a:extLst>
              <a:ext uri="{FF2B5EF4-FFF2-40B4-BE49-F238E27FC236}">
                <a16:creationId xmlns:a16="http://schemas.microsoft.com/office/drawing/2014/main" id="{FD0F0927-C37B-4401-92F5-F02A836A91A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55C5C1E1-F191-4262-3972-698EB9A56683}"/>
              </a:ext>
            </a:extLst>
          </p:cNvPr>
          <p:cNvSpPr>
            <a:spLocks noGrp="1"/>
          </p:cNvSpPr>
          <p:nvPr>
            <p:ph type="sldNum" sz="quarter" idx="12"/>
          </p:nvPr>
        </p:nvSpPr>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8812457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523F3-70EA-D728-B2E5-805383554BEB}"/>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7AF2801-C3C2-3D8E-C42D-69C5E3A77C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8B04D10-9B7F-032F-76A6-4AF33539AE70}"/>
              </a:ext>
            </a:extLst>
          </p:cNvPr>
          <p:cNvSpPr>
            <a:spLocks noGrp="1"/>
          </p:cNvSpPr>
          <p:nvPr>
            <p:ph type="dt" sz="half" idx="10"/>
          </p:nvPr>
        </p:nvSpPr>
        <p:spPr/>
        <p:txBody>
          <a:bodyPr/>
          <a:lstStyle/>
          <a:p>
            <a:fld id="{EC9AC499-9ACA-4A93-9E60-AC81C1FB2A56}" type="datetimeFigureOut">
              <a:rPr lang="vi-VN" smtClean="0"/>
              <a:t>29/12/2025</a:t>
            </a:fld>
            <a:endParaRPr lang="vi-VN"/>
          </a:p>
        </p:txBody>
      </p:sp>
      <p:sp>
        <p:nvSpPr>
          <p:cNvPr id="5" name="Footer Placeholder 4">
            <a:extLst>
              <a:ext uri="{FF2B5EF4-FFF2-40B4-BE49-F238E27FC236}">
                <a16:creationId xmlns:a16="http://schemas.microsoft.com/office/drawing/2014/main" id="{B1C79FA2-E73E-A294-9656-F2C7A5E7E1F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CE393ED-072A-DB01-32CA-5C9C6B0576BD}"/>
              </a:ext>
            </a:extLst>
          </p:cNvPr>
          <p:cNvSpPr>
            <a:spLocks noGrp="1"/>
          </p:cNvSpPr>
          <p:nvPr>
            <p:ph type="sldNum" sz="quarter" idx="12"/>
          </p:nvPr>
        </p:nvSpPr>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8341277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3DD2B02-0C3B-1A10-D6D4-AD8DAF31BC7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CE059C5-8B45-71FC-2EEE-32341FCC4FC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CE29DC2-D70B-AB07-C69C-00D17982208A}"/>
              </a:ext>
            </a:extLst>
          </p:cNvPr>
          <p:cNvSpPr>
            <a:spLocks noGrp="1"/>
          </p:cNvSpPr>
          <p:nvPr>
            <p:ph type="dt" sz="half" idx="10"/>
          </p:nvPr>
        </p:nvSpPr>
        <p:spPr/>
        <p:txBody>
          <a:bodyPr/>
          <a:lstStyle/>
          <a:p>
            <a:fld id="{EC9AC499-9ACA-4A93-9E60-AC81C1FB2A56}" type="datetimeFigureOut">
              <a:rPr lang="vi-VN" smtClean="0"/>
              <a:t>29/12/2025</a:t>
            </a:fld>
            <a:endParaRPr lang="vi-VN"/>
          </a:p>
        </p:txBody>
      </p:sp>
      <p:sp>
        <p:nvSpPr>
          <p:cNvPr id="5" name="Footer Placeholder 4">
            <a:extLst>
              <a:ext uri="{FF2B5EF4-FFF2-40B4-BE49-F238E27FC236}">
                <a16:creationId xmlns:a16="http://schemas.microsoft.com/office/drawing/2014/main" id="{B2095854-065E-435E-E314-34FBC51E6C0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7ECF910-91D4-1853-9928-5741EA80B736}"/>
              </a:ext>
            </a:extLst>
          </p:cNvPr>
          <p:cNvSpPr>
            <a:spLocks noGrp="1"/>
          </p:cNvSpPr>
          <p:nvPr>
            <p:ph type="sldNum" sz="quarter" idx="12"/>
          </p:nvPr>
        </p:nvSpPr>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10884716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BD6E6-2ABE-B81D-F710-EAA79B82549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3E716CF-DB82-92F2-363F-4FF37D4CFB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121AB37-CAB9-1A57-D7DC-4377CDB339B9}"/>
              </a:ext>
            </a:extLst>
          </p:cNvPr>
          <p:cNvSpPr>
            <a:spLocks noGrp="1"/>
          </p:cNvSpPr>
          <p:nvPr>
            <p:ph type="dt" sz="half" idx="10"/>
          </p:nvPr>
        </p:nvSpPr>
        <p:spPr/>
        <p:txBody>
          <a:bodyPr/>
          <a:lstStyle/>
          <a:p>
            <a:fld id="{8090572C-BD3D-4F5D-890C-7DE828D145EE}" type="datetimeFigureOut">
              <a:rPr lang="en-US" smtClean="0"/>
              <a:t>12/29/2025</a:t>
            </a:fld>
            <a:endParaRPr lang="en-US"/>
          </a:p>
        </p:txBody>
      </p:sp>
      <p:sp>
        <p:nvSpPr>
          <p:cNvPr id="5" name="Footer Placeholder 4">
            <a:extLst>
              <a:ext uri="{FF2B5EF4-FFF2-40B4-BE49-F238E27FC236}">
                <a16:creationId xmlns:a16="http://schemas.microsoft.com/office/drawing/2014/main" id="{7446019D-8832-0C5F-0ADA-B78B26F961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ECE94E-BA52-2803-F4CB-4C9923DF494A}"/>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18785154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E3DD6-D03C-041E-AF8C-A1043F439B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5165E3-15FF-F2AF-0EA5-A18CE000DE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9B836E-0429-7918-2699-E735D65794E0}"/>
              </a:ext>
            </a:extLst>
          </p:cNvPr>
          <p:cNvSpPr>
            <a:spLocks noGrp="1"/>
          </p:cNvSpPr>
          <p:nvPr>
            <p:ph type="dt" sz="half" idx="10"/>
          </p:nvPr>
        </p:nvSpPr>
        <p:spPr/>
        <p:txBody>
          <a:bodyPr/>
          <a:lstStyle/>
          <a:p>
            <a:fld id="{8090572C-BD3D-4F5D-890C-7DE828D145EE}" type="datetimeFigureOut">
              <a:rPr lang="en-US" smtClean="0"/>
              <a:t>12/29/2025</a:t>
            </a:fld>
            <a:endParaRPr lang="en-US"/>
          </a:p>
        </p:txBody>
      </p:sp>
      <p:sp>
        <p:nvSpPr>
          <p:cNvPr id="5" name="Footer Placeholder 4">
            <a:extLst>
              <a:ext uri="{FF2B5EF4-FFF2-40B4-BE49-F238E27FC236}">
                <a16:creationId xmlns:a16="http://schemas.microsoft.com/office/drawing/2014/main" id="{EC62A596-4448-FCF5-6146-51C91C760D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35CB14-B3BE-EB9A-8265-BE766F4C536C}"/>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219276571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3AE83-80D1-A0E9-C531-E682269A2C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AD5412-E2EB-ADB3-3A4C-C563E8CBC79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A0CA48F-7AE7-5660-D0D0-A86EA62DF609}"/>
              </a:ext>
            </a:extLst>
          </p:cNvPr>
          <p:cNvSpPr>
            <a:spLocks noGrp="1"/>
          </p:cNvSpPr>
          <p:nvPr>
            <p:ph type="dt" sz="half" idx="10"/>
          </p:nvPr>
        </p:nvSpPr>
        <p:spPr/>
        <p:txBody>
          <a:bodyPr/>
          <a:lstStyle/>
          <a:p>
            <a:fld id="{8090572C-BD3D-4F5D-890C-7DE828D145EE}" type="datetimeFigureOut">
              <a:rPr lang="en-US" smtClean="0"/>
              <a:t>12/29/2025</a:t>
            </a:fld>
            <a:endParaRPr lang="en-US"/>
          </a:p>
        </p:txBody>
      </p:sp>
      <p:sp>
        <p:nvSpPr>
          <p:cNvPr id="5" name="Footer Placeholder 4">
            <a:extLst>
              <a:ext uri="{FF2B5EF4-FFF2-40B4-BE49-F238E27FC236}">
                <a16:creationId xmlns:a16="http://schemas.microsoft.com/office/drawing/2014/main" id="{A4BB3956-F70F-FF15-39AD-404F359724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4040FB-4063-194A-2EDB-8080798124F4}"/>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10325126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68E8C-CD00-8831-48E2-736057D1B0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872ABC-620E-47DB-749E-39E7F587BCF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E1FBEE-675B-39C9-A865-0CFE3761A3F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7B1ADA-7DFB-3284-AB40-C4494C61C748}"/>
              </a:ext>
            </a:extLst>
          </p:cNvPr>
          <p:cNvSpPr>
            <a:spLocks noGrp="1"/>
          </p:cNvSpPr>
          <p:nvPr>
            <p:ph type="dt" sz="half" idx="10"/>
          </p:nvPr>
        </p:nvSpPr>
        <p:spPr/>
        <p:txBody>
          <a:bodyPr/>
          <a:lstStyle/>
          <a:p>
            <a:fld id="{8090572C-BD3D-4F5D-890C-7DE828D145EE}" type="datetimeFigureOut">
              <a:rPr lang="en-US" smtClean="0"/>
              <a:t>12/29/2025</a:t>
            </a:fld>
            <a:endParaRPr lang="en-US"/>
          </a:p>
        </p:txBody>
      </p:sp>
      <p:sp>
        <p:nvSpPr>
          <p:cNvPr id="6" name="Footer Placeholder 5">
            <a:extLst>
              <a:ext uri="{FF2B5EF4-FFF2-40B4-BE49-F238E27FC236}">
                <a16:creationId xmlns:a16="http://schemas.microsoft.com/office/drawing/2014/main" id="{BC689EED-EF29-4D29-44F7-D038BF2C09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1E1BC5-43FB-B140-DBD4-61A4DEEF887B}"/>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6140814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13062-7910-3131-84DD-14418F4ED64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A4A207-B4F3-E829-D347-5086D937F7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904B298-54D6-8D78-7564-909F5CBEEDB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7CFC36-123F-29DB-7C4A-C0BCF16D54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5D569AE-7DA9-B076-CD0E-F81C16D4920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815566-2F18-E691-5874-7F7400DEC6A5}"/>
              </a:ext>
            </a:extLst>
          </p:cNvPr>
          <p:cNvSpPr>
            <a:spLocks noGrp="1"/>
          </p:cNvSpPr>
          <p:nvPr>
            <p:ph type="dt" sz="half" idx="10"/>
          </p:nvPr>
        </p:nvSpPr>
        <p:spPr/>
        <p:txBody>
          <a:bodyPr/>
          <a:lstStyle/>
          <a:p>
            <a:fld id="{8090572C-BD3D-4F5D-890C-7DE828D145EE}" type="datetimeFigureOut">
              <a:rPr lang="en-US" smtClean="0"/>
              <a:t>12/29/2025</a:t>
            </a:fld>
            <a:endParaRPr lang="en-US"/>
          </a:p>
        </p:txBody>
      </p:sp>
      <p:sp>
        <p:nvSpPr>
          <p:cNvPr id="8" name="Footer Placeholder 7">
            <a:extLst>
              <a:ext uri="{FF2B5EF4-FFF2-40B4-BE49-F238E27FC236}">
                <a16:creationId xmlns:a16="http://schemas.microsoft.com/office/drawing/2014/main" id="{6EE76742-BF61-A69D-817C-B72C06FFBA6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5793EDA-9867-D0F3-02B7-05101BC53EE2}"/>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40901818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BC606-2693-F702-419E-6AA0E908098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B958B5-D42E-6702-9FA3-E183EB969C79}"/>
              </a:ext>
            </a:extLst>
          </p:cNvPr>
          <p:cNvSpPr>
            <a:spLocks noGrp="1"/>
          </p:cNvSpPr>
          <p:nvPr>
            <p:ph type="dt" sz="half" idx="10"/>
          </p:nvPr>
        </p:nvSpPr>
        <p:spPr/>
        <p:txBody>
          <a:bodyPr/>
          <a:lstStyle/>
          <a:p>
            <a:fld id="{8090572C-BD3D-4F5D-890C-7DE828D145EE}" type="datetimeFigureOut">
              <a:rPr lang="en-US" smtClean="0"/>
              <a:t>12/29/2025</a:t>
            </a:fld>
            <a:endParaRPr lang="en-US"/>
          </a:p>
        </p:txBody>
      </p:sp>
      <p:sp>
        <p:nvSpPr>
          <p:cNvPr id="4" name="Footer Placeholder 3">
            <a:extLst>
              <a:ext uri="{FF2B5EF4-FFF2-40B4-BE49-F238E27FC236}">
                <a16:creationId xmlns:a16="http://schemas.microsoft.com/office/drawing/2014/main" id="{581E89C6-B68B-98BA-921F-326CBFEAA3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D248FCE-AF2E-6C69-3813-BD5720EB4612}"/>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5394524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B9F68B-903E-4D2F-BA12-8B9243FA27F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A8381DD-404C-41D8-A1A4-FC9381814F87}"/>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2025/12/29</a:t>
            </a:fld>
            <a:endParaRPr lang="zh-CN" altLang="en-US"/>
          </a:p>
        </p:txBody>
      </p:sp>
      <p:sp>
        <p:nvSpPr>
          <p:cNvPr id="4" name="页脚占位符 3">
            <a:extLst>
              <a:ext uri="{FF2B5EF4-FFF2-40B4-BE49-F238E27FC236}">
                <a16:creationId xmlns:a16="http://schemas.microsoft.com/office/drawing/2014/main" id="{4A8216B5-4B08-4299-9D24-4EA9811A671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B3703182-5FD3-45F7-997D-84B021D4A994}"/>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182112683"/>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D17EC1-7301-47BB-EDB6-F75DB2579A98}"/>
              </a:ext>
            </a:extLst>
          </p:cNvPr>
          <p:cNvSpPr>
            <a:spLocks noGrp="1"/>
          </p:cNvSpPr>
          <p:nvPr>
            <p:ph type="dt" sz="half" idx="10"/>
          </p:nvPr>
        </p:nvSpPr>
        <p:spPr/>
        <p:txBody>
          <a:bodyPr/>
          <a:lstStyle/>
          <a:p>
            <a:fld id="{8090572C-BD3D-4F5D-890C-7DE828D145EE}" type="datetimeFigureOut">
              <a:rPr lang="en-US" smtClean="0"/>
              <a:t>12/29/2025</a:t>
            </a:fld>
            <a:endParaRPr lang="en-US"/>
          </a:p>
        </p:txBody>
      </p:sp>
      <p:sp>
        <p:nvSpPr>
          <p:cNvPr id="3" name="Footer Placeholder 2">
            <a:extLst>
              <a:ext uri="{FF2B5EF4-FFF2-40B4-BE49-F238E27FC236}">
                <a16:creationId xmlns:a16="http://schemas.microsoft.com/office/drawing/2014/main" id="{EAE8353E-8C52-9F7B-FB3D-296523CA511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D28BDEC-1BC1-3DE6-61B3-C913AEC14A37}"/>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23900711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DD73E-6B56-5E01-E6C0-9F980D681A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D307DD0-38E0-4743-3E6F-60E9D58576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7224ADB-7966-E3B7-00E3-22BFC96EC8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B21463-2AA7-86DB-0F7C-22B97B272EDB}"/>
              </a:ext>
            </a:extLst>
          </p:cNvPr>
          <p:cNvSpPr>
            <a:spLocks noGrp="1"/>
          </p:cNvSpPr>
          <p:nvPr>
            <p:ph type="dt" sz="half" idx="10"/>
          </p:nvPr>
        </p:nvSpPr>
        <p:spPr/>
        <p:txBody>
          <a:bodyPr/>
          <a:lstStyle/>
          <a:p>
            <a:fld id="{8090572C-BD3D-4F5D-890C-7DE828D145EE}" type="datetimeFigureOut">
              <a:rPr lang="en-US" smtClean="0"/>
              <a:t>12/29/2025</a:t>
            </a:fld>
            <a:endParaRPr lang="en-US"/>
          </a:p>
        </p:txBody>
      </p:sp>
      <p:sp>
        <p:nvSpPr>
          <p:cNvPr id="6" name="Footer Placeholder 5">
            <a:extLst>
              <a:ext uri="{FF2B5EF4-FFF2-40B4-BE49-F238E27FC236}">
                <a16:creationId xmlns:a16="http://schemas.microsoft.com/office/drawing/2014/main" id="{3F15F80E-ABFD-BE00-7A9B-190320D1A4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8B2192-F9D8-D4CF-8250-78B65CF05E60}"/>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56372999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12233-6922-A90F-74F3-06FFC70AD4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DA5CE06-02DB-CECB-5FA7-C9740BC8FC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7A51F6-C6DE-A110-45C5-3EAE36340E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F7D0CC-61EC-2299-EB3E-B1DCC0893443}"/>
              </a:ext>
            </a:extLst>
          </p:cNvPr>
          <p:cNvSpPr>
            <a:spLocks noGrp="1"/>
          </p:cNvSpPr>
          <p:nvPr>
            <p:ph type="dt" sz="half" idx="10"/>
          </p:nvPr>
        </p:nvSpPr>
        <p:spPr/>
        <p:txBody>
          <a:bodyPr/>
          <a:lstStyle/>
          <a:p>
            <a:fld id="{8090572C-BD3D-4F5D-890C-7DE828D145EE}" type="datetimeFigureOut">
              <a:rPr lang="en-US" smtClean="0"/>
              <a:t>12/29/2025</a:t>
            </a:fld>
            <a:endParaRPr lang="en-US"/>
          </a:p>
        </p:txBody>
      </p:sp>
      <p:sp>
        <p:nvSpPr>
          <p:cNvPr id="6" name="Footer Placeholder 5">
            <a:extLst>
              <a:ext uri="{FF2B5EF4-FFF2-40B4-BE49-F238E27FC236}">
                <a16:creationId xmlns:a16="http://schemas.microsoft.com/office/drawing/2014/main" id="{35125440-4FD5-0DCF-A654-592C9D4BF6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6579E7-B0D9-23C6-B524-5FE8BD8B6FDD}"/>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3422360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87462-A464-2E1E-2684-D660CED96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AD86498-B9A6-97FC-19BA-971FFA8ED7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437557-372B-AD57-1680-0BD827DA58F9}"/>
              </a:ext>
            </a:extLst>
          </p:cNvPr>
          <p:cNvSpPr>
            <a:spLocks noGrp="1"/>
          </p:cNvSpPr>
          <p:nvPr>
            <p:ph type="dt" sz="half" idx="10"/>
          </p:nvPr>
        </p:nvSpPr>
        <p:spPr/>
        <p:txBody>
          <a:bodyPr/>
          <a:lstStyle/>
          <a:p>
            <a:fld id="{8090572C-BD3D-4F5D-890C-7DE828D145EE}" type="datetimeFigureOut">
              <a:rPr lang="en-US" smtClean="0"/>
              <a:t>12/29/2025</a:t>
            </a:fld>
            <a:endParaRPr lang="en-US"/>
          </a:p>
        </p:txBody>
      </p:sp>
      <p:sp>
        <p:nvSpPr>
          <p:cNvPr id="5" name="Footer Placeholder 4">
            <a:extLst>
              <a:ext uri="{FF2B5EF4-FFF2-40B4-BE49-F238E27FC236}">
                <a16:creationId xmlns:a16="http://schemas.microsoft.com/office/drawing/2014/main" id="{BC792DB3-004B-21B7-79B9-8418A72DD2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DEE211-B58C-628E-D8C4-08DBC6F96173}"/>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163279991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10EAA0-C6F2-A67A-D691-F19F246C14A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F0A29B9-E201-8BE6-9549-40A0D7A3D65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229887-EAF1-3281-7D01-825D06FDBBC1}"/>
              </a:ext>
            </a:extLst>
          </p:cNvPr>
          <p:cNvSpPr>
            <a:spLocks noGrp="1"/>
          </p:cNvSpPr>
          <p:nvPr>
            <p:ph type="dt" sz="half" idx="10"/>
          </p:nvPr>
        </p:nvSpPr>
        <p:spPr/>
        <p:txBody>
          <a:bodyPr/>
          <a:lstStyle/>
          <a:p>
            <a:fld id="{8090572C-BD3D-4F5D-890C-7DE828D145EE}" type="datetimeFigureOut">
              <a:rPr lang="en-US" smtClean="0"/>
              <a:t>12/29/2025</a:t>
            </a:fld>
            <a:endParaRPr lang="en-US"/>
          </a:p>
        </p:txBody>
      </p:sp>
      <p:sp>
        <p:nvSpPr>
          <p:cNvPr id="5" name="Footer Placeholder 4">
            <a:extLst>
              <a:ext uri="{FF2B5EF4-FFF2-40B4-BE49-F238E27FC236}">
                <a16:creationId xmlns:a16="http://schemas.microsoft.com/office/drawing/2014/main" id="{3C2F2161-6886-468B-FDA6-17AD8CA58A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0E9355-1C99-597E-23A1-AC07D1A08CC9}"/>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110768987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0AAA352-0B03-4E28-920F-16180A7A4FF0}" type="datetimeFigureOut">
              <a:rPr lang="en-US" smtClean="0"/>
              <a:t>12/29/2025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24CBF4-1679-4B0E-8847-4305B64DE84A}" type="slidenum">
              <a:rPr lang="en-US" smtClean="0"/>
              <a:t>‹#›</a:t>
            </a:fld>
            <a:endParaRPr lang="en-US"/>
          </a:p>
        </p:txBody>
      </p:sp>
    </p:spTree>
    <p:extLst>
      <p:ext uri="{BB962C8B-B14F-4D97-AF65-F5344CB8AC3E}">
        <p14:creationId xmlns:p14="http://schemas.microsoft.com/office/powerpoint/2010/main" val="361311173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AAA352-0B03-4E28-920F-16180A7A4FF0}" type="datetimeFigureOut">
              <a:rPr lang="en-US" smtClean="0"/>
              <a:t>12/29/2025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24CBF4-1679-4B0E-8847-4305B64DE84A}" type="slidenum">
              <a:rPr lang="en-US" smtClean="0"/>
              <a:t>‹#›</a:t>
            </a:fld>
            <a:endParaRPr lang="en-US"/>
          </a:p>
        </p:txBody>
      </p:sp>
    </p:spTree>
    <p:extLst>
      <p:ext uri="{BB962C8B-B14F-4D97-AF65-F5344CB8AC3E}">
        <p14:creationId xmlns:p14="http://schemas.microsoft.com/office/powerpoint/2010/main" val="140518484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0AAA352-0B03-4E28-920F-16180A7A4FF0}" type="datetimeFigureOut">
              <a:rPr lang="en-US" smtClean="0"/>
              <a:t>12/29/2025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24CBF4-1679-4B0E-8847-4305B64DE84A}" type="slidenum">
              <a:rPr lang="en-US" smtClean="0"/>
              <a:t>‹#›</a:t>
            </a:fld>
            <a:endParaRPr lang="en-US"/>
          </a:p>
        </p:txBody>
      </p:sp>
    </p:spTree>
    <p:extLst>
      <p:ext uri="{BB962C8B-B14F-4D97-AF65-F5344CB8AC3E}">
        <p14:creationId xmlns:p14="http://schemas.microsoft.com/office/powerpoint/2010/main" val="132497829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0AAA352-0B03-4E28-920F-16180A7A4FF0}" type="datetimeFigureOut">
              <a:rPr lang="en-US" smtClean="0"/>
              <a:t>12/29/2025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24CBF4-1679-4B0E-8847-4305B64DE84A}" type="slidenum">
              <a:rPr lang="en-US" smtClean="0"/>
              <a:t>‹#›</a:t>
            </a:fld>
            <a:endParaRPr lang="en-US"/>
          </a:p>
        </p:txBody>
      </p:sp>
    </p:spTree>
    <p:extLst>
      <p:ext uri="{BB962C8B-B14F-4D97-AF65-F5344CB8AC3E}">
        <p14:creationId xmlns:p14="http://schemas.microsoft.com/office/powerpoint/2010/main" val="225302174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0AAA352-0B03-4E28-920F-16180A7A4FF0}" type="datetimeFigureOut">
              <a:rPr lang="en-US" smtClean="0"/>
              <a:t>12/29/2025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24CBF4-1679-4B0E-8847-4305B64DE84A}" type="slidenum">
              <a:rPr lang="en-US" smtClean="0"/>
              <a:t>‹#›</a:t>
            </a:fld>
            <a:endParaRPr lang="en-US"/>
          </a:p>
        </p:txBody>
      </p:sp>
    </p:spTree>
    <p:extLst>
      <p:ext uri="{BB962C8B-B14F-4D97-AF65-F5344CB8AC3E}">
        <p14:creationId xmlns:p14="http://schemas.microsoft.com/office/powerpoint/2010/main" val="4666166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A7BF478-B6FB-4267-83DE-F4069BA8C3EF}"/>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2025/12/29</a:t>
            </a:fld>
            <a:endParaRPr lang="zh-CN" altLang="en-US"/>
          </a:p>
        </p:txBody>
      </p:sp>
      <p:sp>
        <p:nvSpPr>
          <p:cNvPr id="3" name="页脚占位符 2">
            <a:extLst>
              <a:ext uri="{FF2B5EF4-FFF2-40B4-BE49-F238E27FC236}">
                <a16:creationId xmlns:a16="http://schemas.microsoft.com/office/drawing/2014/main" id="{4E4A9D94-110E-495C-9234-74C544A639A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2E2D90AA-A76C-49F7-9D52-765A7B549CC4}"/>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8704937"/>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0AAA352-0B03-4E28-920F-16180A7A4FF0}" type="datetimeFigureOut">
              <a:rPr lang="en-US" smtClean="0"/>
              <a:t>12/29/2025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24CBF4-1679-4B0E-8847-4305B64DE84A}" type="slidenum">
              <a:rPr lang="en-US" smtClean="0"/>
              <a:t>‹#›</a:t>
            </a:fld>
            <a:endParaRPr lang="en-US"/>
          </a:p>
        </p:txBody>
      </p:sp>
    </p:spTree>
    <p:extLst>
      <p:ext uri="{BB962C8B-B14F-4D97-AF65-F5344CB8AC3E}">
        <p14:creationId xmlns:p14="http://schemas.microsoft.com/office/powerpoint/2010/main" val="310991771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AAA352-0B03-4E28-920F-16180A7A4FF0}" type="datetimeFigureOut">
              <a:rPr lang="en-US" smtClean="0"/>
              <a:t>12/29/2025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24CBF4-1679-4B0E-8847-4305B64DE84A}" type="slidenum">
              <a:rPr lang="en-US" smtClean="0"/>
              <a:t>‹#›</a:t>
            </a:fld>
            <a:endParaRPr lang="en-US"/>
          </a:p>
        </p:txBody>
      </p:sp>
    </p:spTree>
    <p:extLst>
      <p:ext uri="{BB962C8B-B14F-4D97-AF65-F5344CB8AC3E}">
        <p14:creationId xmlns:p14="http://schemas.microsoft.com/office/powerpoint/2010/main" val="176301484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0AAA352-0B03-4E28-920F-16180A7A4FF0}" type="datetimeFigureOut">
              <a:rPr lang="en-US" smtClean="0"/>
              <a:t>12/29/2025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24CBF4-1679-4B0E-8847-4305B64DE84A}" type="slidenum">
              <a:rPr lang="en-US" smtClean="0"/>
              <a:t>‹#›</a:t>
            </a:fld>
            <a:endParaRPr lang="en-US"/>
          </a:p>
        </p:txBody>
      </p:sp>
    </p:spTree>
    <p:extLst>
      <p:ext uri="{BB962C8B-B14F-4D97-AF65-F5344CB8AC3E}">
        <p14:creationId xmlns:p14="http://schemas.microsoft.com/office/powerpoint/2010/main" val="240913584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0AAA352-0B03-4E28-920F-16180A7A4FF0}" type="datetimeFigureOut">
              <a:rPr lang="en-US" smtClean="0"/>
              <a:t>12/29/2025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24CBF4-1679-4B0E-8847-4305B64DE84A}" type="slidenum">
              <a:rPr lang="en-US" smtClean="0"/>
              <a:t>‹#›</a:t>
            </a:fld>
            <a:endParaRPr lang="en-US"/>
          </a:p>
        </p:txBody>
      </p:sp>
    </p:spTree>
    <p:extLst>
      <p:ext uri="{BB962C8B-B14F-4D97-AF65-F5344CB8AC3E}">
        <p14:creationId xmlns:p14="http://schemas.microsoft.com/office/powerpoint/2010/main" val="316407187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AAA352-0B03-4E28-920F-16180A7A4FF0}" type="datetimeFigureOut">
              <a:rPr lang="en-US" smtClean="0"/>
              <a:t>12/29/2025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24CBF4-1679-4B0E-8847-4305B64DE84A}" type="slidenum">
              <a:rPr lang="en-US" smtClean="0"/>
              <a:t>‹#›</a:t>
            </a:fld>
            <a:endParaRPr lang="en-US"/>
          </a:p>
        </p:txBody>
      </p:sp>
    </p:spTree>
    <p:extLst>
      <p:ext uri="{BB962C8B-B14F-4D97-AF65-F5344CB8AC3E}">
        <p14:creationId xmlns:p14="http://schemas.microsoft.com/office/powerpoint/2010/main" val="331660995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AAA352-0B03-4E28-920F-16180A7A4FF0}" type="datetimeFigureOut">
              <a:rPr lang="en-US" smtClean="0"/>
              <a:t>12/29/2025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24CBF4-1679-4B0E-8847-4305B64DE84A}" type="slidenum">
              <a:rPr lang="en-US" smtClean="0"/>
              <a:t>‹#›</a:t>
            </a:fld>
            <a:endParaRPr lang="en-US"/>
          </a:p>
        </p:txBody>
      </p:sp>
    </p:spTree>
    <p:extLst>
      <p:ext uri="{BB962C8B-B14F-4D97-AF65-F5344CB8AC3E}">
        <p14:creationId xmlns:p14="http://schemas.microsoft.com/office/powerpoint/2010/main" val="121901783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0AAA352-0B03-4E28-920F-16180A7A4FF0}" type="datetimeFigureOut">
              <a:rPr lang="en-US" smtClean="0"/>
              <a:t>12/29/2025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24CBF4-1679-4B0E-8847-4305B64DE84A}" type="slidenum">
              <a:rPr lang="en-US" smtClean="0"/>
              <a:t>‹#›</a:t>
            </a:fld>
            <a:endParaRPr lang="en-US"/>
          </a:p>
        </p:txBody>
      </p:sp>
    </p:spTree>
    <p:extLst>
      <p:ext uri="{BB962C8B-B14F-4D97-AF65-F5344CB8AC3E}">
        <p14:creationId xmlns:p14="http://schemas.microsoft.com/office/powerpoint/2010/main" val="102429702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AAA352-0B03-4E28-920F-16180A7A4FF0}" type="datetimeFigureOut">
              <a:rPr lang="en-US" smtClean="0"/>
              <a:t>12/29/2025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24CBF4-1679-4B0E-8847-4305B64DE84A}" type="slidenum">
              <a:rPr lang="en-US" smtClean="0"/>
              <a:t>‹#›</a:t>
            </a:fld>
            <a:endParaRPr lang="en-US"/>
          </a:p>
        </p:txBody>
      </p:sp>
    </p:spTree>
    <p:extLst>
      <p:ext uri="{BB962C8B-B14F-4D97-AF65-F5344CB8AC3E}">
        <p14:creationId xmlns:p14="http://schemas.microsoft.com/office/powerpoint/2010/main" val="259773839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0AAA352-0B03-4E28-920F-16180A7A4FF0}" type="datetimeFigureOut">
              <a:rPr lang="en-US" smtClean="0"/>
              <a:t>12/29/2025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24CBF4-1679-4B0E-8847-4305B64DE84A}" type="slidenum">
              <a:rPr lang="en-US" smtClean="0"/>
              <a:t>‹#›</a:t>
            </a:fld>
            <a:endParaRPr lang="en-US"/>
          </a:p>
        </p:txBody>
      </p:sp>
    </p:spTree>
    <p:extLst>
      <p:ext uri="{BB962C8B-B14F-4D97-AF65-F5344CB8AC3E}">
        <p14:creationId xmlns:p14="http://schemas.microsoft.com/office/powerpoint/2010/main" val="313070627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0AAA352-0B03-4E28-920F-16180A7A4FF0}" type="datetimeFigureOut">
              <a:rPr lang="en-US" smtClean="0"/>
              <a:t>12/29/2025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24CBF4-1679-4B0E-8847-4305B64DE84A}" type="slidenum">
              <a:rPr lang="en-US" smtClean="0"/>
              <a:t>‹#›</a:t>
            </a:fld>
            <a:endParaRPr lang="en-US"/>
          </a:p>
        </p:txBody>
      </p:sp>
    </p:spTree>
    <p:extLst>
      <p:ext uri="{BB962C8B-B14F-4D97-AF65-F5344CB8AC3E}">
        <p14:creationId xmlns:p14="http://schemas.microsoft.com/office/powerpoint/2010/main" val="21444200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B8C152-50D3-4472-B6DB-0F20E5E14C7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C92E61C-6894-4274-8539-DD802F292DB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45B86838-E6D6-4C99-B08D-C5FF7AA3656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80E5C83-4121-4563-9B3A-59DB3F3A42DD}"/>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2025/12/29</a:t>
            </a:fld>
            <a:endParaRPr lang="zh-CN" altLang="en-US"/>
          </a:p>
        </p:txBody>
      </p:sp>
      <p:sp>
        <p:nvSpPr>
          <p:cNvPr id="6" name="页脚占位符 5">
            <a:extLst>
              <a:ext uri="{FF2B5EF4-FFF2-40B4-BE49-F238E27FC236}">
                <a16:creationId xmlns:a16="http://schemas.microsoft.com/office/drawing/2014/main" id="{A48D18CE-6596-45C7-A5F1-6665E6BFBCE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427E353-76D4-4591-B09C-0D1CD31A54A4}"/>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1517457853"/>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0AAA352-0B03-4E28-920F-16180A7A4FF0}" type="datetimeFigureOut">
              <a:rPr lang="en-US" smtClean="0"/>
              <a:t>12/29/2025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24CBF4-1679-4B0E-8847-4305B64DE84A}" type="slidenum">
              <a:rPr lang="en-US" smtClean="0"/>
              <a:t>‹#›</a:t>
            </a:fld>
            <a:endParaRPr lang="en-US"/>
          </a:p>
        </p:txBody>
      </p:sp>
    </p:spTree>
    <p:extLst>
      <p:ext uri="{BB962C8B-B14F-4D97-AF65-F5344CB8AC3E}">
        <p14:creationId xmlns:p14="http://schemas.microsoft.com/office/powerpoint/2010/main" val="30033079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0AAA352-0B03-4E28-920F-16180A7A4FF0}" type="datetimeFigureOut">
              <a:rPr lang="en-US" smtClean="0"/>
              <a:t>12/29/2025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24CBF4-1679-4B0E-8847-4305B64DE84A}" type="slidenum">
              <a:rPr lang="en-US" smtClean="0"/>
              <a:t>‹#›</a:t>
            </a:fld>
            <a:endParaRPr lang="en-US"/>
          </a:p>
        </p:txBody>
      </p:sp>
    </p:spTree>
    <p:extLst>
      <p:ext uri="{BB962C8B-B14F-4D97-AF65-F5344CB8AC3E}">
        <p14:creationId xmlns:p14="http://schemas.microsoft.com/office/powerpoint/2010/main" val="201173956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AAA352-0B03-4E28-920F-16180A7A4FF0}" type="datetimeFigureOut">
              <a:rPr lang="en-US" smtClean="0"/>
              <a:t>12/29/2025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24CBF4-1679-4B0E-8847-4305B64DE84A}" type="slidenum">
              <a:rPr lang="en-US" smtClean="0"/>
              <a:t>‹#›</a:t>
            </a:fld>
            <a:endParaRPr lang="en-US"/>
          </a:p>
        </p:txBody>
      </p:sp>
    </p:spTree>
    <p:extLst>
      <p:ext uri="{BB962C8B-B14F-4D97-AF65-F5344CB8AC3E}">
        <p14:creationId xmlns:p14="http://schemas.microsoft.com/office/powerpoint/2010/main" val="293881375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0AAA352-0B03-4E28-920F-16180A7A4FF0}" type="datetimeFigureOut">
              <a:rPr lang="en-US" smtClean="0"/>
              <a:t>12/29/2025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24CBF4-1679-4B0E-8847-4305B64DE84A}" type="slidenum">
              <a:rPr lang="en-US" smtClean="0"/>
              <a:t>‹#›</a:t>
            </a:fld>
            <a:endParaRPr lang="en-US"/>
          </a:p>
        </p:txBody>
      </p:sp>
    </p:spTree>
    <p:extLst>
      <p:ext uri="{BB962C8B-B14F-4D97-AF65-F5344CB8AC3E}">
        <p14:creationId xmlns:p14="http://schemas.microsoft.com/office/powerpoint/2010/main" val="22854822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0AAA352-0B03-4E28-920F-16180A7A4FF0}" type="datetimeFigureOut">
              <a:rPr lang="en-US" smtClean="0"/>
              <a:t>12/29/2025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24CBF4-1679-4B0E-8847-4305B64DE84A}" type="slidenum">
              <a:rPr lang="en-US" smtClean="0"/>
              <a:t>‹#›</a:t>
            </a:fld>
            <a:endParaRPr lang="en-US"/>
          </a:p>
        </p:txBody>
      </p:sp>
    </p:spTree>
    <p:extLst>
      <p:ext uri="{BB962C8B-B14F-4D97-AF65-F5344CB8AC3E}">
        <p14:creationId xmlns:p14="http://schemas.microsoft.com/office/powerpoint/2010/main" val="112603735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AAA352-0B03-4E28-920F-16180A7A4FF0}" type="datetimeFigureOut">
              <a:rPr lang="en-US" smtClean="0"/>
              <a:t>12/29/2025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24CBF4-1679-4B0E-8847-4305B64DE84A}" type="slidenum">
              <a:rPr lang="en-US" smtClean="0"/>
              <a:t>‹#›</a:t>
            </a:fld>
            <a:endParaRPr lang="en-US"/>
          </a:p>
        </p:txBody>
      </p:sp>
    </p:spTree>
    <p:extLst>
      <p:ext uri="{BB962C8B-B14F-4D97-AF65-F5344CB8AC3E}">
        <p14:creationId xmlns:p14="http://schemas.microsoft.com/office/powerpoint/2010/main" val="401065118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AAA352-0B03-4E28-920F-16180A7A4FF0}" type="datetimeFigureOut">
              <a:rPr lang="en-US" smtClean="0"/>
              <a:t>12/29/2025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24CBF4-1679-4B0E-8847-4305B64DE84A}" type="slidenum">
              <a:rPr lang="en-US" smtClean="0"/>
              <a:t>‹#›</a:t>
            </a:fld>
            <a:endParaRPr lang="en-US"/>
          </a:p>
        </p:txBody>
      </p:sp>
    </p:spTree>
    <p:extLst>
      <p:ext uri="{BB962C8B-B14F-4D97-AF65-F5344CB8AC3E}">
        <p14:creationId xmlns:p14="http://schemas.microsoft.com/office/powerpoint/2010/main" val="321887085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14D70CC-5327-44F7-9F36-840FE2FBAFC5}" type="datetimeFigureOut">
              <a:rPr lang="en-US" smtClean="0"/>
              <a:t>12/29/2025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86B2798-4C8B-4D68-B0F3-EE7A47271E30}" type="slidenum">
              <a:rPr lang="en-US" smtClean="0"/>
              <a:t>‹#›</a:t>
            </a:fld>
            <a:endParaRPr lang="en-US"/>
          </a:p>
        </p:txBody>
      </p:sp>
    </p:spTree>
    <p:extLst>
      <p:ext uri="{BB962C8B-B14F-4D97-AF65-F5344CB8AC3E}">
        <p14:creationId xmlns:p14="http://schemas.microsoft.com/office/powerpoint/2010/main" val="10065399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ounded Rectangle 8"/>
          <p:cNvSpPr/>
          <p:nvPr userDrawn="1"/>
        </p:nvSpPr>
        <p:spPr>
          <a:xfrm>
            <a:off x="247935" y="163797"/>
            <a:ext cx="11696131" cy="6530406"/>
          </a:xfrm>
          <a:prstGeom prst="roundRect">
            <a:avLst>
              <a:gd name="adj" fmla="val 9561"/>
            </a:avLst>
          </a:prstGeom>
          <a:solidFill>
            <a:schemeClr val="bg1">
              <a:alpha val="94000"/>
            </a:schemeClr>
          </a:solidFill>
          <a:ln w="38100">
            <a:solidFill>
              <a:srgbClr val="292C1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14D70CC-5327-44F7-9F36-840FE2FBAFC5}" type="datetimeFigureOut">
              <a:rPr lang="en-US" smtClean="0"/>
              <a:t>12/29/2025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86B2798-4C8B-4D68-B0F3-EE7A47271E30}" type="slidenum">
              <a:rPr lang="en-US" smtClean="0"/>
              <a:t>‹#›</a:t>
            </a:fld>
            <a:endParaRPr lang="en-US"/>
          </a:p>
        </p:txBody>
      </p:sp>
    </p:spTree>
    <p:extLst>
      <p:ext uri="{BB962C8B-B14F-4D97-AF65-F5344CB8AC3E}">
        <p14:creationId xmlns:p14="http://schemas.microsoft.com/office/powerpoint/2010/main" val="359988176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14D70CC-5327-44F7-9F36-840FE2FBAFC5}" type="datetimeFigureOut">
              <a:rPr lang="en-US" smtClean="0"/>
              <a:t>12/29/2025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86B2798-4C8B-4D68-B0F3-EE7A47271E30}" type="slidenum">
              <a:rPr lang="en-US" smtClean="0"/>
              <a:t>‹#›</a:t>
            </a:fld>
            <a:endParaRPr lang="en-US"/>
          </a:p>
        </p:txBody>
      </p:sp>
    </p:spTree>
    <p:extLst>
      <p:ext uri="{BB962C8B-B14F-4D97-AF65-F5344CB8AC3E}">
        <p14:creationId xmlns:p14="http://schemas.microsoft.com/office/powerpoint/2010/main" val="7384812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BDF4EC-6658-486A-BD04-75E6502031A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9D8D8E9-A797-4E59-820B-342E113E9A1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DD2CD28-F4B3-4207-9C0F-489858732F8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390A812-4FC0-461C-A1A5-87FF88BF5DDE}"/>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2025/12/29</a:t>
            </a:fld>
            <a:endParaRPr lang="zh-CN" altLang="en-US"/>
          </a:p>
        </p:txBody>
      </p:sp>
      <p:sp>
        <p:nvSpPr>
          <p:cNvPr id="6" name="页脚占位符 5">
            <a:extLst>
              <a:ext uri="{FF2B5EF4-FFF2-40B4-BE49-F238E27FC236}">
                <a16:creationId xmlns:a16="http://schemas.microsoft.com/office/drawing/2014/main" id="{89A60833-0558-484E-8066-3FB97F1154C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DA8B28E-A0F6-4782-BDED-E1EDAB25B76D}"/>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3046811907"/>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14D70CC-5327-44F7-9F36-840FE2FBAFC5}" type="datetimeFigureOut">
              <a:rPr lang="en-US" smtClean="0"/>
              <a:t>12/29/2025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86B2798-4C8B-4D68-B0F3-EE7A47271E30}" type="slidenum">
              <a:rPr lang="en-US" smtClean="0"/>
              <a:t>‹#›</a:t>
            </a:fld>
            <a:endParaRPr lang="en-US"/>
          </a:p>
        </p:txBody>
      </p:sp>
    </p:spTree>
    <p:extLst>
      <p:ext uri="{BB962C8B-B14F-4D97-AF65-F5344CB8AC3E}">
        <p14:creationId xmlns:p14="http://schemas.microsoft.com/office/powerpoint/2010/main" val="121830878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F14D70CC-5327-44F7-9F36-840FE2FBAFC5}" type="datetimeFigureOut">
              <a:rPr lang="en-US" smtClean="0"/>
              <a:t>12/29/2025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E86B2798-4C8B-4D68-B0F3-EE7A47271E30}" type="slidenum">
              <a:rPr lang="en-US" smtClean="0"/>
              <a:t>‹#›</a:t>
            </a:fld>
            <a:endParaRPr lang="en-US"/>
          </a:p>
        </p:txBody>
      </p:sp>
    </p:spTree>
    <p:extLst>
      <p:ext uri="{BB962C8B-B14F-4D97-AF65-F5344CB8AC3E}">
        <p14:creationId xmlns:p14="http://schemas.microsoft.com/office/powerpoint/2010/main" val="234135447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F14D70CC-5327-44F7-9F36-840FE2FBAFC5}" type="datetimeFigureOut">
              <a:rPr lang="en-US" smtClean="0"/>
              <a:t>12/29/2025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E86B2798-4C8B-4D68-B0F3-EE7A47271E30}" type="slidenum">
              <a:rPr lang="en-US" smtClean="0"/>
              <a:t>‹#›</a:t>
            </a:fld>
            <a:endParaRPr lang="en-US"/>
          </a:p>
        </p:txBody>
      </p:sp>
    </p:spTree>
    <p:extLst>
      <p:ext uri="{BB962C8B-B14F-4D97-AF65-F5344CB8AC3E}">
        <p14:creationId xmlns:p14="http://schemas.microsoft.com/office/powerpoint/2010/main" val="360927917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F14D70CC-5327-44F7-9F36-840FE2FBAFC5}" type="datetimeFigureOut">
              <a:rPr lang="en-US" smtClean="0"/>
              <a:t>12/29/2025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E86B2798-4C8B-4D68-B0F3-EE7A47271E30}" type="slidenum">
              <a:rPr lang="en-US" smtClean="0"/>
              <a:t>‹#›</a:t>
            </a:fld>
            <a:endParaRPr lang="en-US"/>
          </a:p>
        </p:txBody>
      </p:sp>
    </p:spTree>
    <p:extLst>
      <p:ext uri="{BB962C8B-B14F-4D97-AF65-F5344CB8AC3E}">
        <p14:creationId xmlns:p14="http://schemas.microsoft.com/office/powerpoint/2010/main" val="385192587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14D70CC-5327-44F7-9F36-840FE2FBAFC5}" type="datetimeFigureOut">
              <a:rPr lang="en-US" smtClean="0"/>
              <a:t>12/29/2025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86B2798-4C8B-4D68-B0F3-EE7A47271E30}" type="slidenum">
              <a:rPr lang="en-US" smtClean="0"/>
              <a:t>‹#›</a:t>
            </a:fld>
            <a:endParaRPr lang="en-US"/>
          </a:p>
        </p:txBody>
      </p:sp>
    </p:spTree>
    <p:extLst>
      <p:ext uri="{BB962C8B-B14F-4D97-AF65-F5344CB8AC3E}">
        <p14:creationId xmlns:p14="http://schemas.microsoft.com/office/powerpoint/2010/main" val="276006485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14D70CC-5327-44F7-9F36-840FE2FBAFC5}" type="datetimeFigureOut">
              <a:rPr lang="en-US" smtClean="0"/>
              <a:t>12/29/2025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86B2798-4C8B-4D68-B0F3-EE7A47271E30}" type="slidenum">
              <a:rPr lang="en-US" smtClean="0"/>
              <a:t>‹#›</a:t>
            </a:fld>
            <a:endParaRPr lang="en-US"/>
          </a:p>
        </p:txBody>
      </p:sp>
    </p:spTree>
    <p:extLst>
      <p:ext uri="{BB962C8B-B14F-4D97-AF65-F5344CB8AC3E}">
        <p14:creationId xmlns:p14="http://schemas.microsoft.com/office/powerpoint/2010/main" val="91475342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14D70CC-5327-44F7-9F36-840FE2FBAFC5}" type="datetimeFigureOut">
              <a:rPr lang="en-US" smtClean="0"/>
              <a:t>12/29/2025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86B2798-4C8B-4D68-B0F3-EE7A47271E30}" type="slidenum">
              <a:rPr lang="en-US" smtClean="0"/>
              <a:t>‹#›</a:t>
            </a:fld>
            <a:endParaRPr lang="en-US"/>
          </a:p>
        </p:txBody>
      </p:sp>
    </p:spTree>
    <p:extLst>
      <p:ext uri="{BB962C8B-B14F-4D97-AF65-F5344CB8AC3E}">
        <p14:creationId xmlns:p14="http://schemas.microsoft.com/office/powerpoint/2010/main" val="282858060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14D70CC-5327-44F7-9F36-840FE2FBAFC5}" type="datetimeFigureOut">
              <a:rPr lang="en-US" smtClean="0"/>
              <a:t>12/29/2025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86B2798-4C8B-4D68-B0F3-EE7A47271E30}" type="slidenum">
              <a:rPr lang="en-US" smtClean="0"/>
              <a:t>‹#›</a:t>
            </a:fld>
            <a:endParaRPr lang="en-US"/>
          </a:p>
        </p:txBody>
      </p:sp>
    </p:spTree>
    <p:extLst>
      <p:ext uri="{BB962C8B-B14F-4D97-AF65-F5344CB8AC3E}">
        <p14:creationId xmlns:p14="http://schemas.microsoft.com/office/powerpoint/2010/main" val="172455800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p:txBody>
          <a:bodyPr/>
          <a:lstStyle/>
          <a:p>
            <a:fld id="{22C5AE06-28D5-4F22-973B-2A07B6E547CE}" type="datetimeFigureOut">
              <a:rPr lang="en-US" smtClean="0"/>
              <a:t>12/29/2025</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54740495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p:txBody>
          <a:bodyPr/>
          <a:lstStyle/>
          <a:p>
            <a:fld id="{22C5AE06-28D5-4F22-973B-2A07B6E547CE}" type="datetimeFigureOut">
              <a:rPr lang="en-US" smtClean="0"/>
              <a:t>12/29/2025</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8422651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theme" Target="../theme/theme9.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B263038A-08A5-4E5A-4645-8C44DC2070C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476746530"/>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80" r:id="rId12"/>
    <p:sldLayoutId id="2147483773" r:id="rId13"/>
    <p:sldLayoutId id="2147483774" r:id="rId14"/>
    <p:sldLayoutId id="2147483775" r:id="rId15"/>
    <p:sldLayoutId id="2147483837" r:id="rId16"/>
    <p:sldLayoutId id="2147483838" r:id="rId17"/>
    <p:sldLayoutId id="2147483839" r:id="rId18"/>
  </p:sldLayoutIdLst>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A11DA1CD-5629-56E5-1983-8D32B761BCC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290182753"/>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Lst>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E04958F6-1F8F-0B2D-D96D-5E866D2458F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D0022C31-E03E-8D91-A8FC-D62E4D36BF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D791AA7-E913-F851-D3C8-6E9FED67BC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4AF8B30-EE35-1BD2-8483-B7B38F9DFE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9AC499-9ACA-4A93-9E60-AC81C1FB2A56}" type="datetimeFigureOut">
              <a:rPr lang="vi-VN" smtClean="0"/>
              <a:t>29/12/2025</a:t>
            </a:fld>
            <a:endParaRPr lang="vi-VN"/>
          </a:p>
        </p:txBody>
      </p:sp>
      <p:sp>
        <p:nvSpPr>
          <p:cNvPr id="5" name="Footer Placeholder 4">
            <a:extLst>
              <a:ext uri="{FF2B5EF4-FFF2-40B4-BE49-F238E27FC236}">
                <a16:creationId xmlns:a16="http://schemas.microsoft.com/office/drawing/2014/main" id="{B75C8CB4-8C0F-22CB-32C9-EFFBF5B3DB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A71A5723-9B36-58A6-CC3D-CC4BB260F5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78EE3E-57D4-46C2-BA0C-8E6F8358203F}" type="slidenum">
              <a:rPr lang="vi-VN" smtClean="0"/>
              <a:t>‹#›</a:t>
            </a:fld>
            <a:endParaRPr lang="vi-VN"/>
          </a:p>
        </p:txBody>
      </p:sp>
    </p:spTree>
    <p:extLst>
      <p:ext uri="{BB962C8B-B14F-4D97-AF65-F5344CB8AC3E}">
        <p14:creationId xmlns:p14="http://schemas.microsoft.com/office/powerpoint/2010/main" val="2084198294"/>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86A61219-9FAB-A9BE-C5CE-50763569C0F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D0022C31-E03E-8D91-A8FC-D62E4D36BF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D791AA7-E913-F851-D3C8-6E9FED67BC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4AF8B30-EE35-1BD2-8483-B7B38F9DFE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9AC499-9ACA-4A93-9E60-AC81C1FB2A56}" type="datetimeFigureOut">
              <a:rPr lang="vi-VN" smtClean="0"/>
              <a:t>29/12/2025</a:t>
            </a:fld>
            <a:endParaRPr lang="vi-VN"/>
          </a:p>
        </p:txBody>
      </p:sp>
      <p:sp>
        <p:nvSpPr>
          <p:cNvPr id="5" name="Footer Placeholder 4">
            <a:extLst>
              <a:ext uri="{FF2B5EF4-FFF2-40B4-BE49-F238E27FC236}">
                <a16:creationId xmlns:a16="http://schemas.microsoft.com/office/drawing/2014/main" id="{B75C8CB4-8C0F-22CB-32C9-EFFBF5B3DB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A71A5723-9B36-58A6-CC3D-CC4BB260F5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78EE3E-57D4-46C2-BA0C-8E6F8358203F}" type="slidenum">
              <a:rPr lang="vi-VN" smtClean="0"/>
              <a:t>‹#›</a:t>
            </a:fld>
            <a:endParaRPr lang="vi-VN"/>
          </a:p>
        </p:txBody>
      </p:sp>
    </p:spTree>
    <p:extLst>
      <p:ext uri="{BB962C8B-B14F-4D97-AF65-F5344CB8AC3E}">
        <p14:creationId xmlns:p14="http://schemas.microsoft.com/office/powerpoint/2010/main" val="2105169193"/>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F67D89FD-0C97-8E4C-7B4F-47CF45F7B72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4FFCEF1-3216-004D-2955-B67520F51D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7275646-2828-DD4D-A085-E4C0DF176B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918637-2043-BCD5-B20E-3AF7A54F91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90572C-BD3D-4F5D-890C-7DE828D145EE}" type="datetimeFigureOut">
              <a:rPr lang="en-US" smtClean="0"/>
              <a:t>12/29/2025</a:t>
            </a:fld>
            <a:endParaRPr lang="en-US"/>
          </a:p>
        </p:txBody>
      </p:sp>
      <p:sp>
        <p:nvSpPr>
          <p:cNvPr id="5" name="Footer Placeholder 4">
            <a:extLst>
              <a:ext uri="{FF2B5EF4-FFF2-40B4-BE49-F238E27FC236}">
                <a16:creationId xmlns:a16="http://schemas.microsoft.com/office/drawing/2014/main" id="{02CE6124-FC6D-23F7-FA7C-0CB4F314C2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E3E4859-AD73-1471-4DEE-50FBC0231D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5D8CF8-DF26-4E15-8028-6CB626DC93E6}" type="slidenum">
              <a:rPr lang="en-US" smtClean="0"/>
              <a:t>‹#›</a:t>
            </a:fld>
            <a:endParaRPr lang="en-US"/>
          </a:p>
        </p:txBody>
      </p:sp>
    </p:spTree>
    <p:extLst>
      <p:ext uri="{BB962C8B-B14F-4D97-AF65-F5344CB8AC3E}">
        <p14:creationId xmlns:p14="http://schemas.microsoft.com/office/powerpoint/2010/main" val="2516683442"/>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F67B0CD-0D45-C61B-40FA-175A7520190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AAA352-0B03-4E28-920F-16180A7A4FF0}" type="datetimeFigureOut">
              <a:rPr lang="en-US" smtClean="0"/>
              <a:t>12/29/2025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24CBF4-1679-4B0E-8847-4305B64DE84A}" type="slidenum">
              <a:rPr lang="en-US" smtClean="0"/>
              <a:t>‹#›</a:t>
            </a:fld>
            <a:endParaRPr lang="en-US"/>
          </a:p>
        </p:txBody>
      </p:sp>
    </p:spTree>
    <p:extLst>
      <p:ext uri="{BB962C8B-B14F-4D97-AF65-F5344CB8AC3E}">
        <p14:creationId xmlns:p14="http://schemas.microsoft.com/office/powerpoint/2010/main" val="3211455999"/>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19FD352D-AA09-DFCF-C0AA-F37EE5A890C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AAA352-0B03-4E28-920F-16180A7A4FF0}" type="datetimeFigureOut">
              <a:rPr lang="en-US" smtClean="0"/>
              <a:t>12/29/2025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24CBF4-1679-4B0E-8847-4305B64DE84A}" type="slidenum">
              <a:rPr lang="en-US" smtClean="0"/>
              <a:t>‹#›</a:t>
            </a:fld>
            <a:endParaRPr lang="en-US"/>
          </a:p>
        </p:txBody>
      </p:sp>
    </p:spTree>
    <p:extLst>
      <p:ext uri="{BB962C8B-B14F-4D97-AF65-F5344CB8AC3E}">
        <p14:creationId xmlns:p14="http://schemas.microsoft.com/office/powerpoint/2010/main" val="3422287850"/>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11241380-BED2-F13C-40C9-EB26B252457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409578722"/>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F627C73A-8969-9077-50DE-11C64F832F4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B1F35BC-FFC4-3130-BFC6-379BC31C3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FC8303-A8B5-07DE-6D52-2103E2AFC22B}"/>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3EDD5A-2F3F-F56C-A720-D57C4798009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2C5AE06-28D5-4F22-973B-2A07B6E547CE}" type="datetimeFigureOut">
              <a:rPr lang="en-US" smtClean="0"/>
              <a:t>12/29/2025</a:t>
            </a:fld>
            <a:endParaRPr lang="en-US"/>
          </a:p>
        </p:txBody>
      </p:sp>
      <p:sp>
        <p:nvSpPr>
          <p:cNvPr id="5" name="Footer Placeholder 4">
            <a:extLst>
              <a:ext uri="{FF2B5EF4-FFF2-40B4-BE49-F238E27FC236}">
                <a16:creationId xmlns:a16="http://schemas.microsoft.com/office/drawing/2014/main" id="{873E3AD6-5A13-B96C-974D-152D1272FF4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054A2CD-8830-B48C-AB38-18EC092D7477}"/>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100D655-8907-4898-8AD2-B8061F3EF3C2}" type="slidenum">
              <a:rPr lang="en-US" smtClean="0"/>
              <a:t>‹#›</a:t>
            </a:fld>
            <a:endParaRPr lang="en-US"/>
          </a:p>
        </p:txBody>
      </p:sp>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
            <a:ext cx="12192000" cy="690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5487482"/>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36"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gif"/></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9.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1.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1.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1.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1.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71.xml"/><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71.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71.xml"/><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1.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82.xml"/><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8" Type="http://schemas.openxmlformats.org/officeDocument/2006/relationships/slide" Target="slide6.xml"/><Relationship Id="rId13" Type="http://schemas.microsoft.com/office/2007/relationships/hdphoto" Target="../media/hdphoto3.wdp"/><Relationship Id="rId3" Type="http://schemas.openxmlformats.org/officeDocument/2006/relationships/image" Target="../media/image12.png"/><Relationship Id="rId7" Type="http://schemas.microsoft.com/office/2007/relationships/hdphoto" Target="../media/hdphoto1.wdp"/><Relationship Id="rId12"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slide" Target="slide7.xml"/><Relationship Id="rId5" Type="http://schemas.openxmlformats.org/officeDocument/2006/relationships/slide" Target="slide5.xml"/><Relationship Id="rId10" Type="http://schemas.microsoft.com/office/2007/relationships/hdphoto" Target="../media/hdphoto2.wdp"/><Relationship Id="rId4" Type="http://schemas.openxmlformats.org/officeDocument/2006/relationships/image" Target="../media/image13.pn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82.xml"/><Relationship Id="rId5" Type="http://schemas.openxmlformats.org/officeDocument/2006/relationships/image" Target="../media/image28.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8.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82.xml"/><Relationship Id="rId5" Type="http://schemas.openxmlformats.org/officeDocument/2006/relationships/image" Target="../media/image32.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82.xml"/><Relationship Id="rId6" Type="http://schemas.openxmlformats.org/officeDocument/2006/relationships/image" Target="../media/image32.png"/><Relationship Id="rId5" Type="http://schemas.openxmlformats.org/officeDocument/2006/relationships/image" Target="../media/image33.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82.xml"/><Relationship Id="rId4" Type="http://schemas.openxmlformats.org/officeDocument/2006/relationships/image" Target="../media/image36.jpe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82.xml"/><Relationship Id="rId5" Type="http://schemas.openxmlformats.org/officeDocument/2006/relationships/image" Target="../media/image33.pn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2.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audio" Target="../media/audio1.wav"/><Relationship Id="rId1" Type="http://schemas.openxmlformats.org/officeDocument/2006/relationships/slideLayout" Target="../slideLayouts/slideLayout89.xml"/><Relationship Id="rId6" Type="http://schemas.openxmlformats.org/officeDocument/2006/relationships/audio" Target="../media/audio1.wav"/><Relationship Id="rId5" Type="http://schemas.openxmlformats.org/officeDocument/2006/relationships/image" Target="../media/image39.png"/><Relationship Id="rId4" Type="http://schemas.microsoft.com/office/2007/relationships/hdphoto" Target="../media/hdphoto4.wdp"/></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82.xml"/><Relationship Id="rId5" Type="http://schemas.openxmlformats.org/officeDocument/2006/relationships/image" Target="../media/image33.png"/><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82.xml"/><Relationship Id="rId4" Type="http://schemas.openxmlformats.org/officeDocument/2006/relationships/image" Target="../media/image36.jpeg"/></Relationships>
</file>

<file path=ppt/slides/_rels/slide3.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17.png"/><Relationship Id="rId1" Type="http://schemas.openxmlformats.org/officeDocument/2006/relationships/slideLayout" Target="../slideLayouts/slideLayout16.xml"/><Relationship Id="rId5" Type="http://schemas.microsoft.com/office/2007/relationships/hdphoto" Target="../media/hdphoto1.wdp"/><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82.xml"/><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82.xml"/><Relationship Id="rId5" Type="http://schemas.openxmlformats.org/officeDocument/2006/relationships/image" Target="../media/image33.png"/><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8.png"/><Relationship Id="rId1" Type="http://schemas.openxmlformats.org/officeDocument/2006/relationships/slideLayout" Target="../slideLayouts/slideLayout89.xml"/><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8.png"/><Relationship Id="rId1" Type="http://schemas.openxmlformats.org/officeDocument/2006/relationships/slideLayout" Target="../slideLayouts/slideLayout89.xml"/><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8.png"/><Relationship Id="rId1" Type="http://schemas.openxmlformats.org/officeDocument/2006/relationships/slideLayout" Target="../slideLayouts/slideLayout89.xml"/><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8.xml"/></Relationships>
</file>

<file path=ppt/slides/_rels/slide3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8.png"/><Relationship Id="rId1" Type="http://schemas.openxmlformats.org/officeDocument/2006/relationships/slideLayout" Target="../slideLayouts/slideLayout89.xml"/><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1.xml"/></Relationships>
</file>

<file path=ppt/slides/_rels/slide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1.xml"/></Relationships>
</file>

<file path=ppt/slides/_rels/slide3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17.png"/><Relationship Id="rId1" Type="http://schemas.openxmlformats.org/officeDocument/2006/relationships/slideLayout" Target="../slideLayouts/slideLayout17.xml"/><Relationship Id="rId5" Type="http://schemas.microsoft.com/office/2007/relationships/hdphoto" Target="../media/hdphoto2.wdp"/><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38.xml"/><Relationship Id="rId5" Type="http://schemas.openxmlformats.org/officeDocument/2006/relationships/image" Target="../media/image28.png"/><Relationship Id="rId4" Type="http://schemas.openxmlformats.org/officeDocument/2006/relationships/image" Target="../media/image43.png"/></Relationships>
</file>

<file path=ppt/slides/_rels/slide4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17.png"/><Relationship Id="rId1" Type="http://schemas.openxmlformats.org/officeDocument/2006/relationships/slideLayout" Target="../slideLayouts/slideLayout18.xml"/><Relationship Id="rId5" Type="http://schemas.microsoft.com/office/2007/relationships/hdphoto" Target="../media/hdphoto3.wdp"/><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8.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37">
            <a:extLst>
              <a:ext uri="{FF2B5EF4-FFF2-40B4-BE49-F238E27FC236}">
                <a16:creationId xmlns:a16="http://schemas.microsoft.com/office/drawing/2014/main" id="{E64BE59F-71CA-C101-1EEB-2924A48D8B1A}"/>
              </a:ext>
            </a:extLst>
          </p:cNvPr>
          <p:cNvSpPr>
            <a:spLocks noChangeArrowheads="1" noChangeShapeType="1" noTextEdit="1"/>
          </p:cNvSpPr>
          <p:nvPr/>
        </p:nvSpPr>
        <p:spPr bwMode="auto">
          <a:xfrm>
            <a:off x="292905" y="665276"/>
            <a:ext cx="11130471" cy="6301409"/>
          </a:xfrm>
          <a:prstGeom prst="rect">
            <a:avLst/>
          </a:prstGeom>
          <a:ln>
            <a:noFill/>
          </a:ln>
        </p:spPr>
        <p:txBody>
          <a:bodyPr wrap="none" fromWordArt="1">
            <a:prstTxWarp prst="textCascadeUp">
              <a:avLst>
                <a:gd name="adj" fmla="val 44444"/>
              </a:avLst>
            </a:prstTxWarp>
            <a:scene3d>
              <a:camera prst="legacyPerspectiveFront">
                <a:rot lat="20519966" lon="1080000" rev="0"/>
              </a:camera>
              <a:lightRig rig="legacyHarsh2" dir="b"/>
            </a:scene3d>
            <a:sp3d extrusionH="430200" prstMaterial="legacyMatte">
              <a:extrusionClr>
                <a:srgbClr val="FF6600"/>
              </a:extrusionClr>
              <a:contourClr>
                <a:srgbClr val="0000FF"/>
              </a:contourClr>
            </a:sp3d>
          </a:bodyPr>
          <a:lstStyle/>
          <a:p>
            <a:pPr algn="ctr" defTabSz="914354" fontAlgn="base">
              <a:spcBef>
                <a:spcPct val="0"/>
              </a:spcBef>
              <a:spcAft>
                <a:spcPct val="0"/>
              </a:spcAft>
              <a:defRPr/>
            </a:pPr>
            <a:r>
              <a:rPr lang="en-US" sz="400" b="1" kern="10" dirty="0">
                <a:ln w="9525">
                  <a:round/>
                  <a:headEnd/>
                  <a:tailEnd/>
                </a:ln>
                <a:solidFill>
                  <a:srgbClr val="0000FF"/>
                </a:solidFill>
                <a:latin typeface="Times New Roman" panose="02020603050405020304" pitchFamily="18" charset="0"/>
                <a:cs typeface="Times New Roman" panose="02020603050405020304" pitchFamily="18" charset="0"/>
              </a:rPr>
              <a:t>CHÀO </a:t>
            </a:r>
            <a:r>
              <a:rPr lang="en-US" sz="400" b="1" kern="10" dirty="0" err="1">
                <a:ln w="9525">
                  <a:round/>
                  <a:headEnd/>
                  <a:tailEnd/>
                </a:ln>
                <a:solidFill>
                  <a:srgbClr val="0000FF"/>
                </a:solidFill>
                <a:latin typeface="Times New Roman" panose="02020603050405020304" pitchFamily="18" charset="0"/>
                <a:cs typeface="Times New Roman" panose="02020603050405020304" pitchFamily="18" charset="0"/>
              </a:rPr>
              <a:t>MỪNG</a:t>
            </a:r>
            <a:r>
              <a:rPr lang="en-US" sz="400" b="1" kern="10" dirty="0">
                <a:ln w="9525">
                  <a:round/>
                  <a:headEnd/>
                  <a:tailEnd/>
                </a:ln>
                <a:solidFill>
                  <a:srgbClr val="0000FF"/>
                </a:solidFill>
                <a:latin typeface="Times New Roman" panose="02020603050405020304" pitchFamily="18" charset="0"/>
                <a:cs typeface="Times New Roman" panose="02020603050405020304" pitchFamily="18" charset="0"/>
              </a:rPr>
              <a:t> </a:t>
            </a:r>
            <a:r>
              <a:rPr lang="en-US" sz="400" b="1" kern="10" dirty="0" err="1">
                <a:ln w="9525">
                  <a:round/>
                  <a:headEnd/>
                  <a:tailEnd/>
                </a:ln>
                <a:solidFill>
                  <a:srgbClr val="0000FF"/>
                </a:solidFill>
                <a:latin typeface="Times New Roman" panose="02020603050405020304" pitchFamily="18" charset="0"/>
                <a:cs typeface="Times New Roman" panose="02020603050405020304" pitchFamily="18" charset="0"/>
              </a:rPr>
              <a:t>QUÝ</a:t>
            </a:r>
            <a:r>
              <a:rPr lang="en-US" sz="400" b="1" kern="10" dirty="0">
                <a:ln w="9525">
                  <a:round/>
                  <a:headEnd/>
                  <a:tailEnd/>
                </a:ln>
                <a:solidFill>
                  <a:srgbClr val="0000FF"/>
                </a:solidFill>
                <a:latin typeface="Times New Roman" panose="02020603050405020304" pitchFamily="18" charset="0"/>
                <a:cs typeface="Times New Roman" panose="02020603050405020304" pitchFamily="18" charset="0"/>
              </a:rPr>
              <a:t> </a:t>
            </a:r>
            <a:r>
              <a:rPr lang="en-US" sz="400" b="1" kern="10" dirty="0" err="1">
                <a:ln w="9525">
                  <a:round/>
                  <a:headEnd/>
                  <a:tailEnd/>
                </a:ln>
                <a:solidFill>
                  <a:srgbClr val="0000FF"/>
                </a:solidFill>
                <a:latin typeface="Times New Roman" panose="02020603050405020304" pitchFamily="18" charset="0"/>
                <a:cs typeface="Times New Roman" panose="02020603050405020304" pitchFamily="18" charset="0"/>
              </a:rPr>
              <a:t>THẦY</a:t>
            </a:r>
            <a:r>
              <a:rPr lang="en-US" sz="400" b="1" kern="10" dirty="0">
                <a:ln w="9525">
                  <a:round/>
                  <a:headEnd/>
                  <a:tailEnd/>
                </a:ln>
                <a:solidFill>
                  <a:srgbClr val="0000FF"/>
                </a:solidFill>
                <a:latin typeface="Times New Roman" panose="02020603050405020304" pitchFamily="18" charset="0"/>
                <a:cs typeface="Times New Roman" panose="02020603050405020304" pitchFamily="18" charset="0"/>
              </a:rPr>
              <a:t> </a:t>
            </a:r>
            <a:r>
              <a:rPr lang="en-US" sz="400" b="1" kern="10" dirty="0" err="1">
                <a:ln w="9525">
                  <a:round/>
                  <a:headEnd/>
                  <a:tailEnd/>
                </a:ln>
                <a:solidFill>
                  <a:srgbClr val="0000FF"/>
                </a:solidFill>
                <a:latin typeface="Times New Roman" panose="02020603050405020304" pitchFamily="18" charset="0"/>
                <a:cs typeface="Times New Roman" panose="02020603050405020304" pitchFamily="18" charset="0"/>
              </a:rPr>
              <a:t>CÔ</a:t>
            </a:r>
            <a:r>
              <a:rPr lang="en-US" sz="400" b="1" kern="10" dirty="0">
                <a:ln w="9525">
                  <a:round/>
                  <a:headEnd/>
                  <a:tailEnd/>
                </a:ln>
                <a:solidFill>
                  <a:srgbClr val="0000FF"/>
                </a:solidFill>
                <a:latin typeface="Times New Roman" panose="02020603050405020304" pitchFamily="18" charset="0"/>
                <a:cs typeface="Times New Roman" panose="02020603050405020304" pitchFamily="18" charset="0"/>
              </a:rPr>
              <a:t> </a:t>
            </a:r>
            <a:r>
              <a:rPr lang="en-US" sz="400" b="1" kern="10" dirty="0" err="1">
                <a:ln w="9525">
                  <a:round/>
                  <a:headEnd/>
                  <a:tailEnd/>
                </a:ln>
                <a:solidFill>
                  <a:srgbClr val="0000FF"/>
                </a:solidFill>
                <a:latin typeface="Times New Roman" panose="02020603050405020304" pitchFamily="18" charset="0"/>
                <a:cs typeface="Times New Roman" panose="02020603050405020304" pitchFamily="18" charset="0"/>
              </a:rPr>
              <a:t>GIÁO</a:t>
            </a:r>
            <a:r>
              <a:rPr lang="en-US" sz="400" b="1" kern="10" dirty="0">
                <a:ln w="9525">
                  <a:round/>
                  <a:headEnd/>
                  <a:tailEnd/>
                </a:ln>
                <a:solidFill>
                  <a:srgbClr val="0000FF"/>
                </a:solidFill>
                <a:latin typeface="Times New Roman" panose="02020603050405020304" pitchFamily="18" charset="0"/>
                <a:cs typeface="Times New Roman" panose="02020603050405020304" pitchFamily="18" charset="0"/>
              </a:rPr>
              <a:t> </a:t>
            </a:r>
            <a:r>
              <a:rPr lang="en-US" sz="400" b="1" kern="10" dirty="0" err="1">
                <a:ln w="9525">
                  <a:round/>
                  <a:headEnd/>
                  <a:tailEnd/>
                </a:ln>
                <a:solidFill>
                  <a:srgbClr val="0000FF"/>
                </a:solidFill>
                <a:latin typeface="Times New Roman" panose="02020603050405020304" pitchFamily="18" charset="0"/>
                <a:cs typeface="Times New Roman" panose="02020603050405020304" pitchFamily="18" charset="0"/>
              </a:rPr>
              <a:t>ĐẾN</a:t>
            </a:r>
            <a:r>
              <a:rPr lang="en-US" sz="400" b="1" kern="10" dirty="0">
                <a:ln w="9525">
                  <a:round/>
                  <a:headEnd/>
                  <a:tailEnd/>
                </a:ln>
                <a:solidFill>
                  <a:srgbClr val="0000FF"/>
                </a:solidFill>
                <a:latin typeface="Times New Roman" panose="02020603050405020304" pitchFamily="18" charset="0"/>
                <a:cs typeface="Times New Roman" panose="02020603050405020304" pitchFamily="18" charset="0"/>
              </a:rPr>
              <a:t> </a:t>
            </a:r>
            <a:r>
              <a:rPr lang="en-US" sz="400" b="1" kern="10" dirty="0" err="1">
                <a:ln w="9525">
                  <a:round/>
                  <a:headEnd/>
                  <a:tailEnd/>
                </a:ln>
                <a:solidFill>
                  <a:srgbClr val="0000FF"/>
                </a:solidFill>
                <a:latin typeface="Times New Roman" panose="02020603050405020304" pitchFamily="18" charset="0"/>
                <a:cs typeface="Times New Roman" panose="02020603050405020304" pitchFamily="18" charset="0"/>
              </a:rPr>
              <a:t>DỰ</a:t>
            </a:r>
            <a:r>
              <a:rPr lang="en-US" sz="400" b="1" kern="10" dirty="0">
                <a:ln w="9525">
                  <a:round/>
                  <a:headEnd/>
                  <a:tailEnd/>
                </a:ln>
                <a:solidFill>
                  <a:srgbClr val="0000FF"/>
                </a:solidFill>
                <a:latin typeface="Times New Roman" panose="02020603050405020304" pitchFamily="18" charset="0"/>
                <a:cs typeface="Times New Roman" panose="02020603050405020304" pitchFamily="18" charset="0"/>
              </a:rPr>
              <a:t> </a:t>
            </a:r>
            <a:r>
              <a:rPr lang="en-US" sz="400" b="1" kern="10" dirty="0" err="1">
                <a:ln w="9525">
                  <a:round/>
                  <a:headEnd/>
                  <a:tailEnd/>
                </a:ln>
                <a:solidFill>
                  <a:srgbClr val="0000FF"/>
                </a:solidFill>
                <a:latin typeface="Times New Roman" panose="02020603050405020304" pitchFamily="18" charset="0"/>
                <a:cs typeface="Times New Roman" panose="02020603050405020304" pitchFamily="18" charset="0"/>
              </a:rPr>
              <a:t>GIỜ</a:t>
            </a:r>
            <a:r>
              <a:rPr lang="en-US" sz="400" b="1" kern="10" dirty="0">
                <a:ln w="9525">
                  <a:round/>
                  <a:headEnd/>
                  <a:tailEnd/>
                </a:ln>
                <a:solidFill>
                  <a:srgbClr val="0000FF"/>
                </a:solidFill>
                <a:latin typeface="Times New Roman" panose="02020603050405020304" pitchFamily="18" charset="0"/>
                <a:cs typeface="Times New Roman" panose="02020603050405020304" pitchFamily="18" charset="0"/>
              </a:rPr>
              <a:t> </a:t>
            </a:r>
            <a:r>
              <a:rPr lang="en-US" sz="400" b="1" kern="10" dirty="0" err="1">
                <a:ln w="9525">
                  <a:round/>
                  <a:headEnd/>
                  <a:tailEnd/>
                </a:ln>
                <a:solidFill>
                  <a:srgbClr val="0000FF"/>
                </a:solidFill>
                <a:latin typeface="Times New Roman" panose="02020603050405020304" pitchFamily="18" charset="0"/>
                <a:cs typeface="Times New Roman" panose="02020603050405020304" pitchFamily="18" charset="0"/>
              </a:rPr>
              <a:t>THĂM</a:t>
            </a:r>
            <a:r>
              <a:rPr lang="en-US" sz="400" b="1" kern="10" dirty="0">
                <a:ln w="9525">
                  <a:round/>
                  <a:headEnd/>
                  <a:tailEnd/>
                </a:ln>
                <a:solidFill>
                  <a:srgbClr val="0000FF"/>
                </a:solidFill>
                <a:latin typeface="Times New Roman" panose="02020603050405020304" pitchFamily="18" charset="0"/>
                <a:cs typeface="Times New Roman" panose="02020603050405020304" pitchFamily="18" charset="0"/>
              </a:rPr>
              <a:t> </a:t>
            </a:r>
            <a:r>
              <a:rPr lang="en-US" sz="400" b="1" kern="10" dirty="0" err="1">
                <a:ln w="9525">
                  <a:round/>
                  <a:headEnd/>
                  <a:tailEnd/>
                </a:ln>
                <a:solidFill>
                  <a:srgbClr val="0000FF"/>
                </a:solidFill>
                <a:latin typeface="Times New Roman" panose="02020603050405020304" pitchFamily="18" charset="0"/>
                <a:cs typeface="Times New Roman" panose="02020603050405020304" pitchFamily="18" charset="0"/>
              </a:rPr>
              <a:t>LỚP</a:t>
            </a:r>
            <a:r>
              <a:rPr lang="en-US" sz="400" b="1" kern="10" dirty="0">
                <a:ln w="9525">
                  <a:round/>
                  <a:headEnd/>
                  <a:tailEnd/>
                </a:ln>
                <a:solidFill>
                  <a:srgbClr val="0000FF"/>
                </a:solidFill>
                <a:latin typeface="Times New Roman" panose="02020603050405020304" pitchFamily="18" charset="0"/>
                <a:cs typeface="Times New Roman" panose="02020603050405020304" pitchFamily="18" charset="0"/>
              </a:rPr>
              <a:t> </a:t>
            </a:r>
          </a:p>
          <a:p>
            <a:pPr algn="ctr" defTabSz="914354" fontAlgn="base">
              <a:spcBef>
                <a:spcPct val="0"/>
              </a:spcBef>
              <a:spcAft>
                <a:spcPct val="0"/>
              </a:spcAft>
              <a:defRPr/>
            </a:pPr>
            <a:r>
              <a:rPr lang="en-US" sz="400" b="1" kern="10" dirty="0" err="1">
                <a:ln w="9525">
                  <a:round/>
                  <a:headEnd/>
                  <a:tailEnd/>
                </a:ln>
                <a:solidFill>
                  <a:srgbClr val="0000FF"/>
                </a:solidFill>
                <a:latin typeface="Times New Roman" panose="02020603050405020304" pitchFamily="18" charset="0"/>
                <a:cs typeface="Times New Roman" panose="02020603050405020304" pitchFamily="18" charset="0"/>
              </a:rPr>
              <a:t>MÔN</a:t>
            </a:r>
            <a:r>
              <a:rPr lang="en-US" sz="400" b="1" kern="10" dirty="0">
                <a:ln w="9525">
                  <a:round/>
                  <a:headEnd/>
                  <a:tailEnd/>
                </a:ln>
                <a:solidFill>
                  <a:srgbClr val="0000FF"/>
                </a:solidFill>
                <a:latin typeface="Times New Roman" panose="02020603050405020304" pitchFamily="18" charset="0"/>
                <a:cs typeface="Times New Roman" panose="02020603050405020304" pitchFamily="18" charset="0"/>
              </a:rPr>
              <a:t> </a:t>
            </a:r>
            <a:r>
              <a:rPr lang="en-US" sz="400" b="1" kern="10" dirty="0" err="1">
                <a:ln w="9525">
                  <a:round/>
                  <a:headEnd/>
                  <a:tailEnd/>
                </a:ln>
                <a:solidFill>
                  <a:srgbClr val="0000FF"/>
                </a:solidFill>
                <a:latin typeface="Times New Roman" panose="02020603050405020304" pitchFamily="18" charset="0"/>
                <a:cs typeface="Times New Roman" panose="02020603050405020304" pitchFamily="18" charset="0"/>
              </a:rPr>
              <a:t>TIẾNG</a:t>
            </a:r>
            <a:r>
              <a:rPr lang="en-US" sz="400" b="1" kern="10" dirty="0">
                <a:ln w="9525">
                  <a:round/>
                  <a:headEnd/>
                  <a:tailEnd/>
                </a:ln>
                <a:solidFill>
                  <a:srgbClr val="0000FF"/>
                </a:solidFill>
                <a:latin typeface="Times New Roman" panose="02020603050405020304" pitchFamily="18" charset="0"/>
                <a:cs typeface="Times New Roman" panose="02020603050405020304" pitchFamily="18" charset="0"/>
              </a:rPr>
              <a:t> </a:t>
            </a:r>
            <a:r>
              <a:rPr lang="en-US" sz="400" b="1" kern="10" dirty="0" err="1">
                <a:ln w="9525">
                  <a:round/>
                  <a:headEnd/>
                  <a:tailEnd/>
                </a:ln>
                <a:solidFill>
                  <a:srgbClr val="0000FF"/>
                </a:solidFill>
                <a:latin typeface="Times New Roman" panose="02020603050405020304" pitchFamily="18" charset="0"/>
                <a:cs typeface="Times New Roman" panose="02020603050405020304" pitchFamily="18" charset="0"/>
              </a:rPr>
              <a:t>VIỆT</a:t>
            </a:r>
            <a:r>
              <a:rPr lang="en-US" sz="400" b="1" kern="10" dirty="0">
                <a:ln w="9525">
                  <a:round/>
                  <a:headEnd/>
                  <a:tailEnd/>
                </a:ln>
                <a:solidFill>
                  <a:srgbClr val="0000FF"/>
                </a:solidFill>
                <a:latin typeface="Times New Roman" panose="02020603050405020304" pitchFamily="18" charset="0"/>
                <a:cs typeface="Times New Roman" panose="02020603050405020304" pitchFamily="18" charset="0"/>
              </a:rPr>
              <a:t>  </a:t>
            </a:r>
            <a:r>
              <a:rPr lang="en-US" sz="400" b="1" kern="10" dirty="0" err="1">
                <a:ln w="9525">
                  <a:round/>
                  <a:headEnd/>
                  <a:tailEnd/>
                </a:ln>
                <a:solidFill>
                  <a:srgbClr val="0000FF"/>
                </a:solidFill>
                <a:latin typeface="Times New Roman" panose="02020603050405020304" pitchFamily="18" charset="0"/>
                <a:cs typeface="Times New Roman" panose="02020603050405020304" pitchFamily="18" charset="0"/>
              </a:rPr>
              <a:t>LỚP</a:t>
            </a:r>
            <a:r>
              <a:rPr lang="en-US" sz="400" b="1" kern="10" dirty="0">
                <a:ln w="9525">
                  <a:round/>
                  <a:headEnd/>
                  <a:tailEnd/>
                </a:ln>
                <a:solidFill>
                  <a:srgbClr val="0000FF"/>
                </a:solidFill>
                <a:latin typeface="Times New Roman" panose="02020603050405020304" pitchFamily="18" charset="0"/>
                <a:cs typeface="Times New Roman" panose="02020603050405020304" pitchFamily="18" charset="0"/>
              </a:rPr>
              <a:t> 5A4</a:t>
            </a:r>
          </a:p>
          <a:p>
            <a:pPr algn="ctr" defTabSz="914354" fontAlgn="base">
              <a:spcBef>
                <a:spcPct val="0"/>
              </a:spcBef>
              <a:spcAft>
                <a:spcPct val="0"/>
              </a:spcAft>
              <a:defRPr/>
            </a:pPr>
            <a:endParaRPr lang="en-US" sz="2000" b="1" kern="10" dirty="0">
              <a:ln w="9525">
                <a:round/>
                <a:headEnd/>
                <a:tailEnd/>
              </a:ln>
              <a:solidFill>
                <a:srgbClr val="0000FF"/>
              </a:solidFill>
              <a:latin typeface="Arial" panose="020B0604020202020204" pitchFamily="34" charset="0"/>
              <a:cs typeface="Arial" panose="020B0604020202020204" pitchFamily="34" charset="0"/>
            </a:endParaRPr>
          </a:p>
        </p:txBody>
      </p:sp>
      <p:pic>
        <p:nvPicPr>
          <p:cNvPr id="3" name="Content Placeholder 7">
            <a:extLst>
              <a:ext uri="{FF2B5EF4-FFF2-40B4-BE49-F238E27FC236}">
                <a16:creationId xmlns:a16="http://schemas.microsoft.com/office/drawing/2014/main" id="{E26B7AC6-CC9F-105E-089C-710C0B19B3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398" y="35364"/>
            <a:ext cx="2174875" cy="152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9">
            <a:extLst>
              <a:ext uri="{FF2B5EF4-FFF2-40B4-BE49-F238E27FC236}">
                <a16:creationId xmlns:a16="http://schemas.microsoft.com/office/drawing/2014/main" id="{6CB34AF4-5B23-CB6A-9675-14E945CACF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834275">
            <a:off x="141191" y="4929652"/>
            <a:ext cx="1832812" cy="1902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3">
            <a:extLst>
              <a:ext uri="{FF2B5EF4-FFF2-40B4-BE49-F238E27FC236}">
                <a16:creationId xmlns:a16="http://schemas.microsoft.com/office/drawing/2014/main" id="{3613BE0D-F48C-255E-B0FA-3EDA6D0F90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0117365" y="4319191"/>
            <a:ext cx="30226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utoShape 10">
            <a:extLst>
              <a:ext uri="{FF2B5EF4-FFF2-40B4-BE49-F238E27FC236}">
                <a16:creationId xmlns:a16="http://schemas.microsoft.com/office/drawing/2014/main" id="{C729614A-822A-5484-984E-F99CC12423DE}"/>
              </a:ext>
            </a:extLst>
          </p:cNvPr>
          <p:cNvSpPr>
            <a:spLocks noChangeArrowheads="1"/>
          </p:cNvSpPr>
          <p:nvPr/>
        </p:nvSpPr>
        <p:spPr bwMode="auto">
          <a:xfrm>
            <a:off x="10049888" y="5741125"/>
            <a:ext cx="850900" cy="762000"/>
          </a:xfrm>
          <a:prstGeom prst="star32">
            <a:avLst>
              <a:gd name="adj" fmla="val 11069"/>
            </a:avLst>
          </a:prstGeom>
          <a:solidFill>
            <a:srgbClr val="33CC33"/>
          </a:solidFill>
          <a:ln w="28575" algn="ctr">
            <a:solidFill>
              <a:srgbClr val="FF0000"/>
            </a:solidFill>
            <a:miter lim="800000"/>
            <a:headEnd/>
            <a:tailEnd/>
          </a:ln>
        </p:spPr>
        <p:txBody>
          <a:bodyPr wrap="none" lIns="91431" tIns="45716" rIns="91431" bIns="45716"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354" fontAlgn="base">
              <a:spcBef>
                <a:spcPct val="0"/>
              </a:spcBef>
              <a:spcAft>
                <a:spcPct val="0"/>
              </a:spcAft>
              <a:buNone/>
              <a:defRPr/>
            </a:pPr>
            <a:endParaRPr lang="vi-VN" altLang="en-US" sz="1800">
              <a:solidFill>
                <a:srgbClr val="000000"/>
              </a:solidFill>
              <a:latin typeface="Arial" panose="020B0604020202020204" pitchFamily="34" charset="0"/>
            </a:endParaRPr>
          </a:p>
        </p:txBody>
      </p:sp>
      <p:sp>
        <p:nvSpPr>
          <p:cNvPr id="7" name="Rectangle 4">
            <a:extLst>
              <a:ext uri="{FF2B5EF4-FFF2-40B4-BE49-F238E27FC236}">
                <a16:creationId xmlns:a16="http://schemas.microsoft.com/office/drawing/2014/main" id="{E5D4F15E-B3B4-5D6B-1638-F56675EE21AF}"/>
              </a:ext>
            </a:extLst>
          </p:cNvPr>
          <p:cNvSpPr>
            <a:spLocks noChangeArrowheads="1"/>
          </p:cNvSpPr>
          <p:nvPr/>
        </p:nvSpPr>
        <p:spPr bwMode="auto">
          <a:xfrm>
            <a:off x="0" y="0"/>
            <a:ext cx="12192000" cy="6858000"/>
          </a:xfrm>
          <a:prstGeom prst="rect">
            <a:avLst/>
          </a:prstGeom>
          <a:noFill/>
          <a:ln w="57150">
            <a:pattFill prst="wdUpDiag">
              <a:fgClr>
                <a:srgbClr val="00FF00"/>
              </a:fgClr>
              <a:bgClr>
                <a:srgbClr val="FF0000"/>
              </a:bgClr>
            </a:pattFill>
            <a:miter lim="800000"/>
            <a:headEnd/>
            <a:tailEnd/>
          </a:ln>
        </p:spPr>
        <p:txBody>
          <a:bodyPr wrap="none" anchor="ctr"/>
          <a:lstStyle/>
          <a:p>
            <a:pPr defTabSz="685766" fontAlgn="base">
              <a:spcBef>
                <a:spcPct val="0"/>
              </a:spcBef>
              <a:spcAft>
                <a:spcPct val="0"/>
              </a:spcAft>
              <a:defRPr/>
            </a:pPr>
            <a:endParaRPr lang="vi-VN" altLang="en-US" sz="1351">
              <a:solidFill>
                <a:prstClr val="black"/>
              </a:solidFill>
              <a:latin typeface="Times New Roman" pitchFamily="18" charset="0"/>
              <a:cs typeface="Arial" charset="0"/>
            </a:endParaRPr>
          </a:p>
        </p:txBody>
      </p:sp>
      <p:sp>
        <p:nvSpPr>
          <p:cNvPr id="8" name="WordArt 3">
            <a:extLst>
              <a:ext uri="{FF2B5EF4-FFF2-40B4-BE49-F238E27FC236}">
                <a16:creationId xmlns:a16="http://schemas.microsoft.com/office/drawing/2014/main" id="{C2B4B332-4B12-4664-6FE7-F6661E0A807E}"/>
              </a:ext>
            </a:extLst>
          </p:cNvPr>
          <p:cNvSpPr>
            <a:spLocks noChangeArrowheads="1" noChangeShapeType="1" noTextEdit="1"/>
          </p:cNvSpPr>
          <p:nvPr/>
        </p:nvSpPr>
        <p:spPr bwMode="auto">
          <a:xfrm>
            <a:off x="2711383" y="277839"/>
            <a:ext cx="6149008" cy="496119"/>
          </a:xfrm>
          <a:prstGeom prst="rect">
            <a:avLst/>
          </a:prstGeom>
          <a:solidFill>
            <a:srgbClr val="FFFF00"/>
          </a:solidFill>
        </p:spPr>
        <p:txBody>
          <a:bodyPr wrap="none" fromWordArt="1">
            <a:prstTxWarp prst="textPlain">
              <a:avLst>
                <a:gd name="adj" fmla="val 50000"/>
              </a:avLst>
            </a:prstTxWarp>
            <a:scene3d>
              <a:camera prst="legacyPerspectiveBottom"/>
              <a:lightRig rig="legacyFlat3" dir="t"/>
            </a:scene3d>
            <a:sp3d extrusionH="1801800" prstMaterial="legacyMatte">
              <a:extrusionClr>
                <a:srgbClr val="FFFF99"/>
              </a:extrusionClr>
            </a:sp3d>
          </a:bodyPr>
          <a:lstStyle/>
          <a:p>
            <a:pPr algn="ctr" defTabSz="914354" eaLnBrk="0" fontAlgn="base" hangingPunct="0">
              <a:spcBef>
                <a:spcPct val="0"/>
              </a:spcBef>
              <a:spcAft>
                <a:spcPct val="0"/>
              </a:spcAft>
              <a:defRPr/>
            </a:pPr>
            <a:r>
              <a:rPr lang="en-US" sz="3600" b="1" kern="10" dirty="0">
                <a:ln w="9525">
                  <a:round/>
                  <a:headEnd/>
                  <a:tailEnd/>
                </a:ln>
                <a:solidFill>
                  <a:srgbClr val="FF0000"/>
                </a:solidFill>
                <a:latin typeface="Times New Roman"/>
                <a:cs typeface="Times New Roman"/>
              </a:rPr>
              <a:t>TRƯỜNG </a:t>
            </a:r>
            <a:r>
              <a:rPr lang="en-US" sz="3600" b="1" kern="10" dirty="0" err="1">
                <a:ln w="9525">
                  <a:round/>
                  <a:headEnd/>
                  <a:tailEnd/>
                </a:ln>
                <a:solidFill>
                  <a:srgbClr val="FF0000"/>
                </a:solidFill>
                <a:latin typeface="Times New Roman"/>
                <a:cs typeface="Times New Roman"/>
              </a:rPr>
              <a:t>TIỂU</a:t>
            </a:r>
            <a:r>
              <a:rPr lang="en-US" sz="3600" b="1" kern="10" dirty="0">
                <a:ln w="9525">
                  <a:round/>
                  <a:headEnd/>
                  <a:tailEnd/>
                </a:ln>
                <a:solidFill>
                  <a:srgbClr val="FF0000"/>
                </a:solidFill>
                <a:latin typeface="Times New Roman"/>
                <a:cs typeface="Times New Roman"/>
              </a:rPr>
              <a:t> </a:t>
            </a:r>
            <a:r>
              <a:rPr lang="en-US" sz="3600" b="1" kern="10" dirty="0" err="1">
                <a:ln w="9525">
                  <a:round/>
                  <a:headEnd/>
                  <a:tailEnd/>
                </a:ln>
                <a:solidFill>
                  <a:srgbClr val="FF0000"/>
                </a:solidFill>
                <a:latin typeface="Times New Roman"/>
                <a:cs typeface="Times New Roman"/>
              </a:rPr>
              <a:t>HỌC</a:t>
            </a:r>
            <a:r>
              <a:rPr lang="en-US" sz="3600" b="1" kern="10" dirty="0">
                <a:ln w="9525">
                  <a:round/>
                  <a:headEnd/>
                  <a:tailEnd/>
                </a:ln>
                <a:solidFill>
                  <a:srgbClr val="FF0000"/>
                </a:solidFill>
                <a:latin typeface="Times New Roman"/>
                <a:cs typeface="Times New Roman"/>
              </a:rPr>
              <a:t>LONG </a:t>
            </a:r>
            <a:r>
              <a:rPr lang="en-US" sz="3600" b="1" kern="10" dirty="0" err="1">
                <a:ln w="9525">
                  <a:round/>
                  <a:headEnd/>
                  <a:tailEnd/>
                </a:ln>
                <a:solidFill>
                  <a:srgbClr val="FF0000"/>
                </a:solidFill>
                <a:latin typeface="Times New Roman"/>
                <a:cs typeface="Times New Roman"/>
              </a:rPr>
              <a:t>GIAO</a:t>
            </a:r>
            <a:endParaRPr lang="en-US" sz="3600" b="1" kern="10" dirty="0">
              <a:ln w="9525">
                <a:round/>
                <a:headEnd/>
                <a:tailEnd/>
              </a:ln>
              <a:solidFill>
                <a:srgbClr val="FF0000"/>
              </a:solidFill>
              <a:latin typeface="Times New Roman"/>
              <a:cs typeface="Times New Roman"/>
            </a:endParaRPr>
          </a:p>
        </p:txBody>
      </p:sp>
      <p:sp>
        <p:nvSpPr>
          <p:cNvPr id="9" name="WordArt 3">
            <a:extLst>
              <a:ext uri="{FF2B5EF4-FFF2-40B4-BE49-F238E27FC236}">
                <a16:creationId xmlns:a16="http://schemas.microsoft.com/office/drawing/2014/main" id="{09429AED-8065-811F-B937-CCC88147F6D4}"/>
              </a:ext>
            </a:extLst>
          </p:cNvPr>
          <p:cNvSpPr>
            <a:spLocks noChangeArrowheads="1" noChangeShapeType="1" noTextEdit="1"/>
          </p:cNvSpPr>
          <p:nvPr/>
        </p:nvSpPr>
        <p:spPr bwMode="auto">
          <a:xfrm>
            <a:off x="3100251" y="6122125"/>
            <a:ext cx="5760140" cy="382711"/>
          </a:xfrm>
          <a:prstGeom prst="rect">
            <a:avLst/>
          </a:prstGeom>
          <a:solidFill>
            <a:srgbClr val="66FF33"/>
          </a:solidFill>
        </p:spPr>
        <p:txBody>
          <a:bodyPr wrap="none" fromWordArt="1">
            <a:prstTxWarp prst="textPlain">
              <a:avLst>
                <a:gd name="adj" fmla="val 50000"/>
              </a:avLst>
            </a:prstTxWarp>
            <a:scene3d>
              <a:camera prst="legacyPerspectiveBottom"/>
              <a:lightRig rig="legacyFlat3" dir="t"/>
            </a:scene3d>
            <a:sp3d extrusionH="1801800" prstMaterial="legacyMatte">
              <a:extrusionClr>
                <a:srgbClr val="FFFF99"/>
              </a:extrusionClr>
              <a:contourClr>
                <a:srgbClr val="000080"/>
              </a:contourClr>
            </a:sp3d>
          </a:bodyPr>
          <a:lstStyle/>
          <a:p>
            <a:pPr algn="ctr" eaLnBrk="0" fontAlgn="base" hangingPunct="0">
              <a:spcBef>
                <a:spcPct val="0"/>
              </a:spcBef>
              <a:spcAft>
                <a:spcPct val="0"/>
              </a:spcAft>
              <a:defRPr/>
            </a:pPr>
            <a:r>
              <a:rPr lang="vi-VN" sz="1200" b="1" kern="10" dirty="0">
                <a:ln w="9525">
                  <a:round/>
                  <a:headEnd/>
                  <a:tailEnd/>
                </a:ln>
                <a:solidFill>
                  <a:srgbClr val="000080"/>
                </a:solidFill>
                <a:latin typeface="Times New Roman" panose="02020603050405020304" pitchFamily="18" charset="0"/>
                <a:cs typeface="Times New Roman" panose="02020603050405020304" pitchFamily="18" charset="0"/>
              </a:rPr>
              <a:t>GIÁO VIÊN: </a:t>
            </a:r>
            <a:r>
              <a:rPr lang="en-US" sz="1200" b="1" kern="10" dirty="0" err="1">
                <a:ln w="9525">
                  <a:round/>
                  <a:headEnd/>
                  <a:tailEnd/>
                </a:ln>
                <a:solidFill>
                  <a:srgbClr val="000080"/>
                </a:solidFill>
                <a:latin typeface="Times New Roman" panose="02020603050405020304" pitchFamily="18" charset="0"/>
                <a:cs typeface="Times New Roman" panose="02020603050405020304" pitchFamily="18" charset="0"/>
              </a:rPr>
              <a:t>TỐNG</a:t>
            </a:r>
            <a:r>
              <a:rPr lang="en-US" sz="1200" b="1" kern="10" dirty="0">
                <a:ln w="9525">
                  <a:round/>
                  <a:headEnd/>
                  <a:tailEnd/>
                </a:ln>
                <a:solidFill>
                  <a:srgbClr val="000080"/>
                </a:solidFill>
                <a:latin typeface="Times New Roman" panose="02020603050405020304" pitchFamily="18" charset="0"/>
                <a:cs typeface="Times New Roman" panose="02020603050405020304" pitchFamily="18" charset="0"/>
              </a:rPr>
              <a:t> </a:t>
            </a:r>
            <a:r>
              <a:rPr lang="en-US" sz="1200" b="1" kern="10" dirty="0" err="1">
                <a:ln w="9525">
                  <a:round/>
                  <a:headEnd/>
                  <a:tailEnd/>
                </a:ln>
                <a:solidFill>
                  <a:srgbClr val="000080"/>
                </a:solidFill>
                <a:latin typeface="Times New Roman" panose="02020603050405020304" pitchFamily="18" charset="0"/>
                <a:cs typeface="Times New Roman" panose="02020603050405020304" pitchFamily="18" charset="0"/>
              </a:rPr>
              <a:t>THỊ</a:t>
            </a:r>
            <a:r>
              <a:rPr lang="en-US" sz="1200" b="1" kern="10" dirty="0">
                <a:ln w="9525">
                  <a:round/>
                  <a:headEnd/>
                  <a:tailEnd/>
                </a:ln>
                <a:solidFill>
                  <a:srgbClr val="000080"/>
                </a:solidFill>
                <a:latin typeface="Times New Roman" panose="02020603050405020304" pitchFamily="18" charset="0"/>
                <a:cs typeface="Times New Roman" panose="02020603050405020304" pitchFamily="18" charset="0"/>
              </a:rPr>
              <a:t> </a:t>
            </a:r>
            <a:r>
              <a:rPr lang="en-US" sz="1200" b="1" kern="10" dirty="0" err="1">
                <a:ln w="9525">
                  <a:round/>
                  <a:headEnd/>
                  <a:tailEnd/>
                </a:ln>
                <a:solidFill>
                  <a:srgbClr val="000080"/>
                </a:solidFill>
                <a:latin typeface="Times New Roman" panose="02020603050405020304" pitchFamily="18" charset="0"/>
                <a:cs typeface="Times New Roman" panose="02020603050405020304" pitchFamily="18" charset="0"/>
              </a:rPr>
              <a:t>HOA</a:t>
            </a:r>
            <a:endParaRPr lang="en-US" sz="1200" b="1" kern="10" dirty="0">
              <a:ln w="9525">
                <a:round/>
                <a:headEnd/>
                <a:tailEnd/>
              </a:ln>
              <a:solidFill>
                <a:srgbClr val="000080"/>
              </a:solidFill>
              <a:latin typeface="Times New Roman" panose="02020603050405020304" pitchFamily="18" charset="0"/>
              <a:cs typeface="Times New Roman" panose="02020603050405020304" pitchFamily="18" charset="0"/>
            </a:endParaRPr>
          </a:p>
        </p:txBody>
      </p:sp>
      <p:pic>
        <p:nvPicPr>
          <p:cNvPr id="10" name="Picture 9"/>
          <p:cNvPicPr/>
          <p:nvPr/>
        </p:nvPicPr>
        <p:blipFill rotWithShape="1">
          <a:blip r:embed="rId5"/>
          <a:srcRect l="12014" t="12534" r="18250" b="25760"/>
          <a:stretch/>
        </p:blipFill>
        <p:spPr bwMode="auto">
          <a:xfrm>
            <a:off x="2034244" y="2440137"/>
            <a:ext cx="8858865" cy="48053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43196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1" nodeType="withEffect">
                                  <p:stCondLst>
                                    <p:cond delay="0"/>
                                  </p:stCondLst>
                                  <p:childTnLst>
                                    <p:animRot by="21600000">
                                      <p:cBhvr>
                                        <p:cTn id="6" dur="2000" fill="hold"/>
                                        <p:tgtEl>
                                          <p:spTgt spid="6"/>
                                        </p:tgtEl>
                                        <p:attrNameLst>
                                          <p:attrName>r</p:attrName>
                                        </p:attrNameLst>
                                      </p:cBhvr>
                                    </p:animRot>
                                  </p:childTnLst>
                                </p:cTn>
                              </p:par>
                              <p:par>
                                <p:cTn id="7" presetID="8" presetClass="emph" presetSubtype="0" fill="hold" grpId="2" nodeType="withEffect">
                                  <p:stCondLst>
                                    <p:cond delay="0"/>
                                  </p:stCondLst>
                                  <p:childTnLst>
                                    <p:animRot by="21600000">
                                      <p:cBhvr>
                                        <p:cTn id="8" dur="2000" fill="hold"/>
                                        <p:tgtEl>
                                          <p:spTgt spid="6"/>
                                        </p:tgtEl>
                                        <p:attrNameLst>
                                          <p:attrName>r</p:attrName>
                                        </p:attrNameLst>
                                      </p:cBhvr>
                                    </p:animRot>
                                  </p:childTnLst>
                                </p:cTn>
                              </p:par>
                              <p:par>
                                <p:cTn id="9" presetID="5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770" decel="100000"/>
                                        <p:tgtEl>
                                          <p:spTgt spid="6"/>
                                        </p:tgtEl>
                                      </p:cBhvr>
                                    </p:animEffect>
                                    <p:animScale>
                                      <p:cBhvr>
                                        <p:cTn id="12" dur="770" decel="100000"/>
                                        <p:tgtEl>
                                          <p:spTgt spid="6"/>
                                        </p:tgtEl>
                                      </p:cBhvr>
                                      <p:from x="10000" y="10000"/>
                                      <p:to x="200000" y="450000"/>
                                    </p:animScale>
                                    <p:animScale>
                                      <p:cBhvr>
                                        <p:cTn id="13" dur="1230" accel="100000" fill="hold">
                                          <p:stCondLst>
                                            <p:cond delay="770"/>
                                          </p:stCondLst>
                                        </p:cTn>
                                        <p:tgtEl>
                                          <p:spTgt spid="6"/>
                                        </p:tgtEl>
                                      </p:cBhvr>
                                      <p:from x="200000" y="450000"/>
                                      <p:to x="100000" y="100000"/>
                                    </p:animScale>
                                    <p:set>
                                      <p:cBhvr>
                                        <p:cTn id="14" dur="770" fill="hold"/>
                                        <p:tgtEl>
                                          <p:spTgt spid="6"/>
                                        </p:tgtEl>
                                        <p:attrNameLst>
                                          <p:attrName>ppt_x</p:attrName>
                                        </p:attrNameLst>
                                      </p:cBhvr>
                                      <p:to>
                                        <p:strVal val="(0.5)"/>
                                      </p:to>
                                    </p:set>
                                    <p:anim from="(0.5)" to="(#ppt_x)" calcmode="lin" valueType="num">
                                      <p:cBhvr>
                                        <p:cTn id="15" dur="1230" accel="100000" fill="hold">
                                          <p:stCondLst>
                                            <p:cond delay="770"/>
                                          </p:stCondLst>
                                        </p:cTn>
                                        <p:tgtEl>
                                          <p:spTgt spid="6"/>
                                        </p:tgtEl>
                                        <p:attrNameLst>
                                          <p:attrName>ppt_x</p:attrName>
                                        </p:attrNameLst>
                                      </p:cBhvr>
                                    </p:anim>
                                    <p:set>
                                      <p:cBhvr>
                                        <p:cTn id="16" dur="770" fill="hold"/>
                                        <p:tgtEl>
                                          <p:spTgt spid="6"/>
                                        </p:tgtEl>
                                        <p:attrNameLst>
                                          <p:attrName>ppt_y</p:attrName>
                                        </p:attrNameLst>
                                      </p:cBhvr>
                                      <p:to>
                                        <p:strVal val="(#ppt_y+0.4)"/>
                                      </p:to>
                                    </p:set>
                                    <p:anim from="(#ppt_y+0.4)" to="(#ppt_y)" calcmode="lin" valueType="num">
                                      <p:cBhvr>
                                        <p:cTn id="17" dur="1230" accel="100000" fill="hold">
                                          <p:stCondLst>
                                            <p:cond delay="770"/>
                                          </p:stCondLst>
                                        </p:cTn>
                                        <p:tgtEl>
                                          <p:spTgt spid="6"/>
                                        </p:tgtEl>
                                        <p:attrNameLst>
                                          <p:attrName>ppt_y</p:attrName>
                                        </p:attrNameLst>
                                      </p:cBhvr>
                                    </p:anim>
                                  </p:childTnLst>
                                </p:cTn>
                              </p:par>
                              <p:par>
                                <p:cTn id="18" presetID="5" presetClass="entr" presetSubtype="1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checkerboard(across)">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6" grpId="2"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91935D-6C86-5ADD-8491-44CDC337A0B3}"/>
              </a:ext>
            </a:extLst>
          </p:cNvPr>
          <p:cNvPicPr>
            <a:picLocks noChangeAspect="1"/>
          </p:cNvPicPr>
          <p:nvPr/>
        </p:nvPicPr>
        <p:blipFill>
          <a:blip r:embed="rId2"/>
          <a:stretch>
            <a:fillRect/>
          </a:stretch>
        </p:blipFill>
        <p:spPr>
          <a:xfrm>
            <a:off x="-1" y="0"/>
            <a:ext cx="12192000" cy="6858000"/>
          </a:xfrm>
          <a:prstGeom prst="rect">
            <a:avLst/>
          </a:prstGeom>
        </p:spPr>
      </p:pic>
      <p:sp>
        <p:nvSpPr>
          <p:cNvPr id="5" name="Rectangle: Rounded Corners 4">
            <a:extLst>
              <a:ext uri="{FF2B5EF4-FFF2-40B4-BE49-F238E27FC236}">
                <a16:creationId xmlns:a16="http://schemas.microsoft.com/office/drawing/2014/main" id="{FE36CE4B-0678-0DC4-C4FF-FCF7FE1F25AB}"/>
              </a:ext>
            </a:extLst>
          </p:cNvPr>
          <p:cNvSpPr/>
          <p:nvPr/>
        </p:nvSpPr>
        <p:spPr>
          <a:xfrm>
            <a:off x="168676" y="240990"/>
            <a:ext cx="11854650" cy="6488283"/>
          </a:xfrm>
          <a:prstGeom prst="roundRect">
            <a:avLst>
              <a:gd name="adj" fmla="val 9943"/>
            </a:avLst>
          </a:prstGeom>
          <a:solidFill>
            <a:schemeClr val="bg1">
              <a:alpha val="78000"/>
            </a:schemeClr>
          </a:solidFill>
          <a:ln w="5715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DFA596E9-FF05-116B-1483-788C3E147ACE}"/>
              </a:ext>
            </a:extLst>
          </p:cNvPr>
          <p:cNvSpPr txBox="1"/>
          <p:nvPr/>
        </p:nvSpPr>
        <p:spPr>
          <a:xfrm>
            <a:off x="504448" y="367114"/>
            <a:ext cx="11183101" cy="6555641"/>
          </a:xfrm>
          <a:prstGeom prst="rect">
            <a:avLst/>
          </a:prstGeom>
          <a:noFill/>
        </p:spPr>
        <p:txBody>
          <a:bodyPr wrap="square">
            <a:spAutoFit/>
          </a:bodyPr>
          <a:lstStyle/>
          <a:p>
            <a:pPr algn="just">
              <a:defRPr/>
            </a:pPr>
            <a:r>
              <a:rPr lang="vi-VN" sz="3200" b="1" dirty="0">
                <a:latin typeface="Times New Roman" panose="02020603050405020304" pitchFamily="18" charset="0"/>
                <a:cs typeface="Times New Roman" panose="02020603050405020304" pitchFamily="18" charset="0"/>
              </a:rPr>
              <a:t>Ánh</a:t>
            </a:r>
            <a:r>
              <a:rPr lang="en-US" sz="3200" b="1" dirty="0">
                <a:latin typeface="Times New Roman" panose="02020603050405020304" pitchFamily="18" charset="0"/>
                <a:cs typeface="Times New Roman" panose="02020603050405020304" pitchFamily="18" charset="0"/>
              </a:rPr>
              <a:t> </a:t>
            </a:r>
            <a:r>
              <a:rPr kumimoji="0" lang="vi-VN" sz="35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đèn từ muôn vàn ô vuông cửa sổ loãng đi rất nhanh và</a:t>
            </a:r>
            <a:r>
              <a:rPr kumimoji="0" lang="en-US" sz="35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35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thưa thớt tắt. Ba ngọn đèn đỏ trên tháp phát sóng Đài Truyền</a:t>
            </a:r>
            <a:r>
              <a:rPr kumimoji="0" lang="en-US" sz="35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35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hình Thành phố có vẻ</a:t>
            </a:r>
            <a:r>
              <a:rPr kumimoji="0" lang="en-US" sz="35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35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như bị hạ thấp và kéo gần lại. Mặt trời dâng chầm chậm, lơ lửng như một</a:t>
            </a:r>
            <a:r>
              <a:rPr kumimoji="0" lang="en-US" sz="35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35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quả bóng bay mềm mại.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35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Đường phố bắt đầu hoạt động và huyên náo. Những chiếc xe tải nhỏ,</a:t>
            </a:r>
            <a:r>
              <a:rPr kumimoji="0" lang="en-US" sz="35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35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xe lam, xích lô máy nườm nượp chở hàng hoá và thực phẩm từ những</a:t>
            </a:r>
            <a:r>
              <a:rPr kumimoji="0" lang="en-US" sz="35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35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vùng ngoại ô về các chợ Bến Thành, Cầu Muối,… đánh thức cả thành phố</a:t>
            </a:r>
            <a:r>
              <a:rPr kumimoji="0" lang="en-US" sz="35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35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dậy bởi những tiếng máy nổ giòn.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35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Thành phố mình đẹp quá! Đẹp quá 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Theo Nguyễn Mạnh Tuấn</a:t>
            </a:r>
            <a:endParaRPr kumimoji="0" lang="vi-VN" sz="35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7131342"/>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12" name="Rectangle: Rounded Corners 6">
            <a:extLst>
              <a:ext uri="{FF2B5EF4-FFF2-40B4-BE49-F238E27FC236}">
                <a16:creationId xmlns:a16="http://schemas.microsoft.com/office/drawing/2014/main" id="{C4D63267-0065-4DF6-B5B4-D4A3E36F9DF0}"/>
              </a:ext>
            </a:extLst>
          </p:cNvPr>
          <p:cNvSpPr/>
          <p:nvPr/>
        </p:nvSpPr>
        <p:spPr>
          <a:xfrm>
            <a:off x="239684" y="1056793"/>
            <a:ext cx="11712632" cy="2977137"/>
          </a:xfrm>
          <a:prstGeom prst="roundRect">
            <a:avLst>
              <a:gd name="adj" fmla="val 13348"/>
            </a:avLst>
          </a:prstGeom>
          <a:solidFill>
            <a:schemeClr val="bg1">
              <a:alpha val="82000"/>
            </a:schemeClr>
          </a:solidFill>
          <a:ln>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2044744" y="116012"/>
            <a:ext cx="919231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Giọng</a:t>
            </a:r>
            <a:r>
              <a:rPr kumimoji="0" lang="en-US" sz="4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đọc</a:t>
            </a:r>
            <a:r>
              <a:rPr kumimoji="0" lang="en-US" sz="4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toàn</a:t>
            </a:r>
            <a:r>
              <a:rPr kumimoji="0" lang="en-US" sz="4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bài</a:t>
            </a:r>
            <a:endParaRPr kumimoji="0" lang="en-US" sz="4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83033" y="3572500"/>
            <a:ext cx="3772750" cy="3310367"/>
          </a:xfrm>
          <a:prstGeom prst="rect">
            <a:avLst/>
          </a:prstGeom>
        </p:spPr>
      </p:pic>
      <p:sp>
        <p:nvSpPr>
          <p:cNvPr id="13" name="TextBox 12"/>
          <p:cNvSpPr txBox="1"/>
          <p:nvPr/>
        </p:nvSpPr>
        <p:spPr>
          <a:xfrm>
            <a:off x="837575" y="1001464"/>
            <a:ext cx="10129520" cy="409342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Toàn bài đọc với giọng thong thả, tươi vui, câu cuối đọc với giọng tự hào.</a:t>
            </a:r>
          </a:p>
          <a:p>
            <a:pPr algn="ju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Nhấn giọng ở những từ ngữ tả vẻ đẹp của cảnh, gợi tả âm thanh,...</a:t>
            </a:r>
            <a:r>
              <a:rPr lang="vi-VN" sz="3600" b="1" dirty="0">
                <a:latin typeface="Times New Roman" panose="02020603050405020304" pitchFamily="18" charset="0"/>
                <a:cs typeface="Times New Roman" panose="02020603050405020304" pitchFamily="18" charset="0"/>
              </a:rPr>
              <a:t> </a:t>
            </a:r>
            <a:r>
              <a:rPr lang="vi-VN" sz="3600" dirty="0">
                <a:solidFill>
                  <a:srgbClr val="FF0000"/>
                </a:solidFill>
                <a:latin typeface="Times New Roman" panose="02020603050405020304" pitchFamily="18" charset="0"/>
                <a:cs typeface="Times New Roman" panose="02020603050405020304" pitchFamily="18" charset="0"/>
              </a:rPr>
              <a:t>huyền ảo</a:t>
            </a:r>
            <a:r>
              <a:rPr lang="en-US" sz="3600" dirty="0">
                <a:solidFill>
                  <a:srgbClr val="FF0000"/>
                </a:solidFill>
                <a:latin typeface="Times New Roman" panose="02020603050405020304" pitchFamily="18" charset="0"/>
                <a:cs typeface="Times New Roman" panose="02020603050405020304" pitchFamily="18" charset="0"/>
              </a:rPr>
              <a:t>,</a:t>
            </a:r>
            <a:r>
              <a:rPr lang="vi-VN" sz="3600" dirty="0">
                <a:solidFill>
                  <a:srgbClr val="FF0000"/>
                </a:solidFill>
                <a:latin typeface="Times New Roman" panose="02020603050405020304" pitchFamily="18" charset="0"/>
                <a:cs typeface="Times New Roman" panose="02020603050405020304" pitchFamily="18" charset="0"/>
              </a:rPr>
              <a:t> mờ ảo</a:t>
            </a:r>
            <a:r>
              <a:rPr lang="en-US" sz="3600" dirty="0">
                <a:solidFill>
                  <a:srgbClr val="FF0000"/>
                </a:solidFill>
                <a:latin typeface="Times New Roman" panose="02020603050405020304" pitchFamily="18" charset="0"/>
                <a:cs typeface="Times New Roman" panose="02020603050405020304" pitchFamily="18" charset="0"/>
              </a:rPr>
              <a:t>,</a:t>
            </a:r>
            <a:r>
              <a:rPr lang="vi-VN" sz="3600" dirty="0">
                <a:solidFill>
                  <a:srgbClr val="FF0000"/>
                </a:solidFill>
                <a:latin typeface="Times New Roman" panose="02020603050405020304" pitchFamily="18" charset="0"/>
                <a:cs typeface="Times New Roman" panose="02020603050405020304" pitchFamily="18" charset="0"/>
              </a:rPr>
              <a:t> muôn vàn</a:t>
            </a:r>
            <a:r>
              <a:rPr lang="en-US" sz="3600" dirty="0">
                <a:solidFill>
                  <a:srgbClr val="FF0000"/>
                </a:solidFill>
                <a:latin typeface="Times New Roman" panose="02020603050405020304" pitchFamily="18" charset="0"/>
                <a:cs typeface="Times New Roman" panose="02020603050405020304" pitchFamily="18" charset="0"/>
              </a:rPr>
              <a:t>; </a:t>
            </a:r>
            <a:r>
              <a:rPr lang="vi-VN" sz="3600" dirty="0">
                <a:solidFill>
                  <a:srgbClr val="FF0000"/>
                </a:solidFill>
                <a:latin typeface="Times New Roman" panose="02020603050405020304" pitchFamily="18" charset="0"/>
                <a:cs typeface="Times New Roman" panose="02020603050405020304" pitchFamily="18" charset="0"/>
              </a:rPr>
              <a:t>thưa thớt tắt</a:t>
            </a:r>
            <a:r>
              <a:rPr lang="en-US" sz="3600" dirty="0">
                <a:solidFill>
                  <a:srgbClr val="FF0000"/>
                </a:solidFill>
                <a:latin typeface="Times New Roman" panose="02020603050405020304" pitchFamily="18" charset="0"/>
                <a:cs typeface="Times New Roman" panose="02020603050405020304" pitchFamily="18" charset="0"/>
              </a:rPr>
              <a:t>; </a:t>
            </a:r>
            <a:r>
              <a:rPr lang="vi-VN" sz="3600" dirty="0">
                <a:solidFill>
                  <a:srgbClr val="FF0000"/>
                </a:solidFill>
                <a:latin typeface="Times New Roman" panose="02020603050405020304" pitchFamily="18" charset="0"/>
                <a:cs typeface="Times New Roman" panose="02020603050405020304" pitchFamily="18" charset="0"/>
              </a:rPr>
              <a:t>chầm chậm</a:t>
            </a:r>
            <a:r>
              <a:rPr lang="en-US" sz="3600" dirty="0">
                <a:solidFill>
                  <a:srgbClr val="FF0000"/>
                </a:solidFill>
                <a:latin typeface="Times New Roman" panose="02020603050405020304" pitchFamily="18" charset="0"/>
                <a:cs typeface="Times New Roman" panose="02020603050405020304" pitchFamily="18" charset="0"/>
              </a:rPr>
              <a:t>; </a:t>
            </a:r>
            <a:r>
              <a:rPr lang="vi-VN" sz="3600" dirty="0">
                <a:solidFill>
                  <a:srgbClr val="FF0000"/>
                </a:solidFill>
                <a:latin typeface="Times New Roman" panose="02020603050405020304" pitchFamily="18" charset="0"/>
                <a:cs typeface="Times New Roman" panose="02020603050405020304" pitchFamily="18" charset="0"/>
              </a:rPr>
              <a:t>mềm mại</a:t>
            </a:r>
            <a:r>
              <a:rPr lang="en-US" sz="3600" dirty="0">
                <a:solidFill>
                  <a:srgbClr val="FF0000"/>
                </a:solidFill>
                <a:latin typeface="Times New Roman" panose="02020603050405020304" pitchFamily="18" charset="0"/>
                <a:cs typeface="Times New Roman" panose="02020603050405020304" pitchFamily="18" charset="0"/>
              </a:rPr>
              <a:t>; </a:t>
            </a:r>
            <a:r>
              <a:rPr lang="vi-VN" sz="3600" dirty="0">
                <a:solidFill>
                  <a:srgbClr val="FF0000"/>
                </a:solidFill>
                <a:latin typeface="Times New Roman" panose="02020603050405020304" pitchFamily="18" charset="0"/>
                <a:cs typeface="Times New Roman" panose="02020603050405020304" pitchFamily="18" charset="0"/>
              </a:rPr>
              <a:t>đánh thức</a:t>
            </a:r>
            <a:r>
              <a:rPr lang="en-US" sz="3600" dirty="0">
                <a:solidFill>
                  <a:srgbClr val="FF0000"/>
                </a:solidFill>
                <a:latin typeface="Times New Roman" panose="02020603050405020304" pitchFamily="18" charset="0"/>
                <a:cs typeface="Times New Roman" panose="02020603050405020304" pitchFamily="18" charset="0"/>
              </a:rPr>
              <a:t>; </a:t>
            </a:r>
            <a:r>
              <a:rPr lang="vi-VN" sz="3600" dirty="0">
                <a:solidFill>
                  <a:srgbClr val="FF0000"/>
                </a:solidFill>
                <a:latin typeface="Times New Roman" panose="02020603050405020304" pitchFamily="18" charset="0"/>
                <a:cs typeface="Times New Roman" panose="02020603050405020304" pitchFamily="18" charset="0"/>
              </a:rPr>
              <a:t>nổ giòn</a:t>
            </a:r>
            <a:r>
              <a:rPr lang="en-US" sz="3600" dirty="0">
                <a:solidFill>
                  <a:srgbClr val="FF0000"/>
                </a:solidFill>
                <a:latin typeface="Times New Roman" panose="02020603050405020304" pitchFamily="18" charset="0"/>
                <a:cs typeface="Times New Roman" panose="02020603050405020304" pitchFamily="18" charset="0"/>
              </a:rPr>
              <a:t>; </a:t>
            </a:r>
            <a:r>
              <a:rPr lang="vi-VN" sz="3600" dirty="0">
                <a:solidFill>
                  <a:srgbClr val="FF0000"/>
                </a:solidFill>
                <a:latin typeface="Times New Roman" panose="02020603050405020304" pitchFamily="18" charset="0"/>
                <a:cs typeface="Times New Roman" panose="02020603050405020304" pitchFamily="18" charset="0"/>
              </a:rPr>
              <a:t>đẹp quá</a:t>
            </a:r>
            <a:endParaRPr lang="en-US" sz="3600" dirty="0">
              <a:solidFill>
                <a:srgbClr val="FF0000"/>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0859616"/>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673" y="0"/>
            <a:ext cx="12192000" cy="6858000"/>
          </a:xfrm>
          <a:prstGeom prst="rect">
            <a:avLst/>
          </a:prstGeom>
        </p:spPr>
      </p:pic>
      <p:sp>
        <p:nvSpPr>
          <p:cNvPr id="12" name="Rectangle: Rounded Corners 6">
            <a:extLst>
              <a:ext uri="{FF2B5EF4-FFF2-40B4-BE49-F238E27FC236}">
                <a16:creationId xmlns:a16="http://schemas.microsoft.com/office/drawing/2014/main" id="{C4D63267-0065-4DF6-B5B4-D4A3E36F9DF0}"/>
              </a:ext>
            </a:extLst>
          </p:cNvPr>
          <p:cNvSpPr/>
          <p:nvPr/>
        </p:nvSpPr>
        <p:spPr>
          <a:xfrm>
            <a:off x="239684" y="1056793"/>
            <a:ext cx="11712632" cy="2977137"/>
          </a:xfrm>
          <a:prstGeom prst="roundRect">
            <a:avLst>
              <a:gd name="adj" fmla="val 13348"/>
            </a:avLst>
          </a:prstGeom>
          <a:solidFill>
            <a:schemeClr val="bg1">
              <a:alpha val="82000"/>
            </a:schemeClr>
          </a:solidFill>
          <a:ln>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1153453" y="1114175"/>
            <a:ext cx="7592480" cy="584775"/>
          </a:xfrm>
          <a:prstGeom prst="rect">
            <a:avLst/>
          </a:prstGeom>
          <a:noFill/>
        </p:spPr>
        <p:txBody>
          <a:bodyPr wrap="square" rtlCol="0">
            <a:spAutoFit/>
          </a:bodyPr>
          <a:lstStyle/>
          <a:p>
            <a:r>
              <a:rPr lang="en-US" sz="3200" b="1" dirty="0" err="1">
                <a:latin typeface="Times New Roman" panose="02020603050405020304" pitchFamily="18" charset="0"/>
                <a:cs typeface="Times New Roman" panose="02020603050405020304" pitchFamily="18" charset="0"/>
              </a:rPr>
              <a:t>Trong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có</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những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từ</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ngữ</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nào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khó</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đọc</a:t>
            </a:r>
            <a:r>
              <a:rPr lang="en-US" sz="32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663986601"/>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12" name="Rectangle: Rounded Corners 6">
            <a:extLst>
              <a:ext uri="{FF2B5EF4-FFF2-40B4-BE49-F238E27FC236}">
                <a16:creationId xmlns:a16="http://schemas.microsoft.com/office/drawing/2014/main" id="{C4D63267-0065-4DF6-B5B4-D4A3E36F9DF0}"/>
              </a:ext>
            </a:extLst>
          </p:cNvPr>
          <p:cNvSpPr/>
          <p:nvPr/>
        </p:nvSpPr>
        <p:spPr>
          <a:xfrm>
            <a:off x="123821" y="779871"/>
            <a:ext cx="11712632" cy="4997166"/>
          </a:xfrm>
          <a:prstGeom prst="roundRect">
            <a:avLst>
              <a:gd name="adj" fmla="val 13348"/>
            </a:avLst>
          </a:prstGeom>
          <a:solidFill>
            <a:schemeClr val="bg1">
              <a:alpha val="82000"/>
            </a:schemeClr>
          </a:solidFill>
          <a:ln>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2078542" y="649407"/>
            <a:ext cx="919231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Luyện</a:t>
            </a:r>
            <a:r>
              <a:rPr kumimoji="0" lang="en-US" sz="4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đọc</a:t>
            </a:r>
            <a:r>
              <a:rPr kumimoji="0" lang="en-US" sz="4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câu</a:t>
            </a:r>
            <a:r>
              <a:rPr kumimoji="0" lang="en-US" sz="4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dài</a:t>
            </a:r>
            <a:endParaRPr kumimoji="0" lang="en-US" sz="4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13" name="TextBox 12"/>
          <p:cNvSpPr txBox="1"/>
          <p:nvPr/>
        </p:nvSpPr>
        <p:spPr>
          <a:xfrm>
            <a:off x="597313" y="1424062"/>
            <a:ext cx="11171543" cy="34778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Mặt trời chưa xuất hiện nhưng tầng tầng lớp lớp bụi hồng ánh sáng</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đã tràn lan khắp không gian</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như thoa phấn</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trên những toà nhà cao tầng của thành phố,</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khiến chúng trở nên nguy nga,</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đậm nét</a:t>
            </a:r>
          </a:p>
        </p:txBody>
      </p:sp>
    </p:spTree>
    <p:extLst>
      <p:ext uri="{BB962C8B-B14F-4D97-AF65-F5344CB8AC3E}">
        <p14:creationId xmlns:p14="http://schemas.microsoft.com/office/powerpoint/2010/main" val="712703964"/>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12" name="Rectangle: Rounded Corners 6">
            <a:extLst>
              <a:ext uri="{FF2B5EF4-FFF2-40B4-BE49-F238E27FC236}">
                <a16:creationId xmlns:a16="http://schemas.microsoft.com/office/drawing/2014/main" id="{C4D63267-0065-4DF6-B5B4-D4A3E36F9DF0}"/>
              </a:ext>
            </a:extLst>
          </p:cNvPr>
          <p:cNvSpPr/>
          <p:nvPr/>
        </p:nvSpPr>
        <p:spPr>
          <a:xfrm>
            <a:off x="123821" y="779871"/>
            <a:ext cx="11712632" cy="4997166"/>
          </a:xfrm>
          <a:prstGeom prst="roundRect">
            <a:avLst>
              <a:gd name="adj" fmla="val 13348"/>
            </a:avLst>
          </a:prstGeom>
          <a:solidFill>
            <a:schemeClr val="bg1">
              <a:alpha val="82000"/>
            </a:schemeClr>
          </a:solidFill>
          <a:ln>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2078542" y="649407"/>
            <a:ext cx="919231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Luyện</a:t>
            </a:r>
            <a:r>
              <a:rPr kumimoji="0" lang="en-US" sz="4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đọc</a:t>
            </a:r>
            <a:r>
              <a:rPr kumimoji="0" lang="en-US" sz="4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câu</a:t>
            </a:r>
            <a:r>
              <a:rPr kumimoji="0" lang="en-US" sz="4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dài</a:t>
            </a:r>
            <a:endParaRPr kumimoji="0" lang="en-US" sz="4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13" name="TextBox 12"/>
          <p:cNvSpPr txBox="1"/>
          <p:nvPr/>
        </p:nvSpPr>
        <p:spPr>
          <a:xfrm>
            <a:off x="597313" y="1424062"/>
            <a:ext cx="11171543" cy="34778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Mặt trời chưa xuất hiện nhưng tầng tầng lớp lớp bụi hồng ánh sáng</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đã tràn lan khắp không gian</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như thoa phấn</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trên những toà nhà cao tầng của thành phố,</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khiến chúng trở nên nguy nga,</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đậm nét</a:t>
            </a:r>
          </a:p>
        </p:txBody>
      </p:sp>
      <p:sp>
        <p:nvSpPr>
          <p:cNvPr id="3" name="Rectangle 2"/>
          <p:cNvSpPr/>
          <p:nvPr/>
        </p:nvSpPr>
        <p:spPr>
          <a:xfrm>
            <a:off x="6404426" y="1350348"/>
            <a:ext cx="472951" cy="1015663"/>
          </a:xfrm>
          <a:prstGeom prst="rect">
            <a:avLst/>
          </a:prstGeom>
        </p:spPr>
        <p:txBody>
          <a:bodyPr wrap="square">
            <a:spAutoFit/>
          </a:bodyPr>
          <a:lstStyle/>
          <a:p>
            <a:r>
              <a:rPr lang="vi-VN" sz="6000" b="1" dirty="0">
                <a:solidFill>
                  <a:srgbClr val="FF0066"/>
                </a:solidFill>
                <a:latin typeface="Times New Roman" panose="02020603050405020304" pitchFamily="18" charset="0"/>
                <a:cs typeface="Times New Roman" panose="02020603050405020304" pitchFamily="18" charset="0"/>
              </a:rPr>
              <a:t>/</a:t>
            </a:r>
            <a:endParaRPr lang="en-US" sz="6000" dirty="0">
              <a:solidFill>
                <a:srgbClr val="FF0066"/>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6674700" y="1974190"/>
            <a:ext cx="472951" cy="1015663"/>
          </a:xfrm>
          <a:prstGeom prst="rect">
            <a:avLst/>
          </a:prstGeom>
        </p:spPr>
        <p:txBody>
          <a:bodyPr wrap="square">
            <a:spAutoFit/>
          </a:bodyPr>
          <a:lstStyle/>
          <a:p>
            <a:r>
              <a:rPr lang="vi-VN" sz="6000" b="1" dirty="0">
                <a:solidFill>
                  <a:srgbClr val="FF0000"/>
                </a:solidFill>
                <a:latin typeface="Times New Roman" panose="02020603050405020304" pitchFamily="18" charset="0"/>
                <a:cs typeface="Times New Roman" panose="02020603050405020304" pitchFamily="18" charset="0"/>
              </a:rPr>
              <a:t>/</a:t>
            </a:r>
            <a:endParaRPr lang="en-US" sz="6000" dirty="0">
              <a:solidFill>
                <a:srgbClr val="FF0000"/>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3429622" y="2700341"/>
            <a:ext cx="472951" cy="1015663"/>
          </a:xfrm>
          <a:prstGeom prst="rect">
            <a:avLst/>
          </a:prstGeom>
        </p:spPr>
        <p:txBody>
          <a:bodyPr wrap="square">
            <a:spAutoFit/>
          </a:bodyPr>
          <a:lstStyle/>
          <a:p>
            <a:r>
              <a:rPr lang="vi-VN" sz="6000" b="1" dirty="0">
                <a:solidFill>
                  <a:srgbClr val="FF0000"/>
                </a:solidFill>
                <a:latin typeface="Times New Roman" panose="02020603050405020304" pitchFamily="18" charset="0"/>
                <a:cs typeface="Times New Roman" panose="02020603050405020304" pitchFamily="18" charset="0"/>
              </a:rPr>
              <a:t>/</a:t>
            </a:r>
            <a:endParaRPr lang="en-US" sz="6000" dirty="0">
              <a:solidFill>
                <a:srgbClr val="FF0000"/>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7417925" y="2687818"/>
            <a:ext cx="472951" cy="1015663"/>
          </a:xfrm>
          <a:prstGeom prst="rect">
            <a:avLst/>
          </a:prstGeom>
        </p:spPr>
        <p:txBody>
          <a:bodyPr wrap="square">
            <a:spAutoFit/>
          </a:bodyPr>
          <a:lstStyle/>
          <a:p>
            <a:r>
              <a:rPr lang="vi-VN" sz="6000" b="1" dirty="0">
                <a:solidFill>
                  <a:srgbClr val="FF0000"/>
                </a:solidFill>
                <a:latin typeface="Times New Roman" panose="02020603050405020304" pitchFamily="18" charset="0"/>
                <a:cs typeface="Times New Roman" panose="02020603050405020304" pitchFamily="18" charset="0"/>
              </a:rPr>
              <a:t>/</a:t>
            </a:r>
            <a:endParaRPr lang="en-US" sz="6000" dirty="0">
              <a:solidFill>
                <a:srgbClr val="FF0000"/>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7482205" y="3382633"/>
            <a:ext cx="472951" cy="1015663"/>
          </a:xfrm>
          <a:prstGeom prst="rect">
            <a:avLst/>
          </a:prstGeom>
        </p:spPr>
        <p:txBody>
          <a:bodyPr wrap="square">
            <a:spAutoFit/>
          </a:bodyPr>
          <a:lstStyle/>
          <a:p>
            <a:r>
              <a:rPr lang="vi-VN" sz="6000" b="1" dirty="0">
                <a:solidFill>
                  <a:srgbClr val="FF0000"/>
                </a:solidFill>
                <a:latin typeface="Times New Roman" panose="02020603050405020304" pitchFamily="18" charset="0"/>
                <a:cs typeface="Times New Roman" panose="02020603050405020304" pitchFamily="18" charset="0"/>
              </a:rPr>
              <a:t>/</a:t>
            </a:r>
            <a:endParaRPr lang="en-US" sz="6000" dirty="0">
              <a:solidFill>
                <a:srgbClr val="FF0000"/>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4008482" y="4017113"/>
            <a:ext cx="472951" cy="1015663"/>
          </a:xfrm>
          <a:prstGeom prst="rect">
            <a:avLst/>
          </a:prstGeom>
        </p:spPr>
        <p:txBody>
          <a:bodyPr wrap="square">
            <a:spAutoFit/>
          </a:bodyPr>
          <a:lstStyle/>
          <a:p>
            <a:r>
              <a:rPr lang="vi-VN" sz="6000" b="1" dirty="0">
                <a:solidFill>
                  <a:srgbClr val="FF0000"/>
                </a:solidFill>
                <a:latin typeface="Times New Roman" panose="02020603050405020304" pitchFamily="18" charset="0"/>
                <a:cs typeface="Times New Roman" panose="02020603050405020304" pitchFamily="18" charset="0"/>
              </a:rPr>
              <a:t>/</a:t>
            </a:r>
            <a:endParaRPr lang="en-US" sz="6000" dirty="0">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6171870" y="4017112"/>
            <a:ext cx="739305" cy="1015663"/>
          </a:xfrm>
          <a:prstGeom prst="rect">
            <a:avLst/>
          </a:prstGeom>
        </p:spPr>
        <p:txBody>
          <a:bodyPr wrap="none">
            <a:spAutoFit/>
          </a:bodyPr>
          <a:lstStyle/>
          <a:p>
            <a:pPr lvl="0" algn="just">
              <a:defRPr/>
            </a:pPr>
            <a:r>
              <a:rPr lang="vi-VN" sz="4000" b="1" dirty="0">
                <a:latin typeface="Times New Roman" panose="02020603050405020304" pitchFamily="18" charset="0"/>
                <a:cs typeface="Times New Roman" panose="02020603050405020304" pitchFamily="18" charset="0"/>
              </a:rPr>
              <a:t>.</a:t>
            </a:r>
            <a:r>
              <a:rPr lang="vi-VN" sz="60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662621612"/>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D7BB33-96EC-3813-5839-CCAB4EDB2D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10" name="Rectangle: Rounded Corners 6">
            <a:extLst>
              <a:ext uri="{FF2B5EF4-FFF2-40B4-BE49-F238E27FC236}">
                <a16:creationId xmlns:a16="http://schemas.microsoft.com/office/drawing/2014/main" id="{59517EB1-F31B-64E1-49FA-73E8CBB1CB83}"/>
              </a:ext>
            </a:extLst>
          </p:cNvPr>
          <p:cNvSpPr/>
          <p:nvPr/>
        </p:nvSpPr>
        <p:spPr>
          <a:xfrm>
            <a:off x="239684" y="1056793"/>
            <a:ext cx="11712632" cy="5217883"/>
          </a:xfrm>
          <a:prstGeom prst="roundRect">
            <a:avLst>
              <a:gd name="adj" fmla="val 13348"/>
            </a:avLst>
          </a:prstGeom>
          <a:solidFill>
            <a:schemeClr val="bg1">
              <a:alpha val="82000"/>
            </a:schemeClr>
          </a:solidFill>
          <a:ln>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lowchart: Connector 28"/>
          <p:cNvSpPr/>
          <p:nvPr/>
        </p:nvSpPr>
        <p:spPr>
          <a:xfrm>
            <a:off x="361258" y="2107885"/>
            <a:ext cx="1015641" cy="1199618"/>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lowchart: Connector 29"/>
          <p:cNvSpPr/>
          <p:nvPr/>
        </p:nvSpPr>
        <p:spPr>
          <a:xfrm>
            <a:off x="2630379" y="2692313"/>
            <a:ext cx="939801" cy="859030"/>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Rectangle: Rounded Corners 6">
            <a:extLst>
              <a:ext uri="{FF2B5EF4-FFF2-40B4-BE49-F238E27FC236}">
                <a16:creationId xmlns:a16="http://schemas.microsoft.com/office/drawing/2014/main" id="{C4D63267-0065-4DF6-B5B4-D4A3E36F9DF0}"/>
              </a:ext>
            </a:extLst>
          </p:cNvPr>
          <p:cNvSpPr/>
          <p:nvPr/>
        </p:nvSpPr>
        <p:spPr>
          <a:xfrm>
            <a:off x="715999" y="1519745"/>
            <a:ext cx="4833464" cy="4281462"/>
          </a:xfrm>
          <a:prstGeom prst="roundRect">
            <a:avLst>
              <a:gd name="adj" fmla="val 13348"/>
            </a:avLst>
          </a:prstGeom>
          <a:solidFill>
            <a:schemeClr val="bg1">
              <a:alpha val="82000"/>
            </a:schemeClr>
          </a:solidFill>
          <a:ln>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TextBox 51"/>
          <p:cNvSpPr txBox="1"/>
          <p:nvPr/>
        </p:nvSpPr>
        <p:spPr>
          <a:xfrm>
            <a:off x="1046163" y="187672"/>
            <a:ext cx="1169906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Giải</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nghĩa</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từ</a:t>
            </a:r>
            <a:endPar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6" name="TextBox 5"/>
          <p:cNvSpPr txBox="1"/>
          <p:nvPr/>
        </p:nvSpPr>
        <p:spPr>
          <a:xfrm>
            <a:off x="1273345" y="2394515"/>
            <a:ext cx="4077631" cy="3170099"/>
          </a:xfrm>
          <a:prstGeom prst="rect">
            <a:avLst/>
          </a:prstGeom>
          <a:noFill/>
        </p:spPr>
        <p:txBody>
          <a:bodyPr wrap="square" rtlCol="0">
            <a:spAutoFit/>
          </a:bodyPr>
          <a:lstStyle/>
          <a:p>
            <a:pPr lvl="0"/>
            <a:r>
              <a:rPr lang="en-US" sz="4000" dirty="0">
                <a:solidFill>
                  <a:srgbClr val="0070C0"/>
                </a:solidFill>
                <a:latin typeface="Times New Roman" panose="02020603050405020304" pitchFamily="18" charset="0"/>
                <a:cs typeface="Times New Roman" panose="02020603050405020304" pitchFamily="18" charset="0"/>
              </a:rPr>
              <a:t>K</a:t>
            </a:r>
            <a:r>
              <a:rPr lang="vi-VN" sz="4000" dirty="0">
                <a:solidFill>
                  <a:srgbClr val="0070C0"/>
                </a:solidFill>
                <a:latin typeface="Times New Roman" panose="02020603050405020304" pitchFamily="18" charset="0"/>
                <a:cs typeface="Times New Roman" panose="02020603050405020304" pitchFamily="18" charset="0"/>
              </a:rPr>
              <a:t>hoảng thời gian trước lúc mặt trời mọc, lúc bầu trời ở phía đông hửng sáng.</a:t>
            </a:r>
          </a:p>
        </p:txBody>
      </p:sp>
      <p:pic>
        <p:nvPicPr>
          <p:cNvPr id="6146" name="Picture 2" descr="Lý do bầu trời chuyển sang màu đỏ lúc hoàng hôn - Báo VnExpress">
            <a:extLst>
              <a:ext uri="{FF2B5EF4-FFF2-40B4-BE49-F238E27FC236}">
                <a16:creationId xmlns:a16="http://schemas.microsoft.com/office/drawing/2014/main" id="{7DD49543-4B7B-41D6-0CC3-D19E9AB499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0660" y="1337187"/>
            <a:ext cx="6031069" cy="427533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376899" y="1807810"/>
            <a:ext cx="2880469" cy="584775"/>
          </a:xfrm>
          <a:prstGeom prst="rect">
            <a:avLst/>
          </a:prstGeom>
          <a:noFill/>
        </p:spPr>
        <p:txBody>
          <a:bodyPr wrap="square" rtlCol="0">
            <a:spAutoFit/>
          </a:bodyPr>
          <a:lstStyle/>
          <a:p>
            <a:r>
              <a:rPr lang="vi-VN" sz="3200" dirty="0">
                <a:solidFill>
                  <a:srgbClr val="FF0000"/>
                </a:solidFill>
                <a:latin typeface="Times New Roman" panose="02020603050405020304" pitchFamily="18" charset="0"/>
                <a:cs typeface="Times New Roman" panose="02020603050405020304" pitchFamily="18" charset="0"/>
              </a:rPr>
              <a:t>Rạng</a:t>
            </a:r>
            <a:r>
              <a:rPr lang="en-US" sz="3200" dirty="0">
                <a:solidFill>
                  <a:srgbClr val="FF0000"/>
                </a:solidFill>
                <a:latin typeface="Times New Roman" panose="02020603050405020304" pitchFamily="18" charset="0"/>
                <a:cs typeface="Times New Roman" panose="02020603050405020304" pitchFamily="18" charset="0"/>
              </a:rPr>
              <a:t> </a:t>
            </a:r>
            <a:r>
              <a:rPr lang="vi-VN" sz="3200" dirty="0">
                <a:solidFill>
                  <a:srgbClr val="FF0000"/>
                </a:solidFill>
                <a:latin typeface="Times New Roman" panose="02020603050405020304" pitchFamily="18" charset="0"/>
                <a:cs typeface="Times New Roman" panose="02020603050405020304" pitchFamily="18" charset="0"/>
              </a:rPr>
              <a:t>đông</a:t>
            </a:r>
            <a:endParaRPr lang="en-US" sz="3200" dirty="0"/>
          </a:p>
        </p:txBody>
      </p:sp>
    </p:spTree>
    <p:extLst>
      <p:ext uri="{BB962C8B-B14F-4D97-AF65-F5344CB8AC3E}">
        <p14:creationId xmlns:p14="http://schemas.microsoft.com/office/powerpoint/2010/main" val="21998232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Flowchart: Connector 29"/>
          <p:cNvSpPr/>
          <p:nvPr/>
        </p:nvSpPr>
        <p:spPr>
          <a:xfrm>
            <a:off x="2630379" y="2692313"/>
            <a:ext cx="939801" cy="859030"/>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353540" y="1945854"/>
            <a:ext cx="4287286" cy="1323439"/>
          </a:xfrm>
          <a:prstGeom prst="rect">
            <a:avLst/>
          </a:prstGeom>
          <a:noFill/>
        </p:spPr>
        <p:txBody>
          <a:bodyPr wrap="square" rtlCol="0">
            <a:spAutoFit/>
          </a:bodyPr>
          <a:lstStyle/>
          <a:p>
            <a:pPr lvl="0">
              <a:defRPr/>
            </a:pPr>
            <a:r>
              <a:rPr lang="vi-VN" sz="4000" dirty="0">
                <a:solidFill>
                  <a:srgbClr val="0070C0"/>
                </a:solidFill>
                <a:latin typeface="Times New Roman" panose="02020603050405020304" pitchFamily="18" charset="0"/>
                <a:cs typeface="Times New Roman" panose="02020603050405020304" pitchFamily="18" charset="0"/>
              </a:rPr>
              <a:t>(di chuyển) đông,</a:t>
            </a:r>
            <a:r>
              <a:rPr lang="en-US" sz="4000" dirty="0">
                <a:solidFill>
                  <a:srgbClr val="0070C0"/>
                </a:solidFill>
                <a:latin typeface="Times New Roman" panose="02020603050405020304" pitchFamily="18" charset="0"/>
                <a:cs typeface="Times New Roman" panose="02020603050405020304" pitchFamily="18" charset="0"/>
              </a:rPr>
              <a:t> </a:t>
            </a:r>
            <a:r>
              <a:rPr lang="vi-VN" sz="4000" dirty="0">
                <a:solidFill>
                  <a:srgbClr val="0070C0"/>
                </a:solidFill>
                <a:latin typeface="Times New Roman" panose="02020603050405020304" pitchFamily="18" charset="0"/>
                <a:cs typeface="Times New Roman" panose="02020603050405020304" pitchFamily="18" charset="0"/>
              </a:rPr>
              <a:t>nhiều, liên tục. </a:t>
            </a:r>
            <a:endParaRPr lang="en-US" sz="4000" dirty="0">
              <a:solidFill>
                <a:srgbClr val="0070C0"/>
              </a:solidFill>
              <a:latin typeface="Times New Roman" panose="02020603050405020304" pitchFamily="18" charset="0"/>
              <a:cs typeface="Times New Roman" panose="02020603050405020304" pitchFamily="18" charset="0"/>
            </a:endParaRPr>
          </a:p>
        </p:txBody>
      </p:sp>
      <p:pic>
        <p:nvPicPr>
          <p:cNvPr id="2050" name="Picture 2" descr="Người dân &quot;tay xách nách mang&quot; nườm nượp rời Thủ đô về quê ăn Tết |  baotintuc.vn">
            <a:extLst>
              <a:ext uri="{FF2B5EF4-FFF2-40B4-BE49-F238E27FC236}">
                <a16:creationId xmlns:a16="http://schemas.microsoft.com/office/drawing/2014/main" id="{326A9410-902B-DCA4-1D7F-AC99476CC2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9885" y="1075592"/>
            <a:ext cx="7374192" cy="506956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061463" y="1208499"/>
            <a:ext cx="2349909" cy="584775"/>
          </a:xfrm>
          <a:prstGeom prst="rect">
            <a:avLst/>
          </a:prstGeom>
          <a:noFill/>
        </p:spPr>
        <p:txBody>
          <a:bodyPr wrap="square" rtlCol="0">
            <a:spAutoFit/>
          </a:bodyPr>
          <a:lstStyle/>
          <a:p>
            <a:r>
              <a:rPr lang="vi-VN" sz="3200" dirty="0">
                <a:solidFill>
                  <a:srgbClr val="FF0000"/>
                </a:solidFill>
                <a:latin typeface="Times New Roman" panose="02020603050405020304" pitchFamily="18" charset="0"/>
                <a:cs typeface="Times New Roman" panose="02020603050405020304" pitchFamily="18" charset="0"/>
              </a:rPr>
              <a:t>Nườm nượp:</a:t>
            </a:r>
            <a:endParaRPr lang="en-US" sz="3200" dirty="0"/>
          </a:p>
        </p:txBody>
      </p:sp>
    </p:spTree>
    <p:extLst>
      <p:ext uri="{BB962C8B-B14F-4D97-AF65-F5344CB8AC3E}">
        <p14:creationId xmlns:p14="http://schemas.microsoft.com/office/powerpoint/2010/main" val="31432398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D7BB33-96EC-3813-5839-CCAB4EDB2D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10" name="Rectangle: Rounded Corners 6">
            <a:extLst>
              <a:ext uri="{FF2B5EF4-FFF2-40B4-BE49-F238E27FC236}">
                <a16:creationId xmlns:a16="http://schemas.microsoft.com/office/drawing/2014/main" id="{59517EB1-F31B-64E1-49FA-73E8CBB1CB83}"/>
              </a:ext>
            </a:extLst>
          </p:cNvPr>
          <p:cNvSpPr/>
          <p:nvPr/>
        </p:nvSpPr>
        <p:spPr>
          <a:xfrm>
            <a:off x="239684" y="1056793"/>
            <a:ext cx="11712632" cy="5217883"/>
          </a:xfrm>
          <a:prstGeom prst="roundRect">
            <a:avLst>
              <a:gd name="adj" fmla="val 13348"/>
            </a:avLst>
          </a:prstGeom>
          <a:solidFill>
            <a:schemeClr val="bg1">
              <a:alpha val="82000"/>
            </a:schemeClr>
          </a:solidFill>
          <a:ln>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lowchart: Connector 28"/>
          <p:cNvSpPr/>
          <p:nvPr/>
        </p:nvSpPr>
        <p:spPr>
          <a:xfrm>
            <a:off x="361258" y="2107885"/>
            <a:ext cx="1015641" cy="1199618"/>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lowchart: Connector 29"/>
          <p:cNvSpPr/>
          <p:nvPr/>
        </p:nvSpPr>
        <p:spPr>
          <a:xfrm>
            <a:off x="2630379" y="2692313"/>
            <a:ext cx="939801" cy="859030"/>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Rectangle: Rounded Corners 6">
            <a:extLst>
              <a:ext uri="{FF2B5EF4-FFF2-40B4-BE49-F238E27FC236}">
                <a16:creationId xmlns:a16="http://schemas.microsoft.com/office/drawing/2014/main" id="{C4D63267-0065-4DF6-B5B4-D4A3E36F9DF0}"/>
              </a:ext>
            </a:extLst>
          </p:cNvPr>
          <p:cNvSpPr/>
          <p:nvPr/>
        </p:nvSpPr>
        <p:spPr>
          <a:xfrm>
            <a:off x="715999" y="1519745"/>
            <a:ext cx="4833464" cy="4281462"/>
          </a:xfrm>
          <a:prstGeom prst="roundRect">
            <a:avLst>
              <a:gd name="adj" fmla="val 13348"/>
            </a:avLst>
          </a:prstGeom>
          <a:solidFill>
            <a:schemeClr val="bg1">
              <a:alpha val="82000"/>
            </a:schemeClr>
          </a:solidFill>
          <a:ln>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1270895" y="1536175"/>
            <a:ext cx="4077631" cy="3785652"/>
          </a:xfrm>
          <a:prstGeom prst="rect">
            <a:avLst/>
          </a:prstGeom>
          <a:noFill/>
        </p:spPr>
        <p:txBody>
          <a:bodyPr wrap="square" rtlCol="0">
            <a:spAutoFit/>
          </a:bodyPr>
          <a:lstStyle/>
          <a:p>
            <a:pPr lvl="0">
              <a:defRPr/>
            </a:pPr>
            <a:r>
              <a:rPr lang="en-US" sz="4000" dirty="0">
                <a:solidFill>
                  <a:srgbClr val="0070C0"/>
                </a:solidFill>
                <a:latin typeface="Times New Roman" panose="02020603050405020304" pitchFamily="18" charset="0"/>
                <a:cs typeface="Times New Roman" panose="02020603050405020304" pitchFamily="18" charset="0"/>
              </a:rPr>
              <a:t>X</a:t>
            </a:r>
            <a:r>
              <a:rPr lang="vi-VN" sz="4000" dirty="0">
                <a:solidFill>
                  <a:srgbClr val="0070C0"/>
                </a:solidFill>
                <a:latin typeface="Times New Roman" panose="02020603050405020304" pitchFamily="18" charset="0"/>
                <a:cs typeface="Times New Roman" panose="02020603050405020304" pitchFamily="18" charset="0"/>
              </a:rPr>
              <a:t>e có ba bánh, chạy bằng động cơ giống ô tô, nhưng nhỏ hơn, dùng để chở người, chở hàng</a:t>
            </a:r>
            <a:endParaRPr lang="en-US" sz="3200" dirty="0">
              <a:solidFill>
                <a:srgbClr val="0070C0"/>
              </a:solidFill>
              <a:latin typeface="Times New Roman" panose="02020603050405020304" pitchFamily="18" charset="0"/>
              <a:cs typeface="Times New Roman" panose="02020603050405020304" pitchFamily="18" charset="0"/>
            </a:endParaRPr>
          </a:p>
        </p:txBody>
      </p:sp>
      <p:pic>
        <p:nvPicPr>
          <p:cNvPr id="1026" name="Picture 2" descr="xe ba gác chở thuê quận 2, Thuê xe chở hàng quận 2">
            <a:extLst>
              <a:ext uri="{FF2B5EF4-FFF2-40B4-BE49-F238E27FC236}">
                <a16:creationId xmlns:a16="http://schemas.microsoft.com/office/drawing/2014/main" id="{616A0C59-3C7D-8116-0BF9-CB47C5AB16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9463" y="1816165"/>
            <a:ext cx="5569509" cy="398504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096000" y="1372616"/>
            <a:ext cx="2802194"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X</a:t>
            </a:r>
            <a:r>
              <a:rPr lang="vi-VN" sz="3200" b="1" dirty="0">
                <a:solidFill>
                  <a:srgbClr val="FF0000"/>
                </a:solidFill>
                <a:latin typeface="Times New Roman" panose="02020603050405020304" pitchFamily="18" charset="0"/>
                <a:cs typeface="Times New Roman" panose="02020603050405020304" pitchFamily="18" charset="0"/>
              </a:rPr>
              <a:t>e lam</a:t>
            </a:r>
            <a:endParaRPr lang="en-US" sz="3200" b="1" dirty="0"/>
          </a:p>
        </p:txBody>
      </p:sp>
    </p:spTree>
    <p:extLst>
      <p:ext uri="{BB962C8B-B14F-4D97-AF65-F5344CB8AC3E}">
        <p14:creationId xmlns:p14="http://schemas.microsoft.com/office/powerpoint/2010/main" val="27649962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6376"/>
            <a:ext cx="12192000" cy="6858000"/>
          </a:xfrm>
          <a:prstGeom prst="rect">
            <a:avLst/>
          </a:prstGeom>
        </p:spPr>
      </p:pic>
      <p:sp>
        <p:nvSpPr>
          <p:cNvPr id="12" name="Rectangle: Rounded Corners 6">
            <a:extLst>
              <a:ext uri="{FF2B5EF4-FFF2-40B4-BE49-F238E27FC236}">
                <a16:creationId xmlns:a16="http://schemas.microsoft.com/office/drawing/2014/main" id="{C4D63267-0065-4DF6-B5B4-D4A3E36F9DF0}"/>
              </a:ext>
            </a:extLst>
          </p:cNvPr>
          <p:cNvSpPr/>
          <p:nvPr/>
        </p:nvSpPr>
        <p:spPr>
          <a:xfrm>
            <a:off x="239684" y="1056793"/>
            <a:ext cx="11712632" cy="4997166"/>
          </a:xfrm>
          <a:prstGeom prst="roundRect">
            <a:avLst>
              <a:gd name="adj" fmla="val 13348"/>
            </a:avLst>
          </a:prstGeom>
          <a:solidFill>
            <a:schemeClr val="bg1">
              <a:alpha val="82000"/>
            </a:schemeClr>
          </a:solidFill>
          <a:ln>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2265073" y="1425755"/>
            <a:ext cx="580993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Bài</a:t>
            </a:r>
            <a:r>
              <a:rPr kumimoji="0" lang="en-US" sz="4400" b="1"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đọc</a:t>
            </a:r>
            <a:r>
              <a:rPr kumimoji="0" lang="en-US" sz="4400" b="1"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lang="en-US" sz="4400" b="1" dirty="0">
                <a:latin typeface="Times New Roman" panose="02020603050405020304" pitchFamily="18" charset="0"/>
                <a:cs typeface="Times New Roman" panose="02020603050405020304" pitchFamily="18" charset="0"/>
              </a:rPr>
              <a:t>c</a:t>
            </a:r>
            <a:r>
              <a:rPr kumimoji="0" lang="en-US" sz="44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hia</a:t>
            </a:r>
            <a:r>
              <a:rPr kumimoji="0" lang="en-US" sz="4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mấy</a:t>
            </a:r>
            <a:r>
              <a:rPr kumimoji="0" lang="en-US" sz="4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đoạn</a:t>
            </a:r>
            <a:endParaRPr kumimoji="0" lang="en-US" sz="4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13" name="TextBox 12"/>
          <p:cNvSpPr txBox="1"/>
          <p:nvPr/>
        </p:nvSpPr>
        <p:spPr>
          <a:xfrm>
            <a:off x="1546997" y="2300439"/>
            <a:ext cx="9478053"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r>
              <a:rPr kumimoji="0" lang="vi-VN" sz="4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Đoạn 1: Từ đầu đến “mềm mại”.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Đoạn 2: Còn lại.</a:t>
            </a:r>
          </a:p>
        </p:txBody>
      </p:sp>
    </p:spTree>
    <p:extLst>
      <p:ext uri="{BB962C8B-B14F-4D97-AF65-F5344CB8AC3E}">
        <p14:creationId xmlns:p14="http://schemas.microsoft.com/office/powerpoint/2010/main" val="40835945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44" y="267264"/>
            <a:ext cx="12192000" cy="6858000"/>
          </a:xfrm>
          <a:prstGeom prst="rect">
            <a:avLst/>
          </a:prstGeom>
        </p:spPr>
      </p:pic>
      <p:sp>
        <p:nvSpPr>
          <p:cNvPr id="29" name="Flowchart: Connector 28"/>
          <p:cNvSpPr/>
          <p:nvPr/>
        </p:nvSpPr>
        <p:spPr>
          <a:xfrm>
            <a:off x="1921547" y="2122702"/>
            <a:ext cx="1015641" cy="1199618"/>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lowchart: Connector 29"/>
          <p:cNvSpPr/>
          <p:nvPr/>
        </p:nvSpPr>
        <p:spPr>
          <a:xfrm>
            <a:off x="4190668" y="2707130"/>
            <a:ext cx="939801" cy="859030"/>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3" name="Group 52"/>
          <p:cNvGrpSpPr/>
          <p:nvPr/>
        </p:nvGrpSpPr>
        <p:grpSpPr>
          <a:xfrm>
            <a:off x="-387250" y="402956"/>
            <a:ext cx="6745125" cy="5532895"/>
            <a:chOff x="707125" y="307946"/>
            <a:chExt cx="5388875" cy="5157226"/>
          </a:xfrm>
        </p:grpSpPr>
        <p:pic>
          <p:nvPicPr>
            <p:cNvPr id="54" name="Picture 5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7125" y="307946"/>
              <a:ext cx="5388875" cy="5157226"/>
            </a:xfrm>
            <a:prstGeom prst="rect">
              <a:avLst/>
            </a:prstGeom>
          </p:spPr>
        </p:pic>
        <p:sp>
          <p:nvSpPr>
            <p:cNvPr id="55" name="TextBox 54">
              <a:extLst>
                <a:ext uri="{FF2B5EF4-FFF2-40B4-BE49-F238E27FC236}">
                  <a16:creationId xmlns:a16="http://schemas.microsoft.com/office/drawing/2014/main" id="{B7841643-29E4-A92F-4284-A80648DF5FA9}"/>
                </a:ext>
              </a:extLst>
            </p:cNvPr>
            <p:cNvSpPr txBox="1"/>
            <p:nvPr/>
          </p:nvSpPr>
          <p:spPr>
            <a:xfrm>
              <a:off x="1326919" y="1863118"/>
              <a:ext cx="451360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srgbClr val="FFFAF1"/>
                    </a:solidFill>
                    <a:prstDash val="solid"/>
                  </a:ln>
                  <a:solidFill>
                    <a:srgbClr val="00B050"/>
                  </a:solidFill>
                  <a:effectLst>
                    <a:glow rad="63500">
                      <a:srgbClr val="70AD47">
                        <a:satMod val="175000"/>
                        <a:alpha val="40000"/>
                      </a:srgbClr>
                    </a:glow>
                    <a:outerShdw blurRad="12700" dist="38100" dir="2700000" algn="tl" rotWithShape="0">
                      <a:srgbClr val="FF33CC"/>
                    </a:outerShdw>
                  </a:effectLst>
                  <a:uLnTx/>
                  <a:uFillTx/>
                  <a:latin typeface="UVN Banh Mi" pitchFamily="2" charset="0"/>
                  <a:ea typeface="+mn-ea"/>
                  <a:cs typeface="+mn-cs"/>
                </a:rPr>
                <a:t>Yêu</a:t>
              </a:r>
              <a:r>
                <a:rPr kumimoji="0" lang="en-US" sz="4400" b="1" i="0" u="none" strike="noStrike" kern="1200" cap="none" spc="0" normalizeH="0" baseline="0" noProof="0" dirty="0">
                  <a:ln w="9525">
                    <a:solidFill>
                      <a:srgbClr val="FFFAF1"/>
                    </a:solidFill>
                    <a:prstDash val="solid"/>
                  </a:ln>
                  <a:solidFill>
                    <a:srgbClr val="00B050"/>
                  </a:solidFill>
                  <a:effectLst>
                    <a:glow rad="63500">
                      <a:srgbClr val="70AD47">
                        <a:satMod val="175000"/>
                        <a:alpha val="40000"/>
                      </a:srgbClr>
                    </a:glow>
                    <a:outerShdw blurRad="12700" dist="38100" dir="2700000" algn="tl" rotWithShape="0">
                      <a:srgbClr val="FF33CC"/>
                    </a:outerShdw>
                  </a:effectLst>
                  <a:uLnTx/>
                  <a:uFillTx/>
                  <a:latin typeface="UVN Banh Mi" pitchFamily="2" charset="0"/>
                  <a:ea typeface="+mn-ea"/>
                  <a:cs typeface="+mn-cs"/>
                </a:rPr>
                <a:t> </a:t>
              </a:r>
              <a:r>
                <a:rPr kumimoji="0" lang="en-US" sz="4400" b="1" i="0" u="none" strike="noStrike" kern="1200" cap="none" spc="0" normalizeH="0" baseline="0" noProof="0" dirty="0" err="1">
                  <a:ln w="9525">
                    <a:solidFill>
                      <a:srgbClr val="FFFAF1"/>
                    </a:solidFill>
                    <a:prstDash val="solid"/>
                  </a:ln>
                  <a:solidFill>
                    <a:srgbClr val="00B050"/>
                  </a:solidFill>
                  <a:effectLst>
                    <a:glow rad="63500">
                      <a:srgbClr val="70AD47">
                        <a:satMod val="175000"/>
                        <a:alpha val="40000"/>
                      </a:srgbClr>
                    </a:glow>
                    <a:outerShdw blurRad="12700" dist="38100" dir="2700000" algn="tl" rotWithShape="0">
                      <a:srgbClr val="FF33CC"/>
                    </a:outerShdw>
                  </a:effectLst>
                  <a:uLnTx/>
                  <a:uFillTx/>
                  <a:latin typeface="UVN Banh Mi" pitchFamily="2" charset="0"/>
                  <a:ea typeface="+mn-ea"/>
                  <a:cs typeface="+mn-cs"/>
                </a:rPr>
                <a:t>cầu</a:t>
              </a:r>
              <a:endParaRPr kumimoji="0" lang="en-US" sz="4400" b="1" i="0" u="none" strike="noStrike" kern="1200" cap="none" spc="0" normalizeH="0" baseline="0" noProof="0" dirty="0">
                <a:ln w="9525">
                  <a:solidFill>
                    <a:prstClr val="white"/>
                  </a:solidFill>
                  <a:prstDash val="solid"/>
                </a:ln>
                <a:solidFill>
                  <a:srgbClr val="00B050"/>
                </a:solidFill>
                <a:effectLst>
                  <a:glow rad="63500">
                    <a:srgbClr val="70AD47">
                      <a:satMod val="175000"/>
                      <a:alpha val="40000"/>
                    </a:srgbClr>
                  </a:glow>
                  <a:outerShdw blurRad="12700" dist="38100" dir="2700000" algn="tl" rotWithShape="0">
                    <a:srgbClr val="FF33CC"/>
                  </a:outerShdw>
                </a:effectLst>
                <a:uLnTx/>
                <a:uFillTx/>
                <a:latin typeface="UVN Banh Mi" pitchFamily="2" charset="0"/>
                <a:ea typeface="+mn-ea"/>
                <a:cs typeface="+mn-cs"/>
              </a:endParaRPr>
            </a:p>
          </p:txBody>
        </p:sp>
        <p:pic>
          <p:nvPicPr>
            <p:cNvPr id="56" name="Picture 5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65190" y="2463158"/>
              <a:ext cx="498223" cy="498223"/>
            </a:xfrm>
            <a:prstGeom prst="rect">
              <a:avLst/>
            </a:prstGeom>
          </p:spPr>
        </p:pic>
        <p:sp>
          <p:nvSpPr>
            <p:cNvPr id="57" name="TextBox 56"/>
            <p:cNvSpPr txBox="1"/>
            <p:nvPr/>
          </p:nvSpPr>
          <p:spPr>
            <a:xfrm>
              <a:off x="2327171" y="2561271"/>
              <a:ext cx="3612446" cy="4876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Phân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công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đọc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theo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đoạn</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58" name="Picture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52195" y="3008089"/>
              <a:ext cx="498223" cy="498223"/>
            </a:xfrm>
            <a:prstGeom prst="rect">
              <a:avLst/>
            </a:prstGeom>
          </p:spPr>
        </p:pic>
        <p:sp>
          <p:nvSpPr>
            <p:cNvPr id="60" name="TextBox 59"/>
            <p:cNvSpPr txBox="1"/>
            <p:nvPr/>
          </p:nvSpPr>
          <p:spPr>
            <a:xfrm>
              <a:off x="2333175" y="3106202"/>
              <a:ext cx="3349611" cy="4876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Tất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cả</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thành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viên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đều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đọc</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62" name="Group 61"/>
          <p:cNvGrpSpPr/>
          <p:nvPr/>
        </p:nvGrpSpPr>
        <p:grpSpPr>
          <a:xfrm>
            <a:off x="5570610" y="1256231"/>
            <a:ext cx="7254489" cy="4619857"/>
            <a:chOff x="5130469" y="2401214"/>
            <a:chExt cx="7254489" cy="4619857"/>
          </a:xfrm>
        </p:grpSpPr>
        <p:pic>
          <p:nvPicPr>
            <p:cNvPr id="63" name="Picture 62"/>
            <p:cNvPicPr>
              <a:picLocks noChangeAspect="1"/>
            </p:cNvPicPr>
            <p:nvPr/>
          </p:nvPicPr>
          <p:blipFill rotWithShape="1">
            <a:blip r:embed="rId4" cstate="print">
              <a:extLst>
                <a:ext uri="{28A0092B-C50C-407E-A947-70E740481C1C}">
                  <a14:useLocalDpi xmlns:a14="http://schemas.microsoft.com/office/drawing/2010/main" val="0"/>
                </a:ext>
              </a:extLst>
            </a:blip>
            <a:srcRect t="19706"/>
            <a:stretch/>
          </p:blipFill>
          <p:spPr>
            <a:xfrm>
              <a:off x="5130469" y="2401214"/>
              <a:ext cx="7254489" cy="4619857"/>
            </a:xfrm>
            <a:prstGeom prst="rect">
              <a:avLst/>
            </a:prstGeom>
          </p:spPr>
        </p:pic>
        <p:sp>
          <p:nvSpPr>
            <p:cNvPr id="64" name="TextBox 63">
              <a:extLst>
                <a:ext uri="{FF2B5EF4-FFF2-40B4-BE49-F238E27FC236}">
                  <a16:creationId xmlns:a16="http://schemas.microsoft.com/office/drawing/2014/main" id="{B7841643-29E4-A92F-4284-A80648DF5FA9}"/>
                </a:ext>
              </a:extLst>
            </p:cNvPr>
            <p:cNvSpPr txBox="1"/>
            <p:nvPr/>
          </p:nvSpPr>
          <p:spPr>
            <a:xfrm>
              <a:off x="6512994" y="3079275"/>
              <a:ext cx="5635936"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srgbClr val="FFFAF1"/>
                    </a:solidFill>
                    <a:prstDash val="solid"/>
                  </a:ln>
                  <a:solidFill>
                    <a:srgbClr val="00B050"/>
                  </a:solidFill>
                  <a:effectLst>
                    <a:glow rad="63500">
                      <a:srgbClr val="70AD47">
                        <a:satMod val="175000"/>
                        <a:alpha val="40000"/>
                      </a:srgbClr>
                    </a:glow>
                    <a:outerShdw blurRad="12700" dist="38100" dir="2700000" algn="tl" rotWithShape="0">
                      <a:srgbClr val="FF33CC"/>
                    </a:outerShdw>
                  </a:effectLst>
                  <a:uLnTx/>
                  <a:uFillTx/>
                  <a:latin typeface="UVN Banh Mi" pitchFamily="2" charset="0"/>
                  <a:ea typeface="+mn-ea"/>
                  <a:cs typeface="+mn-cs"/>
                </a:rPr>
                <a:t>Tiêu</a:t>
              </a:r>
              <a:r>
                <a:rPr kumimoji="0" lang="en-US" sz="4400" b="1" i="0" u="none" strike="noStrike" kern="1200" cap="none" spc="0" normalizeH="0" baseline="0" noProof="0" dirty="0">
                  <a:ln w="9525">
                    <a:solidFill>
                      <a:srgbClr val="FFFAF1"/>
                    </a:solidFill>
                    <a:prstDash val="solid"/>
                  </a:ln>
                  <a:solidFill>
                    <a:srgbClr val="00B050"/>
                  </a:solidFill>
                  <a:effectLst>
                    <a:glow rad="63500">
                      <a:srgbClr val="70AD47">
                        <a:satMod val="175000"/>
                        <a:alpha val="40000"/>
                      </a:srgbClr>
                    </a:glow>
                    <a:outerShdw blurRad="12700" dist="38100" dir="2700000" algn="tl" rotWithShape="0">
                      <a:srgbClr val="FF33CC"/>
                    </a:outerShdw>
                  </a:effectLst>
                  <a:uLnTx/>
                  <a:uFillTx/>
                  <a:latin typeface="UVN Banh Mi" pitchFamily="2" charset="0"/>
                  <a:ea typeface="+mn-ea"/>
                  <a:cs typeface="+mn-cs"/>
                </a:rPr>
                <a:t> </a:t>
              </a:r>
              <a:r>
                <a:rPr kumimoji="0" lang="en-US" sz="4400" b="1" i="0" u="none" strike="noStrike" kern="1200" cap="none" spc="0" normalizeH="0" baseline="0" noProof="0" dirty="0" err="1">
                  <a:ln w="9525">
                    <a:solidFill>
                      <a:srgbClr val="FFFAF1"/>
                    </a:solidFill>
                    <a:prstDash val="solid"/>
                  </a:ln>
                  <a:solidFill>
                    <a:srgbClr val="00B050"/>
                  </a:solidFill>
                  <a:effectLst>
                    <a:glow rad="63500">
                      <a:srgbClr val="70AD47">
                        <a:satMod val="175000"/>
                        <a:alpha val="40000"/>
                      </a:srgbClr>
                    </a:glow>
                    <a:outerShdw blurRad="12700" dist="38100" dir="2700000" algn="tl" rotWithShape="0">
                      <a:srgbClr val="FF33CC"/>
                    </a:outerShdw>
                  </a:effectLst>
                  <a:uLnTx/>
                  <a:uFillTx/>
                  <a:latin typeface="UVN Banh Mi" pitchFamily="2" charset="0"/>
                  <a:ea typeface="+mn-ea"/>
                  <a:cs typeface="+mn-cs"/>
                </a:rPr>
                <a:t>chí</a:t>
              </a:r>
              <a:r>
                <a:rPr kumimoji="0" lang="en-US" sz="4400" b="1" i="0" u="none" strike="noStrike" kern="1200" cap="none" spc="0" normalizeH="0" baseline="0" noProof="0" dirty="0">
                  <a:ln w="9525">
                    <a:solidFill>
                      <a:srgbClr val="FFFAF1"/>
                    </a:solidFill>
                    <a:prstDash val="solid"/>
                  </a:ln>
                  <a:solidFill>
                    <a:srgbClr val="00B050"/>
                  </a:solidFill>
                  <a:effectLst>
                    <a:glow rad="63500">
                      <a:srgbClr val="70AD47">
                        <a:satMod val="175000"/>
                        <a:alpha val="40000"/>
                      </a:srgbClr>
                    </a:glow>
                    <a:outerShdw blurRad="12700" dist="38100" dir="2700000" algn="tl" rotWithShape="0">
                      <a:srgbClr val="FF33CC"/>
                    </a:outerShdw>
                  </a:effectLst>
                  <a:uLnTx/>
                  <a:uFillTx/>
                  <a:latin typeface="UVN Banh Mi" pitchFamily="2" charset="0"/>
                  <a:ea typeface="+mn-ea"/>
                  <a:cs typeface="+mn-cs"/>
                </a:rPr>
                <a:t> </a:t>
              </a:r>
              <a:r>
                <a:rPr kumimoji="0" lang="en-US" sz="4400" b="1" i="0" u="none" strike="noStrike" kern="1200" cap="none" spc="0" normalizeH="0" baseline="0" noProof="0" dirty="0" err="1">
                  <a:ln w="9525">
                    <a:solidFill>
                      <a:srgbClr val="FFFAF1"/>
                    </a:solidFill>
                    <a:prstDash val="solid"/>
                  </a:ln>
                  <a:solidFill>
                    <a:srgbClr val="00B050"/>
                  </a:solidFill>
                  <a:effectLst>
                    <a:glow rad="63500">
                      <a:srgbClr val="70AD47">
                        <a:satMod val="175000"/>
                        <a:alpha val="40000"/>
                      </a:srgbClr>
                    </a:glow>
                    <a:outerShdw blurRad="12700" dist="38100" dir="2700000" algn="tl" rotWithShape="0">
                      <a:srgbClr val="FF33CC"/>
                    </a:outerShdw>
                  </a:effectLst>
                  <a:uLnTx/>
                  <a:uFillTx/>
                  <a:latin typeface="UVN Banh Mi" pitchFamily="2" charset="0"/>
                  <a:ea typeface="+mn-ea"/>
                  <a:cs typeface="+mn-cs"/>
                </a:rPr>
                <a:t>đánh</a:t>
              </a:r>
              <a:r>
                <a:rPr kumimoji="0" lang="en-US" sz="4400" b="1" i="0" u="none" strike="noStrike" kern="1200" cap="none" spc="0" normalizeH="0" baseline="0" noProof="0" dirty="0">
                  <a:ln w="9525">
                    <a:solidFill>
                      <a:srgbClr val="FFFAF1"/>
                    </a:solidFill>
                    <a:prstDash val="solid"/>
                  </a:ln>
                  <a:solidFill>
                    <a:srgbClr val="00B050"/>
                  </a:solidFill>
                  <a:effectLst>
                    <a:glow rad="63500">
                      <a:srgbClr val="70AD47">
                        <a:satMod val="175000"/>
                        <a:alpha val="40000"/>
                      </a:srgbClr>
                    </a:glow>
                    <a:outerShdw blurRad="12700" dist="38100" dir="2700000" algn="tl" rotWithShape="0">
                      <a:srgbClr val="FF33CC"/>
                    </a:outerShdw>
                  </a:effectLst>
                  <a:uLnTx/>
                  <a:uFillTx/>
                  <a:latin typeface="UVN Banh Mi" pitchFamily="2" charset="0"/>
                  <a:ea typeface="+mn-ea"/>
                  <a:cs typeface="+mn-cs"/>
                </a:rPr>
                <a:t> </a:t>
              </a:r>
              <a:r>
                <a:rPr kumimoji="0" lang="en-US" sz="4400" b="1" i="0" u="none" strike="noStrike" kern="1200" cap="none" spc="0" normalizeH="0" baseline="0" noProof="0" dirty="0" err="1">
                  <a:ln w="9525">
                    <a:solidFill>
                      <a:srgbClr val="FFFAF1"/>
                    </a:solidFill>
                    <a:prstDash val="solid"/>
                  </a:ln>
                  <a:solidFill>
                    <a:srgbClr val="00B050"/>
                  </a:solidFill>
                  <a:effectLst>
                    <a:glow rad="63500">
                      <a:srgbClr val="70AD47">
                        <a:satMod val="175000"/>
                        <a:alpha val="40000"/>
                      </a:srgbClr>
                    </a:glow>
                    <a:outerShdw blurRad="12700" dist="38100" dir="2700000" algn="tl" rotWithShape="0">
                      <a:srgbClr val="FF33CC"/>
                    </a:outerShdw>
                  </a:effectLst>
                  <a:uLnTx/>
                  <a:uFillTx/>
                  <a:latin typeface="UVN Banh Mi" pitchFamily="2" charset="0"/>
                  <a:ea typeface="+mn-ea"/>
                  <a:cs typeface="+mn-cs"/>
                </a:rPr>
                <a:t>giá</a:t>
              </a:r>
              <a:endParaRPr kumimoji="0" lang="en-US" sz="4400" b="1" i="0" u="none" strike="noStrike" kern="1200" cap="none" spc="0" normalizeH="0" baseline="0" noProof="0" dirty="0">
                <a:ln w="9525">
                  <a:solidFill>
                    <a:prstClr val="white"/>
                  </a:solidFill>
                  <a:prstDash val="solid"/>
                </a:ln>
                <a:solidFill>
                  <a:srgbClr val="00B050"/>
                </a:solidFill>
                <a:effectLst>
                  <a:glow rad="63500">
                    <a:srgbClr val="70AD47">
                      <a:satMod val="175000"/>
                      <a:alpha val="40000"/>
                    </a:srgbClr>
                  </a:glow>
                  <a:outerShdw blurRad="12700" dist="38100" dir="2700000" algn="tl" rotWithShape="0">
                    <a:srgbClr val="FF33CC"/>
                  </a:outerShdw>
                </a:effectLst>
                <a:uLnTx/>
                <a:uFillTx/>
                <a:latin typeface="UVN Banh Mi" pitchFamily="2" charset="0"/>
                <a:ea typeface="+mn-ea"/>
                <a:cs typeface="+mn-cs"/>
              </a:endParaRPr>
            </a:p>
          </p:txBody>
        </p:sp>
        <p:grpSp>
          <p:nvGrpSpPr>
            <p:cNvPr id="65" name="Group 64"/>
            <p:cNvGrpSpPr/>
            <p:nvPr/>
          </p:nvGrpSpPr>
          <p:grpSpPr>
            <a:xfrm>
              <a:off x="6569162" y="3729420"/>
              <a:ext cx="2135692" cy="537815"/>
              <a:chOff x="6619047" y="3786926"/>
              <a:chExt cx="2135692" cy="537815"/>
            </a:xfrm>
          </p:grpSpPr>
          <p:sp>
            <p:nvSpPr>
              <p:cNvPr id="87" name="Rounded Rectangle 86"/>
              <p:cNvSpPr/>
              <p:nvPr/>
            </p:nvSpPr>
            <p:spPr>
              <a:xfrm>
                <a:off x="6681470" y="3911523"/>
                <a:ext cx="1918150" cy="378197"/>
              </a:xfrm>
              <a:prstGeom prst="round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8" name="Group 87"/>
              <p:cNvGrpSpPr/>
              <p:nvPr/>
            </p:nvGrpSpPr>
            <p:grpSpPr>
              <a:xfrm>
                <a:off x="6619047" y="3801521"/>
                <a:ext cx="409826" cy="523220"/>
                <a:chOff x="6741891" y="3770835"/>
                <a:chExt cx="409826" cy="523220"/>
              </a:xfrm>
            </p:grpSpPr>
            <p:sp>
              <p:nvSpPr>
                <p:cNvPr id="90" name="Flowchart: Connector 89"/>
                <p:cNvSpPr/>
                <p:nvPr/>
              </p:nvSpPr>
              <p:spPr>
                <a:xfrm>
                  <a:off x="6761973" y="3885806"/>
                  <a:ext cx="389744" cy="389744"/>
                </a:xfrm>
                <a:prstGeom prst="flowChartConnector">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1" name="TextBox 90"/>
                <p:cNvSpPr txBox="1"/>
                <p:nvPr/>
              </p:nvSpPr>
              <p:spPr>
                <a:xfrm>
                  <a:off x="6741891" y="3770835"/>
                  <a:ext cx="26580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00000"/>
                      </a:solidFill>
                      <a:effectLst/>
                      <a:uLnTx/>
                      <a:uFillTx/>
                      <a:latin typeface="UVN Banh Mi" pitchFamily="2" charset="0"/>
                      <a:ea typeface="+mn-ea"/>
                      <a:cs typeface="+mn-cs"/>
                    </a:rPr>
                    <a:t>1</a:t>
                  </a:r>
                </a:p>
              </p:txBody>
            </p:sp>
          </p:grpSp>
          <p:sp>
            <p:nvSpPr>
              <p:cNvPr id="89" name="TextBox 88"/>
              <p:cNvSpPr txBox="1"/>
              <p:nvPr/>
            </p:nvSpPr>
            <p:spPr>
              <a:xfrm>
                <a:off x="7066198" y="3786926"/>
                <a:ext cx="16885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Đọc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đúng</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66" name="Group 65"/>
            <p:cNvGrpSpPr/>
            <p:nvPr/>
          </p:nvGrpSpPr>
          <p:grpSpPr>
            <a:xfrm>
              <a:off x="6586812" y="4960090"/>
              <a:ext cx="3555387" cy="538459"/>
              <a:chOff x="6616701" y="3800163"/>
              <a:chExt cx="3555387" cy="538459"/>
            </a:xfrm>
          </p:grpSpPr>
          <p:sp>
            <p:nvSpPr>
              <p:cNvPr id="82" name="Rounded Rectangle 81"/>
              <p:cNvSpPr/>
              <p:nvPr/>
            </p:nvSpPr>
            <p:spPr>
              <a:xfrm>
                <a:off x="6697481" y="3879708"/>
                <a:ext cx="3145893" cy="382932"/>
              </a:xfrm>
              <a:prstGeom prst="round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3" name="Group 82"/>
              <p:cNvGrpSpPr/>
              <p:nvPr/>
            </p:nvGrpSpPr>
            <p:grpSpPr>
              <a:xfrm>
                <a:off x="6616701" y="3815402"/>
                <a:ext cx="405930" cy="523220"/>
                <a:chOff x="6739545" y="3784716"/>
                <a:chExt cx="405930" cy="523220"/>
              </a:xfrm>
            </p:grpSpPr>
            <p:sp>
              <p:nvSpPr>
                <p:cNvPr id="85" name="Flowchart: Connector 84"/>
                <p:cNvSpPr/>
                <p:nvPr/>
              </p:nvSpPr>
              <p:spPr>
                <a:xfrm>
                  <a:off x="6755731" y="3841082"/>
                  <a:ext cx="389744" cy="389744"/>
                </a:xfrm>
                <a:prstGeom prst="flowChartConnector">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6" name="TextBox 85"/>
                <p:cNvSpPr txBox="1"/>
                <p:nvPr/>
              </p:nvSpPr>
              <p:spPr>
                <a:xfrm>
                  <a:off x="6739545" y="3784716"/>
                  <a:ext cx="26580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00000"/>
                      </a:solidFill>
                      <a:effectLst/>
                      <a:uLnTx/>
                      <a:uFillTx/>
                      <a:latin typeface="UVN Banh Mi" pitchFamily="2" charset="0"/>
                      <a:ea typeface="+mn-ea"/>
                      <a:cs typeface="+mn-cs"/>
                    </a:rPr>
                    <a:t>3</a:t>
                  </a:r>
                </a:p>
              </p:txBody>
            </p:sp>
          </p:grpSp>
          <p:sp>
            <p:nvSpPr>
              <p:cNvPr id="84" name="TextBox 83"/>
              <p:cNvSpPr txBox="1"/>
              <p:nvPr/>
            </p:nvSpPr>
            <p:spPr>
              <a:xfrm>
                <a:off x="6964470" y="3800163"/>
                <a:ext cx="320761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Ngắt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nghỉ</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đúng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chỗ</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67" name="Group 66"/>
            <p:cNvGrpSpPr/>
            <p:nvPr/>
          </p:nvGrpSpPr>
          <p:grpSpPr>
            <a:xfrm>
              <a:off x="6587164" y="4327898"/>
              <a:ext cx="2679466" cy="523220"/>
              <a:chOff x="6637049" y="3785359"/>
              <a:chExt cx="2679466" cy="523220"/>
            </a:xfrm>
          </p:grpSpPr>
          <p:sp>
            <p:nvSpPr>
              <p:cNvPr id="77" name="Rounded Rectangle 76"/>
              <p:cNvSpPr/>
              <p:nvPr/>
            </p:nvSpPr>
            <p:spPr>
              <a:xfrm>
                <a:off x="6865817" y="3863167"/>
                <a:ext cx="1918150" cy="378197"/>
              </a:xfrm>
              <a:prstGeom prst="round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8" name="Group 77"/>
              <p:cNvGrpSpPr/>
              <p:nvPr/>
            </p:nvGrpSpPr>
            <p:grpSpPr>
              <a:xfrm>
                <a:off x="6637049" y="3785359"/>
                <a:ext cx="389744" cy="523220"/>
                <a:chOff x="6759893" y="3754673"/>
                <a:chExt cx="389744" cy="523220"/>
              </a:xfrm>
            </p:grpSpPr>
            <p:sp>
              <p:nvSpPr>
                <p:cNvPr id="80" name="Flowchart: Connector 79"/>
                <p:cNvSpPr/>
                <p:nvPr/>
              </p:nvSpPr>
              <p:spPr>
                <a:xfrm>
                  <a:off x="6759893" y="3841917"/>
                  <a:ext cx="389744" cy="389744"/>
                </a:xfrm>
                <a:prstGeom prst="flowChartConnector">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1" name="TextBox 80"/>
                <p:cNvSpPr txBox="1"/>
                <p:nvPr/>
              </p:nvSpPr>
              <p:spPr>
                <a:xfrm>
                  <a:off x="6772716" y="3754673"/>
                  <a:ext cx="26580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00000"/>
                      </a:solidFill>
                      <a:effectLst/>
                      <a:uLnTx/>
                      <a:uFillTx/>
                      <a:latin typeface="UVN Banh Mi" pitchFamily="2" charset="0"/>
                      <a:ea typeface="+mn-ea"/>
                      <a:cs typeface="+mn-cs"/>
                    </a:rPr>
                    <a:t>2</a:t>
                  </a:r>
                </a:p>
              </p:txBody>
            </p:sp>
          </p:grpSp>
          <p:sp>
            <p:nvSpPr>
              <p:cNvPr id="79" name="TextBox 78"/>
              <p:cNvSpPr txBox="1"/>
              <p:nvPr/>
            </p:nvSpPr>
            <p:spPr>
              <a:xfrm>
                <a:off x="7032763" y="3785359"/>
                <a:ext cx="228375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Đọc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to,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rõ</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sp>
        <p:nvSpPr>
          <p:cNvPr id="48" name="TextBox 47">
            <a:extLst>
              <a:ext uri="{FF2B5EF4-FFF2-40B4-BE49-F238E27FC236}">
                <a16:creationId xmlns:a16="http://schemas.microsoft.com/office/drawing/2014/main" id="{2EA7E2CD-554F-2144-71D4-68D0062CA6E1}"/>
              </a:ext>
            </a:extLst>
          </p:cNvPr>
          <p:cNvSpPr txBox="1"/>
          <p:nvPr/>
        </p:nvSpPr>
        <p:spPr>
          <a:xfrm>
            <a:off x="1374079" y="175355"/>
            <a:ext cx="88521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9525">
                  <a:solidFill>
                    <a:prstClr val="white"/>
                  </a:solidFill>
                  <a:prstDash val="solid"/>
                </a:ln>
                <a:effectLst>
                  <a:outerShdw blurRad="12700" dist="38100" dir="2700000" algn="tl" rotWithShape="0">
                    <a:srgbClr val="FF99CC"/>
                  </a:outerShdw>
                </a:effectLst>
                <a:uLnTx/>
                <a:uFillTx/>
                <a:latin typeface="Times New Roman" panose="02020603050405020304" pitchFamily="18" charset="0"/>
                <a:cs typeface="Times New Roman" panose="02020603050405020304" pitchFamily="18" charset="0"/>
              </a:rPr>
              <a:t>Luyện</a:t>
            </a:r>
            <a:r>
              <a:rPr kumimoji="0" lang="en-US" sz="4000" b="1" i="0" u="none" strike="noStrike" kern="1200" cap="none" spc="0" normalizeH="0" baseline="0" noProof="0" dirty="0">
                <a:ln w="9525">
                  <a:solidFill>
                    <a:prstClr val="white"/>
                  </a:solidFill>
                  <a:prstDash val="solid"/>
                </a:ln>
                <a:effectLst>
                  <a:outerShdw blurRad="12700" dist="38100" dir="2700000" algn="tl" rotWithShape="0">
                    <a:srgbClr val="FF99CC"/>
                  </a:outerShdw>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w="9525">
                  <a:solidFill>
                    <a:prstClr val="white"/>
                  </a:solidFill>
                  <a:prstDash val="solid"/>
                </a:ln>
                <a:effectLst>
                  <a:outerShdw blurRad="12700" dist="38100" dir="2700000" algn="tl" rotWithShape="0">
                    <a:srgbClr val="FF99CC"/>
                  </a:outerShdw>
                </a:effectLst>
                <a:uLnTx/>
                <a:uFillTx/>
                <a:latin typeface="Times New Roman" panose="02020603050405020304" pitchFamily="18" charset="0"/>
                <a:cs typeface="Times New Roman" panose="02020603050405020304" pitchFamily="18" charset="0"/>
              </a:rPr>
              <a:t>đọc</a:t>
            </a:r>
            <a:r>
              <a:rPr kumimoji="0" lang="en-US" sz="4000" b="1" i="0" u="none" strike="noStrike" kern="1200" cap="none" spc="0" normalizeH="0" baseline="0" noProof="0" dirty="0">
                <a:ln w="9525">
                  <a:solidFill>
                    <a:prstClr val="white"/>
                  </a:solidFill>
                  <a:prstDash val="solid"/>
                </a:ln>
                <a:effectLst>
                  <a:outerShdw blurRad="12700" dist="38100" dir="2700000" algn="tl" rotWithShape="0">
                    <a:srgbClr val="FF99CC"/>
                  </a:outerShdw>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w="9525">
                  <a:solidFill>
                    <a:prstClr val="white"/>
                  </a:solidFill>
                  <a:prstDash val="solid"/>
                </a:ln>
                <a:effectLst>
                  <a:outerShdw blurRad="12700" dist="38100" dir="2700000" algn="tl" rotWithShape="0">
                    <a:srgbClr val="FF99CC"/>
                  </a:outerShdw>
                </a:effectLst>
                <a:uLnTx/>
                <a:uFillTx/>
                <a:latin typeface="Times New Roman" panose="02020603050405020304" pitchFamily="18" charset="0"/>
                <a:cs typeface="Times New Roman" panose="02020603050405020304" pitchFamily="18" charset="0"/>
              </a:rPr>
              <a:t>trong</a:t>
            </a:r>
            <a:r>
              <a:rPr kumimoji="0" lang="en-US" sz="4000" b="1" i="0" u="none" strike="noStrike" kern="1200" cap="none" spc="0" normalizeH="0" baseline="0" noProof="0" dirty="0">
                <a:ln w="9525">
                  <a:solidFill>
                    <a:prstClr val="white"/>
                  </a:solidFill>
                  <a:prstDash val="solid"/>
                </a:ln>
                <a:effectLst>
                  <a:outerShdw blurRad="12700" dist="38100" dir="2700000" algn="tl" rotWithShape="0">
                    <a:srgbClr val="FF99CC"/>
                  </a:outerShdw>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w="9525">
                  <a:solidFill>
                    <a:prstClr val="white"/>
                  </a:solidFill>
                  <a:prstDash val="solid"/>
                </a:ln>
                <a:effectLst>
                  <a:outerShdw blurRad="12700" dist="38100" dir="2700000" algn="tl" rotWithShape="0">
                    <a:srgbClr val="FF99CC"/>
                  </a:outerShdw>
                </a:effectLst>
                <a:uLnTx/>
                <a:uFillTx/>
                <a:latin typeface="Times New Roman" panose="02020603050405020304" pitchFamily="18" charset="0"/>
                <a:cs typeface="Times New Roman" panose="02020603050405020304" pitchFamily="18" charset="0"/>
              </a:rPr>
              <a:t>nhóm</a:t>
            </a:r>
            <a:endParaRPr kumimoji="0" lang="en-US" sz="4000" b="1" i="0" u="none" strike="noStrike" kern="1200" cap="none" spc="0" normalizeH="0" baseline="0" noProof="0" dirty="0">
              <a:ln w="9525">
                <a:solidFill>
                  <a:prstClr val="white"/>
                </a:solidFill>
                <a:prstDash val="solid"/>
              </a:ln>
              <a:effectLst>
                <a:outerShdw blurRad="12700" dist="38100" dir="2700000" algn="tl" rotWithShape="0">
                  <a:srgbClr val="FF99CC"/>
                </a:outerShdw>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9795489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4499428"/>
            <a:ext cx="12192000" cy="2386951"/>
            <a:chOff x="0" y="4332156"/>
            <a:chExt cx="12292858" cy="2554224"/>
          </a:xfrm>
        </p:grpSpPr>
        <p:pic>
          <p:nvPicPr>
            <p:cNvPr id="3" name="图片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4"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8" name="Picture 7"/>
          <p:cNvPicPr>
            <a:picLocks noChangeAspect="1"/>
          </p:cNvPicPr>
          <p:nvPr/>
        </p:nvPicPr>
        <p:blipFill>
          <a:blip r:embed="rId4"/>
          <a:stretch>
            <a:fillRect/>
          </a:stretch>
        </p:blipFill>
        <p:spPr>
          <a:xfrm>
            <a:off x="310376" y="1021804"/>
            <a:ext cx="4270333" cy="2435499"/>
          </a:xfrm>
          <a:prstGeom prst="rect">
            <a:avLst/>
          </a:prstGeom>
        </p:spPr>
      </p:pic>
      <p:sp>
        <p:nvSpPr>
          <p:cNvPr id="6" name="TextBox 5">
            <a:extLst>
              <a:ext uri="{FF2B5EF4-FFF2-40B4-BE49-F238E27FC236}">
                <a16:creationId xmlns:a16="http://schemas.microsoft.com/office/drawing/2014/main" id="{F060DE88-069D-4E18-9B88-819307D5242D}"/>
              </a:ext>
            </a:extLst>
          </p:cNvPr>
          <p:cNvSpPr txBox="1"/>
          <p:nvPr/>
        </p:nvSpPr>
        <p:spPr>
          <a:xfrm>
            <a:off x="-463218" y="146799"/>
            <a:ext cx="5817519"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ln>
                  <a:solidFill>
                    <a:srgbClr val="ED7D31">
                      <a:lumMod val="75000"/>
                    </a:srgbClr>
                  </a:solidFill>
                </a:ln>
                <a:solidFill>
                  <a:srgbClr val="FF0000"/>
                </a:solidFill>
                <a:latin typeface="Times New Roman" panose="02020603050405020304" pitchFamily="18" charset="0"/>
                <a:cs typeface="Times New Roman" panose="02020603050405020304" pitchFamily="18" charset="0"/>
              </a:rPr>
              <a:t>KHỞI</a:t>
            </a:r>
            <a:r>
              <a:rPr lang="en-US" sz="4000" b="1" dirty="0">
                <a:ln>
                  <a:solidFill>
                    <a:srgbClr val="ED7D31">
                      <a:lumMod val="75000"/>
                    </a:srgbClr>
                  </a:solidFill>
                </a:ln>
                <a:solidFill>
                  <a:srgbClr val="FF0000"/>
                </a:solidFill>
                <a:latin typeface="Times New Roman" panose="02020603050405020304" pitchFamily="18" charset="0"/>
                <a:cs typeface="Times New Roman" panose="02020603050405020304" pitchFamily="18" charset="0"/>
              </a:rPr>
              <a:t> </a:t>
            </a:r>
            <a:r>
              <a:rPr lang="en-US" sz="4000" b="1" dirty="0" err="1">
                <a:ln>
                  <a:solidFill>
                    <a:srgbClr val="ED7D31">
                      <a:lumMod val="75000"/>
                    </a:srgbClr>
                  </a:solidFill>
                </a:ln>
                <a:solidFill>
                  <a:srgbClr val="FF0000"/>
                </a:solidFill>
                <a:latin typeface="Times New Roman" panose="02020603050405020304" pitchFamily="18" charset="0"/>
                <a:cs typeface="Times New Roman" panose="02020603050405020304" pitchFamily="18" charset="0"/>
              </a:rPr>
              <a:t>ĐỘNG</a:t>
            </a:r>
            <a:r>
              <a:rPr lang="en-US" sz="4000" b="1" dirty="0">
                <a:ln>
                  <a:solidFill>
                    <a:srgbClr val="ED7D31">
                      <a:lumMod val="75000"/>
                    </a:srgbClr>
                  </a:solidFill>
                </a:ln>
                <a:solidFill>
                  <a:srgbClr val="FF0000"/>
                </a:solidFill>
                <a:latin typeface="Times New Roman" panose="02020603050405020304" pitchFamily="18" charset="0"/>
                <a:cs typeface="Times New Roman" panose="02020603050405020304" pitchFamily="18" charset="0"/>
              </a:rPr>
              <a:t> </a:t>
            </a:r>
            <a:endParaRPr kumimoji="0" lang="en-US" sz="4000" b="1" i="0" u="none" strike="noStrike" kern="1200" cap="none" spc="0" normalizeH="0" baseline="0" noProof="0" dirty="0">
              <a:ln>
                <a:solidFill>
                  <a:srgbClr val="ED7D31">
                    <a:lumMod val="75000"/>
                  </a:srgbClr>
                </a:solid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7" name="Picture 6">
            <a:hlinkClick r:id="rId5" action="ppaction://hlinksldjump"/>
            <a:extLst>
              <a:ext uri="{FF2B5EF4-FFF2-40B4-BE49-F238E27FC236}">
                <a16:creationId xmlns:a16="http://schemas.microsoft.com/office/drawing/2014/main" id="{2C59A7E3-B06B-D50D-D40F-1B716668A587}"/>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5441913" y="-440147"/>
            <a:ext cx="2929104" cy="2923902"/>
          </a:xfrm>
          <a:prstGeom prst="rect">
            <a:avLst/>
          </a:prstGeom>
        </p:spPr>
      </p:pic>
      <p:pic>
        <p:nvPicPr>
          <p:cNvPr id="9" name="Picture 8">
            <a:hlinkClick r:id="rId8" action="ppaction://hlinksldjump"/>
            <a:extLst>
              <a:ext uri="{FF2B5EF4-FFF2-40B4-BE49-F238E27FC236}">
                <a16:creationId xmlns:a16="http://schemas.microsoft.com/office/drawing/2014/main" id="{102B863B-EE10-0924-9EEC-B20A6742D8B5}"/>
              </a:ext>
            </a:extLst>
          </p:cNvPr>
          <p:cNvPicPr>
            <a:picLocks noChangeAspect="1"/>
          </p:cNvPicPr>
          <p:nvPr/>
        </p:nvPicPr>
        <p:blipFill>
          <a:blip r:embed="rId9">
            <a:extLst>
              <a:ext uri="{BEBA8EAE-BF5A-486C-A8C5-ECC9F3942E4B}">
                <a14:imgProps xmlns:a14="http://schemas.microsoft.com/office/drawing/2010/main">
                  <a14:imgLayer r:embed="rId10">
                    <a14:imgEffect>
                      <a14:saturation sat="400000"/>
                    </a14:imgEffect>
                  </a14:imgLayer>
                </a14:imgProps>
              </a:ext>
            </a:extLst>
          </a:blip>
          <a:stretch>
            <a:fillRect/>
          </a:stretch>
        </p:blipFill>
        <p:spPr>
          <a:xfrm>
            <a:off x="4755933" y="2239553"/>
            <a:ext cx="2955387" cy="2894961"/>
          </a:xfrm>
          <a:prstGeom prst="rect">
            <a:avLst/>
          </a:prstGeom>
        </p:spPr>
      </p:pic>
      <p:pic>
        <p:nvPicPr>
          <p:cNvPr id="10" name="Picture 9">
            <a:hlinkClick r:id="rId11" action="ppaction://hlinksldjump"/>
            <a:extLst>
              <a:ext uri="{FF2B5EF4-FFF2-40B4-BE49-F238E27FC236}">
                <a16:creationId xmlns:a16="http://schemas.microsoft.com/office/drawing/2014/main" id="{6A9D368D-63B6-5668-E220-032B77F334CC}"/>
              </a:ext>
            </a:extLst>
          </p:cNvPr>
          <p:cNvPicPr>
            <a:picLocks noChangeAspect="1"/>
          </p:cNvPicPr>
          <p:nvPr/>
        </p:nvPicPr>
        <p:blipFill>
          <a:blip r:embed="rId12">
            <a:extLst>
              <a:ext uri="{BEBA8EAE-BF5A-486C-A8C5-ECC9F3942E4B}">
                <a14:imgProps xmlns:a14="http://schemas.microsoft.com/office/drawing/2010/main">
                  <a14:imgLayer r:embed="rId13">
                    <a14:imgEffect>
                      <a14:saturation sat="300000"/>
                    </a14:imgEffect>
                  </a14:imgLayer>
                </a14:imgProps>
              </a:ext>
            </a:extLst>
          </a:blip>
          <a:stretch>
            <a:fillRect/>
          </a:stretch>
        </p:blipFill>
        <p:spPr>
          <a:xfrm>
            <a:off x="8371017" y="1226866"/>
            <a:ext cx="2801101" cy="2768082"/>
          </a:xfrm>
          <a:prstGeom prst="rect">
            <a:avLst/>
          </a:prstGeom>
        </p:spPr>
      </p:pic>
    </p:spTree>
    <p:extLst>
      <p:ext uri="{BB962C8B-B14F-4D97-AF65-F5344CB8AC3E}">
        <p14:creationId xmlns:p14="http://schemas.microsoft.com/office/powerpoint/2010/main" val="2993791927"/>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advClick="0" advTm="0">
        <p:push dir="u"/>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7"/>
                                        </p:tgtEl>
                                        <p:attrNameLst>
                                          <p:attrName>ppt_w</p:attrName>
                                        </p:attrNameLst>
                                      </p:cBhvr>
                                      <p:tavLst>
                                        <p:tav tm="0">
                                          <p:val>
                                            <p:strVal val="ppt_w"/>
                                          </p:val>
                                        </p:tav>
                                        <p:tav tm="100000">
                                          <p:val>
                                            <p:fltVal val="0"/>
                                          </p:val>
                                        </p:tav>
                                      </p:tavLst>
                                    </p:anim>
                                    <p:anim calcmode="lin" valueType="num">
                                      <p:cBhvr>
                                        <p:cTn id="7" dur="500"/>
                                        <p:tgtEl>
                                          <p:spTgt spid="7"/>
                                        </p:tgtEl>
                                        <p:attrNameLst>
                                          <p:attrName>ppt_h</p:attrName>
                                        </p:attrNameLst>
                                      </p:cBhvr>
                                      <p:tavLst>
                                        <p:tav tm="0">
                                          <p:val>
                                            <p:strVal val="ppt_h"/>
                                          </p:val>
                                        </p:tav>
                                        <p:tav tm="100000">
                                          <p:val>
                                            <p:fltVal val="0"/>
                                          </p:val>
                                        </p:tav>
                                      </p:tavLst>
                                    </p:anim>
                                    <p:animEffect transition="out" filter="fade">
                                      <p:cBhvr>
                                        <p:cTn id="8" dur="500"/>
                                        <p:tgtEl>
                                          <p:spTgt spid="7"/>
                                        </p:tgtEl>
                                      </p:cBhvr>
                                    </p:animEffect>
                                    <p:set>
                                      <p:cBhvr>
                                        <p:cTn id="9"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0" restart="whenNotActive" fill="hold" evtFilter="cancelBubble" nodeType="interactiveSeq">
                <p:stCondLst>
                  <p:cond evt="onClick" delay="0">
                    <p:tgtEl>
                      <p:spTgt spid="9"/>
                    </p:tgtEl>
                  </p:cond>
                </p:stCondLst>
                <p:endSync evt="end" delay="0">
                  <p:rtn val="all"/>
                </p:endSync>
                <p:childTnLst>
                  <p:par>
                    <p:cTn id="11" fill="hold">
                      <p:stCondLst>
                        <p:cond delay="0"/>
                      </p:stCondLst>
                      <p:childTnLst>
                        <p:par>
                          <p:cTn id="12" fill="hold">
                            <p:stCondLst>
                              <p:cond delay="0"/>
                            </p:stCondLst>
                            <p:childTnLst>
                              <p:par>
                                <p:cTn id="13" presetID="53" presetClass="exit" presetSubtype="32" fill="hold" nodeType="clickEffect">
                                  <p:stCondLst>
                                    <p:cond delay="0"/>
                                  </p:stCondLst>
                                  <p:childTnLst>
                                    <p:anim calcmode="lin" valueType="num">
                                      <p:cBhvr>
                                        <p:cTn id="14" dur="500"/>
                                        <p:tgtEl>
                                          <p:spTgt spid="9"/>
                                        </p:tgtEl>
                                        <p:attrNameLst>
                                          <p:attrName>ppt_w</p:attrName>
                                        </p:attrNameLst>
                                      </p:cBhvr>
                                      <p:tavLst>
                                        <p:tav tm="0">
                                          <p:val>
                                            <p:strVal val="ppt_w"/>
                                          </p:val>
                                        </p:tav>
                                        <p:tav tm="100000">
                                          <p:val>
                                            <p:fltVal val="0"/>
                                          </p:val>
                                        </p:tav>
                                      </p:tavLst>
                                    </p:anim>
                                    <p:anim calcmode="lin" valueType="num">
                                      <p:cBhvr>
                                        <p:cTn id="15" dur="500"/>
                                        <p:tgtEl>
                                          <p:spTgt spid="9"/>
                                        </p:tgtEl>
                                        <p:attrNameLst>
                                          <p:attrName>ppt_h</p:attrName>
                                        </p:attrNameLst>
                                      </p:cBhvr>
                                      <p:tavLst>
                                        <p:tav tm="0">
                                          <p:val>
                                            <p:strVal val="ppt_h"/>
                                          </p:val>
                                        </p:tav>
                                        <p:tav tm="100000">
                                          <p:val>
                                            <p:fltVal val="0"/>
                                          </p:val>
                                        </p:tav>
                                      </p:tavLst>
                                    </p:anim>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8" restart="whenNotActive" fill="hold" evtFilter="cancelBubble" nodeType="interactiveSeq">
                <p:stCondLst>
                  <p:cond evt="onClick" delay="0">
                    <p:tgtEl>
                      <p:spTgt spid="10"/>
                    </p:tgtEl>
                  </p:cond>
                </p:stCondLst>
                <p:endSync evt="end" delay="0">
                  <p:rtn val="all"/>
                </p:endSync>
                <p:childTnLst>
                  <p:par>
                    <p:cTn id="19" fill="hold">
                      <p:stCondLst>
                        <p:cond delay="0"/>
                      </p:stCondLst>
                      <p:childTnLst>
                        <p:par>
                          <p:cTn id="20" fill="hold">
                            <p:stCondLst>
                              <p:cond delay="0"/>
                            </p:stCondLst>
                            <p:childTnLst>
                              <p:par>
                                <p:cTn id="21" presetID="53" presetClass="exit" presetSubtype="32" fill="hold" nodeType="clickEffect">
                                  <p:stCondLst>
                                    <p:cond delay="0"/>
                                  </p:stCondLst>
                                  <p:childTnLst>
                                    <p:anim calcmode="lin" valueType="num">
                                      <p:cBhvr>
                                        <p:cTn id="22" dur="500"/>
                                        <p:tgtEl>
                                          <p:spTgt spid="10"/>
                                        </p:tgtEl>
                                        <p:attrNameLst>
                                          <p:attrName>ppt_w</p:attrName>
                                        </p:attrNameLst>
                                      </p:cBhvr>
                                      <p:tavLst>
                                        <p:tav tm="0">
                                          <p:val>
                                            <p:strVal val="ppt_w"/>
                                          </p:val>
                                        </p:tav>
                                        <p:tav tm="100000">
                                          <p:val>
                                            <p:fltVal val="0"/>
                                          </p:val>
                                        </p:tav>
                                      </p:tavLst>
                                    </p:anim>
                                    <p:anim calcmode="lin" valueType="num">
                                      <p:cBhvr>
                                        <p:cTn id="23" dur="500"/>
                                        <p:tgtEl>
                                          <p:spTgt spid="10"/>
                                        </p:tgtEl>
                                        <p:attrNameLst>
                                          <p:attrName>ppt_h</p:attrName>
                                        </p:attrNameLst>
                                      </p:cBhvr>
                                      <p:tavLst>
                                        <p:tav tm="0">
                                          <p:val>
                                            <p:strVal val="ppt_h"/>
                                          </p:val>
                                        </p:tav>
                                        <p:tav tm="100000">
                                          <p:val>
                                            <p:fltVal val="0"/>
                                          </p:val>
                                        </p:tav>
                                      </p:tavLst>
                                    </p:anim>
                                    <p:animEffect transition="out" filter="fade">
                                      <p:cBhvr>
                                        <p:cTn id="24" dur="500"/>
                                        <p:tgtEl>
                                          <p:spTgt spid="10"/>
                                        </p:tgtEl>
                                      </p:cBhvr>
                                    </p:animEffect>
                                    <p:set>
                                      <p:cBhvr>
                                        <p:cTn id="25"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38" y="0"/>
            <a:ext cx="12192000" cy="6858000"/>
          </a:xfrm>
          <a:prstGeom prst="rect">
            <a:avLst/>
          </a:prstGeom>
        </p:spPr>
      </p:pic>
      <p:sp>
        <p:nvSpPr>
          <p:cNvPr id="29" name="Flowchart: Connector 28"/>
          <p:cNvSpPr/>
          <p:nvPr/>
        </p:nvSpPr>
        <p:spPr>
          <a:xfrm>
            <a:off x="1921547" y="2122702"/>
            <a:ext cx="1015641" cy="1199618"/>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lowchart: Connector 29"/>
          <p:cNvSpPr/>
          <p:nvPr/>
        </p:nvSpPr>
        <p:spPr>
          <a:xfrm>
            <a:off x="4190668" y="2707130"/>
            <a:ext cx="939801" cy="859030"/>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9125" y="1540264"/>
            <a:ext cx="2916218" cy="5148634"/>
          </a:xfrm>
          <a:prstGeom prst="rect">
            <a:avLst/>
          </a:prstGeom>
        </p:spPr>
      </p:pic>
      <p:grpSp>
        <p:nvGrpSpPr>
          <p:cNvPr id="92" name="Group 91"/>
          <p:cNvGrpSpPr/>
          <p:nvPr/>
        </p:nvGrpSpPr>
        <p:grpSpPr>
          <a:xfrm>
            <a:off x="2168609" y="707886"/>
            <a:ext cx="9727300" cy="5330237"/>
            <a:chOff x="5130469" y="2401214"/>
            <a:chExt cx="7254489" cy="4619857"/>
          </a:xfrm>
        </p:grpSpPr>
        <p:pic>
          <p:nvPicPr>
            <p:cNvPr id="93" name="Picture 92"/>
            <p:cNvPicPr>
              <a:picLocks noChangeAspect="1"/>
            </p:cNvPicPr>
            <p:nvPr/>
          </p:nvPicPr>
          <p:blipFill rotWithShape="1">
            <a:blip r:embed="rId5" cstate="print">
              <a:extLst>
                <a:ext uri="{28A0092B-C50C-407E-A947-70E740481C1C}">
                  <a14:useLocalDpi xmlns:a14="http://schemas.microsoft.com/office/drawing/2010/main" val="0"/>
                </a:ext>
              </a:extLst>
            </a:blip>
            <a:srcRect t="19706"/>
            <a:stretch/>
          </p:blipFill>
          <p:spPr>
            <a:xfrm>
              <a:off x="5130469" y="2401214"/>
              <a:ext cx="7254489" cy="4619857"/>
            </a:xfrm>
            <a:prstGeom prst="rect">
              <a:avLst/>
            </a:prstGeom>
          </p:spPr>
        </p:pic>
        <p:sp>
          <p:nvSpPr>
            <p:cNvPr id="94" name="TextBox 93">
              <a:extLst>
                <a:ext uri="{FF2B5EF4-FFF2-40B4-BE49-F238E27FC236}">
                  <a16:creationId xmlns:a16="http://schemas.microsoft.com/office/drawing/2014/main" id="{B7841643-29E4-A92F-4284-A80648DF5FA9}"/>
                </a:ext>
              </a:extLst>
            </p:cNvPr>
            <p:cNvSpPr txBox="1"/>
            <p:nvPr/>
          </p:nvSpPr>
          <p:spPr>
            <a:xfrm>
              <a:off x="6512994" y="3079275"/>
              <a:ext cx="5635936"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srgbClr val="FFFAF1"/>
                    </a:solidFill>
                    <a:prstDash val="solid"/>
                  </a:ln>
                  <a:solidFill>
                    <a:srgbClr val="00B050"/>
                  </a:solidFill>
                  <a:effectLst>
                    <a:glow rad="63500">
                      <a:srgbClr val="70AD47">
                        <a:satMod val="175000"/>
                        <a:alpha val="40000"/>
                      </a:srgbClr>
                    </a:glow>
                    <a:outerShdw blurRad="12700" dist="38100" dir="2700000" algn="tl" rotWithShape="0">
                      <a:srgbClr val="FF33CC"/>
                    </a:outerShdw>
                  </a:effectLst>
                  <a:uLnTx/>
                  <a:uFillTx/>
                  <a:latin typeface="UVN Banh Mi" pitchFamily="2" charset="0"/>
                  <a:ea typeface="+mn-ea"/>
                  <a:cs typeface="+mn-cs"/>
                </a:rPr>
                <a:t>Tiêu</a:t>
              </a:r>
              <a:r>
                <a:rPr kumimoji="0" lang="en-US" sz="4400" b="1" i="0" u="none" strike="noStrike" kern="1200" cap="none" spc="0" normalizeH="0" baseline="0" noProof="0" dirty="0">
                  <a:ln w="9525">
                    <a:solidFill>
                      <a:srgbClr val="FFFAF1"/>
                    </a:solidFill>
                    <a:prstDash val="solid"/>
                  </a:ln>
                  <a:solidFill>
                    <a:srgbClr val="00B050"/>
                  </a:solidFill>
                  <a:effectLst>
                    <a:glow rad="63500">
                      <a:srgbClr val="70AD47">
                        <a:satMod val="175000"/>
                        <a:alpha val="40000"/>
                      </a:srgbClr>
                    </a:glow>
                    <a:outerShdw blurRad="12700" dist="38100" dir="2700000" algn="tl" rotWithShape="0">
                      <a:srgbClr val="FF33CC"/>
                    </a:outerShdw>
                  </a:effectLst>
                  <a:uLnTx/>
                  <a:uFillTx/>
                  <a:latin typeface="UVN Banh Mi" pitchFamily="2" charset="0"/>
                  <a:ea typeface="+mn-ea"/>
                  <a:cs typeface="+mn-cs"/>
                </a:rPr>
                <a:t> </a:t>
              </a:r>
              <a:r>
                <a:rPr kumimoji="0" lang="en-US" sz="4400" b="1" i="0" u="none" strike="noStrike" kern="1200" cap="none" spc="0" normalizeH="0" baseline="0" noProof="0" dirty="0" err="1">
                  <a:ln w="9525">
                    <a:solidFill>
                      <a:srgbClr val="FFFAF1"/>
                    </a:solidFill>
                    <a:prstDash val="solid"/>
                  </a:ln>
                  <a:solidFill>
                    <a:srgbClr val="00B050"/>
                  </a:solidFill>
                  <a:effectLst>
                    <a:glow rad="63500">
                      <a:srgbClr val="70AD47">
                        <a:satMod val="175000"/>
                        <a:alpha val="40000"/>
                      </a:srgbClr>
                    </a:glow>
                    <a:outerShdw blurRad="12700" dist="38100" dir="2700000" algn="tl" rotWithShape="0">
                      <a:srgbClr val="FF33CC"/>
                    </a:outerShdw>
                  </a:effectLst>
                  <a:uLnTx/>
                  <a:uFillTx/>
                  <a:latin typeface="UVN Banh Mi" pitchFamily="2" charset="0"/>
                  <a:ea typeface="+mn-ea"/>
                  <a:cs typeface="+mn-cs"/>
                </a:rPr>
                <a:t>chí</a:t>
              </a:r>
              <a:r>
                <a:rPr kumimoji="0" lang="en-US" sz="4400" b="1" i="0" u="none" strike="noStrike" kern="1200" cap="none" spc="0" normalizeH="0" baseline="0" noProof="0" dirty="0">
                  <a:ln w="9525">
                    <a:solidFill>
                      <a:srgbClr val="FFFAF1"/>
                    </a:solidFill>
                    <a:prstDash val="solid"/>
                  </a:ln>
                  <a:solidFill>
                    <a:srgbClr val="00B050"/>
                  </a:solidFill>
                  <a:effectLst>
                    <a:glow rad="63500">
                      <a:srgbClr val="70AD47">
                        <a:satMod val="175000"/>
                        <a:alpha val="40000"/>
                      </a:srgbClr>
                    </a:glow>
                    <a:outerShdw blurRad="12700" dist="38100" dir="2700000" algn="tl" rotWithShape="0">
                      <a:srgbClr val="FF33CC"/>
                    </a:outerShdw>
                  </a:effectLst>
                  <a:uLnTx/>
                  <a:uFillTx/>
                  <a:latin typeface="UVN Banh Mi" pitchFamily="2" charset="0"/>
                  <a:ea typeface="+mn-ea"/>
                  <a:cs typeface="+mn-cs"/>
                </a:rPr>
                <a:t> </a:t>
              </a:r>
              <a:r>
                <a:rPr kumimoji="0" lang="en-US" sz="4400" b="1" i="0" u="none" strike="noStrike" kern="1200" cap="none" spc="0" normalizeH="0" baseline="0" noProof="0" dirty="0" err="1">
                  <a:ln w="9525">
                    <a:solidFill>
                      <a:srgbClr val="FFFAF1"/>
                    </a:solidFill>
                    <a:prstDash val="solid"/>
                  </a:ln>
                  <a:solidFill>
                    <a:srgbClr val="00B050"/>
                  </a:solidFill>
                  <a:effectLst>
                    <a:glow rad="63500">
                      <a:srgbClr val="70AD47">
                        <a:satMod val="175000"/>
                        <a:alpha val="40000"/>
                      </a:srgbClr>
                    </a:glow>
                    <a:outerShdw blurRad="12700" dist="38100" dir="2700000" algn="tl" rotWithShape="0">
                      <a:srgbClr val="FF33CC"/>
                    </a:outerShdw>
                  </a:effectLst>
                  <a:uLnTx/>
                  <a:uFillTx/>
                  <a:latin typeface="UVN Banh Mi" pitchFamily="2" charset="0"/>
                  <a:ea typeface="+mn-ea"/>
                  <a:cs typeface="+mn-cs"/>
                </a:rPr>
                <a:t>đánh</a:t>
              </a:r>
              <a:r>
                <a:rPr kumimoji="0" lang="en-US" sz="4400" b="1" i="0" u="none" strike="noStrike" kern="1200" cap="none" spc="0" normalizeH="0" baseline="0" noProof="0" dirty="0">
                  <a:ln w="9525">
                    <a:solidFill>
                      <a:srgbClr val="FFFAF1"/>
                    </a:solidFill>
                    <a:prstDash val="solid"/>
                  </a:ln>
                  <a:solidFill>
                    <a:srgbClr val="00B050"/>
                  </a:solidFill>
                  <a:effectLst>
                    <a:glow rad="63500">
                      <a:srgbClr val="70AD47">
                        <a:satMod val="175000"/>
                        <a:alpha val="40000"/>
                      </a:srgbClr>
                    </a:glow>
                    <a:outerShdw blurRad="12700" dist="38100" dir="2700000" algn="tl" rotWithShape="0">
                      <a:srgbClr val="FF33CC"/>
                    </a:outerShdw>
                  </a:effectLst>
                  <a:uLnTx/>
                  <a:uFillTx/>
                  <a:latin typeface="UVN Banh Mi" pitchFamily="2" charset="0"/>
                  <a:ea typeface="+mn-ea"/>
                  <a:cs typeface="+mn-cs"/>
                </a:rPr>
                <a:t> </a:t>
              </a:r>
              <a:r>
                <a:rPr kumimoji="0" lang="en-US" sz="4400" b="1" i="0" u="none" strike="noStrike" kern="1200" cap="none" spc="0" normalizeH="0" baseline="0" noProof="0" dirty="0" err="1">
                  <a:ln w="9525">
                    <a:solidFill>
                      <a:srgbClr val="FFFAF1"/>
                    </a:solidFill>
                    <a:prstDash val="solid"/>
                  </a:ln>
                  <a:solidFill>
                    <a:srgbClr val="00B050"/>
                  </a:solidFill>
                  <a:effectLst>
                    <a:glow rad="63500">
                      <a:srgbClr val="70AD47">
                        <a:satMod val="175000"/>
                        <a:alpha val="40000"/>
                      </a:srgbClr>
                    </a:glow>
                    <a:outerShdw blurRad="12700" dist="38100" dir="2700000" algn="tl" rotWithShape="0">
                      <a:srgbClr val="FF33CC"/>
                    </a:outerShdw>
                  </a:effectLst>
                  <a:uLnTx/>
                  <a:uFillTx/>
                  <a:latin typeface="UVN Banh Mi" pitchFamily="2" charset="0"/>
                  <a:ea typeface="+mn-ea"/>
                  <a:cs typeface="+mn-cs"/>
                </a:rPr>
                <a:t>giá</a:t>
              </a:r>
              <a:endParaRPr kumimoji="0" lang="en-US" sz="4400" b="1" i="0" u="none" strike="noStrike" kern="1200" cap="none" spc="0" normalizeH="0" baseline="0" noProof="0" dirty="0">
                <a:ln w="9525">
                  <a:solidFill>
                    <a:prstClr val="white"/>
                  </a:solidFill>
                  <a:prstDash val="solid"/>
                </a:ln>
                <a:solidFill>
                  <a:srgbClr val="00B050"/>
                </a:solidFill>
                <a:effectLst>
                  <a:glow rad="63500">
                    <a:srgbClr val="70AD47">
                      <a:satMod val="175000"/>
                      <a:alpha val="40000"/>
                    </a:srgbClr>
                  </a:glow>
                  <a:outerShdw blurRad="12700" dist="38100" dir="2700000" algn="tl" rotWithShape="0">
                    <a:srgbClr val="FF33CC"/>
                  </a:outerShdw>
                </a:effectLst>
                <a:uLnTx/>
                <a:uFillTx/>
                <a:latin typeface="UVN Banh Mi" pitchFamily="2" charset="0"/>
                <a:ea typeface="+mn-ea"/>
                <a:cs typeface="+mn-cs"/>
              </a:endParaRPr>
            </a:p>
          </p:txBody>
        </p:sp>
        <p:grpSp>
          <p:nvGrpSpPr>
            <p:cNvPr id="95" name="Group 94"/>
            <p:cNvGrpSpPr/>
            <p:nvPr/>
          </p:nvGrpSpPr>
          <p:grpSpPr>
            <a:xfrm>
              <a:off x="6569162" y="3729420"/>
              <a:ext cx="2135692" cy="537815"/>
              <a:chOff x="6619047" y="3786926"/>
              <a:chExt cx="2135692" cy="537815"/>
            </a:xfrm>
          </p:grpSpPr>
          <p:sp>
            <p:nvSpPr>
              <p:cNvPr id="117" name="Rounded Rectangle 116"/>
              <p:cNvSpPr/>
              <p:nvPr/>
            </p:nvSpPr>
            <p:spPr>
              <a:xfrm>
                <a:off x="6681470" y="3911523"/>
                <a:ext cx="1918150" cy="378197"/>
              </a:xfrm>
              <a:prstGeom prst="round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8" name="Group 117"/>
              <p:cNvGrpSpPr/>
              <p:nvPr/>
            </p:nvGrpSpPr>
            <p:grpSpPr>
              <a:xfrm>
                <a:off x="6619047" y="3801521"/>
                <a:ext cx="409826" cy="523220"/>
                <a:chOff x="6741891" y="3770835"/>
                <a:chExt cx="409826" cy="523220"/>
              </a:xfrm>
            </p:grpSpPr>
            <p:sp>
              <p:nvSpPr>
                <p:cNvPr id="120" name="Flowchart: Connector 119"/>
                <p:cNvSpPr/>
                <p:nvPr/>
              </p:nvSpPr>
              <p:spPr>
                <a:xfrm>
                  <a:off x="6761973" y="3885806"/>
                  <a:ext cx="389744" cy="389744"/>
                </a:xfrm>
                <a:prstGeom prst="flowChartConnector">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1" name="TextBox 120"/>
                <p:cNvSpPr txBox="1"/>
                <p:nvPr/>
              </p:nvSpPr>
              <p:spPr>
                <a:xfrm>
                  <a:off x="6741891" y="3770835"/>
                  <a:ext cx="26580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00000"/>
                      </a:solidFill>
                      <a:effectLst/>
                      <a:uLnTx/>
                      <a:uFillTx/>
                      <a:latin typeface="UVN Banh Mi" pitchFamily="2" charset="0"/>
                      <a:ea typeface="+mn-ea"/>
                      <a:cs typeface="+mn-cs"/>
                    </a:rPr>
                    <a:t>1</a:t>
                  </a:r>
                </a:p>
              </p:txBody>
            </p:sp>
          </p:grpSp>
          <p:sp>
            <p:nvSpPr>
              <p:cNvPr id="119" name="TextBox 118"/>
              <p:cNvSpPr txBox="1"/>
              <p:nvPr/>
            </p:nvSpPr>
            <p:spPr>
              <a:xfrm>
                <a:off x="7066198" y="3786926"/>
                <a:ext cx="1688541" cy="45348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Đọc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đúng</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96" name="Group 95"/>
            <p:cNvGrpSpPr/>
            <p:nvPr/>
          </p:nvGrpSpPr>
          <p:grpSpPr>
            <a:xfrm>
              <a:off x="6586812" y="4960090"/>
              <a:ext cx="3555387" cy="538459"/>
              <a:chOff x="6616701" y="3800163"/>
              <a:chExt cx="3555387" cy="538459"/>
            </a:xfrm>
          </p:grpSpPr>
          <p:sp>
            <p:nvSpPr>
              <p:cNvPr id="112" name="Rounded Rectangle 111"/>
              <p:cNvSpPr/>
              <p:nvPr/>
            </p:nvSpPr>
            <p:spPr>
              <a:xfrm>
                <a:off x="6697481" y="3879708"/>
                <a:ext cx="3145893" cy="382932"/>
              </a:xfrm>
              <a:prstGeom prst="round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3" name="Group 112"/>
              <p:cNvGrpSpPr/>
              <p:nvPr/>
            </p:nvGrpSpPr>
            <p:grpSpPr>
              <a:xfrm>
                <a:off x="6616701" y="3815402"/>
                <a:ext cx="405930" cy="523220"/>
                <a:chOff x="6739545" y="3784716"/>
                <a:chExt cx="405930" cy="523220"/>
              </a:xfrm>
            </p:grpSpPr>
            <p:sp>
              <p:nvSpPr>
                <p:cNvPr id="115" name="Flowchart: Connector 114"/>
                <p:cNvSpPr/>
                <p:nvPr/>
              </p:nvSpPr>
              <p:spPr>
                <a:xfrm>
                  <a:off x="6755731" y="3841082"/>
                  <a:ext cx="389744" cy="389744"/>
                </a:xfrm>
                <a:prstGeom prst="flowChartConnector">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6" name="TextBox 115"/>
                <p:cNvSpPr txBox="1"/>
                <p:nvPr/>
              </p:nvSpPr>
              <p:spPr>
                <a:xfrm>
                  <a:off x="6739545" y="3784716"/>
                  <a:ext cx="26580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00000"/>
                      </a:solidFill>
                      <a:effectLst/>
                      <a:uLnTx/>
                      <a:uFillTx/>
                      <a:latin typeface="UVN Banh Mi" pitchFamily="2" charset="0"/>
                      <a:ea typeface="+mn-ea"/>
                      <a:cs typeface="+mn-cs"/>
                    </a:rPr>
                    <a:t>3</a:t>
                  </a:r>
                </a:p>
              </p:txBody>
            </p:sp>
          </p:grpSp>
          <p:sp>
            <p:nvSpPr>
              <p:cNvPr id="114" name="TextBox 113"/>
              <p:cNvSpPr txBox="1"/>
              <p:nvPr/>
            </p:nvSpPr>
            <p:spPr>
              <a:xfrm>
                <a:off x="6964470" y="3800163"/>
                <a:ext cx="3207618" cy="45348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Ngắt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nghỉ</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đúng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chỗ</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97" name="Group 96"/>
            <p:cNvGrpSpPr/>
            <p:nvPr/>
          </p:nvGrpSpPr>
          <p:grpSpPr>
            <a:xfrm>
              <a:off x="6587164" y="4327898"/>
              <a:ext cx="2679466" cy="523220"/>
              <a:chOff x="6637049" y="3785359"/>
              <a:chExt cx="2679466" cy="523220"/>
            </a:xfrm>
          </p:grpSpPr>
          <p:sp>
            <p:nvSpPr>
              <p:cNvPr id="107" name="Rounded Rectangle 106"/>
              <p:cNvSpPr/>
              <p:nvPr/>
            </p:nvSpPr>
            <p:spPr>
              <a:xfrm>
                <a:off x="6865817" y="3863167"/>
                <a:ext cx="1918150" cy="378197"/>
              </a:xfrm>
              <a:prstGeom prst="round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8" name="Group 107"/>
              <p:cNvGrpSpPr/>
              <p:nvPr/>
            </p:nvGrpSpPr>
            <p:grpSpPr>
              <a:xfrm>
                <a:off x="6637049" y="3785359"/>
                <a:ext cx="389744" cy="523220"/>
                <a:chOff x="6759893" y="3754673"/>
                <a:chExt cx="389744" cy="523220"/>
              </a:xfrm>
            </p:grpSpPr>
            <p:sp>
              <p:nvSpPr>
                <p:cNvPr id="110" name="Flowchart: Connector 109"/>
                <p:cNvSpPr/>
                <p:nvPr/>
              </p:nvSpPr>
              <p:spPr>
                <a:xfrm>
                  <a:off x="6759893" y="3841917"/>
                  <a:ext cx="389744" cy="389744"/>
                </a:xfrm>
                <a:prstGeom prst="flowChartConnector">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1" name="TextBox 110"/>
                <p:cNvSpPr txBox="1"/>
                <p:nvPr/>
              </p:nvSpPr>
              <p:spPr>
                <a:xfrm>
                  <a:off x="6772716" y="3754673"/>
                  <a:ext cx="26580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00000"/>
                      </a:solidFill>
                      <a:effectLst/>
                      <a:uLnTx/>
                      <a:uFillTx/>
                      <a:latin typeface="UVN Banh Mi" pitchFamily="2" charset="0"/>
                      <a:ea typeface="+mn-ea"/>
                      <a:cs typeface="+mn-cs"/>
                    </a:rPr>
                    <a:t>2</a:t>
                  </a:r>
                </a:p>
              </p:txBody>
            </p:sp>
          </p:grpSp>
          <p:sp>
            <p:nvSpPr>
              <p:cNvPr id="109" name="TextBox 108"/>
              <p:cNvSpPr txBox="1"/>
              <p:nvPr/>
            </p:nvSpPr>
            <p:spPr>
              <a:xfrm>
                <a:off x="7032763" y="3785359"/>
                <a:ext cx="2283752" cy="4534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Đọc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to,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rõ</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sp>
        <p:nvSpPr>
          <p:cNvPr id="48" name="TextBox 47">
            <a:extLst>
              <a:ext uri="{FF2B5EF4-FFF2-40B4-BE49-F238E27FC236}">
                <a16:creationId xmlns:a16="http://schemas.microsoft.com/office/drawing/2014/main" id="{2EA7E2CD-554F-2144-71D4-68D0062CA6E1}"/>
              </a:ext>
            </a:extLst>
          </p:cNvPr>
          <p:cNvSpPr txBox="1"/>
          <p:nvPr/>
        </p:nvSpPr>
        <p:spPr>
          <a:xfrm>
            <a:off x="1662348" y="-109496"/>
            <a:ext cx="797646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9525">
                  <a:solidFill>
                    <a:prstClr val="white"/>
                  </a:solidFill>
                  <a:prstDash val="solid"/>
                </a:ln>
                <a:effectLst>
                  <a:outerShdw blurRad="12700" dist="38100" dir="2700000" algn="tl" rotWithShape="0">
                    <a:srgbClr val="FF99CC"/>
                  </a:outerShdw>
                </a:effectLst>
                <a:uLnTx/>
                <a:uFillTx/>
                <a:latin typeface="Times New Roman" panose="02020603050405020304" pitchFamily="18" charset="0"/>
                <a:cs typeface="Times New Roman" panose="02020603050405020304" pitchFamily="18" charset="0"/>
              </a:rPr>
              <a:t>Thi</a:t>
            </a:r>
            <a:r>
              <a:rPr kumimoji="0" lang="en-US" sz="4000" b="1" i="0" u="none" strike="noStrike" kern="1200" cap="none" spc="0" normalizeH="0" baseline="0" noProof="0" dirty="0">
                <a:ln w="9525">
                  <a:solidFill>
                    <a:prstClr val="white"/>
                  </a:solidFill>
                  <a:prstDash val="solid"/>
                </a:ln>
                <a:effectLst>
                  <a:outerShdw blurRad="12700" dist="38100" dir="2700000" algn="tl" rotWithShape="0">
                    <a:srgbClr val="FF99CC"/>
                  </a:outerShdw>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w="9525">
                  <a:solidFill>
                    <a:prstClr val="white"/>
                  </a:solidFill>
                  <a:prstDash val="solid"/>
                </a:ln>
                <a:effectLst>
                  <a:outerShdw blurRad="12700" dist="38100" dir="2700000" algn="tl" rotWithShape="0">
                    <a:srgbClr val="FF99CC"/>
                  </a:outerShdw>
                </a:effectLst>
                <a:uLnTx/>
                <a:uFillTx/>
                <a:latin typeface="Times New Roman" panose="02020603050405020304" pitchFamily="18" charset="0"/>
                <a:cs typeface="Times New Roman" panose="02020603050405020304" pitchFamily="18" charset="0"/>
              </a:rPr>
              <a:t>đua</a:t>
            </a:r>
            <a:r>
              <a:rPr kumimoji="0" lang="en-US" sz="4000" b="1" i="0" u="none" strike="noStrike" kern="1200" cap="none" spc="0" normalizeH="0" baseline="0" noProof="0" dirty="0">
                <a:ln w="9525">
                  <a:solidFill>
                    <a:prstClr val="white"/>
                  </a:solidFill>
                  <a:prstDash val="solid"/>
                </a:ln>
                <a:effectLst>
                  <a:outerShdw blurRad="12700" dist="38100" dir="2700000" algn="tl" rotWithShape="0">
                    <a:srgbClr val="FF99CC"/>
                  </a:outerShdw>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w="9525">
                  <a:solidFill>
                    <a:prstClr val="white"/>
                  </a:solidFill>
                  <a:prstDash val="solid"/>
                </a:ln>
                <a:effectLst>
                  <a:outerShdw blurRad="12700" dist="38100" dir="2700000" algn="tl" rotWithShape="0">
                    <a:srgbClr val="FF99CC"/>
                  </a:outerShdw>
                </a:effectLst>
                <a:uLnTx/>
                <a:uFillTx/>
                <a:latin typeface="Times New Roman" panose="02020603050405020304" pitchFamily="18" charset="0"/>
                <a:cs typeface="Times New Roman" panose="02020603050405020304" pitchFamily="18" charset="0"/>
              </a:rPr>
              <a:t>đọc</a:t>
            </a:r>
            <a:r>
              <a:rPr kumimoji="0" lang="en-US" sz="4000" b="1" i="0" u="none" strike="noStrike" kern="1200" cap="none" spc="0" normalizeH="0" baseline="0" noProof="0" dirty="0">
                <a:ln w="9525">
                  <a:solidFill>
                    <a:prstClr val="white"/>
                  </a:solidFill>
                  <a:prstDash val="solid"/>
                </a:ln>
                <a:effectLst>
                  <a:outerShdw blurRad="12700" dist="38100" dir="2700000" algn="tl" rotWithShape="0">
                    <a:srgbClr val="FF99CC"/>
                  </a:outerShdw>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w="9525">
                  <a:solidFill>
                    <a:prstClr val="white"/>
                  </a:solidFill>
                  <a:prstDash val="solid"/>
                </a:ln>
                <a:effectLst>
                  <a:outerShdw blurRad="12700" dist="38100" dir="2700000" algn="tl" rotWithShape="0">
                    <a:srgbClr val="FF99CC"/>
                  </a:outerShdw>
                </a:effectLst>
                <a:uLnTx/>
                <a:uFillTx/>
                <a:latin typeface="Times New Roman" panose="02020603050405020304" pitchFamily="18" charset="0"/>
                <a:cs typeface="Times New Roman" panose="02020603050405020304" pitchFamily="18" charset="0"/>
              </a:rPr>
              <a:t>trước</a:t>
            </a:r>
            <a:r>
              <a:rPr kumimoji="0" lang="en-US" sz="4000" b="1" i="0" u="none" strike="noStrike" kern="1200" cap="none" spc="0" normalizeH="0" baseline="0" noProof="0" dirty="0">
                <a:ln w="9525">
                  <a:solidFill>
                    <a:prstClr val="white"/>
                  </a:solidFill>
                  <a:prstDash val="solid"/>
                </a:ln>
                <a:effectLst>
                  <a:outerShdw blurRad="12700" dist="38100" dir="2700000" algn="tl" rotWithShape="0">
                    <a:srgbClr val="FF99CC"/>
                  </a:outerShdw>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w="9525">
                  <a:solidFill>
                    <a:prstClr val="white"/>
                  </a:solidFill>
                  <a:prstDash val="solid"/>
                </a:ln>
                <a:effectLst>
                  <a:outerShdw blurRad="12700" dist="38100" dir="2700000" algn="tl" rotWithShape="0">
                    <a:srgbClr val="FF99CC"/>
                  </a:outerShdw>
                </a:effectLst>
                <a:uLnTx/>
                <a:uFillTx/>
                <a:latin typeface="Times New Roman" panose="02020603050405020304" pitchFamily="18" charset="0"/>
                <a:cs typeface="Times New Roman" panose="02020603050405020304" pitchFamily="18" charset="0"/>
              </a:rPr>
              <a:t>lớp</a:t>
            </a:r>
            <a:endParaRPr kumimoji="0" lang="en-US" sz="4000" b="1" i="0" u="none" strike="noStrike" kern="1200" cap="none" spc="0" normalizeH="0" baseline="0" noProof="0" dirty="0">
              <a:ln w="9525">
                <a:solidFill>
                  <a:prstClr val="white"/>
                </a:solidFill>
                <a:prstDash val="solid"/>
              </a:ln>
              <a:effectLst>
                <a:outerShdw blurRad="12700" dist="38100" dir="2700000" algn="tl" rotWithShape="0">
                  <a:srgbClr val="FF99CC"/>
                </a:outerShdw>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71945303"/>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BEB817A-6B5E-4186-185D-3CAADBD2D4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9921"/>
            <a:ext cx="12192000" cy="6858000"/>
          </a:xfrm>
          <a:prstGeom prst="rect">
            <a:avLst/>
          </a:prstGeom>
        </p:spPr>
      </p:pic>
      <p:sp>
        <p:nvSpPr>
          <p:cNvPr id="3" name="TextBox 2">
            <a:extLst>
              <a:ext uri="{FF2B5EF4-FFF2-40B4-BE49-F238E27FC236}">
                <a16:creationId xmlns:a16="http://schemas.microsoft.com/office/drawing/2014/main" id="{5058EEEE-68D0-02F9-D3A2-D5DA6A4122B3}"/>
              </a:ext>
            </a:extLst>
          </p:cNvPr>
          <p:cNvSpPr txBox="1"/>
          <p:nvPr/>
        </p:nvSpPr>
        <p:spPr>
          <a:xfrm>
            <a:off x="661851" y="261878"/>
            <a:ext cx="7628709"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solidFill>
                    <a:srgbClr val="ED7D31">
                      <a:lumMod val="75000"/>
                    </a:srgbClr>
                  </a:solidFill>
                </a:ln>
                <a:effectLst/>
                <a:uLnTx/>
                <a:uFillTx/>
                <a:latin typeface="Times New Roman" panose="02020603050405020304" pitchFamily="18" charset="0"/>
                <a:cs typeface="Times New Roman" panose="02020603050405020304" pitchFamily="18" charset="0"/>
              </a:rPr>
              <a:t>Hoạt</a:t>
            </a:r>
            <a:r>
              <a:rPr kumimoji="0" lang="en-US" sz="4400" b="1" i="0" u="none" strike="noStrike" kern="1200" cap="none" spc="0" normalizeH="0" baseline="0" noProof="0" dirty="0">
                <a:ln>
                  <a:solidFill>
                    <a:srgbClr val="ED7D31">
                      <a:lumMod val="75000"/>
                    </a:srgbClr>
                  </a:solidFill>
                </a:ln>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solidFill>
                    <a:srgbClr val="ED7D31">
                      <a:lumMod val="75000"/>
                    </a:srgbClr>
                  </a:solidFill>
                </a:ln>
                <a:effectLst/>
                <a:uLnTx/>
                <a:uFillTx/>
                <a:latin typeface="Times New Roman" panose="02020603050405020304" pitchFamily="18" charset="0"/>
                <a:cs typeface="Times New Roman" panose="02020603050405020304" pitchFamily="18" charset="0"/>
              </a:rPr>
              <a:t>động</a:t>
            </a:r>
            <a:r>
              <a:rPr kumimoji="0" lang="en-US" sz="4400" b="1" i="0" u="none" strike="noStrike" kern="1200" cap="none" spc="0" normalizeH="0" baseline="0" noProof="0" dirty="0">
                <a:ln>
                  <a:solidFill>
                    <a:srgbClr val="ED7D31">
                      <a:lumMod val="75000"/>
                    </a:srgbClr>
                  </a:solidFill>
                </a:ln>
                <a:effectLst/>
                <a:uLnTx/>
                <a:uFillTx/>
                <a:latin typeface="Times New Roman" panose="02020603050405020304" pitchFamily="18" charset="0"/>
                <a:cs typeface="Times New Roman" panose="02020603050405020304" pitchFamily="18" charset="0"/>
              </a:rPr>
              <a:t> 2: </a:t>
            </a:r>
            <a:r>
              <a:rPr kumimoji="0" lang="en-US" sz="4400" b="1" i="0" u="none" strike="noStrike" kern="1200" cap="none" spc="0" normalizeH="0" baseline="0" noProof="0" dirty="0" err="1">
                <a:ln>
                  <a:solidFill>
                    <a:srgbClr val="ED7D31">
                      <a:lumMod val="75000"/>
                    </a:srgbClr>
                  </a:solidFill>
                </a:ln>
                <a:effectLst/>
                <a:uLnTx/>
                <a:uFillTx/>
                <a:latin typeface="Times New Roman" panose="02020603050405020304" pitchFamily="18" charset="0"/>
                <a:cs typeface="Times New Roman" panose="02020603050405020304" pitchFamily="18" charset="0"/>
              </a:rPr>
              <a:t>Luyện</a:t>
            </a:r>
            <a:r>
              <a:rPr kumimoji="0" lang="en-US" sz="4400" b="1" i="0" u="none" strike="noStrike" kern="1200" cap="none" spc="0" normalizeH="0" baseline="0" noProof="0" dirty="0">
                <a:ln>
                  <a:solidFill>
                    <a:srgbClr val="ED7D31">
                      <a:lumMod val="75000"/>
                    </a:srgbClr>
                  </a:solidFill>
                </a:ln>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solidFill>
                    <a:srgbClr val="ED7D31">
                      <a:lumMod val="75000"/>
                    </a:srgbClr>
                  </a:solidFill>
                </a:ln>
                <a:effectLst/>
                <a:uLnTx/>
                <a:uFillTx/>
                <a:latin typeface="Times New Roman" panose="02020603050405020304" pitchFamily="18" charset="0"/>
                <a:cs typeface="Times New Roman" panose="02020603050405020304" pitchFamily="18" charset="0"/>
              </a:rPr>
              <a:t>đọc</a:t>
            </a:r>
            <a:r>
              <a:rPr kumimoji="0" lang="en-US" sz="4400" b="1" i="0" u="none" strike="noStrike" kern="1200" cap="none" spc="0" normalizeH="0" baseline="0" noProof="0" dirty="0">
                <a:ln>
                  <a:solidFill>
                    <a:srgbClr val="ED7D31">
                      <a:lumMod val="75000"/>
                    </a:srgbClr>
                  </a:solidFill>
                </a:ln>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solidFill>
                    <a:srgbClr val="ED7D31">
                      <a:lumMod val="75000"/>
                    </a:srgbClr>
                  </a:solidFill>
                </a:ln>
                <a:effectLst/>
                <a:uLnTx/>
                <a:uFillTx/>
                <a:latin typeface="Times New Roman" panose="02020603050405020304" pitchFamily="18" charset="0"/>
                <a:cs typeface="Times New Roman" panose="02020603050405020304" pitchFamily="18" charset="0"/>
              </a:rPr>
              <a:t>hiểu</a:t>
            </a:r>
            <a:endParaRPr kumimoji="0" lang="en-US" sz="4400" b="1" i="0" u="none" strike="noStrike" kern="1200" cap="none" spc="0" normalizeH="0" baseline="0" noProof="0" dirty="0">
              <a:ln>
                <a:solidFill>
                  <a:srgbClr val="ED7D31">
                    <a:lumMod val="75000"/>
                  </a:srgbClr>
                </a:solidFill>
              </a:ln>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618197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38" y="0"/>
            <a:ext cx="12192000" cy="6858000"/>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78798" y="-2508966"/>
            <a:ext cx="5305583" cy="7040881"/>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2949" y="-2750543"/>
            <a:ext cx="5305583" cy="7040881"/>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70779" y="-2339063"/>
            <a:ext cx="5305583" cy="7040881"/>
          </a:xfrm>
          <a:prstGeom prst="rect">
            <a:avLst/>
          </a:prstGeom>
        </p:spPr>
      </p:pic>
      <p:sp>
        <p:nvSpPr>
          <p:cNvPr id="24" name="Rectangle: Rounded Corners 6">
            <a:extLst>
              <a:ext uri="{FF2B5EF4-FFF2-40B4-BE49-F238E27FC236}">
                <a16:creationId xmlns:a16="http://schemas.microsoft.com/office/drawing/2014/main" id="{C4D63267-0065-4DF6-B5B4-D4A3E36F9DF0}"/>
              </a:ext>
            </a:extLst>
          </p:cNvPr>
          <p:cNvSpPr/>
          <p:nvPr/>
        </p:nvSpPr>
        <p:spPr>
          <a:xfrm>
            <a:off x="531845" y="768152"/>
            <a:ext cx="11096687" cy="5876040"/>
          </a:xfrm>
          <a:prstGeom prst="roundRect">
            <a:avLst>
              <a:gd name="adj" fmla="val 13348"/>
            </a:avLst>
          </a:prstGeom>
          <a:solidFill>
            <a:schemeClr val="bg1">
              <a:alpha val="82000"/>
            </a:schemeClr>
          </a:solidFill>
          <a:ln>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664B3B1A-5D9F-4567-F89F-C652F35A3CEB}"/>
              </a:ext>
            </a:extLst>
          </p:cNvPr>
          <p:cNvSpPr txBox="1"/>
          <p:nvPr/>
        </p:nvSpPr>
        <p:spPr>
          <a:xfrm>
            <a:off x="1389021" y="503642"/>
            <a:ext cx="853463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9525">
                  <a:solidFill>
                    <a:prstClr val="white"/>
                  </a:solidFill>
                  <a:prstDash val="solid"/>
                </a:ln>
                <a:solidFill>
                  <a:srgbClr val="0070C0"/>
                </a:solidFill>
                <a:effectLst>
                  <a:glow rad="63500">
                    <a:srgbClr val="4472C4">
                      <a:satMod val="175000"/>
                      <a:alpha val="40000"/>
                    </a:srgbClr>
                  </a:glow>
                  <a:outerShdw blurRad="12700" dist="38100" dir="2700000" algn="tl" rotWithShape="0">
                    <a:srgbClr val="FF99CC"/>
                  </a:outerShdw>
                </a:effectLst>
                <a:uLnTx/>
                <a:uFillTx/>
                <a:latin typeface="#9Slide05 SVNClementine" panose="020F0502020204030203" pitchFamily="34" charset="0"/>
                <a:ea typeface="+mn-ea"/>
                <a:cs typeface="+mn-cs"/>
              </a:rPr>
              <a:t>Cùng</a:t>
            </a:r>
            <a:r>
              <a:rPr kumimoji="0" lang="en-US" sz="6000" b="1" i="0" u="none" strike="noStrike" kern="1200" cap="none" spc="0" normalizeH="0" baseline="0" noProof="0" dirty="0">
                <a:ln w="9525">
                  <a:solidFill>
                    <a:prstClr val="white"/>
                  </a:solidFill>
                  <a:prstDash val="solid"/>
                </a:ln>
                <a:solidFill>
                  <a:srgbClr val="0070C0"/>
                </a:solidFill>
                <a:effectLst>
                  <a:glow rad="63500">
                    <a:srgbClr val="4472C4">
                      <a:satMod val="175000"/>
                      <a:alpha val="40000"/>
                    </a:srgbClr>
                  </a:glow>
                  <a:outerShdw blurRad="12700" dist="38100" dir="2700000" algn="tl" rotWithShape="0">
                    <a:srgbClr val="FF99CC"/>
                  </a:outerShdw>
                </a:effectLst>
                <a:uLnTx/>
                <a:uFillTx/>
                <a:latin typeface="#9Slide05 SVNClementine" panose="020F0502020204030203" pitchFamily="34" charset="0"/>
                <a:ea typeface="+mn-ea"/>
                <a:cs typeface="+mn-cs"/>
              </a:rPr>
              <a:t> </a:t>
            </a:r>
            <a:r>
              <a:rPr lang="en-US" sz="6000" b="1" dirty="0">
                <a:ln w="9525">
                  <a:solidFill>
                    <a:prstClr val="white"/>
                  </a:solidFill>
                  <a:prstDash val="solid"/>
                </a:ln>
                <a:solidFill>
                  <a:srgbClr val="0070C0"/>
                </a:solidFill>
                <a:effectLst>
                  <a:glow rad="63500">
                    <a:srgbClr val="4472C4">
                      <a:satMod val="175000"/>
                      <a:alpha val="40000"/>
                    </a:srgbClr>
                  </a:glow>
                  <a:outerShdw blurRad="12700" dist="38100" dir="2700000" algn="tl" rotWithShape="0">
                    <a:srgbClr val="FF99CC"/>
                  </a:outerShdw>
                </a:effectLst>
                <a:latin typeface="#9Slide05 SVNClementine" panose="020F0502020204030203" pitchFamily="34" charset="0"/>
              </a:rPr>
              <a:t>t</a:t>
            </a:r>
            <a:r>
              <a:rPr kumimoji="0" lang="en-US" sz="6000" b="1" i="0" u="none" strike="noStrike" kern="1200" cap="none" spc="0" normalizeH="0" baseline="0" noProof="0" dirty="0" err="1">
                <a:ln w="9525">
                  <a:solidFill>
                    <a:prstClr val="white"/>
                  </a:solidFill>
                  <a:prstDash val="solid"/>
                </a:ln>
                <a:solidFill>
                  <a:srgbClr val="0070C0"/>
                </a:solidFill>
                <a:effectLst>
                  <a:glow rad="63500">
                    <a:srgbClr val="4472C4">
                      <a:satMod val="175000"/>
                      <a:alpha val="40000"/>
                    </a:srgbClr>
                  </a:glow>
                  <a:outerShdw blurRad="12700" dist="38100" dir="2700000" algn="tl" rotWithShape="0">
                    <a:srgbClr val="FF99CC"/>
                  </a:outerShdw>
                </a:effectLst>
                <a:uLnTx/>
                <a:uFillTx/>
                <a:latin typeface="#9Slide05 SVNClementine" panose="020F0502020204030203" pitchFamily="34" charset="0"/>
                <a:ea typeface="+mn-ea"/>
                <a:cs typeface="+mn-cs"/>
              </a:rPr>
              <a:t>ìm</a:t>
            </a:r>
            <a:r>
              <a:rPr kumimoji="0" lang="en-US" sz="6000" b="1" i="0" u="none" strike="noStrike" kern="1200" cap="none" spc="0" normalizeH="0" baseline="0" noProof="0" dirty="0">
                <a:ln w="9525">
                  <a:solidFill>
                    <a:prstClr val="white"/>
                  </a:solidFill>
                  <a:prstDash val="solid"/>
                </a:ln>
                <a:solidFill>
                  <a:srgbClr val="0070C0"/>
                </a:solidFill>
                <a:effectLst>
                  <a:glow rad="63500">
                    <a:srgbClr val="4472C4">
                      <a:satMod val="175000"/>
                      <a:alpha val="40000"/>
                    </a:srgbClr>
                  </a:glow>
                  <a:outerShdw blurRad="12700" dist="38100" dir="2700000" algn="tl" rotWithShape="0">
                    <a:srgbClr val="FF99CC"/>
                  </a:outerShdw>
                </a:effectLst>
                <a:uLnTx/>
                <a:uFillTx/>
                <a:latin typeface="#9Slide05 SVNClementine" panose="020F0502020204030203" pitchFamily="34" charset="0"/>
                <a:ea typeface="+mn-ea"/>
                <a:cs typeface="+mn-cs"/>
              </a:rPr>
              <a:t> </a:t>
            </a:r>
            <a:r>
              <a:rPr lang="en-US" sz="6000" b="1" dirty="0">
                <a:ln w="9525">
                  <a:solidFill>
                    <a:prstClr val="white"/>
                  </a:solidFill>
                  <a:prstDash val="solid"/>
                </a:ln>
                <a:solidFill>
                  <a:srgbClr val="0070C0"/>
                </a:solidFill>
                <a:effectLst>
                  <a:glow rad="63500">
                    <a:srgbClr val="4472C4">
                      <a:satMod val="175000"/>
                      <a:alpha val="40000"/>
                    </a:srgbClr>
                  </a:glow>
                  <a:outerShdw blurRad="12700" dist="38100" dir="2700000" algn="tl" rotWithShape="0">
                    <a:srgbClr val="FF99CC"/>
                  </a:outerShdw>
                </a:effectLst>
                <a:latin typeface="#9Slide05 SVNClementine" panose="020F0502020204030203" pitchFamily="34" charset="0"/>
              </a:rPr>
              <a:t>h</a:t>
            </a:r>
            <a:r>
              <a:rPr kumimoji="0" lang="en-US" sz="6000" b="1" i="0" u="none" strike="noStrike" kern="1200" cap="none" spc="0" normalizeH="0" baseline="0" noProof="0" dirty="0" err="1">
                <a:ln w="9525">
                  <a:solidFill>
                    <a:prstClr val="white"/>
                  </a:solidFill>
                  <a:prstDash val="solid"/>
                </a:ln>
                <a:solidFill>
                  <a:srgbClr val="0070C0"/>
                </a:solidFill>
                <a:effectLst>
                  <a:glow rad="63500">
                    <a:srgbClr val="4472C4">
                      <a:satMod val="175000"/>
                      <a:alpha val="40000"/>
                    </a:srgbClr>
                  </a:glow>
                  <a:outerShdw blurRad="12700" dist="38100" dir="2700000" algn="tl" rotWithShape="0">
                    <a:srgbClr val="FF99CC"/>
                  </a:outerShdw>
                </a:effectLst>
                <a:uLnTx/>
                <a:uFillTx/>
                <a:latin typeface="#9Slide05 SVNClementine" panose="020F0502020204030203" pitchFamily="34" charset="0"/>
                <a:ea typeface="+mn-ea"/>
                <a:cs typeface="+mn-cs"/>
              </a:rPr>
              <a:t>iểu</a:t>
            </a:r>
            <a:r>
              <a:rPr kumimoji="0" lang="en-US" sz="6000" b="1" i="0" u="none" strike="noStrike" kern="1200" cap="none" spc="0" normalizeH="0" baseline="0" noProof="0" dirty="0">
                <a:ln w="9525">
                  <a:solidFill>
                    <a:prstClr val="white"/>
                  </a:solidFill>
                  <a:prstDash val="solid"/>
                </a:ln>
                <a:solidFill>
                  <a:srgbClr val="0070C0"/>
                </a:solidFill>
                <a:effectLst>
                  <a:glow rad="63500">
                    <a:srgbClr val="4472C4">
                      <a:satMod val="175000"/>
                      <a:alpha val="40000"/>
                    </a:srgbClr>
                  </a:glow>
                  <a:outerShdw blurRad="12700" dist="38100" dir="2700000" algn="tl" rotWithShape="0">
                    <a:srgbClr val="FF99CC"/>
                  </a:outerShdw>
                </a:effectLst>
                <a:uLnTx/>
                <a:uFillTx/>
                <a:latin typeface="#9Slide05 SVNClementine" panose="020F0502020204030203" pitchFamily="34" charset="0"/>
                <a:ea typeface="+mn-ea"/>
                <a:cs typeface="+mn-cs"/>
              </a:rPr>
              <a:t> </a:t>
            </a:r>
            <a:r>
              <a:rPr lang="en-US" sz="6000" b="1" dirty="0" err="1">
                <a:ln w="9525">
                  <a:solidFill>
                    <a:prstClr val="white"/>
                  </a:solidFill>
                  <a:prstDash val="solid"/>
                </a:ln>
                <a:solidFill>
                  <a:srgbClr val="0070C0"/>
                </a:solidFill>
                <a:effectLst>
                  <a:glow rad="63500">
                    <a:srgbClr val="4472C4">
                      <a:satMod val="175000"/>
                      <a:alpha val="40000"/>
                    </a:srgbClr>
                  </a:glow>
                  <a:outerShdw blurRad="12700" dist="38100" dir="2700000" algn="tl" rotWithShape="0">
                    <a:srgbClr val="FF99CC"/>
                  </a:outerShdw>
                </a:effectLst>
                <a:latin typeface="#9Slide05 SVNClementine" panose="020F0502020204030203" pitchFamily="34" charset="0"/>
              </a:rPr>
              <a:t>b</a:t>
            </a:r>
            <a:r>
              <a:rPr kumimoji="0" lang="en-US" sz="6000" b="1" i="0" u="none" strike="noStrike" kern="1200" cap="none" spc="0" normalizeH="0" baseline="0" noProof="0" dirty="0" err="1">
                <a:ln w="9525">
                  <a:solidFill>
                    <a:prstClr val="white"/>
                  </a:solidFill>
                  <a:prstDash val="solid"/>
                </a:ln>
                <a:solidFill>
                  <a:srgbClr val="0070C0"/>
                </a:solidFill>
                <a:effectLst>
                  <a:glow rad="63500">
                    <a:srgbClr val="4472C4">
                      <a:satMod val="175000"/>
                      <a:alpha val="40000"/>
                    </a:srgbClr>
                  </a:glow>
                  <a:outerShdw blurRad="12700" dist="38100" dir="2700000" algn="tl" rotWithShape="0">
                    <a:srgbClr val="FF99CC"/>
                  </a:outerShdw>
                </a:effectLst>
                <a:uLnTx/>
                <a:uFillTx/>
                <a:latin typeface="#9Slide05 SVNClementine" panose="020F0502020204030203" pitchFamily="34" charset="0"/>
                <a:ea typeface="+mn-ea"/>
                <a:cs typeface="+mn-cs"/>
              </a:rPr>
              <a:t>ài</a:t>
            </a:r>
            <a:endParaRPr kumimoji="0" lang="en-US" sz="6000" b="1" i="0" u="none" strike="noStrike" kern="1200" cap="none" spc="0" normalizeH="0" baseline="0" noProof="0" dirty="0">
              <a:ln w="9525">
                <a:solidFill>
                  <a:prstClr val="white"/>
                </a:solidFill>
                <a:prstDash val="solid"/>
              </a:ln>
              <a:solidFill>
                <a:srgbClr val="0070C0"/>
              </a:solidFill>
              <a:effectLst>
                <a:glow rad="63500">
                  <a:srgbClr val="4472C4">
                    <a:satMod val="175000"/>
                    <a:alpha val="40000"/>
                  </a:srgbClr>
                </a:glow>
                <a:outerShdw blurRad="12700" dist="38100" dir="2700000" algn="tl" rotWithShape="0">
                  <a:srgbClr val="FF99CC"/>
                </a:outerShdw>
              </a:effectLst>
              <a:uLnTx/>
              <a:uFillTx/>
              <a:latin typeface="#9Slide05 SVNClementine" panose="020F0502020204030203" pitchFamily="34" charset="0"/>
              <a:ea typeface="+mn-ea"/>
              <a:cs typeface="+mn-cs"/>
            </a:endParaRPr>
          </a:p>
        </p:txBody>
      </p:sp>
      <p:pic>
        <p:nvPicPr>
          <p:cNvPr id="26" name="Picture 25">
            <a:extLst>
              <a:ext uri="{FF2B5EF4-FFF2-40B4-BE49-F238E27FC236}">
                <a16:creationId xmlns:a16="http://schemas.microsoft.com/office/drawing/2014/main" id="{5DD5C4D9-D16A-1985-C32D-64E1108DBAA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6491"/>
          <a:stretch/>
        </p:blipFill>
        <p:spPr>
          <a:xfrm>
            <a:off x="866027" y="1673237"/>
            <a:ext cx="10762505" cy="4065869"/>
          </a:xfrm>
          <a:prstGeom prst="rect">
            <a:avLst/>
          </a:prstGeom>
        </p:spPr>
      </p:pic>
      <p:sp>
        <p:nvSpPr>
          <p:cNvPr id="3" name="TextBox 2"/>
          <p:cNvSpPr txBox="1"/>
          <p:nvPr/>
        </p:nvSpPr>
        <p:spPr>
          <a:xfrm>
            <a:off x="3998839" y="5553623"/>
            <a:ext cx="4162697" cy="584775"/>
          </a:xfrm>
          <a:prstGeom prst="rect">
            <a:avLst/>
          </a:prstGeom>
          <a:noFill/>
        </p:spPr>
        <p:txBody>
          <a:bodyPr wrap="square" rtlCol="0">
            <a:spAutoFit/>
          </a:bodyPr>
          <a:lstStyle/>
          <a:p>
            <a:r>
              <a:rPr lang="en-US" sz="3200" dirty="0">
                <a:solidFill>
                  <a:srgbClr val="FF0066"/>
                </a:solidFill>
                <a:latin typeface="Times New Roman" panose="02020603050405020304" pitchFamily="18" charset="0"/>
                <a:cs typeface="Times New Roman" panose="02020603050405020304" pitchFamily="18" charset="0"/>
              </a:rPr>
              <a:t>CHIA </a:t>
            </a:r>
            <a:r>
              <a:rPr lang="en-US" sz="3200" dirty="0" err="1">
                <a:solidFill>
                  <a:srgbClr val="FF0066"/>
                </a:solidFill>
                <a:latin typeface="Times New Roman" panose="02020603050405020304" pitchFamily="18" charset="0"/>
                <a:cs typeface="Times New Roman" panose="02020603050405020304" pitchFamily="18" charset="0"/>
              </a:rPr>
              <a:t>SẺ</a:t>
            </a:r>
            <a:r>
              <a:rPr lang="en-US" sz="3200" dirty="0">
                <a:solidFill>
                  <a:srgbClr val="FF0066"/>
                </a:solidFill>
                <a:latin typeface="Times New Roman" panose="02020603050405020304" pitchFamily="18" charset="0"/>
                <a:cs typeface="Times New Roman" panose="02020603050405020304" pitchFamily="18" charset="0"/>
              </a:rPr>
              <a:t> </a:t>
            </a:r>
            <a:r>
              <a:rPr lang="en-US" sz="3200" dirty="0" err="1">
                <a:solidFill>
                  <a:srgbClr val="FF0066"/>
                </a:solidFill>
                <a:latin typeface="Times New Roman" panose="02020603050405020304" pitchFamily="18" charset="0"/>
                <a:cs typeface="Times New Roman" panose="02020603050405020304" pitchFamily="18" charset="0"/>
              </a:rPr>
              <a:t>NHÓM</a:t>
            </a:r>
            <a:r>
              <a:rPr lang="en-US" sz="3200" dirty="0">
                <a:solidFill>
                  <a:srgbClr val="FF0066"/>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748915077"/>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38" y="0"/>
            <a:ext cx="12192000" cy="6858000"/>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78798" y="-2508966"/>
            <a:ext cx="5305583" cy="7040881"/>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2949" y="-2750543"/>
            <a:ext cx="5305583" cy="7040881"/>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70779" y="-2339063"/>
            <a:ext cx="5305583" cy="7040881"/>
          </a:xfrm>
          <a:prstGeom prst="rect">
            <a:avLst/>
          </a:prstGeom>
        </p:spPr>
      </p:pic>
      <p:sp>
        <p:nvSpPr>
          <p:cNvPr id="24" name="Rectangle: Rounded Corners 6">
            <a:extLst>
              <a:ext uri="{FF2B5EF4-FFF2-40B4-BE49-F238E27FC236}">
                <a16:creationId xmlns:a16="http://schemas.microsoft.com/office/drawing/2014/main" id="{C4D63267-0065-4DF6-B5B4-D4A3E36F9DF0}"/>
              </a:ext>
            </a:extLst>
          </p:cNvPr>
          <p:cNvSpPr/>
          <p:nvPr/>
        </p:nvSpPr>
        <p:spPr>
          <a:xfrm>
            <a:off x="531845" y="768152"/>
            <a:ext cx="11096687" cy="5876040"/>
          </a:xfrm>
          <a:prstGeom prst="roundRect">
            <a:avLst>
              <a:gd name="adj" fmla="val 13348"/>
            </a:avLst>
          </a:prstGeom>
          <a:solidFill>
            <a:schemeClr val="bg1">
              <a:alpha val="82000"/>
            </a:schemeClr>
          </a:solidFill>
          <a:ln>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6">
            <a:extLst>
              <a:ext uri="{FF2B5EF4-FFF2-40B4-BE49-F238E27FC236}">
                <a16:creationId xmlns:a16="http://schemas.microsoft.com/office/drawing/2014/main" id="{81268D19-BFB4-C7F7-45A4-018935621B10}"/>
              </a:ext>
            </a:extLst>
          </p:cNvPr>
          <p:cNvSpPr/>
          <p:nvPr/>
        </p:nvSpPr>
        <p:spPr>
          <a:xfrm>
            <a:off x="823508" y="356678"/>
            <a:ext cx="10324538" cy="2066529"/>
          </a:xfrm>
          <a:prstGeom prst="roundRect">
            <a:avLst>
              <a:gd name="adj" fmla="val 13348"/>
            </a:avLst>
          </a:prstGeom>
          <a:solidFill>
            <a:srgbClr val="FFD5D5">
              <a:alpha val="81961"/>
            </a:srgbClr>
          </a:solidFill>
          <a:ln w="28575">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6F03FBA-640D-B298-A0F6-6718B56BD3E3}"/>
              </a:ext>
            </a:extLst>
          </p:cNvPr>
          <p:cNvSpPr txBox="1"/>
          <p:nvPr/>
        </p:nvSpPr>
        <p:spPr>
          <a:xfrm>
            <a:off x="1312172" y="554344"/>
            <a:ext cx="9255303" cy="954107"/>
          </a:xfrm>
          <a:prstGeom prst="rect">
            <a:avLst/>
          </a:prstGeom>
          <a:noFill/>
        </p:spPr>
        <p:txBody>
          <a:bodyPr wrap="square" rtlCol="0">
            <a:spAutoFit/>
          </a:bodyPr>
          <a:lstStyle/>
          <a:p>
            <a:pPr algn="ctr"/>
            <a:r>
              <a:rPr lang="en-US" sz="2800" dirty="0">
                <a:latin typeface="Times New Roman" panose="02020603050405020304" pitchFamily="18" charset="0"/>
                <a:cs typeface="Times New Roman" panose="02020603050405020304" pitchFamily="18" charset="0"/>
              </a:rPr>
              <a:t>1. </a:t>
            </a:r>
            <a:r>
              <a:rPr lang="vi-VN" sz="2800" dirty="0">
                <a:latin typeface="Times New Roman" panose="02020603050405020304" pitchFamily="18" charset="0"/>
                <a:cs typeface="Times New Roman" panose="02020603050405020304" pitchFamily="18" charset="0"/>
              </a:rPr>
              <a:t>Sự thay đổi của thành phố trong bước chuyển huyền ảo</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của rạng đông được tả bằng những hình ảnh nào?</a:t>
            </a:r>
            <a:endParaRPr lang="en-US" sz="28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4E62C605-12BD-774F-87F0-17F8532B43B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6348" y="178734"/>
            <a:ext cx="780327" cy="780327"/>
          </a:xfrm>
          <a:prstGeom prst="rect">
            <a:avLst/>
          </a:prstGeom>
        </p:spPr>
      </p:pic>
      <p:sp>
        <p:nvSpPr>
          <p:cNvPr id="5" name="Rectangle: Rounded Corners 6">
            <a:extLst>
              <a:ext uri="{FF2B5EF4-FFF2-40B4-BE49-F238E27FC236}">
                <a16:creationId xmlns:a16="http://schemas.microsoft.com/office/drawing/2014/main" id="{550B7EE6-0D31-1149-5ABF-161DB9F2670E}"/>
              </a:ext>
            </a:extLst>
          </p:cNvPr>
          <p:cNvSpPr/>
          <p:nvPr/>
        </p:nvSpPr>
        <p:spPr>
          <a:xfrm>
            <a:off x="823508" y="2787922"/>
            <a:ext cx="3937678" cy="3369672"/>
          </a:xfrm>
          <a:prstGeom prst="roundRect">
            <a:avLst>
              <a:gd name="adj" fmla="val 13348"/>
            </a:avLst>
          </a:prstGeom>
          <a:solidFill>
            <a:schemeClr val="bg1">
              <a:alpha val="81961"/>
            </a:schemeClr>
          </a:solidFill>
          <a:ln w="28575">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cs typeface="Times New Roman" panose="02020603050405020304" pitchFamily="18" charset="0"/>
              </a:rPr>
              <a:t>Những toà nhà cao tầng như được thoa phấn bởi tầng tầng lớp lớp bụi hồng ánh sáng tràn lan khắp không gian, khiến chúng trở nên nguy nga, đậm nét.</a:t>
            </a:r>
            <a:endParaRPr lang="en-US" sz="2800" dirty="0">
              <a:solidFill>
                <a:schemeClr val="tx1"/>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AAF5CF5F-C084-D369-E7BB-63E7C885693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766" t="20212" r="1171" b="64885"/>
          <a:stretch/>
        </p:blipFill>
        <p:spPr>
          <a:xfrm>
            <a:off x="1096675" y="1475485"/>
            <a:ext cx="9585434" cy="725592"/>
          </a:xfrm>
          <a:prstGeom prst="rect">
            <a:avLst/>
          </a:prstGeom>
        </p:spPr>
      </p:pic>
      <p:sp>
        <p:nvSpPr>
          <p:cNvPr id="7" name="Rectangle: Rounded Corners 6">
            <a:extLst>
              <a:ext uri="{FF2B5EF4-FFF2-40B4-BE49-F238E27FC236}">
                <a16:creationId xmlns:a16="http://schemas.microsoft.com/office/drawing/2014/main" id="{BA708A11-C1BD-6951-7E0E-0074351E5B78}"/>
              </a:ext>
            </a:extLst>
          </p:cNvPr>
          <p:cNvSpPr/>
          <p:nvPr/>
        </p:nvSpPr>
        <p:spPr>
          <a:xfrm>
            <a:off x="5218292" y="2637015"/>
            <a:ext cx="2528876" cy="3369672"/>
          </a:xfrm>
          <a:prstGeom prst="roundRect">
            <a:avLst>
              <a:gd name="adj" fmla="val 13348"/>
            </a:avLst>
          </a:prstGeom>
          <a:solidFill>
            <a:schemeClr val="bg1">
              <a:alpha val="81961"/>
            </a:schemeClr>
          </a:solidFill>
          <a:ln w="28575">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chemeClr val="tx1"/>
                </a:solidFill>
                <a:latin typeface="Times New Roman" panose="02020603050405020304" pitchFamily="18" charset="0"/>
                <a:cs typeface="Times New Roman" panose="02020603050405020304" pitchFamily="18" charset="0"/>
              </a:rPr>
              <a:t>Những vùng cây xanh oà tươi trong nắng sớm.</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BD5082E5-BE1E-8FC7-8808-B5BCE5A7A1CF}"/>
              </a:ext>
            </a:extLst>
          </p:cNvPr>
          <p:cNvSpPr/>
          <p:nvPr/>
        </p:nvSpPr>
        <p:spPr>
          <a:xfrm>
            <a:off x="8427827" y="2693827"/>
            <a:ext cx="2520046" cy="3362925"/>
          </a:xfrm>
          <a:prstGeom prst="roundRect">
            <a:avLst>
              <a:gd name="adj" fmla="val 13348"/>
            </a:avLst>
          </a:prstGeom>
          <a:solidFill>
            <a:schemeClr val="bg1">
              <a:alpha val="81961"/>
            </a:schemeClr>
          </a:solidFill>
          <a:ln w="28575">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chemeClr val="tx1"/>
                </a:solidFill>
                <a:latin typeface="Times New Roman" panose="02020603050405020304" pitchFamily="18" charset="0"/>
                <a:cs typeface="Times New Roman" panose="02020603050405020304" pitchFamily="18" charset="0"/>
              </a:rPr>
              <a:t>Ánh đèn từ muôn vàn ô vuông cửa sổ loãng đi rất nhanh và thưa thớt tắt.</a:t>
            </a:r>
            <a:endParaRPr lang="en-US"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627034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627017"/>
            <a:ext cx="5943600" cy="4281216"/>
          </a:xfrm>
          <a:prstGeom prst="rect">
            <a:avLst/>
          </a:prstGeom>
        </p:spPr>
      </p:pic>
      <p:sp>
        <p:nvSpPr>
          <p:cNvPr id="4" name="Rectangle 3"/>
          <p:cNvSpPr/>
          <p:nvPr/>
        </p:nvSpPr>
        <p:spPr>
          <a:xfrm>
            <a:off x="76200" y="4969469"/>
            <a:ext cx="6096000" cy="46166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spAutoFit/>
          </a:bodyPr>
          <a:lstStyle/>
          <a:p>
            <a:r>
              <a:rPr lang="en-US" sz="2400" dirty="0" err="1">
                <a:solidFill>
                  <a:srgbClr val="212B36"/>
                </a:solidFill>
                <a:latin typeface="Times New Roman" panose="02020603050405020304" pitchFamily="18" charset="0"/>
                <a:cs typeface="Times New Roman" panose="02020603050405020304" pitchFamily="18" charset="0"/>
              </a:rPr>
              <a:t>Nội</a:t>
            </a:r>
            <a:r>
              <a:rPr lang="en-US" sz="2400" dirty="0">
                <a:solidFill>
                  <a:srgbClr val="212B36"/>
                </a:solidFill>
                <a:latin typeface="Times New Roman" panose="02020603050405020304" pitchFamily="18" charset="0"/>
                <a:cs typeface="Times New Roman" panose="02020603050405020304" pitchFamily="18" charset="0"/>
              </a:rPr>
              <a:t> </a:t>
            </a:r>
            <a:r>
              <a:rPr lang="en-US" sz="2400" dirty="0" err="1">
                <a:solidFill>
                  <a:srgbClr val="212B36"/>
                </a:solidFill>
                <a:latin typeface="Times New Roman" panose="02020603050405020304" pitchFamily="18" charset="0"/>
                <a:cs typeface="Times New Roman" panose="02020603050405020304" pitchFamily="18" charset="0"/>
              </a:rPr>
              <a:t>khu</a:t>
            </a:r>
            <a:r>
              <a:rPr lang="en-US" sz="2400" dirty="0">
                <a:solidFill>
                  <a:srgbClr val="212B36"/>
                </a:solidFill>
                <a:latin typeface="Times New Roman" panose="02020603050405020304" pitchFamily="18" charset="0"/>
                <a:cs typeface="Times New Roman" panose="02020603050405020304" pitchFamily="18" charset="0"/>
              </a:rPr>
              <a:t> </a:t>
            </a:r>
            <a:r>
              <a:rPr lang="en-US" sz="2400" dirty="0" err="1">
                <a:solidFill>
                  <a:srgbClr val="212B36"/>
                </a:solidFill>
                <a:latin typeface="Times New Roman" panose="02020603050405020304" pitchFamily="18" charset="0"/>
                <a:cs typeface="Times New Roman" panose="02020603050405020304" pitchFamily="18" charset="0"/>
              </a:rPr>
              <a:t>Vinhomes</a:t>
            </a:r>
            <a:r>
              <a:rPr lang="en-US" sz="2400" dirty="0">
                <a:solidFill>
                  <a:srgbClr val="212B36"/>
                </a:solidFill>
                <a:latin typeface="Times New Roman" panose="02020603050405020304" pitchFamily="18" charset="0"/>
                <a:cs typeface="Times New Roman" panose="02020603050405020304" pitchFamily="18" charset="0"/>
              </a:rPr>
              <a:t> Aqua 1 </a:t>
            </a:r>
            <a:r>
              <a:rPr lang="en-US" sz="2400" dirty="0" err="1">
                <a:solidFill>
                  <a:srgbClr val="212B36"/>
                </a:solidFill>
                <a:latin typeface="Times New Roman" panose="02020603050405020304" pitchFamily="18" charset="0"/>
                <a:cs typeface="Times New Roman" panose="02020603050405020304" pitchFamily="18" charset="0"/>
              </a:rPr>
              <a:t>vô</a:t>
            </a:r>
            <a:r>
              <a:rPr lang="en-US" sz="2400" dirty="0">
                <a:solidFill>
                  <a:srgbClr val="212B36"/>
                </a:solidFill>
                <a:latin typeface="Times New Roman" panose="02020603050405020304" pitchFamily="18" charset="0"/>
                <a:cs typeface="Times New Roman" panose="02020603050405020304" pitchFamily="18" charset="0"/>
              </a:rPr>
              <a:t> </a:t>
            </a:r>
            <a:r>
              <a:rPr lang="en-US" sz="2400" dirty="0" err="1">
                <a:solidFill>
                  <a:srgbClr val="212B36"/>
                </a:solidFill>
                <a:latin typeface="Times New Roman" panose="02020603050405020304" pitchFamily="18" charset="0"/>
                <a:cs typeface="Times New Roman" panose="02020603050405020304" pitchFamily="18" charset="0"/>
              </a:rPr>
              <a:t>cùng</a:t>
            </a:r>
            <a:r>
              <a:rPr lang="en-US" sz="2400" dirty="0">
                <a:solidFill>
                  <a:srgbClr val="212B36"/>
                </a:solidFill>
                <a:latin typeface="Times New Roman" panose="02020603050405020304" pitchFamily="18" charset="0"/>
                <a:cs typeface="Times New Roman" panose="02020603050405020304" pitchFamily="18" charset="0"/>
              </a:rPr>
              <a:t> </a:t>
            </a:r>
            <a:r>
              <a:rPr lang="en-US" sz="2400" dirty="0" err="1">
                <a:solidFill>
                  <a:srgbClr val="212B36"/>
                </a:solidFill>
                <a:latin typeface="Times New Roman" panose="02020603050405020304" pitchFamily="18" charset="0"/>
                <a:cs typeface="Times New Roman" panose="02020603050405020304" pitchFamily="18" charset="0"/>
              </a:rPr>
              <a:t>hiện</a:t>
            </a:r>
            <a:r>
              <a:rPr lang="en-US" sz="2400" dirty="0">
                <a:solidFill>
                  <a:srgbClr val="212B36"/>
                </a:solidFill>
                <a:latin typeface="Times New Roman" panose="02020603050405020304" pitchFamily="18" charset="0"/>
                <a:cs typeface="Times New Roman" panose="02020603050405020304" pitchFamily="18" charset="0"/>
              </a:rPr>
              <a:t> </a:t>
            </a:r>
            <a:r>
              <a:rPr lang="en-US" sz="2400" dirty="0" err="1">
                <a:solidFill>
                  <a:srgbClr val="212B36"/>
                </a:solidFill>
                <a:latin typeface="Times New Roman" panose="02020603050405020304" pitchFamily="18" charset="0"/>
                <a:cs typeface="Times New Roman" panose="02020603050405020304" pitchFamily="18" charset="0"/>
              </a:rPr>
              <a:t>đại</a:t>
            </a:r>
            <a:endParaRPr lang="en-US" sz="24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2200" y="627017"/>
            <a:ext cx="5498690" cy="4206240"/>
          </a:xfrm>
          <a:prstGeom prst="rect">
            <a:avLst/>
          </a:prstGeom>
        </p:spPr>
      </p:pic>
      <p:sp>
        <p:nvSpPr>
          <p:cNvPr id="6" name="TextBox 5"/>
          <p:cNvSpPr txBox="1"/>
          <p:nvPr/>
        </p:nvSpPr>
        <p:spPr>
          <a:xfrm>
            <a:off x="6607277" y="4969469"/>
            <a:ext cx="4886633" cy="461665"/>
          </a:xfrm>
          <a:prstGeom prst="rect">
            <a:avLst/>
          </a:prstGeom>
          <a:blipFill>
            <a:blip r:embed="rId4"/>
            <a:tile tx="0" ty="0" sx="100000" sy="100000" flip="none" algn="tl"/>
          </a:blip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Phối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nội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Vinhomes</a:t>
            </a:r>
            <a:r>
              <a:rPr lang="en-US" sz="2400" dirty="0">
                <a:latin typeface="Times New Roman" panose="02020603050405020304" pitchFamily="18" charset="0"/>
                <a:cs typeface="Times New Roman" panose="02020603050405020304" pitchFamily="18" charset="0"/>
              </a:rPr>
              <a:t> Park 6</a:t>
            </a:r>
          </a:p>
        </p:txBody>
      </p:sp>
      <p:sp>
        <p:nvSpPr>
          <p:cNvPr id="7" name="TextBox 6"/>
          <p:cNvSpPr txBox="1"/>
          <p:nvPr/>
        </p:nvSpPr>
        <p:spPr>
          <a:xfrm>
            <a:off x="3935361" y="-93970"/>
            <a:ext cx="4168877" cy="584775"/>
          </a:xfrm>
          <a:prstGeom prst="rect">
            <a:avLst/>
          </a:prstGeom>
          <a:noFill/>
        </p:spPr>
        <p:txBody>
          <a:bodyPr wrap="square" rtlCol="0">
            <a:spAutoFit/>
          </a:bodyPr>
          <a:lstStyle/>
          <a:p>
            <a:r>
              <a:rPr lang="en-US" sz="3200" b="1" dirty="0" err="1">
                <a:latin typeface="Times New Roman" panose="02020603050405020304" pitchFamily="18" charset="0"/>
                <a:cs typeface="Times New Roman" panose="02020603050405020304" pitchFamily="18" charset="0"/>
              </a:rPr>
              <a:t>Hình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ảnh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cao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tầng</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621771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38" y="0"/>
            <a:ext cx="12192000" cy="6858000"/>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78798" y="-2508966"/>
            <a:ext cx="5305583" cy="7040881"/>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2949" y="-2750543"/>
            <a:ext cx="5305583" cy="7040881"/>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70779" y="-2339063"/>
            <a:ext cx="5305583" cy="7040881"/>
          </a:xfrm>
          <a:prstGeom prst="rect">
            <a:avLst/>
          </a:prstGeom>
        </p:spPr>
      </p:pic>
      <p:sp>
        <p:nvSpPr>
          <p:cNvPr id="24" name="Rectangle: Rounded Corners 6">
            <a:extLst>
              <a:ext uri="{FF2B5EF4-FFF2-40B4-BE49-F238E27FC236}">
                <a16:creationId xmlns:a16="http://schemas.microsoft.com/office/drawing/2014/main" id="{C4D63267-0065-4DF6-B5B4-D4A3E36F9DF0}"/>
              </a:ext>
            </a:extLst>
          </p:cNvPr>
          <p:cNvSpPr/>
          <p:nvPr/>
        </p:nvSpPr>
        <p:spPr>
          <a:xfrm>
            <a:off x="531845" y="768152"/>
            <a:ext cx="11096687" cy="5876040"/>
          </a:xfrm>
          <a:prstGeom prst="roundRect">
            <a:avLst>
              <a:gd name="adj" fmla="val 13348"/>
            </a:avLst>
          </a:prstGeom>
          <a:solidFill>
            <a:schemeClr val="bg1">
              <a:alpha val="82000"/>
            </a:schemeClr>
          </a:solidFill>
          <a:ln>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6">
            <a:extLst>
              <a:ext uri="{FF2B5EF4-FFF2-40B4-BE49-F238E27FC236}">
                <a16:creationId xmlns:a16="http://schemas.microsoft.com/office/drawing/2014/main" id="{81268D19-BFB4-C7F7-45A4-018935621B10}"/>
              </a:ext>
            </a:extLst>
          </p:cNvPr>
          <p:cNvSpPr/>
          <p:nvPr/>
        </p:nvSpPr>
        <p:spPr>
          <a:xfrm>
            <a:off x="823508" y="356678"/>
            <a:ext cx="10324538" cy="2066529"/>
          </a:xfrm>
          <a:prstGeom prst="roundRect">
            <a:avLst>
              <a:gd name="adj" fmla="val 13348"/>
            </a:avLst>
          </a:prstGeom>
          <a:solidFill>
            <a:srgbClr val="FFD5D5">
              <a:alpha val="81961"/>
            </a:srgbClr>
          </a:solidFill>
          <a:ln w="28575">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76F03FBA-640D-B298-A0F6-6718B56BD3E3}"/>
              </a:ext>
            </a:extLst>
          </p:cNvPr>
          <p:cNvSpPr txBox="1"/>
          <p:nvPr/>
        </p:nvSpPr>
        <p:spPr>
          <a:xfrm>
            <a:off x="1312172" y="554344"/>
            <a:ext cx="9255303"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2.Em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thích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hình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ảnh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so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sánh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nào</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trong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đoạn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văn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thứ</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hai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Vì</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sao</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pic>
        <p:nvPicPr>
          <p:cNvPr id="4" name="Picture 3">
            <a:extLst>
              <a:ext uri="{FF2B5EF4-FFF2-40B4-BE49-F238E27FC236}">
                <a16:creationId xmlns:a16="http://schemas.microsoft.com/office/drawing/2014/main" id="{4E62C605-12BD-774F-87F0-17F8532B43B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6348" y="178734"/>
            <a:ext cx="780327" cy="780327"/>
          </a:xfrm>
          <a:prstGeom prst="rect">
            <a:avLst/>
          </a:prstGeom>
        </p:spPr>
      </p:pic>
      <p:sp>
        <p:nvSpPr>
          <p:cNvPr id="5" name="Rectangle: Rounded Corners 6">
            <a:extLst>
              <a:ext uri="{FF2B5EF4-FFF2-40B4-BE49-F238E27FC236}">
                <a16:creationId xmlns:a16="http://schemas.microsoft.com/office/drawing/2014/main" id="{550B7EE6-0D31-1149-5ABF-161DB9F2670E}"/>
              </a:ext>
            </a:extLst>
          </p:cNvPr>
          <p:cNvSpPr/>
          <p:nvPr/>
        </p:nvSpPr>
        <p:spPr>
          <a:xfrm>
            <a:off x="823508" y="2787922"/>
            <a:ext cx="10023168" cy="3369672"/>
          </a:xfrm>
          <a:prstGeom prst="roundRect">
            <a:avLst>
              <a:gd name="adj" fmla="val 13348"/>
            </a:avLst>
          </a:prstGeom>
          <a:solidFill>
            <a:schemeClr val="bg1">
              <a:alpha val="81961"/>
            </a:schemeClr>
          </a:solidFill>
          <a:ln w="28575">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000" dirty="0">
                <a:solidFill>
                  <a:srgbClr val="0070C0"/>
                </a:solidFill>
                <a:latin typeface="Times New Roman" panose="02020603050405020304" pitchFamily="18" charset="0"/>
                <a:cs typeface="Times New Roman" panose="02020603050405020304" pitchFamily="18" charset="0"/>
              </a:rPr>
              <a:t>H</a:t>
            </a:r>
            <a:r>
              <a:rPr lang="vi-VN" sz="4000" dirty="0">
                <a:solidFill>
                  <a:srgbClr val="0070C0"/>
                </a:solidFill>
                <a:latin typeface="Times New Roman" panose="02020603050405020304" pitchFamily="18" charset="0"/>
                <a:cs typeface="Times New Roman" panose="02020603050405020304" pitchFamily="18" charset="0"/>
              </a:rPr>
              <a:t>ình ảnh ba ngọn đèn đỏ trên tháp phát sóng Đài Truyền hình Thành phố có vẻ như bị hạ thấp và kéo gần lại, vì nó miêu tả chuyển động của thời gian (mặt trời) một cách thú vị,…</a:t>
            </a:r>
            <a:endParaRPr kumimoji="0" lang="en-US" sz="40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942596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5726" y="200298"/>
            <a:ext cx="6339840" cy="5913120"/>
          </a:xfrm>
          <a:prstGeom prst="rect">
            <a:avLst/>
          </a:prstGeom>
        </p:spPr>
      </p:pic>
      <p:sp>
        <p:nvSpPr>
          <p:cNvPr id="3" name="TextBox 2"/>
          <p:cNvSpPr txBox="1"/>
          <p:nvPr/>
        </p:nvSpPr>
        <p:spPr>
          <a:xfrm>
            <a:off x="7045234" y="731520"/>
            <a:ext cx="4040777" cy="3816429"/>
          </a:xfrm>
          <a:prstGeom prst="rect">
            <a:avLst/>
          </a:prstGeom>
          <a:noFill/>
        </p:spPr>
        <p:txBody>
          <a:bodyPr wrap="square" rtlCol="0">
            <a:spAutoFit/>
          </a:bodyPr>
          <a:lstStyle/>
          <a:p>
            <a:r>
              <a:rPr lang="vi-VN" sz="3200" b="1" dirty="0">
                <a:latin typeface="+mj-lt"/>
              </a:rPr>
              <a:t>Địa chỉ:</a:t>
            </a:r>
            <a:r>
              <a:rPr lang="vi-VN" sz="3200" dirty="0">
                <a:latin typeface="+mj-lt"/>
              </a:rPr>
              <a:t> </a:t>
            </a:r>
            <a:r>
              <a:rPr lang="en-US" sz="3200" dirty="0" err="1">
                <a:latin typeface="Times New Roman" panose="02020603050405020304" pitchFamily="18" charset="0"/>
                <a:cs typeface="Times New Roman" panose="02020603050405020304" pitchFamily="18" charset="0"/>
              </a:rPr>
              <a:t>Số</a:t>
            </a:r>
            <a:r>
              <a:rPr lang="vi-VN" sz="3200" dirty="0">
                <a:latin typeface="+mj-lt"/>
              </a:rPr>
              <a:t>14 Đinh Tiên Hoàng, phường Sài Gòn, Thành phố Hồ Chí Minh.</a:t>
            </a:r>
          </a:p>
          <a:p>
            <a:r>
              <a:rPr lang="vi-VN" sz="3200" dirty="0">
                <a:latin typeface="+mj-lt"/>
              </a:rPr>
              <a:t> Đài</a:t>
            </a:r>
            <a:r>
              <a:rPr lang="en-US" sz="3200" b="1" dirty="0">
                <a:solidFill>
                  <a:srgbClr val="0A0A0A"/>
                </a:solidFill>
                <a:latin typeface="Times New Roman" panose="02020603050405020304" pitchFamily="18" charset="0"/>
                <a:cs typeface="Times New Roman" panose="02020603050405020304" pitchFamily="18" charset="0"/>
              </a:rPr>
              <a:t> </a:t>
            </a:r>
            <a:r>
              <a:rPr lang="en-US" sz="3200" dirty="0" err="1">
                <a:solidFill>
                  <a:srgbClr val="0A0A0A"/>
                </a:solidFill>
                <a:latin typeface="Times New Roman" panose="02020603050405020304" pitchFamily="18" charset="0"/>
                <a:cs typeface="Times New Roman" panose="02020603050405020304" pitchFamily="18" charset="0"/>
              </a:rPr>
              <a:t>truyền</a:t>
            </a:r>
            <a:r>
              <a:rPr lang="en-US" sz="3200" dirty="0">
                <a:solidFill>
                  <a:srgbClr val="0A0A0A"/>
                </a:solidFill>
                <a:latin typeface="Times New Roman" panose="02020603050405020304" pitchFamily="18" charset="0"/>
                <a:cs typeface="Times New Roman" panose="02020603050405020304" pitchFamily="18" charset="0"/>
              </a:rPr>
              <a:t> </a:t>
            </a:r>
            <a:r>
              <a:rPr lang="en-US" sz="3200" dirty="0" err="1">
                <a:solidFill>
                  <a:srgbClr val="0A0A0A"/>
                </a:solidFill>
                <a:latin typeface="Times New Roman" panose="02020603050405020304" pitchFamily="18" charset="0"/>
                <a:cs typeface="Times New Roman" panose="02020603050405020304" pitchFamily="18" charset="0"/>
              </a:rPr>
              <a:t>hình</a:t>
            </a:r>
            <a:r>
              <a:rPr lang="vi-VN" sz="3200" dirty="0">
                <a:latin typeface="+mj-lt"/>
              </a:rPr>
              <a:t> được thành lập từ ngày 22 tháng 1 năm 1966. </a:t>
            </a:r>
          </a:p>
          <a:p>
            <a:endParaRPr lang="en-US" dirty="0"/>
          </a:p>
        </p:txBody>
      </p:sp>
      <p:sp>
        <p:nvSpPr>
          <p:cNvPr id="4" name="Rectangle 3"/>
          <p:cNvSpPr/>
          <p:nvPr/>
        </p:nvSpPr>
        <p:spPr>
          <a:xfrm>
            <a:off x="487459" y="6213957"/>
            <a:ext cx="6055440" cy="400110"/>
          </a:xfrm>
          <a:prstGeom prst="rect">
            <a:avLst/>
          </a:prstGeom>
        </p:spPr>
        <p:txBody>
          <a:bodyPr wrap="none">
            <a:spAutoFit/>
          </a:bodyPr>
          <a:lstStyle/>
          <a:p>
            <a:r>
              <a:rPr lang="en-US" sz="2000" b="1" dirty="0" err="1">
                <a:solidFill>
                  <a:srgbClr val="0A0A0A"/>
                </a:solidFill>
                <a:latin typeface="Times New Roman" panose="02020603050405020304" pitchFamily="18" charset="0"/>
                <a:cs typeface="Times New Roman" panose="02020603050405020304" pitchFamily="18" charset="0"/>
              </a:rPr>
              <a:t>Đài</a:t>
            </a:r>
            <a:r>
              <a:rPr lang="en-US" sz="2000" b="1" dirty="0">
                <a:solidFill>
                  <a:srgbClr val="0A0A0A"/>
                </a:solidFill>
                <a:latin typeface="Times New Roman" panose="02020603050405020304" pitchFamily="18" charset="0"/>
                <a:cs typeface="Times New Roman" panose="02020603050405020304" pitchFamily="18" charset="0"/>
              </a:rPr>
              <a:t> </a:t>
            </a:r>
            <a:r>
              <a:rPr lang="en-US" sz="2000" b="1" dirty="0" err="1">
                <a:solidFill>
                  <a:srgbClr val="0A0A0A"/>
                </a:solidFill>
                <a:latin typeface="Times New Roman" panose="02020603050405020304" pitchFamily="18" charset="0"/>
                <a:cs typeface="Times New Roman" panose="02020603050405020304" pitchFamily="18" charset="0"/>
              </a:rPr>
              <a:t>Phát</a:t>
            </a:r>
            <a:r>
              <a:rPr lang="en-US" sz="2000" b="1" dirty="0">
                <a:solidFill>
                  <a:srgbClr val="0A0A0A"/>
                </a:solidFill>
                <a:latin typeface="Times New Roman" panose="02020603050405020304" pitchFamily="18" charset="0"/>
                <a:cs typeface="Times New Roman" panose="02020603050405020304" pitchFamily="18" charset="0"/>
              </a:rPr>
              <a:t> </a:t>
            </a:r>
            <a:r>
              <a:rPr lang="en-US" sz="2000" b="1" dirty="0" err="1">
                <a:solidFill>
                  <a:srgbClr val="0A0A0A"/>
                </a:solidFill>
                <a:latin typeface="Times New Roman" panose="02020603050405020304" pitchFamily="18" charset="0"/>
                <a:cs typeface="Times New Roman" panose="02020603050405020304" pitchFamily="18" charset="0"/>
              </a:rPr>
              <a:t>sóng</a:t>
            </a:r>
            <a:r>
              <a:rPr lang="en-US" sz="2000" b="1" dirty="0">
                <a:solidFill>
                  <a:srgbClr val="0A0A0A"/>
                </a:solidFill>
                <a:latin typeface="Times New Roman" panose="02020603050405020304" pitchFamily="18" charset="0"/>
                <a:cs typeface="Times New Roman" panose="02020603050405020304" pitchFamily="18" charset="0"/>
              </a:rPr>
              <a:t> - </a:t>
            </a:r>
            <a:r>
              <a:rPr lang="en-US" sz="2000" b="1" dirty="0" err="1">
                <a:solidFill>
                  <a:srgbClr val="0A0A0A"/>
                </a:solidFill>
                <a:latin typeface="Times New Roman" panose="02020603050405020304" pitchFamily="18" charset="0"/>
                <a:cs typeface="Times New Roman" panose="02020603050405020304" pitchFamily="18" charset="0"/>
              </a:rPr>
              <a:t>Truyền</a:t>
            </a:r>
            <a:r>
              <a:rPr lang="en-US" sz="2000" b="1" dirty="0">
                <a:solidFill>
                  <a:srgbClr val="0A0A0A"/>
                </a:solidFill>
                <a:latin typeface="Times New Roman" panose="02020603050405020304" pitchFamily="18" charset="0"/>
                <a:cs typeface="Times New Roman" panose="02020603050405020304" pitchFamily="18" charset="0"/>
              </a:rPr>
              <a:t> </a:t>
            </a:r>
            <a:r>
              <a:rPr lang="en-US" sz="2000" b="1" dirty="0" err="1">
                <a:solidFill>
                  <a:srgbClr val="0A0A0A"/>
                </a:solidFill>
                <a:latin typeface="Times New Roman" panose="02020603050405020304" pitchFamily="18" charset="0"/>
                <a:cs typeface="Times New Roman" panose="02020603050405020304" pitchFamily="18" charset="0"/>
              </a:rPr>
              <a:t>hình</a:t>
            </a:r>
            <a:r>
              <a:rPr lang="en-US" sz="2000" b="1" dirty="0">
                <a:solidFill>
                  <a:srgbClr val="0A0A0A"/>
                </a:solidFill>
                <a:latin typeface="Times New Roman" panose="02020603050405020304" pitchFamily="18" charset="0"/>
                <a:cs typeface="Times New Roman" panose="02020603050405020304" pitchFamily="18" charset="0"/>
              </a:rPr>
              <a:t> </a:t>
            </a:r>
            <a:r>
              <a:rPr lang="en-US" sz="2000" b="1" dirty="0" err="1">
                <a:solidFill>
                  <a:srgbClr val="0A0A0A"/>
                </a:solidFill>
                <a:latin typeface="Times New Roman" panose="02020603050405020304" pitchFamily="18" charset="0"/>
                <a:cs typeface="Times New Roman" panose="02020603050405020304" pitchFamily="18" charset="0"/>
              </a:rPr>
              <a:t>Thành</a:t>
            </a:r>
            <a:r>
              <a:rPr lang="en-US" sz="2000" b="1" dirty="0">
                <a:solidFill>
                  <a:srgbClr val="0A0A0A"/>
                </a:solidFill>
                <a:latin typeface="Times New Roman" panose="02020603050405020304" pitchFamily="18" charset="0"/>
                <a:cs typeface="Times New Roman" panose="02020603050405020304" pitchFamily="18" charset="0"/>
              </a:rPr>
              <a:t> </a:t>
            </a:r>
            <a:r>
              <a:rPr lang="en-US" sz="2000" b="1" dirty="0" err="1">
                <a:solidFill>
                  <a:srgbClr val="0A0A0A"/>
                </a:solidFill>
                <a:latin typeface="Times New Roman" panose="02020603050405020304" pitchFamily="18" charset="0"/>
                <a:cs typeface="Times New Roman" panose="02020603050405020304" pitchFamily="18" charset="0"/>
              </a:rPr>
              <a:t>phố</a:t>
            </a:r>
            <a:r>
              <a:rPr lang="en-US" sz="2000" b="1" dirty="0">
                <a:solidFill>
                  <a:srgbClr val="0A0A0A"/>
                </a:solidFill>
                <a:latin typeface="Times New Roman" panose="02020603050405020304" pitchFamily="18" charset="0"/>
                <a:cs typeface="Times New Roman" panose="02020603050405020304" pitchFamily="18" charset="0"/>
              </a:rPr>
              <a:t> </a:t>
            </a:r>
            <a:r>
              <a:rPr lang="en-US" sz="2000" b="1" dirty="0" err="1">
                <a:solidFill>
                  <a:srgbClr val="0A0A0A"/>
                </a:solidFill>
                <a:latin typeface="Times New Roman" panose="02020603050405020304" pitchFamily="18" charset="0"/>
                <a:cs typeface="Times New Roman" panose="02020603050405020304" pitchFamily="18" charset="0"/>
              </a:rPr>
              <a:t>Hồ</a:t>
            </a:r>
            <a:r>
              <a:rPr lang="en-US" sz="2000" b="1" dirty="0">
                <a:solidFill>
                  <a:srgbClr val="0A0A0A"/>
                </a:solidFill>
                <a:latin typeface="Times New Roman" panose="02020603050405020304" pitchFamily="18" charset="0"/>
                <a:cs typeface="Times New Roman" panose="02020603050405020304" pitchFamily="18" charset="0"/>
              </a:rPr>
              <a:t> </a:t>
            </a:r>
            <a:r>
              <a:rPr lang="en-US" sz="2000" b="1" dirty="0" err="1">
                <a:solidFill>
                  <a:srgbClr val="0A0A0A"/>
                </a:solidFill>
                <a:latin typeface="Times New Roman" panose="02020603050405020304" pitchFamily="18" charset="0"/>
                <a:cs typeface="Times New Roman" panose="02020603050405020304" pitchFamily="18" charset="0"/>
              </a:rPr>
              <a:t>Chí</a:t>
            </a:r>
            <a:r>
              <a:rPr lang="en-US" sz="2000" b="1" dirty="0">
                <a:solidFill>
                  <a:srgbClr val="0A0A0A"/>
                </a:solidFill>
                <a:latin typeface="Times New Roman" panose="02020603050405020304" pitchFamily="18" charset="0"/>
                <a:cs typeface="Times New Roman" panose="02020603050405020304" pitchFamily="18" charset="0"/>
              </a:rPr>
              <a:t> Minh</a:t>
            </a:r>
            <a:endParaRPr 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360466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02477" y="684719"/>
            <a:ext cx="8107982" cy="646331"/>
          </a:xfrm>
          <a:prstGeom prst="rect">
            <a:avLst/>
          </a:prstGeom>
          <a:noFill/>
        </p:spPr>
        <p:txBody>
          <a:bodyPr wrap="square" rtlCol="0">
            <a:spAutoFit/>
            <a:scene3d>
              <a:camera prst="orthographicFront"/>
              <a:lightRig rig="threePt" dir="t"/>
            </a:scene3d>
            <a:sp3d extrusionH="57150">
              <a:bevelT h="25400" prst="softRound"/>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solidFill>
                    <a:sysClr val="windowText" lastClr="000000"/>
                  </a:solid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LNTH-LuoLuoNotangYuanTi 1" pitchFamily="2" charset="-128"/>
                <a:cs typeface="Times New Roman" panose="02020603050405020304" pitchFamily="18" charset="0"/>
              </a:rPr>
              <a:t>Nội</a:t>
            </a:r>
            <a:r>
              <a:rPr kumimoji="0" lang="en-US" sz="3600" b="1" i="0" u="none" strike="noStrike" kern="1200" cap="none" spc="0" normalizeH="0" noProof="0" dirty="0">
                <a:ln>
                  <a:solidFill>
                    <a:sysClr val="windowText" lastClr="000000"/>
                  </a:solid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LNTH-LuoLuoNotangYuanTi 1" pitchFamily="2" charset="-128"/>
                <a:cs typeface="Times New Roman" panose="02020603050405020304" pitchFamily="18" charset="0"/>
              </a:rPr>
              <a:t> dung </a:t>
            </a:r>
            <a:r>
              <a:rPr kumimoji="0" lang="en-US" sz="3600" b="1" i="0" u="none" strike="noStrike" kern="1200" cap="none" spc="0" normalizeH="0" noProof="0" dirty="0" err="1">
                <a:ln>
                  <a:solidFill>
                    <a:sysClr val="windowText" lastClr="000000"/>
                  </a:solid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LNTH-LuoLuoNotangYuanTi 1" pitchFamily="2" charset="-128"/>
                <a:cs typeface="Times New Roman" panose="02020603050405020304" pitchFamily="18" charset="0"/>
              </a:rPr>
              <a:t>đoạn</a:t>
            </a:r>
            <a:r>
              <a:rPr kumimoji="0" lang="en-US" sz="3600" b="1" i="0" u="none" strike="noStrike" kern="1200" cap="none" spc="0" normalizeH="0" noProof="0" dirty="0">
                <a:ln>
                  <a:solidFill>
                    <a:sysClr val="windowText" lastClr="000000"/>
                  </a:solid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LNTH-LuoLuoNotangYuanTi 1" pitchFamily="2" charset="-128"/>
                <a:cs typeface="Times New Roman" panose="02020603050405020304" pitchFamily="18" charset="0"/>
              </a:rPr>
              <a:t> 1 </a:t>
            </a:r>
            <a:r>
              <a:rPr kumimoji="0" lang="en-US" sz="3600" b="1" i="0" u="none" strike="noStrike" kern="1200" cap="none" spc="0" normalizeH="0" noProof="0" dirty="0" err="1">
                <a:ln>
                  <a:solidFill>
                    <a:sysClr val="windowText" lastClr="000000"/>
                  </a:solid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LNTH-LuoLuoNotangYuanTi 1" pitchFamily="2" charset="-128"/>
                <a:cs typeface="Times New Roman" panose="02020603050405020304" pitchFamily="18" charset="0"/>
              </a:rPr>
              <a:t>là</a:t>
            </a:r>
            <a:r>
              <a:rPr kumimoji="0" lang="en-US" sz="3600" b="1" i="0" u="none" strike="noStrike" kern="1200" cap="none" spc="0" normalizeH="0" noProof="0" dirty="0">
                <a:ln>
                  <a:solidFill>
                    <a:sysClr val="windowText" lastClr="000000"/>
                  </a:solid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LNTH-LuoLuoNotangYuanTi 1" pitchFamily="2" charset="-128"/>
                <a:cs typeface="Times New Roman" panose="02020603050405020304" pitchFamily="18" charset="0"/>
              </a:rPr>
              <a:t> </a:t>
            </a:r>
            <a:r>
              <a:rPr kumimoji="0" lang="en-US" sz="3600" b="1" i="0" u="none" strike="noStrike" kern="1200" cap="none" spc="0" normalizeH="0" noProof="0" dirty="0" err="1">
                <a:ln>
                  <a:solidFill>
                    <a:sysClr val="windowText" lastClr="000000"/>
                  </a:solid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LNTH-LuoLuoNotangYuanTi 1" pitchFamily="2" charset="-128"/>
                <a:cs typeface="Times New Roman" panose="02020603050405020304" pitchFamily="18" charset="0"/>
              </a:rPr>
              <a:t>gì</a:t>
            </a:r>
            <a:r>
              <a:rPr kumimoji="0" lang="en-US" sz="3600" b="1" i="0" u="none" strike="noStrike" kern="1200" cap="none" spc="0" normalizeH="0" noProof="0" dirty="0">
                <a:ln>
                  <a:solidFill>
                    <a:sysClr val="windowText" lastClr="000000"/>
                  </a:solid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LNTH-LuoLuoNotangYuanTi 1" pitchFamily="2" charset="-128"/>
                <a:cs typeface="Times New Roman" panose="02020603050405020304" pitchFamily="18" charset="0"/>
              </a:rPr>
              <a:t> ?</a:t>
            </a:r>
            <a:endParaRPr kumimoji="0" lang="en-US" sz="3600" b="1" i="0" u="none" strike="noStrike" kern="1200" cap="none" spc="0" normalizeH="0" baseline="0" noProof="0" dirty="0">
              <a:ln>
                <a:solidFill>
                  <a:sysClr val="windowText" lastClr="000000"/>
                </a:solid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LNTH-LuoLuoNotangYuanTi 1" pitchFamily="2" charset="-128"/>
              <a:cs typeface="Times New Roman" panose="02020603050405020304" pitchFamily="18" charset="0"/>
            </a:endParaRPr>
          </a:p>
        </p:txBody>
      </p:sp>
      <p:grpSp>
        <p:nvGrpSpPr>
          <p:cNvPr id="16" name="Group 15"/>
          <p:cNvGrpSpPr/>
          <p:nvPr/>
        </p:nvGrpSpPr>
        <p:grpSpPr>
          <a:xfrm>
            <a:off x="1657436" y="401034"/>
            <a:ext cx="8107982" cy="2836585"/>
            <a:chOff x="826681" y="2390841"/>
            <a:chExt cx="5974777" cy="2078182"/>
          </a:xfrm>
        </p:grpSpPr>
        <p:sp>
          <p:nvSpPr>
            <p:cNvPr id="17" name="Rounded Rectangular Callout 16"/>
            <p:cNvSpPr/>
            <p:nvPr/>
          </p:nvSpPr>
          <p:spPr>
            <a:xfrm>
              <a:off x="943757" y="2390841"/>
              <a:ext cx="5857701" cy="2078182"/>
            </a:xfrm>
            <a:prstGeom prst="wedgeRoundRectCallout">
              <a:avLst>
                <a:gd name="adj1" fmla="val -62144"/>
                <a:gd name="adj2" fmla="val 8766"/>
                <a:gd name="adj3" fmla="val 16667"/>
              </a:avLst>
            </a:prstGeom>
            <a:solidFill>
              <a:srgbClr val="CBFFA9"/>
            </a:solidFill>
            <a:ln w="38100">
              <a:solidFill>
                <a:srgbClr val="9119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p:cNvSpPr txBox="1"/>
            <p:nvPr/>
          </p:nvSpPr>
          <p:spPr>
            <a:xfrm>
              <a:off x="826681" y="2592192"/>
              <a:ext cx="5847416" cy="1149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Vẻ</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đẹp</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Thành</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phố</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Hồ</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Chí</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Minh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vào</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buổi</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sáng</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grpSp>
      <p:pic>
        <p:nvPicPr>
          <p:cNvPr id="11" name="Picture 10"/>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3576" b="66384" l="43133" r="59304">
                        <a14:foregroundMark x1="48987" y1="61616" x2="48481" y2="63677"/>
                        <a14:foregroundMark x1="52310" y1="61131" x2="52405" y2="64646"/>
                        <a14:foregroundMark x1="47911" y1="65253" x2="47911" y2="65253"/>
                        <a14:foregroundMark x1="52816" y1="61374" x2="52816" y2="61374"/>
                        <a14:foregroundMark x1="47627" y1="64768" x2="48481" y2="64404"/>
                        <a14:foregroundMark x1="53576" y1="42545" x2="48101" y2="42424"/>
                      </a14:backgroundRemoval>
                    </a14:imgEffect>
                  </a14:imgLayer>
                </a14:imgProps>
              </a:ext>
              <a:ext uri="{28A0092B-C50C-407E-A947-70E740481C1C}">
                <a14:useLocalDpi xmlns:a14="http://schemas.microsoft.com/office/drawing/2010/main" val="0"/>
              </a:ext>
            </a:extLst>
          </a:blip>
          <a:srcRect l="42659" t="32901" r="40500" b="32654"/>
          <a:stretch/>
        </p:blipFill>
        <p:spPr>
          <a:xfrm>
            <a:off x="1099874" y="3106420"/>
            <a:ext cx="2151975" cy="3448050"/>
          </a:xfrm>
          <a:prstGeom prst="rect">
            <a:avLst/>
          </a:prstGeom>
          <a:effectLst>
            <a:outerShdw blurRad="76200" dir="18900000" sy="23000" kx="-1200000" algn="bl" rotWithShape="0">
              <a:prstClr val="black">
                <a:alpha val="20000"/>
              </a:prstClr>
            </a:outerShdw>
          </a:effectLst>
        </p:spPr>
      </p:pic>
      <p:pic>
        <p:nvPicPr>
          <p:cNvPr id="12" name="Picture 11"/>
          <p:cNvPicPr>
            <a:picLocks noChangeAspect="1"/>
          </p:cNvPicPr>
          <p:nvPr/>
        </p:nvPicPr>
        <p:blipFill rotWithShape="1">
          <a:blip r:embed="rId5" cstate="print">
            <a:extLst>
              <a:ext uri="{BEBA8EAE-BF5A-486C-A8C5-ECC9F3942E4B}">
                <a14:imgProps xmlns:a14="http://schemas.microsoft.com/office/drawing/2010/main">
                  <a14:imgLayer r:embed="rId4">
                    <a14:imgEffect>
                      <a14:backgroundRemoval t="33091" b="66505" l="12437" r="28608">
                        <a14:foregroundMark x1="48987" y1="61616" x2="48481" y2="63677"/>
                        <a14:foregroundMark x1="52310" y1="61131" x2="52405" y2="64646"/>
                        <a14:foregroundMark x1="47911" y1="65253" x2="47911" y2="65253"/>
                        <a14:foregroundMark x1="52816" y1="61374" x2="52816" y2="61374"/>
                        <a14:foregroundMark x1="47627" y1="64768" x2="48481" y2="64404"/>
                        <a14:foregroundMark x1="53576" y1="42545" x2="48101" y2="42424"/>
                        <a14:foregroundMark x1="19367" y1="46465" x2="19652" y2="51515"/>
                        <a14:foregroundMark x1="18038" y1="56040" x2="16962" y2="65495"/>
                        <a14:foregroundMark x1="20665" y1="54788" x2="22785" y2="64242"/>
                        <a14:foregroundMark x1="23766" y1="64889" x2="25316" y2="64889"/>
                        <a14:foregroundMark x1="23196" y1="63434" x2="24905" y2="65131"/>
                        <a14:foregroundMark x1="23829" y1="63717" x2="23829" y2="63717"/>
                        <a14:foregroundMark x1="21994" y1="52889" x2="22563" y2="54343"/>
                        <a14:foregroundMark x1="17247" y1="53697" x2="17247" y2="54869"/>
                        <a14:foregroundMark x1="16424" y1="65859" x2="16424" y2="65859"/>
                        <a14:foregroundMark x1="15918" y1="65616" x2="15918" y2="65616"/>
                        <a14:foregroundMark x1="24810" y1="65778" x2="24810" y2="65778"/>
                        <a14:foregroundMark x1="25443" y1="65414" x2="25443" y2="65414"/>
                        <a14:foregroundMark x1="22785" y1="65414" x2="22785" y2="65414"/>
                        <a14:foregroundMark x1="22057" y1="65253" x2="22057" y2="65253"/>
                        <a14:foregroundMark x1="25886" y1="65253" x2="25886" y2="65253"/>
                      </a14:backgroundRemoval>
                    </a14:imgEffect>
                  </a14:imgLayer>
                </a14:imgProps>
              </a:ext>
              <a:ext uri="{28A0092B-C50C-407E-A947-70E740481C1C}">
                <a14:useLocalDpi xmlns:a14="http://schemas.microsoft.com/office/drawing/2010/main" val="0"/>
              </a:ext>
            </a:extLst>
          </a:blip>
          <a:srcRect l="11461" t="32428" r="71698" b="33127"/>
          <a:stretch/>
        </p:blipFill>
        <p:spPr>
          <a:xfrm>
            <a:off x="-294790" y="3106420"/>
            <a:ext cx="2194534" cy="3516242"/>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35141630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44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44000">
                                          <p:cBhvr additive="base">
                                            <p:cTn id="7" dur="500" fill="hold"/>
                                            <p:tgtEl>
                                              <p:spTgt spid="12"/>
                                            </p:tgtEl>
                                            <p:attrNameLst>
                                              <p:attrName>ppt_x</p:attrName>
                                            </p:attrNameLst>
                                          </p:cBhvr>
                                          <p:tavLst>
                                            <p:tav tm="0">
                                              <p:val>
                                                <p:strVal val="#ppt_x"/>
                                              </p:val>
                                            </p:tav>
                                            <p:tav tm="100000">
                                              <p:val>
                                                <p:strVal val="#ppt_x"/>
                                              </p:val>
                                            </p:tav>
                                          </p:tavLst>
                                        </p:anim>
                                        <p:anim calcmode="lin" valueType="num" p14:bounceEnd="44000">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4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44000">
                                          <p:cBhvr additive="base">
                                            <p:cTn id="11" dur="500" fill="hold"/>
                                            <p:tgtEl>
                                              <p:spTgt spid="11"/>
                                            </p:tgtEl>
                                            <p:attrNameLst>
                                              <p:attrName>ppt_x</p:attrName>
                                            </p:attrNameLst>
                                          </p:cBhvr>
                                          <p:tavLst>
                                            <p:tav tm="0">
                                              <p:val>
                                                <p:strVal val="#ppt_x"/>
                                              </p:val>
                                            </p:tav>
                                            <p:tav tm="100000">
                                              <p:val>
                                                <p:strVal val="#ppt_x"/>
                                              </p:val>
                                            </p:tav>
                                          </p:tavLst>
                                        </p:anim>
                                        <p:anim calcmode="lin" valueType="num" p14:bounceEnd="44000">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subTnLst>
                                        <p:audio>
                                          <p:cMediaNode>
                                            <p:cTn display="0" masterRel="sameClick">
                                              <p:stCondLst>
                                                <p:cond evt="begin" delay="0">
                                                  <p:tn val="15"/>
                                                </p:cond>
                                              </p:stCondLst>
                                              <p:endCondLst>
                                                <p:cond evt="onStopAudio" delay="0">
                                                  <p:tgtEl>
                                                    <p:sldTgt/>
                                                  </p:tgtEl>
                                                </p:cond>
                                              </p:endCondLst>
                                            </p:cTn>
                                            <p:tgtEl>
                                              <p:sndTgt r:embed="rId2" name="Am-thanh-ky-dieu-dieu-ky-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subTnLst>
                                        <p:audio>
                                          <p:cMediaNode>
                                            <p:cTn display="0" masterRel="sameClick">
                                              <p:stCondLst>
                                                <p:cond evt="begin" delay="0">
                                                  <p:tn val="15"/>
                                                </p:cond>
                                              </p:stCondLst>
                                              <p:endCondLst>
                                                <p:cond evt="onStopAudio" delay="0">
                                                  <p:tgtEl>
                                                    <p:sldTgt/>
                                                  </p:tgtEl>
                                                </p:cond>
                                              </p:endCondLst>
                                            </p:cTn>
                                            <p:tgtEl>
                                              <p:sndTgt r:embed="rId6" name="Am-thanh-ky-dieu-dieu-ky-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38" y="0"/>
            <a:ext cx="12192000" cy="6858000"/>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78798" y="-2508966"/>
            <a:ext cx="5305583" cy="7040881"/>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2949" y="-2750543"/>
            <a:ext cx="5305583" cy="7040881"/>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70779" y="-2339063"/>
            <a:ext cx="5305583" cy="7040881"/>
          </a:xfrm>
          <a:prstGeom prst="rect">
            <a:avLst/>
          </a:prstGeom>
        </p:spPr>
      </p:pic>
      <p:sp>
        <p:nvSpPr>
          <p:cNvPr id="24" name="Rectangle: Rounded Corners 6">
            <a:extLst>
              <a:ext uri="{FF2B5EF4-FFF2-40B4-BE49-F238E27FC236}">
                <a16:creationId xmlns:a16="http://schemas.microsoft.com/office/drawing/2014/main" id="{C4D63267-0065-4DF6-B5B4-D4A3E36F9DF0}"/>
              </a:ext>
            </a:extLst>
          </p:cNvPr>
          <p:cNvSpPr/>
          <p:nvPr/>
        </p:nvSpPr>
        <p:spPr>
          <a:xfrm>
            <a:off x="531845" y="768152"/>
            <a:ext cx="11096687" cy="5876040"/>
          </a:xfrm>
          <a:prstGeom prst="roundRect">
            <a:avLst>
              <a:gd name="adj" fmla="val 13348"/>
            </a:avLst>
          </a:prstGeom>
          <a:solidFill>
            <a:schemeClr val="bg1">
              <a:alpha val="82000"/>
            </a:schemeClr>
          </a:solidFill>
          <a:ln>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6">
            <a:extLst>
              <a:ext uri="{FF2B5EF4-FFF2-40B4-BE49-F238E27FC236}">
                <a16:creationId xmlns:a16="http://schemas.microsoft.com/office/drawing/2014/main" id="{81268D19-BFB4-C7F7-45A4-018935621B10}"/>
              </a:ext>
            </a:extLst>
          </p:cNvPr>
          <p:cNvSpPr/>
          <p:nvPr/>
        </p:nvSpPr>
        <p:spPr>
          <a:xfrm>
            <a:off x="823508" y="356678"/>
            <a:ext cx="10324538" cy="2066529"/>
          </a:xfrm>
          <a:prstGeom prst="roundRect">
            <a:avLst>
              <a:gd name="adj" fmla="val 13348"/>
            </a:avLst>
          </a:prstGeom>
          <a:solidFill>
            <a:srgbClr val="FFD5D5">
              <a:alpha val="81961"/>
            </a:srgbClr>
          </a:solidFill>
          <a:ln w="28575">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76F03FBA-640D-B298-A0F6-6718B56BD3E3}"/>
              </a:ext>
            </a:extLst>
          </p:cNvPr>
          <p:cNvSpPr txBox="1"/>
          <p:nvPr/>
        </p:nvSpPr>
        <p:spPr>
          <a:xfrm>
            <a:off x="1312172" y="554344"/>
            <a:ext cx="9255303" cy="1569660"/>
          </a:xfrm>
          <a:prstGeom prst="rect">
            <a:avLst/>
          </a:prstGeom>
          <a:noFill/>
        </p:spPr>
        <p:txBody>
          <a:bodyPr wrap="square" rtlCol="0">
            <a:spAutoFit/>
          </a:bodyPr>
          <a:lstStyle/>
          <a:p>
            <a:pPr lvl="0" algn="ctr"/>
            <a:r>
              <a:rPr lang="vi-VN" sz="3200" dirty="0">
                <a:solidFill>
                  <a:prstClr val="black"/>
                </a:solidFill>
                <a:latin typeface="Times New Roman" panose="02020603050405020304" pitchFamily="18" charset="0"/>
                <a:cs typeface="Times New Roman" panose="02020603050405020304" pitchFamily="18" charset="0"/>
              </a:rPr>
              <a:t>3.Những hình ảnh, âm thanh được nhắc đến ở đoạn văn thứ ba giúp em cảm nhận điều gì về Thành phố Hồ Chí Minh?</a:t>
            </a:r>
          </a:p>
        </p:txBody>
      </p:sp>
      <p:pic>
        <p:nvPicPr>
          <p:cNvPr id="4" name="Picture 3">
            <a:extLst>
              <a:ext uri="{FF2B5EF4-FFF2-40B4-BE49-F238E27FC236}">
                <a16:creationId xmlns:a16="http://schemas.microsoft.com/office/drawing/2014/main" id="{4E62C605-12BD-774F-87F0-17F8532B43B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6348" y="178734"/>
            <a:ext cx="780327" cy="780327"/>
          </a:xfrm>
          <a:prstGeom prst="rect">
            <a:avLst/>
          </a:prstGeom>
        </p:spPr>
      </p:pic>
      <p:sp>
        <p:nvSpPr>
          <p:cNvPr id="5" name="Rectangle: Rounded Corners 6">
            <a:extLst>
              <a:ext uri="{FF2B5EF4-FFF2-40B4-BE49-F238E27FC236}">
                <a16:creationId xmlns:a16="http://schemas.microsoft.com/office/drawing/2014/main" id="{550B7EE6-0D31-1149-5ABF-161DB9F2670E}"/>
              </a:ext>
            </a:extLst>
          </p:cNvPr>
          <p:cNvSpPr/>
          <p:nvPr/>
        </p:nvSpPr>
        <p:spPr>
          <a:xfrm>
            <a:off x="823508" y="288388"/>
            <a:ext cx="10324538" cy="2520182"/>
          </a:xfrm>
          <a:prstGeom prst="roundRect">
            <a:avLst>
              <a:gd name="adj" fmla="val 13348"/>
            </a:avLst>
          </a:prstGeom>
          <a:solidFill>
            <a:schemeClr val="bg1">
              <a:alpha val="81961"/>
            </a:schemeClr>
          </a:solidFill>
          <a:ln w="28575">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endParaRPr lang="en-US" sz="3200" dirty="0">
              <a:solidFill>
                <a:srgbClr val="0070C0"/>
              </a:solidFill>
              <a:latin typeface="Times New Roman" panose="02020603050405020304" pitchFamily="18" charset="0"/>
              <a:cs typeface="Times New Roman" panose="02020603050405020304" pitchFamily="18" charset="0"/>
            </a:endParaRPr>
          </a:p>
          <a:p>
            <a:pPr lvl="0" algn="just"/>
            <a:r>
              <a:rPr lang="vi-VN" sz="3200" dirty="0">
                <a:solidFill>
                  <a:srgbClr val="0070C0"/>
                </a:solidFill>
                <a:latin typeface="Times New Roman" panose="02020603050405020304" pitchFamily="18" charset="0"/>
                <a:cs typeface="Times New Roman" panose="02020603050405020304" pitchFamily="18" charset="0"/>
              </a:rPr>
              <a:t>Thành phố vào buổi sáng rất </a:t>
            </a:r>
            <a:r>
              <a:rPr lang="vi-VN" sz="3200" dirty="0">
                <a:solidFill>
                  <a:srgbClr val="FF0000"/>
                </a:solidFill>
                <a:latin typeface="Times New Roman" panose="02020603050405020304" pitchFamily="18" charset="0"/>
                <a:cs typeface="Times New Roman" panose="02020603050405020304" pitchFamily="18" charset="0"/>
              </a:rPr>
              <a:t>nhộn nhịp </a:t>
            </a:r>
            <a:r>
              <a:rPr lang="vi-VN" sz="3200" dirty="0">
                <a:solidFill>
                  <a:srgbClr val="0070C0"/>
                </a:solidFill>
                <a:latin typeface="Times New Roman" panose="02020603050405020304" pitchFamily="18" charset="0"/>
                <a:cs typeface="Times New Roman" panose="02020603050405020304" pitchFamily="18" charset="0"/>
              </a:rPr>
              <a:t>và </a:t>
            </a:r>
            <a:r>
              <a:rPr lang="vi-VN" sz="3200" dirty="0">
                <a:solidFill>
                  <a:srgbClr val="FF0000"/>
                </a:solidFill>
                <a:latin typeface="Times New Roman" panose="02020603050405020304" pitchFamily="18" charset="0"/>
                <a:cs typeface="Times New Roman" panose="02020603050405020304" pitchFamily="18" charset="0"/>
              </a:rPr>
              <a:t>huyên náo</a:t>
            </a:r>
            <a:r>
              <a:rPr lang="vi-VN" sz="3200" dirty="0">
                <a:solidFill>
                  <a:srgbClr val="0070C0"/>
                </a:solidFill>
                <a:latin typeface="Times New Roman" panose="02020603050405020304" pitchFamily="18" charset="0"/>
                <a:cs typeface="Times New Roman" panose="02020603050405020304" pitchFamily="18" charset="0"/>
              </a:rPr>
              <a:t>: Không gian ngập tràn </a:t>
            </a:r>
            <a:r>
              <a:rPr lang="vi-VN" sz="3200" dirty="0">
                <a:solidFill>
                  <a:srgbClr val="FF0000"/>
                </a:solidFill>
                <a:latin typeface="Times New Roman" panose="02020603050405020304" pitchFamily="18" charset="0"/>
                <a:cs typeface="Times New Roman" panose="02020603050405020304" pitchFamily="18" charset="0"/>
              </a:rPr>
              <a:t>tiếng máy nổ giòn </a:t>
            </a:r>
            <a:r>
              <a:rPr lang="vi-VN" sz="3200" dirty="0">
                <a:solidFill>
                  <a:srgbClr val="0070C0"/>
                </a:solidFill>
                <a:latin typeface="Times New Roman" panose="02020603050405020304" pitchFamily="18" charset="0"/>
                <a:cs typeface="Times New Roman" panose="02020603050405020304" pitchFamily="18" charset="0"/>
              </a:rPr>
              <a:t>của những chiếc </a:t>
            </a:r>
            <a:r>
              <a:rPr lang="vi-VN" sz="3200" dirty="0">
                <a:solidFill>
                  <a:srgbClr val="FF0000"/>
                </a:solidFill>
                <a:latin typeface="Times New Roman" panose="02020603050405020304" pitchFamily="18" charset="0"/>
                <a:cs typeface="Times New Roman" panose="02020603050405020304" pitchFamily="18" charset="0"/>
              </a:rPr>
              <a:t>xe tải nhỏ, xe lam, xích lô </a:t>
            </a:r>
            <a:r>
              <a:rPr lang="vi-VN" sz="3200" dirty="0">
                <a:solidFill>
                  <a:srgbClr val="0070C0"/>
                </a:solidFill>
                <a:latin typeface="Times New Roman" panose="02020603050405020304" pitchFamily="18" charset="0"/>
                <a:cs typeface="Times New Roman" panose="02020603050405020304" pitchFamily="18" charset="0"/>
              </a:rPr>
              <a:t>máy nườm nượp chở hàng hoá và thực phẩm từ những vùng ngoại ô về các chợ Bến Thành, Cầu Muối,…</a:t>
            </a:r>
            <a:endParaRPr lang="en-US" sz="3200" dirty="0">
              <a:solidFill>
                <a:srgbClr val="0070C0"/>
              </a:solidFill>
              <a:latin typeface="Times New Roman" panose="02020603050405020304" pitchFamily="18" charset="0"/>
              <a:cs typeface="Times New Roman" panose="02020603050405020304" pitchFamily="18" charset="0"/>
            </a:endParaRPr>
          </a:p>
          <a:p>
            <a:pPr lvl="0" algn="just"/>
            <a:endPar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7" name="TextBox 6"/>
          <p:cNvSpPr txBox="1"/>
          <p:nvPr/>
        </p:nvSpPr>
        <p:spPr>
          <a:xfrm>
            <a:off x="987996" y="3512005"/>
            <a:ext cx="9814057" cy="1846659"/>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=&gt; </a:t>
            </a:r>
            <a:r>
              <a:rPr lang="en-US" sz="3200" dirty="0" err="1">
                <a:latin typeface="Times New Roman" panose="02020603050405020304" pitchFamily="18" charset="0"/>
                <a:cs typeface="Times New Roman" panose="02020603050405020304" pitchFamily="18" charset="0"/>
              </a:rPr>
              <a:t>Giao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đúc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gây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khói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bụi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ồn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Nếu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mọi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ý </a:t>
            </a:r>
            <a:r>
              <a:rPr lang="en-US" sz="3200" dirty="0" err="1">
                <a:latin typeface="Times New Roman" panose="02020603050405020304" pitchFamily="18" charset="0"/>
                <a:cs typeface="Times New Roman" panose="02020603050405020304" pitchFamily="18" charset="0"/>
              </a:rPr>
              <a:t>thức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giữ</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gìn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môi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trường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đẹp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hơn</a:t>
            </a:r>
            <a:endParaRPr lang="en-US" sz="3200"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7235099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297" y="-1092123"/>
            <a:ext cx="12192000" cy="6858000"/>
          </a:xfrm>
          <a:prstGeom prst="rect">
            <a:avLst/>
          </a:prstGeom>
        </p:spPr>
      </p:pic>
      <p:sp>
        <p:nvSpPr>
          <p:cNvPr id="7" name="Rectangle: Rounded Corners 6">
            <a:extLst>
              <a:ext uri="{FF2B5EF4-FFF2-40B4-BE49-F238E27FC236}">
                <a16:creationId xmlns:a16="http://schemas.microsoft.com/office/drawing/2014/main" id="{BA708A11-C1BD-6951-7E0E-0074351E5B78}"/>
              </a:ext>
            </a:extLst>
          </p:cNvPr>
          <p:cNvSpPr/>
          <p:nvPr/>
        </p:nvSpPr>
        <p:spPr>
          <a:xfrm>
            <a:off x="47453" y="612396"/>
            <a:ext cx="5893150" cy="1236069"/>
          </a:xfrm>
          <a:prstGeom prst="roundRect">
            <a:avLst>
              <a:gd name="adj" fmla="val 13348"/>
            </a:avLst>
          </a:prstGeom>
          <a:blipFill>
            <a:blip r:embed="rId4"/>
            <a:tile tx="0" ty="0" sx="100000" sy="100000" flip="none" algn="tl"/>
          </a:blipFill>
          <a:ln w="28575">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chemeClr val="tx1"/>
                </a:solidFill>
                <a:latin typeface="Times New Roman" panose="02020603050405020304" pitchFamily="18" charset="0"/>
                <a:cs typeface="Times New Roman" panose="02020603050405020304" pitchFamily="18" charset="0"/>
              </a:rPr>
              <a:t>Em</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hiểu</a:t>
            </a:r>
            <a:r>
              <a:rPr lang="en-US" sz="3200" b="1" dirty="0">
                <a:solidFill>
                  <a:schemeClr val="tx1"/>
                </a:solidFill>
                <a:latin typeface="Times New Roman" panose="02020603050405020304" pitchFamily="18" charset="0"/>
                <a:cs typeface="Times New Roman" panose="02020603050405020304" pitchFamily="18" charset="0"/>
              </a:rPr>
              <a:t> </a:t>
            </a:r>
            <a:r>
              <a:rPr lang="vi-VN" sz="3200" b="1" dirty="0">
                <a:solidFill>
                  <a:schemeClr val="tx1"/>
                </a:solidFill>
                <a:latin typeface="Times New Roman" panose="02020603050405020304" pitchFamily="18" charset="0"/>
                <a:cs typeface="Times New Roman" panose="02020603050405020304" pitchFamily="18" charset="0"/>
              </a:rPr>
              <a:t>huyên náo </a:t>
            </a:r>
            <a:r>
              <a:rPr lang="en-US" sz="3200" b="1" dirty="0" err="1">
                <a:solidFill>
                  <a:schemeClr val="tx1"/>
                </a:solidFill>
                <a:latin typeface="Times New Roman" panose="02020603050405020304" pitchFamily="18" charset="0"/>
                <a:cs typeface="Times New Roman" panose="02020603050405020304" pitchFamily="18" charset="0"/>
              </a:rPr>
              <a:t>nghĩa</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là</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gì</a:t>
            </a:r>
            <a:r>
              <a:rPr lang="en-US" sz="3200" b="1" dirty="0">
                <a:solidFill>
                  <a:schemeClr val="tx1"/>
                </a:solidFill>
                <a:latin typeface="Times New Roman" panose="02020603050405020304" pitchFamily="18" charset="0"/>
                <a:cs typeface="Times New Roman" panose="02020603050405020304" pitchFamily="18" charset="0"/>
              </a:rPr>
              <a:t>?</a:t>
            </a:r>
          </a:p>
          <a:p>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BD5082E5-BE1E-8FC7-8808-B5BCE5A7A1CF}"/>
              </a:ext>
            </a:extLst>
          </p:cNvPr>
          <p:cNvSpPr/>
          <p:nvPr/>
        </p:nvSpPr>
        <p:spPr>
          <a:xfrm>
            <a:off x="6322142" y="562400"/>
            <a:ext cx="5633883" cy="1394219"/>
          </a:xfrm>
          <a:prstGeom prst="roundRect">
            <a:avLst>
              <a:gd name="adj" fmla="val 13348"/>
            </a:avLst>
          </a:prstGeom>
          <a:solidFill>
            <a:schemeClr val="bg1">
              <a:alpha val="81961"/>
            </a:schemeClr>
          </a:solidFill>
          <a:ln w="28575">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a:solidFill>
                  <a:schemeClr val="tx1"/>
                </a:solidFill>
                <a:latin typeface="Times New Roman" panose="02020603050405020304" pitchFamily="18" charset="0"/>
                <a:cs typeface="Times New Roman" panose="02020603050405020304" pitchFamily="18" charset="0"/>
              </a:rPr>
              <a:t>Tìm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từ</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đồng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nghĩa</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với</a:t>
            </a:r>
            <a:r>
              <a:rPr lang="en-US" sz="2800" b="1" dirty="0">
                <a:solidFill>
                  <a:schemeClr val="tx1"/>
                </a:solidFill>
                <a:latin typeface="Times New Roman" panose="02020603050405020304" pitchFamily="18" charset="0"/>
                <a:cs typeface="Times New Roman" panose="02020603050405020304" pitchFamily="18" charset="0"/>
              </a:rPr>
              <a:t> </a:t>
            </a:r>
            <a:r>
              <a:rPr lang="vi-VN" sz="2800" b="1" dirty="0">
                <a:solidFill>
                  <a:schemeClr val="tx1"/>
                </a:solidFill>
                <a:latin typeface="Times New Roman" panose="02020603050405020304" pitchFamily="18" charset="0"/>
                <a:cs typeface="Times New Roman" panose="02020603050405020304" pitchFamily="18" charset="0"/>
              </a:rPr>
              <a:t>huyên náo </a:t>
            </a:r>
            <a:r>
              <a:rPr lang="en-US" sz="2800" b="1" dirty="0">
                <a:solidFill>
                  <a:schemeClr val="tx1"/>
                </a:solidFill>
                <a:latin typeface="Times New Roman" panose="02020603050405020304" pitchFamily="18" charset="0"/>
                <a:cs typeface="Times New Roman" panose="02020603050405020304" pitchFamily="18" charset="0"/>
              </a:rPr>
              <a:t>?</a:t>
            </a:r>
          </a:p>
        </p:txBody>
      </p:sp>
      <p:sp>
        <p:nvSpPr>
          <p:cNvPr id="10" name="TextBox 9"/>
          <p:cNvSpPr txBox="1"/>
          <p:nvPr/>
        </p:nvSpPr>
        <p:spPr>
          <a:xfrm>
            <a:off x="7911" y="562400"/>
            <a:ext cx="5932691" cy="156966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algn="ctr"/>
            <a:r>
              <a:rPr lang="vi-VN" sz="3200" dirty="0">
                <a:latin typeface="Times New Roman" panose="02020603050405020304" pitchFamily="18" charset="0"/>
                <a:cs typeface="Times New Roman" panose="02020603050405020304" pitchFamily="18" charset="0"/>
              </a:rPr>
              <a:t>ồn ào, náo nhiệt</a:t>
            </a:r>
            <a:endParaRPr lang="en-US" sz="3200" dirty="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6204633" y="536234"/>
            <a:ext cx="5868899" cy="1446550"/>
          </a:xfrm>
          <a:prstGeom prst="rect">
            <a:avLst/>
          </a:prstGeom>
          <a:blipFill>
            <a:blip r:embed="rId4"/>
            <a:tile tx="0" ty="0" sx="100000" sy="100000" flip="none" algn="tl"/>
          </a:blipFill>
        </p:spPr>
        <p:txBody>
          <a:bodyPr wrap="square" rtlCol="0">
            <a:spAutoFit/>
          </a:bodyPr>
          <a:lstStyle/>
          <a:p>
            <a:r>
              <a:rPr lang="en-US" sz="3200" dirty="0" err="1">
                <a:solidFill>
                  <a:srgbClr val="FF0000"/>
                </a:solidFill>
                <a:latin typeface="Times New Roman" panose="02020603050405020304" pitchFamily="18" charset="0"/>
                <a:cs typeface="Times New Roman" panose="02020603050405020304" pitchFamily="18" charset="0"/>
              </a:rPr>
              <a:t>Từ</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đồng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nghĩa</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ầm</a:t>
            </a:r>
            <a:r>
              <a:rPr lang="en-US" sz="3200" dirty="0">
                <a:solidFill>
                  <a:srgbClr val="FF0000"/>
                </a:solidFill>
                <a:latin typeface="Times New Roman" panose="02020603050405020304" pitchFamily="18" charset="0"/>
                <a:cs typeface="Times New Roman" panose="02020603050405020304" pitchFamily="18" charset="0"/>
              </a:rPr>
              <a:t> ĩ, </a:t>
            </a:r>
            <a:r>
              <a:rPr lang="en-US" sz="3200" dirty="0" err="1">
                <a:solidFill>
                  <a:srgbClr val="FF0000"/>
                </a:solidFill>
                <a:latin typeface="Times New Roman" panose="02020603050405020304" pitchFamily="18" charset="0"/>
                <a:cs typeface="Times New Roman" panose="02020603050405020304" pitchFamily="18" charset="0"/>
              </a:rPr>
              <a:t>náo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động</a:t>
            </a:r>
            <a:endParaRPr lang="en-US" sz="3200" dirty="0">
              <a:solidFill>
                <a:srgbClr val="FF0000"/>
              </a:solidFill>
              <a:latin typeface="Times New Roman" panose="02020603050405020304" pitchFamily="18" charset="0"/>
              <a:cs typeface="Times New Roman" panose="02020603050405020304" pitchFamily="18" charset="0"/>
            </a:endParaRPr>
          </a:p>
          <a:p>
            <a:endParaRPr lang="en-US" sz="2800" b="1" dirty="0">
              <a:latin typeface="Times New Roman" panose="02020603050405020304" pitchFamily="18" charset="0"/>
              <a:cs typeface="Times New Roman" panose="02020603050405020304" pitchFamily="18" charset="0"/>
            </a:endParaRPr>
          </a:p>
          <a:p>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87779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circle(in)">
                                      <p:cBhvr>
                                        <p:cTn id="25"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E793BA4-F870-A123-4448-2BF3C2797BCF}"/>
              </a:ext>
            </a:extLst>
          </p:cNvPr>
          <p:cNvGrpSpPr/>
          <p:nvPr/>
        </p:nvGrpSpPr>
        <p:grpSpPr>
          <a:xfrm>
            <a:off x="877734" y="556475"/>
            <a:ext cx="10659731" cy="1794581"/>
            <a:chOff x="792168" y="872365"/>
            <a:chExt cx="7006912" cy="2706822"/>
          </a:xfrm>
        </p:grpSpPr>
        <p:grpSp>
          <p:nvGrpSpPr>
            <p:cNvPr id="3" name="Group 2">
              <a:extLst>
                <a:ext uri="{FF2B5EF4-FFF2-40B4-BE49-F238E27FC236}">
                  <a16:creationId xmlns:a16="http://schemas.microsoft.com/office/drawing/2014/main" id="{B1B50915-912E-8830-6AA9-DDE60CB0F4BC}"/>
                </a:ext>
              </a:extLst>
            </p:cNvPr>
            <p:cNvGrpSpPr/>
            <p:nvPr/>
          </p:nvGrpSpPr>
          <p:grpSpPr>
            <a:xfrm>
              <a:off x="792168" y="872365"/>
              <a:ext cx="7006912" cy="2257843"/>
              <a:chOff x="4442573" y="1653810"/>
              <a:chExt cx="7328398" cy="1725987"/>
            </a:xfrm>
          </p:grpSpPr>
          <p:pic>
            <p:nvPicPr>
              <p:cNvPr id="5" name="Picture 4">
                <a:extLst>
                  <a:ext uri="{FF2B5EF4-FFF2-40B4-BE49-F238E27FC236}">
                    <a16:creationId xmlns:a16="http://schemas.microsoft.com/office/drawing/2014/main" id="{F2E4DB41-5BBE-3181-5BC2-BB927FF26CBE}"/>
                  </a:ext>
                </a:extLst>
              </p:cNvPr>
              <p:cNvPicPr>
                <a:picLocks noChangeAspect="1"/>
              </p:cNvPicPr>
              <p:nvPr/>
            </p:nvPicPr>
            <p:blipFill>
              <a:blip r:embed="rId2"/>
              <a:stretch>
                <a:fillRect/>
              </a:stretch>
            </p:blipFill>
            <p:spPr>
              <a:xfrm>
                <a:off x="4558064" y="1653810"/>
                <a:ext cx="7212907" cy="1725987"/>
              </a:xfrm>
              <a:prstGeom prst="rect">
                <a:avLst/>
              </a:prstGeom>
            </p:spPr>
          </p:pic>
          <p:sp>
            <p:nvSpPr>
              <p:cNvPr id="6" name="Google Shape;449;p40">
                <a:extLst>
                  <a:ext uri="{FF2B5EF4-FFF2-40B4-BE49-F238E27FC236}">
                    <a16:creationId xmlns:a16="http://schemas.microsoft.com/office/drawing/2014/main" id="{4C66A210-45DA-7815-1C08-0228554711A2}"/>
                  </a:ext>
                </a:extLst>
              </p:cNvPr>
              <p:cNvSpPr txBox="1">
                <a:spLocks/>
              </p:cNvSpPr>
              <p:nvPr/>
            </p:nvSpPr>
            <p:spPr>
              <a:xfrm>
                <a:off x="4442573" y="1780307"/>
                <a:ext cx="4497671" cy="6598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5200"/>
                  <a:buFont typeface="Gochi Hand"/>
                  <a:buNone/>
                  <a:defRPr sz="6300" b="0" i="0" u="none" strike="noStrike" cap="none">
                    <a:solidFill>
                      <a:schemeClr val="dk1"/>
                    </a:solidFill>
                    <a:latin typeface="Gochi Hand"/>
                    <a:ea typeface="Gochi Hand"/>
                    <a:cs typeface="Gochi Hand"/>
                    <a:sym typeface="Gochi Hand"/>
                  </a:defRPr>
                </a:lvl1pPr>
                <a:lvl2pPr marR="0" lvl="1"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2pPr>
                <a:lvl3pPr marR="0" lvl="2"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3pPr>
                <a:lvl4pPr marR="0" lvl="3"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4pPr>
                <a:lvl5pPr marR="0" lvl="4"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5pPr>
                <a:lvl6pPr marR="0" lvl="5"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6pPr>
                <a:lvl7pPr marR="0" lvl="6"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7pPr>
                <a:lvl8pPr marR="0" lvl="7"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8pPr>
                <a:lvl9pPr marR="0" lvl="8"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9pPr>
              </a:lstStyle>
              <a:p>
                <a:pPr algn="ctr"/>
                <a:endParaRPr lang="en-US" sz="5000" b="1">
                  <a:solidFill>
                    <a:schemeClr val="tx1"/>
                  </a:solidFill>
                  <a:latin typeface="SVN-Hole Hearted" panose="020B0A06020104020203" pitchFamily="34" charset="0"/>
                  <a:cs typeface="Times New Roman" panose="02020603050405020304" pitchFamily="18" charset="0"/>
                </a:endParaRPr>
              </a:p>
            </p:txBody>
          </p:sp>
        </p:grpSp>
        <p:sp>
          <p:nvSpPr>
            <p:cNvPr id="4" name="TextBox 3">
              <a:extLst>
                <a:ext uri="{FF2B5EF4-FFF2-40B4-BE49-F238E27FC236}">
                  <a16:creationId xmlns:a16="http://schemas.microsoft.com/office/drawing/2014/main" id="{5B9EC6C5-258B-A653-442C-BB1DBC229DC6}"/>
                </a:ext>
              </a:extLst>
            </p:cNvPr>
            <p:cNvSpPr txBox="1"/>
            <p:nvPr/>
          </p:nvSpPr>
          <p:spPr>
            <a:xfrm>
              <a:off x="1365818" y="1165197"/>
              <a:ext cx="5820428" cy="2413990"/>
            </a:xfrm>
            <a:prstGeom prst="rect">
              <a:avLst/>
            </a:prstGeom>
            <a:no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rPr>
                <a:t>Đọc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bài</a:t>
              </a:r>
              <a:r>
                <a:rPr lang="en-US" sz="4400" b="1" dirty="0">
                  <a:latin typeface="Times New Roman" panose="02020603050405020304" pitchFamily="18" charset="0"/>
                  <a:cs typeface="Times New Roman" panose="02020603050405020304" pitchFamily="18" charset="0"/>
                </a:rPr>
                <a:t> :</a:t>
              </a:r>
              <a:r>
                <a:rPr lang="vi-VN" sz="4400" b="1" dirty="0">
                  <a:latin typeface="Times New Roman" panose="02020603050405020304" pitchFamily="18" charset="0"/>
                  <a:cs typeface="Times New Roman" panose="02020603050405020304" pitchFamily="18" charset="0"/>
                </a:rPr>
                <a:t> Trước ngày Giáng sinh</a:t>
              </a:r>
              <a:endParaRPr lang="en-US" sz="4400" b="1" dirty="0">
                <a:latin typeface="Times New Roman" panose="02020603050405020304" pitchFamily="18" charset="0"/>
                <a:cs typeface="Times New Roman" panose="02020603050405020304" pitchFamily="18" charset="0"/>
              </a:endParaRPr>
            </a:p>
            <a:p>
              <a:pPr algn="ctr"/>
              <a:endParaRPr lang="en-US" sz="5400" b="1" dirty="0">
                <a:solidFill>
                  <a:srgbClr val="002060"/>
                </a:solidFill>
                <a:latin typeface="UTM Avo" panose="02040603050506020204" pitchFamily="18" charset="0"/>
              </a:endParaRPr>
            </a:p>
          </p:txBody>
        </p:sp>
      </p:grpSp>
      <p:pic>
        <p:nvPicPr>
          <p:cNvPr id="7" name="Picture 6">
            <a:hlinkClick r:id="rId3" action="ppaction://hlinksldjump"/>
            <a:extLst>
              <a:ext uri="{FF2B5EF4-FFF2-40B4-BE49-F238E27FC236}">
                <a16:creationId xmlns:a16="http://schemas.microsoft.com/office/drawing/2014/main" id="{E0CD69D1-A0FD-8693-A817-9B311D85EBF8}"/>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9085501" y="4050734"/>
            <a:ext cx="3126569" cy="3121016"/>
          </a:xfrm>
          <a:prstGeom prst="rect">
            <a:avLst/>
          </a:prstGeom>
        </p:spPr>
      </p:pic>
      <p:grpSp>
        <p:nvGrpSpPr>
          <p:cNvPr id="12" name="Group 11"/>
          <p:cNvGrpSpPr/>
          <p:nvPr/>
        </p:nvGrpSpPr>
        <p:grpSpPr>
          <a:xfrm>
            <a:off x="545433" y="2406316"/>
            <a:ext cx="8657861" cy="4042611"/>
            <a:chOff x="545433" y="2406316"/>
            <a:chExt cx="8657861" cy="4042611"/>
          </a:xfrm>
        </p:grpSpPr>
        <p:grpSp>
          <p:nvGrpSpPr>
            <p:cNvPr id="8" name="组合 6"/>
            <p:cNvGrpSpPr/>
            <p:nvPr/>
          </p:nvGrpSpPr>
          <p:grpSpPr>
            <a:xfrm>
              <a:off x="545433" y="2406316"/>
              <a:ext cx="8540068" cy="4042611"/>
              <a:chOff x="666750" y="666750"/>
              <a:chExt cx="11049000" cy="5695950"/>
            </a:xfrm>
            <a:effectLst>
              <a:outerShdw blurRad="254000" sx="102000" sy="102000" algn="ctr" rotWithShape="0">
                <a:prstClr val="black">
                  <a:alpha val="25000"/>
                </a:prstClr>
              </a:outerShdw>
            </a:effectLst>
          </p:grpSpPr>
          <p:sp>
            <p:nvSpPr>
              <p:cNvPr id="9" name="圆角矩形 4"/>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sp>
            <p:nvSpPr>
              <p:cNvPr id="10" name="圆角矩形 5"/>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grpSp>
        <p:sp>
          <p:nvSpPr>
            <p:cNvPr id="11" name="TextBox 10"/>
            <p:cNvSpPr txBox="1"/>
            <p:nvPr/>
          </p:nvSpPr>
          <p:spPr>
            <a:xfrm>
              <a:off x="627018" y="2843316"/>
              <a:ext cx="8576276" cy="2554545"/>
            </a:xfrm>
            <a:prstGeom prst="rect">
              <a:avLst/>
            </a:prstGeom>
            <a:noFill/>
          </p:spPr>
          <p:txBody>
            <a:bodyPr wrap="square" rtlCol="0">
              <a:spAutoFit/>
            </a:bodyPr>
            <a:lstStyle/>
            <a:p>
              <a:r>
                <a:rPr lang="en-US" sz="4000" dirty="0" err="1">
                  <a:latin typeface="Times New Roman" panose="02020603050405020304" pitchFamily="18" charset="0"/>
                  <a:cs typeface="Times New Roman" panose="02020603050405020304" pitchFamily="18" charset="0"/>
                </a:rPr>
                <a:t>Đoạn</a:t>
              </a:r>
              <a:r>
                <a:rPr lang="en-US" sz="4000" dirty="0">
                  <a:latin typeface="Times New Roman" panose="02020603050405020304" pitchFamily="18" charset="0"/>
                  <a:cs typeface="Times New Roman" panose="02020603050405020304" pitchFamily="18" charset="0"/>
                </a:rPr>
                <a:t> 1: </a:t>
              </a:r>
              <a:r>
                <a:rPr lang="en-US" sz="4000" dirty="0" err="1">
                  <a:latin typeface="Times New Roman" panose="02020603050405020304" pitchFamily="18" charset="0"/>
                  <a:cs typeface="Times New Roman" panose="02020603050405020304" pitchFamily="18" charset="0"/>
                </a:rPr>
                <a:t>Từ</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đầu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tấm</a:t>
              </a:r>
              <a:r>
                <a:rPr lang="en-US" sz="4000" dirty="0">
                  <a:latin typeface="Times New Roman" panose="02020603050405020304" pitchFamily="18" charset="0"/>
                  <a:cs typeface="Times New Roman" panose="02020603050405020304" pitchFamily="18" charset="0"/>
                </a:rPr>
                <a:t> da </a:t>
              </a:r>
              <a:r>
                <a:rPr lang="en-US" sz="4000" dirty="0" err="1">
                  <a:latin typeface="Times New Roman" panose="02020603050405020304" pitchFamily="18" charset="0"/>
                  <a:cs typeface="Times New Roman" panose="02020603050405020304" pitchFamily="18" charset="0"/>
                </a:rPr>
                <a:t>bò</a:t>
              </a:r>
              <a:r>
                <a:rPr lang="en-US" sz="4000" dirty="0">
                  <a:latin typeface="Times New Roman" panose="02020603050405020304" pitchFamily="18" charset="0"/>
                  <a:cs typeface="Times New Roman" panose="02020603050405020304" pitchFamily="18" charset="0"/>
                </a:rPr>
                <a:t>”.</a:t>
              </a:r>
            </a:p>
            <a:p>
              <a:r>
                <a:rPr lang="en-US" sz="4000" dirty="0" err="1">
                  <a:latin typeface="Times New Roman" panose="02020603050405020304" pitchFamily="18" charset="0"/>
                  <a:cs typeface="Times New Roman" panose="02020603050405020304" pitchFamily="18" charset="0"/>
                </a:rPr>
                <a:t>TLCH</a:t>
              </a:r>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a:t>
              </a:r>
              <a:r>
                <a:rPr lang="vi-VN" sz="4000" dirty="0">
                  <a:solidFill>
                    <a:srgbClr val="FF0000"/>
                  </a:solidFill>
                  <a:latin typeface="Times New Roman" panose="02020603050405020304" pitchFamily="18" charset="0"/>
                  <a:cs typeface="Times New Roman" panose="02020603050405020304" pitchFamily="18" charset="0"/>
                </a:rPr>
                <a:t>Trong đoạn đầu, sự xuất hiện của những vị khách được tả như thế nào?</a:t>
              </a:r>
              <a:endParaRPr lang="en-US" sz="4000" dirty="0">
                <a:solidFill>
                  <a:srgbClr val="FF0000"/>
                </a:solidFill>
                <a:latin typeface="Times New Roman" panose="02020603050405020304" pitchFamily="18" charset="0"/>
                <a:cs typeface="Times New Roman" panose="02020603050405020304" pitchFamily="18" charset="0"/>
              </a:endParaRPr>
            </a:p>
            <a:p>
              <a:pPr algn="just"/>
              <a:endParaRPr lang="en-US" sz="4000" b="1"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123316799"/>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hám phá chợ Bến Thành, biểu tượng lâu đời của văn hóa Sài Gòn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897" y="249807"/>
            <a:ext cx="5842102" cy="52419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hám Phá Chợ Cầu Muối Sài Gòn .. Nổi Tiếng Giang Hồ Xưa |TÔI YÊU SÀI GÒN, -  YouTu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5832" y="249807"/>
            <a:ext cx="5606129" cy="52419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3029084" y="5491732"/>
            <a:ext cx="5425910" cy="963251"/>
          </a:xfrm>
          <a:prstGeom prst="rect">
            <a:avLst/>
          </a:prstGeom>
        </p:spPr>
      </p:pic>
    </p:spTree>
    <p:extLst>
      <p:ext uri="{BB962C8B-B14F-4D97-AF65-F5344CB8AC3E}">
        <p14:creationId xmlns:p14="http://schemas.microsoft.com/office/powerpoint/2010/main" val="14540879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38" y="0"/>
            <a:ext cx="12192000" cy="6858000"/>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78798" y="-2508966"/>
            <a:ext cx="5305583" cy="7040881"/>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2949" y="-2750543"/>
            <a:ext cx="5305583" cy="7040881"/>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70779" y="-2339063"/>
            <a:ext cx="5305583" cy="7040881"/>
          </a:xfrm>
          <a:prstGeom prst="rect">
            <a:avLst/>
          </a:prstGeom>
        </p:spPr>
      </p:pic>
      <p:sp>
        <p:nvSpPr>
          <p:cNvPr id="24" name="Rectangle: Rounded Corners 6">
            <a:extLst>
              <a:ext uri="{FF2B5EF4-FFF2-40B4-BE49-F238E27FC236}">
                <a16:creationId xmlns:a16="http://schemas.microsoft.com/office/drawing/2014/main" id="{C4D63267-0065-4DF6-B5B4-D4A3E36F9DF0}"/>
              </a:ext>
            </a:extLst>
          </p:cNvPr>
          <p:cNvSpPr/>
          <p:nvPr/>
        </p:nvSpPr>
        <p:spPr>
          <a:xfrm>
            <a:off x="531845" y="768152"/>
            <a:ext cx="11096687" cy="5876040"/>
          </a:xfrm>
          <a:prstGeom prst="roundRect">
            <a:avLst>
              <a:gd name="adj" fmla="val 13348"/>
            </a:avLst>
          </a:prstGeom>
          <a:solidFill>
            <a:schemeClr val="bg1">
              <a:alpha val="82000"/>
            </a:schemeClr>
          </a:solidFill>
          <a:ln>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6">
            <a:extLst>
              <a:ext uri="{FF2B5EF4-FFF2-40B4-BE49-F238E27FC236}">
                <a16:creationId xmlns:a16="http://schemas.microsoft.com/office/drawing/2014/main" id="{81268D19-BFB4-C7F7-45A4-018935621B10}"/>
              </a:ext>
            </a:extLst>
          </p:cNvPr>
          <p:cNvSpPr/>
          <p:nvPr/>
        </p:nvSpPr>
        <p:spPr>
          <a:xfrm>
            <a:off x="823508" y="356678"/>
            <a:ext cx="10324538" cy="2066529"/>
          </a:xfrm>
          <a:prstGeom prst="roundRect">
            <a:avLst>
              <a:gd name="adj" fmla="val 13348"/>
            </a:avLst>
          </a:prstGeom>
          <a:solidFill>
            <a:srgbClr val="FFD5D5">
              <a:alpha val="81961"/>
            </a:srgbClr>
          </a:solidFill>
          <a:ln w="28575">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76F03FBA-640D-B298-A0F6-6718B56BD3E3}"/>
              </a:ext>
            </a:extLst>
          </p:cNvPr>
          <p:cNvSpPr txBox="1"/>
          <p:nvPr/>
        </p:nvSpPr>
        <p:spPr>
          <a:xfrm>
            <a:off x="1312172" y="554344"/>
            <a:ext cx="925530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4. </a:t>
            </a: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Hai câu văn cuối bài thể hiện tình cảm gì của tác giả với Thành phố Hồ Chí Minh?</a:t>
            </a:r>
          </a:p>
        </p:txBody>
      </p:sp>
      <p:pic>
        <p:nvPicPr>
          <p:cNvPr id="4" name="Picture 3">
            <a:extLst>
              <a:ext uri="{FF2B5EF4-FFF2-40B4-BE49-F238E27FC236}">
                <a16:creationId xmlns:a16="http://schemas.microsoft.com/office/drawing/2014/main" id="{4E62C605-12BD-774F-87F0-17F8532B43B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6348" y="178734"/>
            <a:ext cx="780327" cy="780327"/>
          </a:xfrm>
          <a:prstGeom prst="rect">
            <a:avLst/>
          </a:prstGeom>
        </p:spPr>
      </p:pic>
      <p:sp>
        <p:nvSpPr>
          <p:cNvPr id="5" name="Rectangle: Rounded Corners 6">
            <a:extLst>
              <a:ext uri="{FF2B5EF4-FFF2-40B4-BE49-F238E27FC236}">
                <a16:creationId xmlns:a16="http://schemas.microsoft.com/office/drawing/2014/main" id="{550B7EE6-0D31-1149-5ABF-161DB9F2670E}"/>
              </a:ext>
            </a:extLst>
          </p:cNvPr>
          <p:cNvSpPr/>
          <p:nvPr/>
        </p:nvSpPr>
        <p:spPr>
          <a:xfrm>
            <a:off x="974193" y="2758221"/>
            <a:ext cx="10023168" cy="2086810"/>
          </a:xfrm>
          <a:prstGeom prst="roundRect">
            <a:avLst>
              <a:gd name="adj" fmla="val 13348"/>
            </a:avLst>
          </a:prstGeom>
          <a:solidFill>
            <a:schemeClr val="bg1">
              <a:alpha val="81961"/>
            </a:schemeClr>
          </a:solidFill>
          <a:ln w="28575">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dirty="0">
                <a:solidFill>
                  <a:srgbClr val="0070C0"/>
                </a:solidFill>
                <a:latin typeface="Times New Roman" panose="02020603050405020304" pitchFamily="18" charset="0"/>
                <a:cs typeface="Times New Roman" panose="02020603050405020304" pitchFamily="18" charset="0"/>
              </a:rPr>
              <a:t>Hai câu văn cuối bài thể hiện tình yêu tha thiết và niềm tự hào về Thành phố Hồ Chí Minh của tác giả.</a:t>
            </a:r>
            <a:endPar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072861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33576" b="66384" l="43133" r="59304">
                        <a14:foregroundMark x1="48987" y1="61616" x2="48481" y2="63677"/>
                        <a14:foregroundMark x1="52310" y1="61131" x2="52405" y2="64646"/>
                        <a14:foregroundMark x1="47911" y1="65253" x2="47911" y2="65253"/>
                        <a14:foregroundMark x1="52816" y1="61374" x2="52816" y2="61374"/>
                        <a14:foregroundMark x1="47627" y1="64768" x2="48481" y2="64404"/>
                        <a14:foregroundMark x1="53576" y1="42545" x2="48101" y2="42424"/>
                      </a14:backgroundRemoval>
                    </a14:imgEffect>
                  </a14:imgLayer>
                </a14:imgProps>
              </a:ext>
              <a:ext uri="{28A0092B-C50C-407E-A947-70E740481C1C}">
                <a14:useLocalDpi xmlns:a14="http://schemas.microsoft.com/office/drawing/2010/main" val="0"/>
              </a:ext>
            </a:extLst>
          </a:blip>
          <a:srcRect l="42659" t="32901" r="40500" b="32654"/>
          <a:stretch/>
        </p:blipFill>
        <p:spPr>
          <a:xfrm>
            <a:off x="2008532" y="3052692"/>
            <a:ext cx="2151975" cy="3448050"/>
          </a:xfrm>
          <a:prstGeom prst="rect">
            <a:avLst/>
          </a:prstGeom>
          <a:effectLst>
            <a:outerShdw blurRad="76200" dir="18900000" sy="23000" kx="-1200000" algn="bl" rotWithShape="0">
              <a:prstClr val="black">
                <a:alpha val="20000"/>
              </a:prstClr>
            </a:outerShdw>
          </a:effectLst>
        </p:spPr>
      </p:pic>
      <p:pic>
        <p:nvPicPr>
          <p:cNvPr id="12" name="Picture 11"/>
          <p:cNvPicPr>
            <a:picLocks noChangeAspect="1"/>
          </p:cNvPicPr>
          <p:nvPr/>
        </p:nvPicPr>
        <p:blipFill rotWithShape="1">
          <a:blip r:embed="rId4" cstate="print">
            <a:extLst>
              <a:ext uri="{BEBA8EAE-BF5A-486C-A8C5-ECC9F3942E4B}">
                <a14:imgProps xmlns:a14="http://schemas.microsoft.com/office/drawing/2010/main">
                  <a14:imgLayer r:embed="rId3">
                    <a14:imgEffect>
                      <a14:backgroundRemoval t="33091" b="66505" l="12437" r="28608">
                        <a14:foregroundMark x1="48987" y1="61616" x2="48481" y2="63677"/>
                        <a14:foregroundMark x1="52310" y1="61131" x2="52405" y2="64646"/>
                        <a14:foregroundMark x1="47911" y1="65253" x2="47911" y2="65253"/>
                        <a14:foregroundMark x1="52816" y1="61374" x2="52816" y2="61374"/>
                        <a14:foregroundMark x1="47627" y1="64768" x2="48481" y2="64404"/>
                        <a14:foregroundMark x1="53576" y1="42545" x2="48101" y2="42424"/>
                        <a14:foregroundMark x1="19367" y1="46465" x2="19652" y2="51515"/>
                        <a14:foregroundMark x1="18038" y1="56040" x2="16962" y2="65495"/>
                        <a14:foregroundMark x1="20665" y1="54788" x2="22785" y2="64242"/>
                        <a14:foregroundMark x1="23766" y1="64889" x2="25316" y2="64889"/>
                        <a14:foregroundMark x1="23196" y1="63434" x2="24905" y2="65131"/>
                        <a14:foregroundMark x1="23829" y1="63717" x2="23829" y2="63717"/>
                        <a14:foregroundMark x1="21994" y1="52889" x2="22563" y2="54343"/>
                        <a14:foregroundMark x1="17247" y1="53697" x2="17247" y2="54869"/>
                        <a14:foregroundMark x1="16424" y1="65859" x2="16424" y2="65859"/>
                        <a14:foregroundMark x1="15918" y1="65616" x2="15918" y2="65616"/>
                        <a14:foregroundMark x1="24810" y1="65778" x2="24810" y2="65778"/>
                        <a14:foregroundMark x1="25443" y1="65414" x2="25443" y2="65414"/>
                        <a14:foregroundMark x1="22785" y1="65414" x2="22785" y2="65414"/>
                        <a14:foregroundMark x1="22057" y1="65253" x2="22057" y2="65253"/>
                        <a14:foregroundMark x1="25886" y1="65253" x2="25886" y2="65253"/>
                      </a14:backgroundRemoval>
                    </a14:imgEffect>
                  </a14:imgLayer>
                </a14:imgProps>
              </a:ext>
              <a:ext uri="{28A0092B-C50C-407E-A947-70E740481C1C}">
                <a14:useLocalDpi xmlns:a14="http://schemas.microsoft.com/office/drawing/2010/main" val="0"/>
              </a:ext>
            </a:extLst>
          </a:blip>
          <a:srcRect l="11461" t="32428" r="71698" b="33127"/>
          <a:stretch/>
        </p:blipFill>
        <p:spPr>
          <a:xfrm>
            <a:off x="458433" y="3018596"/>
            <a:ext cx="2194534" cy="3516242"/>
          </a:xfrm>
          <a:prstGeom prst="rect">
            <a:avLst/>
          </a:prstGeom>
          <a:effectLst>
            <a:outerShdw blurRad="76200" dir="18900000" sy="23000" kx="-1200000" algn="bl" rotWithShape="0">
              <a:prstClr val="black">
                <a:alpha val="20000"/>
              </a:prstClr>
            </a:outerShdw>
          </a:effectLst>
        </p:spPr>
      </p:pic>
      <p:sp>
        <p:nvSpPr>
          <p:cNvPr id="15" name="Rectangle 14"/>
          <p:cNvSpPr/>
          <p:nvPr/>
        </p:nvSpPr>
        <p:spPr>
          <a:xfrm>
            <a:off x="2440174" y="721894"/>
            <a:ext cx="4724370" cy="646331"/>
          </a:xfrm>
          <a:prstGeom prst="rect">
            <a:avLst/>
          </a:prstGeom>
        </p:spPr>
        <p:txBody>
          <a:bodyPr wrap="none">
            <a:spAutoFit/>
          </a:bodyPr>
          <a:lstStyle/>
          <a:p>
            <a:r>
              <a:rPr lang="en-US" sz="3600" b="1" dirty="0" err="1">
                <a:ln>
                  <a:solidFill>
                    <a:sysClr val="windowText" lastClr="000000"/>
                  </a:solidFill>
                </a:ln>
                <a:solidFill>
                  <a:srgbClr val="FF0000"/>
                </a:solidFill>
                <a:effectLst>
                  <a:outerShdw blurRad="38100" dist="38100" dir="2700000" algn="tl">
                    <a:srgbClr val="000000">
                      <a:alpha val="43137"/>
                    </a:srgbClr>
                  </a:outerShdw>
                </a:effectLst>
                <a:latin typeface="Times New Roman" panose="02020603050405020304" pitchFamily="18" charset="0"/>
                <a:ea typeface="LNTH-LuoLuoNotangYuanTi 1" pitchFamily="2" charset="-128"/>
                <a:cs typeface="Times New Roman" panose="02020603050405020304" pitchFamily="18" charset="0"/>
              </a:rPr>
              <a:t>Nội</a:t>
            </a:r>
            <a:r>
              <a:rPr lang="en-US" sz="3600" b="1" dirty="0">
                <a:ln>
                  <a:solidFill>
                    <a:sysClr val="windowText" lastClr="000000"/>
                  </a:solidFill>
                </a:ln>
                <a:solidFill>
                  <a:srgbClr val="FF0000"/>
                </a:solidFill>
                <a:effectLst>
                  <a:outerShdw blurRad="38100" dist="38100" dir="2700000" algn="tl">
                    <a:srgbClr val="000000">
                      <a:alpha val="43137"/>
                    </a:srgbClr>
                  </a:outerShdw>
                </a:effectLst>
                <a:latin typeface="Times New Roman" panose="02020603050405020304" pitchFamily="18" charset="0"/>
                <a:ea typeface="LNTH-LuoLuoNotangYuanTi 1" pitchFamily="2" charset="-128"/>
                <a:cs typeface="Times New Roman" panose="02020603050405020304" pitchFamily="18" charset="0"/>
              </a:rPr>
              <a:t> dung </a:t>
            </a:r>
            <a:r>
              <a:rPr lang="en-US" sz="3600" b="1" dirty="0" err="1">
                <a:ln>
                  <a:solidFill>
                    <a:sysClr val="windowText" lastClr="000000"/>
                  </a:solidFill>
                </a:ln>
                <a:solidFill>
                  <a:srgbClr val="FF0000"/>
                </a:solidFill>
                <a:effectLst>
                  <a:outerShdw blurRad="38100" dist="38100" dir="2700000" algn="tl">
                    <a:srgbClr val="000000">
                      <a:alpha val="43137"/>
                    </a:srgbClr>
                  </a:outerShdw>
                </a:effectLst>
                <a:latin typeface="Times New Roman" panose="02020603050405020304" pitchFamily="18" charset="0"/>
                <a:ea typeface="LNTH-LuoLuoNotangYuanTi 1" pitchFamily="2" charset="-128"/>
                <a:cs typeface="Times New Roman" panose="02020603050405020304" pitchFamily="18" charset="0"/>
              </a:rPr>
              <a:t>đoạn</a:t>
            </a:r>
            <a:r>
              <a:rPr lang="en-US" sz="3600" b="1" dirty="0">
                <a:ln>
                  <a:solidFill>
                    <a:sysClr val="windowText" lastClr="000000"/>
                  </a:solidFill>
                </a:ln>
                <a:solidFill>
                  <a:srgbClr val="FF0000"/>
                </a:solidFill>
                <a:effectLst>
                  <a:outerShdw blurRad="38100" dist="38100" dir="2700000" algn="tl">
                    <a:srgbClr val="000000">
                      <a:alpha val="43137"/>
                    </a:srgbClr>
                  </a:outerShdw>
                </a:effectLst>
                <a:latin typeface="Times New Roman" panose="02020603050405020304" pitchFamily="18" charset="0"/>
                <a:ea typeface="LNTH-LuoLuoNotangYuanTi 1" pitchFamily="2" charset="-128"/>
                <a:cs typeface="Times New Roman" panose="02020603050405020304" pitchFamily="18" charset="0"/>
              </a:rPr>
              <a:t> 2 </a:t>
            </a:r>
            <a:r>
              <a:rPr lang="en-US" sz="3600" b="1" dirty="0" err="1">
                <a:ln>
                  <a:solidFill>
                    <a:sysClr val="windowText" lastClr="000000"/>
                  </a:solidFill>
                </a:ln>
                <a:solidFill>
                  <a:srgbClr val="FF0000"/>
                </a:solidFill>
                <a:effectLst>
                  <a:outerShdw blurRad="38100" dist="38100" dir="2700000" algn="tl">
                    <a:srgbClr val="000000">
                      <a:alpha val="43137"/>
                    </a:srgbClr>
                  </a:outerShdw>
                </a:effectLst>
                <a:latin typeface="Times New Roman" panose="02020603050405020304" pitchFamily="18" charset="0"/>
                <a:ea typeface="LNTH-LuoLuoNotangYuanTi 1" pitchFamily="2" charset="-128"/>
                <a:cs typeface="Times New Roman" panose="02020603050405020304" pitchFamily="18" charset="0"/>
              </a:rPr>
              <a:t>là</a:t>
            </a:r>
            <a:r>
              <a:rPr lang="en-US" sz="3600" b="1" dirty="0">
                <a:ln>
                  <a:solidFill>
                    <a:sysClr val="windowText" lastClr="000000"/>
                  </a:solidFill>
                </a:ln>
                <a:solidFill>
                  <a:srgbClr val="FF0000"/>
                </a:solidFill>
                <a:effectLst>
                  <a:outerShdw blurRad="38100" dist="38100" dir="2700000" algn="tl">
                    <a:srgbClr val="000000">
                      <a:alpha val="43137"/>
                    </a:srgbClr>
                  </a:outerShdw>
                </a:effectLst>
                <a:latin typeface="Times New Roman" panose="02020603050405020304" pitchFamily="18" charset="0"/>
                <a:ea typeface="LNTH-LuoLuoNotangYuanTi 1" pitchFamily="2" charset="-128"/>
                <a:cs typeface="Times New Roman" panose="02020603050405020304" pitchFamily="18" charset="0"/>
              </a:rPr>
              <a:t> </a:t>
            </a:r>
            <a:r>
              <a:rPr lang="en-US" sz="3600" b="1" dirty="0" err="1">
                <a:ln>
                  <a:solidFill>
                    <a:sysClr val="windowText" lastClr="000000"/>
                  </a:solidFill>
                </a:ln>
                <a:solidFill>
                  <a:srgbClr val="FF0000"/>
                </a:solidFill>
                <a:effectLst>
                  <a:outerShdw blurRad="38100" dist="38100" dir="2700000" algn="tl">
                    <a:srgbClr val="000000">
                      <a:alpha val="43137"/>
                    </a:srgbClr>
                  </a:outerShdw>
                </a:effectLst>
                <a:latin typeface="Times New Roman" panose="02020603050405020304" pitchFamily="18" charset="0"/>
                <a:ea typeface="LNTH-LuoLuoNotangYuanTi 1" pitchFamily="2" charset="-128"/>
                <a:cs typeface="Times New Roman" panose="02020603050405020304" pitchFamily="18" charset="0"/>
              </a:rPr>
              <a:t>gì</a:t>
            </a:r>
            <a:r>
              <a:rPr lang="en-US" sz="3600" b="1" dirty="0">
                <a:ln>
                  <a:solidFill>
                    <a:sysClr val="windowText" lastClr="000000"/>
                  </a:solidFill>
                </a:ln>
                <a:solidFill>
                  <a:srgbClr val="FF0000"/>
                </a:solidFill>
                <a:effectLst>
                  <a:outerShdw blurRad="38100" dist="38100" dir="2700000" algn="tl">
                    <a:srgbClr val="000000">
                      <a:alpha val="43137"/>
                    </a:srgbClr>
                  </a:outerShdw>
                </a:effectLst>
                <a:latin typeface="Times New Roman" panose="02020603050405020304" pitchFamily="18" charset="0"/>
                <a:ea typeface="LNTH-LuoLuoNotangYuanTi 1" pitchFamily="2" charset="-128"/>
                <a:cs typeface="Times New Roman" panose="02020603050405020304" pitchFamily="18" charset="0"/>
              </a:rPr>
              <a:t> ?</a:t>
            </a:r>
          </a:p>
        </p:txBody>
      </p:sp>
      <p:sp>
        <p:nvSpPr>
          <p:cNvPr id="19" name="TextBox 18"/>
          <p:cNvSpPr txBox="1"/>
          <p:nvPr/>
        </p:nvSpPr>
        <p:spPr>
          <a:xfrm>
            <a:off x="1555700" y="396130"/>
            <a:ext cx="7254003" cy="280076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Những</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âm</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thanh</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huyên</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náo</a:t>
            </a:r>
            <a:r>
              <a:rPr lang="en-US" sz="3600" b="1" dirty="0">
                <a:solidFill>
                  <a:prstClr val="black"/>
                </a:solidFill>
                <a:latin typeface="Times New Roman" panose="02020603050405020304" pitchFamily="18" charset="0"/>
                <a:cs typeface="Times New Roman" panose="02020603050405020304" pitchFamily="18" charset="0"/>
              </a:rPr>
              <a:t> ở </a:t>
            </a:r>
            <a:r>
              <a:rPr lang="en-US" sz="3600" b="1" dirty="0" err="1">
                <a:solidFill>
                  <a:prstClr val="black"/>
                </a:solidFill>
                <a:latin typeface="Times New Roman" panose="02020603050405020304" pitchFamily="18" charset="0"/>
                <a:cs typeface="Times New Roman" panose="02020603050405020304" pitchFamily="18" charset="0"/>
              </a:rPr>
              <a:t>Thành</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phố</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Hồ</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Chí</a:t>
            </a:r>
            <a:r>
              <a:rPr lang="en-US" sz="3600" b="1" dirty="0">
                <a:solidFill>
                  <a:prstClr val="black"/>
                </a:solidFill>
                <a:latin typeface="Times New Roman" panose="02020603050405020304" pitchFamily="18" charset="0"/>
                <a:cs typeface="Times New Roman" panose="02020603050405020304" pitchFamily="18" charset="0"/>
              </a:rPr>
              <a:t> Minh </a:t>
            </a:r>
            <a:r>
              <a:rPr lang="en-US" sz="3600" b="1" dirty="0" err="1">
                <a:solidFill>
                  <a:prstClr val="black"/>
                </a:solidFill>
                <a:latin typeface="Times New Roman" panose="02020603050405020304" pitchFamily="18" charset="0"/>
                <a:cs typeface="Times New Roman" panose="02020603050405020304" pitchFamily="18" charset="0"/>
              </a:rPr>
              <a:t>vào</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buổi</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sáng</a:t>
            </a:r>
            <a:endParaRPr lang="en-US" sz="3600" dirty="0">
              <a:solidFill>
                <a:srgbClr val="FF0000"/>
              </a:solidFill>
              <a:latin typeface="Times New Roman" panose="02020603050405020304" pitchFamily="18" charset="0"/>
              <a:cs typeface="Times New Roman" panose="02020603050405020304" pitchFamily="18" charset="0"/>
            </a:endParaRPr>
          </a:p>
          <a:p>
            <a:endParaRPr lang="en-US" sz="3600" dirty="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38937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44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44000">
                                          <p:cBhvr additive="base">
                                            <p:cTn id="7" dur="500" fill="hold"/>
                                            <p:tgtEl>
                                              <p:spTgt spid="12"/>
                                            </p:tgtEl>
                                            <p:attrNameLst>
                                              <p:attrName>ppt_x</p:attrName>
                                            </p:attrNameLst>
                                          </p:cBhvr>
                                          <p:tavLst>
                                            <p:tav tm="0">
                                              <p:val>
                                                <p:strVal val="#ppt_x"/>
                                              </p:val>
                                            </p:tav>
                                            <p:tav tm="100000">
                                              <p:val>
                                                <p:strVal val="#ppt_x"/>
                                              </p:val>
                                            </p:tav>
                                          </p:tavLst>
                                        </p:anim>
                                        <p:anim calcmode="lin" valueType="num" p14:bounceEnd="44000">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4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44000">
                                          <p:cBhvr additive="base">
                                            <p:cTn id="11" dur="500" fill="hold"/>
                                            <p:tgtEl>
                                              <p:spTgt spid="11"/>
                                            </p:tgtEl>
                                            <p:attrNameLst>
                                              <p:attrName>ppt_x</p:attrName>
                                            </p:attrNameLst>
                                          </p:cBhvr>
                                          <p:tavLst>
                                            <p:tav tm="0">
                                              <p:val>
                                                <p:strVal val="#ppt_x"/>
                                              </p:val>
                                            </p:tav>
                                            <p:tav tm="100000">
                                              <p:val>
                                                <p:strVal val="#ppt_x"/>
                                              </p:val>
                                            </p:tav>
                                          </p:tavLst>
                                        </p:anim>
                                        <p:anim calcmode="lin" valueType="num" p14:bounceEnd="44000">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ular Callout 16"/>
          <p:cNvSpPr/>
          <p:nvPr/>
        </p:nvSpPr>
        <p:spPr>
          <a:xfrm>
            <a:off x="1043089" y="387896"/>
            <a:ext cx="9199812" cy="2209527"/>
          </a:xfrm>
          <a:prstGeom prst="wedgeRoundRectCallout">
            <a:avLst>
              <a:gd name="adj1" fmla="val -62144"/>
              <a:gd name="adj2" fmla="val 8766"/>
              <a:gd name="adj3" fmla="val 16667"/>
            </a:avLst>
          </a:prstGeom>
          <a:solidFill>
            <a:srgbClr val="CBFFA9"/>
          </a:solidFill>
          <a:ln w="38100">
            <a:solidFill>
              <a:srgbClr val="9119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33576" b="66384" l="43133" r="59304">
                        <a14:foregroundMark x1="48987" y1="61616" x2="48481" y2="63677"/>
                        <a14:foregroundMark x1="52310" y1="61131" x2="52405" y2="64646"/>
                        <a14:foregroundMark x1="47911" y1="65253" x2="47911" y2="65253"/>
                        <a14:foregroundMark x1="52816" y1="61374" x2="52816" y2="61374"/>
                        <a14:foregroundMark x1="47627" y1="64768" x2="48481" y2="64404"/>
                        <a14:foregroundMark x1="53576" y1="42545" x2="48101" y2="42424"/>
                      </a14:backgroundRemoval>
                    </a14:imgEffect>
                  </a14:imgLayer>
                </a14:imgProps>
              </a:ext>
              <a:ext uri="{28A0092B-C50C-407E-A947-70E740481C1C}">
                <a14:useLocalDpi xmlns:a14="http://schemas.microsoft.com/office/drawing/2010/main" val="0"/>
              </a:ext>
            </a:extLst>
          </a:blip>
          <a:srcRect l="42659" t="32901" r="40500" b="32654"/>
          <a:stretch/>
        </p:blipFill>
        <p:spPr>
          <a:xfrm>
            <a:off x="9898498" y="3279115"/>
            <a:ext cx="2151975" cy="3448050"/>
          </a:xfrm>
          <a:prstGeom prst="rect">
            <a:avLst/>
          </a:prstGeom>
          <a:effectLst>
            <a:outerShdw blurRad="76200" dir="18900000" sy="23000" kx="-1200000" algn="bl" rotWithShape="0">
              <a:prstClr val="black">
                <a:alpha val="20000"/>
              </a:prstClr>
            </a:outerShdw>
          </a:effectLst>
        </p:spPr>
      </p:pic>
      <p:pic>
        <p:nvPicPr>
          <p:cNvPr id="12" name="Picture 11"/>
          <p:cNvPicPr>
            <a:picLocks noChangeAspect="1"/>
          </p:cNvPicPr>
          <p:nvPr/>
        </p:nvPicPr>
        <p:blipFill rotWithShape="1">
          <a:blip r:embed="rId4" cstate="print">
            <a:extLst>
              <a:ext uri="{BEBA8EAE-BF5A-486C-A8C5-ECC9F3942E4B}">
                <a14:imgProps xmlns:a14="http://schemas.microsoft.com/office/drawing/2010/main">
                  <a14:imgLayer r:embed="rId3">
                    <a14:imgEffect>
                      <a14:backgroundRemoval t="33091" b="66505" l="12437" r="28608">
                        <a14:foregroundMark x1="48987" y1="61616" x2="48481" y2="63677"/>
                        <a14:foregroundMark x1="52310" y1="61131" x2="52405" y2="64646"/>
                        <a14:foregroundMark x1="47911" y1="65253" x2="47911" y2="65253"/>
                        <a14:foregroundMark x1="52816" y1="61374" x2="52816" y2="61374"/>
                        <a14:foregroundMark x1="47627" y1="64768" x2="48481" y2="64404"/>
                        <a14:foregroundMark x1="53576" y1="42545" x2="48101" y2="42424"/>
                        <a14:foregroundMark x1="19367" y1="46465" x2="19652" y2="51515"/>
                        <a14:foregroundMark x1="18038" y1="56040" x2="16962" y2="65495"/>
                        <a14:foregroundMark x1="20665" y1="54788" x2="22785" y2="64242"/>
                        <a14:foregroundMark x1="23766" y1="64889" x2="25316" y2="64889"/>
                        <a14:foregroundMark x1="23196" y1="63434" x2="24905" y2="65131"/>
                        <a14:foregroundMark x1="23829" y1="63717" x2="23829" y2="63717"/>
                        <a14:foregroundMark x1="21994" y1="52889" x2="22563" y2="54343"/>
                        <a14:foregroundMark x1="17247" y1="53697" x2="17247" y2="54869"/>
                        <a14:foregroundMark x1="16424" y1="65859" x2="16424" y2="65859"/>
                        <a14:foregroundMark x1="15918" y1="65616" x2="15918" y2="65616"/>
                        <a14:foregroundMark x1="24810" y1="65778" x2="24810" y2="65778"/>
                        <a14:foregroundMark x1="25443" y1="65414" x2="25443" y2="65414"/>
                        <a14:foregroundMark x1="22785" y1="65414" x2="22785" y2="65414"/>
                        <a14:foregroundMark x1="22057" y1="65253" x2="22057" y2="65253"/>
                        <a14:foregroundMark x1="25886" y1="65253" x2="25886" y2="65253"/>
                      </a14:backgroundRemoval>
                    </a14:imgEffect>
                  </a14:imgLayer>
                </a14:imgProps>
              </a:ext>
              <a:ext uri="{28A0092B-C50C-407E-A947-70E740481C1C}">
                <a14:useLocalDpi xmlns:a14="http://schemas.microsoft.com/office/drawing/2010/main" val="0"/>
              </a:ext>
            </a:extLst>
          </a:blip>
          <a:srcRect l="11461" t="32428" r="71698" b="33127"/>
          <a:stretch/>
        </p:blipFill>
        <p:spPr>
          <a:xfrm>
            <a:off x="458433" y="3018596"/>
            <a:ext cx="2194534" cy="3516242"/>
          </a:xfrm>
          <a:prstGeom prst="rect">
            <a:avLst/>
          </a:prstGeom>
          <a:effectLst>
            <a:outerShdw blurRad="76200" dir="18900000" sy="23000" kx="-1200000" algn="bl" rotWithShape="0">
              <a:prstClr val="black">
                <a:alpha val="20000"/>
              </a:prstClr>
            </a:outerShdw>
          </a:effectLst>
        </p:spPr>
      </p:pic>
      <p:sp>
        <p:nvSpPr>
          <p:cNvPr id="2" name="TextBox 1"/>
          <p:cNvSpPr txBox="1"/>
          <p:nvPr/>
        </p:nvSpPr>
        <p:spPr>
          <a:xfrm>
            <a:off x="1376516" y="1073534"/>
            <a:ext cx="8866385" cy="1200329"/>
          </a:xfrm>
          <a:prstGeom prst="rect">
            <a:avLst/>
          </a:prstGeom>
          <a:solidFill>
            <a:schemeClr val="bg1"/>
          </a:solidFill>
        </p:spPr>
        <p:txBody>
          <a:bodyPr wrap="squar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Qua </a:t>
            </a:r>
            <a:r>
              <a:rPr lang="en-US" sz="3600" b="1" dirty="0" err="1">
                <a:solidFill>
                  <a:srgbClr val="FF0000"/>
                </a:solidFill>
                <a:latin typeface="Times New Roman" panose="02020603050405020304" pitchFamily="18" charset="0"/>
                <a:cs typeface="Times New Roman" panose="02020603050405020304" pitchFamily="18" charset="0"/>
              </a:rPr>
              <a:t>bài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đọc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em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rút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ra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được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nội</a:t>
            </a:r>
            <a:r>
              <a:rPr lang="en-US" sz="3600" b="1" dirty="0">
                <a:solidFill>
                  <a:srgbClr val="FF0000"/>
                </a:solidFill>
                <a:latin typeface="Times New Roman" panose="02020603050405020304" pitchFamily="18" charset="0"/>
                <a:cs typeface="Times New Roman" panose="02020603050405020304" pitchFamily="18" charset="0"/>
              </a:rPr>
              <a:t> dung </a:t>
            </a:r>
            <a:r>
              <a:rPr lang="en-US" sz="3600" b="1" dirty="0" err="1">
                <a:solidFill>
                  <a:srgbClr val="FF0000"/>
                </a:solidFill>
                <a:latin typeface="Times New Roman" panose="02020603050405020304" pitchFamily="18" charset="0"/>
                <a:cs typeface="Times New Roman" panose="02020603050405020304" pitchFamily="18" charset="0"/>
              </a:rPr>
              <a:t>bài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đọc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gì</a:t>
            </a:r>
            <a:r>
              <a:rPr lang="en-US" sz="3600" b="1" dirty="0">
                <a:solidFill>
                  <a:srgbClr val="FF0000"/>
                </a:solidFill>
                <a:latin typeface="Times New Roman" panose="02020603050405020304" pitchFamily="18" charset="0"/>
                <a:cs typeface="Times New Roman" panose="02020603050405020304" pitchFamily="18" charset="0"/>
              </a:rPr>
              <a:t>?</a:t>
            </a:r>
          </a:p>
        </p:txBody>
      </p:sp>
      <p:sp>
        <p:nvSpPr>
          <p:cNvPr id="8" name="TextBox 7"/>
          <p:cNvSpPr txBox="1"/>
          <p:nvPr/>
        </p:nvSpPr>
        <p:spPr>
          <a:xfrm>
            <a:off x="760117" y="554093"/>
            <a:ext cx="9910354" cy="2123657"/>
          </a:xfrm>
          <a:prstGeom prst="rect">
            <a:avLst/>
          </a:prstGeom>
          <a:pattFill prst="pct5">
            <a:fgClr>
              <a:schemeClr val="accent1"/>
            </a:fgClr>
            <a:bgClr>
              <a:schemeClr val="bg1"/>
            </a:bgClr>
          </a:patt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Cảnh</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vật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Thành</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phố</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Hồ</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Chí</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Minh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vào</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buổi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sáng</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thật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đẹp</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đầy</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sức</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sống</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2668457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4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44000">
                                          <p:cBhvr additive="base">
                                            <p:cTn id="7" dur="500" fill="hold"/>
                                            <p:tgtEl>
                                              <p:spTgt spid="11"/>
                                            </p:tgtEl>
                                            <p:attrNameLst>
                                              <p:attrName>ppt_x</p:attrName>
                                            </p:attrNameLst>
                                          </p:cBhvr>
                                          <p:tavLst>
                                            <p:tav tm="0">
                                              <p:val>
                                                <p:strVal val="#ppt_x"/>
                                              </p:val>
                                            </p:tav>
                                            <p:tav tm="100000">
                                              <p:val>
                                                <p:strVal val="#ppt_x"/>
                                              </p:val>
                                            </p:tav>
                                          </p:tavLst>
                                        </p:anim>
                                        <p:anim calcmode="lin" valueType="num" p14:bounceEnd="44000">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2551183" y="941229"/>
            <a:ext cx="7283751" cy="1880628"/>
            <a:chOff x="745873" y="2266767"/>
            <a:chExt cx="5893179" cy="2231070"/>
          </a:xfrm>
        </p:grpSpPr>
        <p:sp>
          <p:nvSpPr>
            <p:cNvPr id="17" name="Rounded Rectangular Callout 16"/>
            <p:cNvSpPr/>
            <p:nvPr/>
          </p:nvSpPr>
          <p:spPr>
            <a:xfrm>
              <a:off x="745873" y="2419655"/>
              <a:ext cx="5857701" cy="2078182"/>
            </a:xfrm>
            <a:prstGeom prst="wedgeRoundRectCallout">
              <a:avLst>
                <a:gd name="adj1" fmla="val -62144"/>
                <a:gd name="adj2" fmla="val 8766"/>
                <a:gd name="adj3" fmla="val 16667"/>
              </a:avLst>
            </a:prstGeom>
            <a:solidFill>
              <a:srgbClr val="CBFFA9"/>
            </a:solidFill>
            <a:ln w="38100">
              <a:solidFill>
                <a:srgbClr val="9119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p:cNvSpPr txBox="1"/>
            <p:nvPr/>
          </p:nvSpPr>
          <p:spPr>
            <a:xfrm>
              <a:off x="862659" y="2266767"/>
              <a:ext cx="5776393" cy="1862155"/>
            </a:xfrm>
            <a:prstGeom prst="rect">
              <a:avLst/>
            </a:prstGeom>
            <a:noFill/>
          </p:spPr>
          <p:txBody>
            <a:bodyPr wrap="square" rtlCol="0">
              <a:spAutoFit/>
            </a:bodyPr>
            <a:lstStyle/>
            <a:p>
              <a:pPr algn="ctr">
                <a:defRPr/>
              </a:pPr>
              <a:endParaRPr lang="en-US" sz="4800" b="1" dirty="0">
                <a:solidFill>
                  <a:prstClr val="black"/>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pic>
        <p:nvPicPr>
          <p:cNvPr id="11" name="Picture 10"/>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33576" b="66384" l="43133" r="59304">
                        <a14:foregroundMark x1="48987" y1="61616" x2="48481" y2="63677"/>
                        <a14:foregroundMark x1="52310" y1="61131" x2="52405" y2="64646"/>
                        <a14:foregroundMark x1="47911" y1="65253" x2="47911" y2="65253"/>
                        <a14:foregroundMark x1="52816" y1="61374" x2="52816" y2="61374"/>
                        <a14:foregroundMark x1="47627" y1="64768" x2="48481" y2="64404"/>
                        <a14:foregroundMark x1="53576" y1="42545" x2="48101" y2="42424"/>
                      </a14:backgroundRemoval>
                    </a14:imgEffect>
                  </a14:imgLayer>
                </a14:imgProps>
              </a:ext>
              <a:ext uri="{28A0092B-C50C-407E-A947-70E740481C1C}">
                <a14:useLocalDpi xmlns:a14="http://schemas.microsoft.com/office/drawing/2010/main" val="0"/>
              </a:ext>
            </a:extLst>
          </a:blip>
          <a:srcRect l="42659" t="32901" r="40500" b="32654"/>
          <a:stretch/>
        </p:blipFill>
        <p:spPr>
          <a:xfrm>
            <a:off x="2165287" y="3148487"/>
            <a:ext cx="2151975" cy="3448050"/>
          </a:xfrm>
          <a:prstGeom prst="rect">
            <a:avLst/>
          </a:prstGeom>
          <a:effectLst>
            <a:outerShdw blurRad="76200" dir="18900000" sy="23000" kx="-1200000" algn="bl" rotWithShape="0">
              <a:prstClr val="black">
                <a:alpha val="20000"/>
              </a:prstClr>
            </a:outerShdw>
          </a:effectLst>
        </p:spPr>
      </p:pic>
      <p:pic>
        <p:nvPicPr>
          <p:cNvPr id="12" name="Picture 11"/>
          <p:cNvPicPr>
            <a:picLocks noChangeAspect="1"/>
          </p:cNvPicPr>
          <p:nvPr/>
        </p:nvPicPr>
        <p:blipFill rotWithShape="1">
          <a:blip r:embed="rId4" cstate="print">
            <a:extLst>
              <a:ext uri="{BEBA8EAE-BF5A-486C-A8C5-ECC9F3942E4B}">
                <a14:imgProps xmlns:a14="http://schemas.microsoft.com/office/drawing/2010/main">
                  <a14:imgLayer r:embed="rId3">
                    <a14:imgEffect>
                      <a14:backgroundRemoval t="33091" b="66505" l="12437" r="28608">
                        <a14:foregroundMark x1="48987" y1="61616" x2="48481" y2="63677"/>
                        <a14:foregroundMark x1="52310" y1="61131" x2="52405" y2="64646"/>
                        <a14:foregroundMark x1="47911" y1="65253" x2="47911" y2="65253"/>
                        <a14:foregroundMark x1="52816" y1="61374" x2="52816" y2="61374"/>
                        <a14:foregroundMark x1="47627" y1="64768" x2="48481" y2="64404"/>
                        <a14:foregroundMark x1="53576" y1="42545" x2="48101" y2="42424"/>
                        <a14:foregroundMark x1="19367" y1="46465" x2="19652" y2="51515"/>
                        <a14:foregroundMark x1="18038" y1="56040" x2="16962" y2="65495"/>
                        <a14:foregroundMark x1="20665" y1="54788" x2="22785" y2="64242"/>
                        <a14:foregroundMark x1="23766" y1="64889" x2="25316" y2="64889"/>
                        <a14:foregroundMark x1="23196" y1="63434" x2="24905" y2="65131"/>
                        <a14:foregroundMark x1="23829" y1="63717" x2="23829" y2="63717"/>
                        <a14:foregroundMark x1="21994" y1="52889" x2="22563" y2="54343"/>
                        <a14:foregroundMark x1="17247" y1="53697" x2="17247" y2="54869"/>
                        <a14:foregroundMark x1="16424" y1="65859" x2="16424" y2="65859"/>
                        <a14:foregroundMark x1="15918" y1="65616" x2="15918" y2="65616"/>
                        <a14:foregroundMark x1="24810" y1="65778" x2="24810" y2="65778"/>
                        <a14:foregroundMark x1="25443" y1="65414" x2="25443" y2="65414"/>
                        <a14:foregroundMark x1="22785" y1="65414" x2="22785" y2="65414"/>
                        <a14:foregroundMark x1="22057" y1="65253" x2="22057" y2="65253"/>
                        <a14:foregroundMark x1="25886" y1="65253" x2="25886" y2="65253"/>
                      </a14:backgroundRemoval>
                    </a14:imgEffect>
                  </a14:imgLayer>
                </a14:imgProps>
              </a:ext>
              <a:ext uri="{28A0092B-C50C-407E-A947-70E740481C1C}">
                <a14:useLocalDpi xmlns:a14="http://schemas.microsoft.com/office/drawing/2010/main" val="0"/>
              </a:ext>
            </a:extLst>
          </a:blip>
          <a:srcRect l="11461" t="32428" r="71698" b="33127"/>
          <a:stretch/>
        </p:blipFill>
        <p:spPr>
          <a:xfrm>
            <a:off x="458433" y="3018596"/>
            <a:ext cx="2194534" cy="3516242"/>
          </a:xfrm>
          <a:prstGeom prst="rect">
            <a:avLst/>
          </a:prstGeom>
          <a:effectLst>
            <a:outerShdw blurRad="76200" dir="18900000" sy="23000" kx="-1200000" algn="bl" rotWithShape="0">
              <a:prstClr val="black">
                <a:alpha val="20000"/>
              </a:prstClr>
            </a:outerShdw>
          </a:effectLst>
        </p:spPr>
      </p:pic>
      <p:sp>
        <p:nvSpPr>
          <p:cNvPr id="4" name="Rectangle 3"/>
          <p:cNvSpPr/>
          <p:nvPr/>
        </p:nvSpPr>
        <p:spPr>
          <a:xfrm>
            <a:off x="3095612" y="1467715"/>
            <a:ext cx="6151043" cy="1077218"/>
          </a:xfrm>
          <a:prstGeom prst="rect">
            <a:avLst/>
          </a:prstGeom>
        </p:spPr>
        <p:txBody>
          <a:bodyPr wrap="none">
            <a:spAutoFit/>
          </a:bodyPr>
          <a:lstStyle/>
          <a:p>
            <a:r>
              <a:rPr lang="vi-VN" sz="3200" b="1" dirty="0">
                <a:latin typeface="Times New Roman" panose="02020603050405020304" pitchFamily="18" charset="0"/>
                <a:cs typeface="Times New Roman" panose="02020603050405020304" pitchFamily="18" charset="0"/>
              </a:rPr>
              <a:t>Nắm được nội dung bài đọc vậy ý </a:t>
            </a:r>
            <a:endParaRPr lang="en-US" sz="3200" b="1" dirty="0">
              <a:latin typeface="Times New Roman" panose="02020603050405020304" pitchFamily="18" charset="0"/>
              <a:cs typeface="Times New Roman" panose="02020603050405020304" pitchFamily="18" charset="0"/>
            </a:endParaRPr>
          </a:p>
          <a:p>
            <a:r>
              <a:rPr lang="vi-VN" sz="3200" b="1" dirty="0">
                <a:latin typeface="Times New Roman" panose="02020603050405020304" pitchFamily="18" charset="0"/>
                <a:cs typeface="Times New Roman" panose="02020603050405020304" pitchFamily="18" charset="0"/>
              </a:rPr>
              <a:t>nghĩa bài đọc là gì?</a:t>
            </a:r>
          </a:p>
        </p:txBody>
      </p:sp>
      <p:sp>
        <p:nvSpPr>
          <p:cNvPr id="13" name="TextBox 12"/>
          <p:cNvSpPr txBox="1"/>
          <p:nvPr/>
        </p:nvSpPr>
        <p:spPr>
          <a:xfrm>
            <a:off x="1310053" y="882493"/>
            <a:ext cx="9910354" cy="2123658"/>
          </a:xfrm>
          <a:prstGeom prst="rect">
            <a:avLst/>
          </a:prstGeom>
          <a:pattFill prst="pct5">
            <a:fgClr>
              <a:schemeClr val="accent1"/>
            </a:fgClr>
            <a:bgClr>
              <a:schemeClr val="bg1"/>
            </a:bgClr>
          </a:pattFill>
        </p:spPr>
        <p:txBody>
          <a:bodyPr wrap="square" rtlCol="0">
            <a:spAutoFit/>
          </a:bodyPr>
          <a:lstStyle/>
          <a:p>
            <a:pPr lvl="0" algn="ctr">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Tình</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yêu</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niềm</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tự</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hào</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của</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tác</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giả</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về</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vẻ</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đẹp</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của</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thành</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phố</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mang</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tên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Bác</a:t>
            </a:r>
            <a:endParaRPr lang="en-US" sz="4400" b="1" dirty="0">
              <a:solidFill>
                <a:prstClr val="black"/>
              </a:solidFill>
              <a:latin typeface="Times New Roman" panose="02020603050405020304" pitchFamily="18" charset="0"/>
              <a:cs typeface="Times New Roman" panose="02020603050405020304" pitchFamily="18" charset="0"/>
            </a:endParaRPr>
          </a:p>
          <a:p>
            <a:pPr lvl="0" algn="ctr">
              <a:defRPr/>
            </a:pP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333830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BEB817A-6B5E-4186-185D-3CAADBD2D4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629" y="102504"/>
            <a:ext cx="12192000" cy="6858000"/>
          </a:xfrm>
          <a:prstGeom prst="rect">
            <a:avLst/>
          </a:prstGeom>
        </p:spPr>
      </p:pic>
      <p:sp>
        <p:nvSpPr>
          <p:cNvPr id="3" name="TextBox 2">
            <a:extLst>
              <a:ext uri="{FF2B5EF4-FFF2-40B4-BE49-F238E27FC236}">
                <a16:creationId xmlns:a16="http://schemas.microsoft.com/office/drawing/2014/main" id="{5058EEEE-68D0-02F9-D3A2-D5DA6A4122B3}"/>
              </a:ext>
            </a:extLst>
          </p:cNvPr>
          <p:cNvSpPr txBox="1"/>
          <p:nvPr/>
        </p:nvSpPr>
        <p:spPr>
          <a:xfrm>
            <a:off x="0" y="329611"/>
            <a:ext cx="9187543"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solidFill>
                    <a:srgbClr val="ED7D31">
                      <a:lumMod val="75000"/>
                    </a:srgbClr>
                  </a:solidFill>
                </a:ln>
                <a:solidFill>
                  <a:srgbClr val="24B5E5"/>
                </a:solidFill>
                <a:effectLst/>
                <a:uLnTx/>
                <a:uFillTx/>
                <a:latin typeface="Times New Roman" panose="02020603050405020304" pitchFamily="18" charset="0"/>
                <a:cs typeface="Times New Roman" panose="02020603050405020304" pitchFamily="18" charset="0"/>
              </a:rPr>
              <a:t>Hoạt</a:t>
            </a:r>
            <a:r>
              <a:rPr kumimoji="0" lang="en-US" sz="4400" b="1" i="0" u="none" strike="noStrike" kern="1200" cap="none" spc="0" normalizeH="0" baseline="0" noProof="0" dirty="0">
                <a:ln>
                  <a:solidFill>
                    <a:srgbClr val="ED7D31">
                      <a:lumMod val="75000"/>
                    </a:srgbClr>
                  </a:solidFill>
                </a:ln>
                <a:solidFill>
                  <a:srgbClr val="24B5E5"/>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solidFill>
                    <a:srgbClr val="ED7D31">
                      <a:lumMod val="75000"/>
                    </a:srgbClr>
                  </a:solidFill>
                </a:ln>
                <a:solidFill>
                  <a:srgbClr val="24B5E5"/>
                </a:solidFill>
                <a:effectLst/>
                <a:uLnTx/>
                <a:uFillTx/>
                <a:latin typeface="Times New Roman" panose="02020603050405020304" pitchFamily="18" charset="0"/>
                <a:cs typeface="Times New Roman" panose="02020603050405020304" pitchFamily="18" charset="0"/>
              </a:rPr>
              <a:t>động</a:t>
            </a:r>
            <a:r>
              <a:rPr lang="en-US" sz="4400" b="1" dirty="0">
                <a:ln>
                  <a:solidFill>
                    <a:srgbClr val="ED7D31">
                      <a:lumMod val="75000"/>
                    </a:srgbClr>
                  </a:solidFill>
                </a:ln>
                <a:solidFill>
                  <a:srgbClr val="24B5E5"/>
                </a:solidFill>
                <a:latin typeface="Times New Roman" panose="02020603050405020304" pitchFamily="18" charset="0"/>
                <a:cs typeface="Times New Roman" panose="02020603050405020304" pitchFamily="18" charset="0"/>
              </a:rPr>
              <a:t> 3 .</a:t>
            </a:r>
            <a:r>
              <a:rPr kumimoji="0" lang="en-US" sz="4400" b="1" i="0" u="none" strike="noStrike" kern="1200" cap="none" spc="0" normalizeH="0" baseline="0" noProof="0" dirty="0" err="1">
                <a:ln>
                  <a:solidFill>
                    <a:srgbClr val="ED7D31">
                      <a:lumMod val="75000"/>
                    </a:srgbClr>
                  </a:solidFill>
                </a:ln>
                <a:solidFill>
                  <a:srgbClr val="ED7D31">
                    <a:lumMod val="75000"/>
                  </a:srgbClr>
                </a:solidFill>
                <a:effectLst/>
                <a:uLnTx/>
                <a:uFillTx/>
                <a:latin typeface="Times New Roman" panose="02020603050405020304" pitchFamily="18" charset="0"/>
                <a:cs typeface="Times New Roman" panose="02020603050405020304" pitchFamily="18" charset="0"/>
              </a:rPr>
              <a:t>Luyện</a:t>
            </a:r>
            <a:r>
              <a:rPr kumimoji="0" lang="en-US" sz="4400" b="1" i="0" u="none" strike="noStrike" kern="1200" cap="none" spc="0" normalizeH="0" baseline="0" noProof="0" dirty="0">
                <a:ln>
                  <a:solidFill>
                    <a:srgbClr val="ED7D31">
                      <a:lumMod val="75000"/>
                    </a:srgbClr>
                  </a:solidFill>
                </a:ln>
                <a:solidFill>
                  <a:srgbClr val="ED7D31">
                    <a:lumMod val="75000"/>
                  </a:srgbClr>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solidFill>
                    <a:srgbClr val="ED7D31">
                      <a:lumMod val="75000"/>
                    </a:srgbClr>
                  </a:solidFill>
                </a:ln>
                <a:solidFill>
                  <a:srgbClr val="ED7D31">
                    <a:lumMod val="75000"/>
                  </a:srgbClr>
                </a:solidFill>
                <a:effectLst/>
                <a:uLnTx/>
                <a:uFillTx/>
                <a:latin typeface="Times New Roman" panose="02020603050405020304" pitchFamily="18" charset="0"/>
                <a:cs typeface="Times New Roman" panose="02020603050405020304" pitchFamily="18" charset="0"/>
              </a:rPr>
              <a:t>đọc</a:t>
            </a:r>
            <a:r>
              <a:rPr kumimoji="0" lang="en-US" sz="4400" b="1" i="0" u="none" strike="noStrike" kern="1200" cap="none" spc="0" normalizeH="0" baseline="0" noProof="0" dirty="0">
                <a:ln>
                  <a:solidFill>
                    <a:srgbClr val="ED7D31">
                      <a:lumMod val="75000"/>
                    </a:srgbClr>
                  </a:solidFill>
                </a:ln>
                <a:solidFill>
                  <a:srgbClr val="ED7D31">
                    <a:lumMod val="75000"/>
                  </a:srgbClr>
                </a:solidFill>
                <a:effectLst/>
                <a:uLnTx/>
                <a:uFillTx/>
                <a:latin typeface="Times New Roman" panose="02020603050405020304" pitchFamily="18" charset="0"/>
                <a:cs typeface="Times New Roman" panose="02020603050405020304" pitchFamily="18" charset="0"/>
              </a:rPr>
              <a:t> </a:t>
            </a:r>
            <a:r>
              <a:rPr lang="en-US" sz="4400" b="1" dirty="0" err="1">
                <a:ln>
                  <a:solidFill>
                    <a:srgbClr val="ED7D31">
                      <a:lumMod val="75000"/>
                    </a:srgbClr>
                  </a:solidFill>
                </a:ln>
                <a:solidFill>
                  <a:srgbClr val="ED7D31">
                    <a:lumMod val="75000"/>
                  </a:srgbClr>
                </a:solidFill>
                <a:latin typeface="Times New Roman" panose="02020603050405020304" pitchFamily="18" charset="0"/>
                <a:cs typeface="Times New Roman" panose="02020603050405020304" pitchFamily="18" charset="0"/>
              </a:rPr>
              <a:t>diễn</a:t>
            </a:r>
            <a:r>
              <a:rPr lang="en-US" sz="4400" b="1" dirty="0">
                <a:ln>
                  <a:solidFill>
                    <a:srgbClr val="ED7D31">
                      <a:lumMod val="75000"/>
                    </a:srgbClr>
                  </a:solidFill>
                </a:ln>
                <a:solidFill>
                  <a:srgbClr val="ED7D31">
                    <a:lumMod val="75000"/>
                  </a:srgbClr>
                </a:solidFill>
                <a:latin typeface="Times New Roman" panose="02020603050405020304" pitchFamily="18" charset="0"/>
                <a:cs typeface="Times New Roman" panose="02020603050405020304" pitchFamily="18" charset="0"/>
              </a:rPr>
              <a:t> </a:t>
            </a:r>
            <a:r>
              <a:rPr lang="en-US" sz="4400" b="1" dirty="0" err="1">
                <a:ln>
                  <a:solidFill>
                    <a:srgbClr val="ED7D31">
                      <a:lumMod val="75000"/>
                    </a:srgbClr>
                  </a:solidFill>
                </a:ln>
                <a:solidFill>
                  <a:srgbClr val="ED7D31">
                    <a:lumMod val="75000"/>
                  </a:srgbClr>
                </a:solidFill>
                <a:latin typeface="Times New Roman" panose="02020603050405020304" pitchFamily="18" charset="0"/>
                <a:cs typeface="Times New Roman" panose="02020603050405020304" pitchFamily="18" charset="0"/>
              </a:rPr>
              <a:t>cảm</a:t>
            </a:r>
            <a:endParaRPr kumimoji="0" lang="en-US" sz="4400" b="1" i="0" u="none" strike="noStrike" kern="1200" cap="none" spc="0" normalizeH="0" baseline="0" noProof="0" dirty="0">
              <a:ln>
                <a:solidFill>
                  <a:srgbClr val="ED7D31">
                    <a:lumMod val="75000"/>
                  </a:srgbClr>
                </a:solidFill>
              </a:ln>
              <a:solidFill>
                <a:srgbClr val="ED7D31">
                  <a:lumMod val="75000"/>
                </a:srgbClr>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67057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458433" y="766798"/>
            <a:ext cx="7354927" cy="1467809"/>
            <a:chOff x="-409668" y="1264838"/>
            <a:chExt cx="5950766" cy="2366568"/>
          </a:xfrm>
        </p:grpSpPr>
        <p:sp>
          <p:nvSpPr>
            <p:cNvPr id="17" name="Rounded Rectangular Callout 16"/>
            <p:cNvSpPr/>
            <p:nvPr/>
          </p:nvSpPr>
          <p:spPr>
            <a:xfrm>
              <a:off x="-409668" y="1264838"/>
              <a:ext cx="5857701" cy="2366568"/>
            </a:xfrm>
            <a:prstGeom prst="wedgeRoundRectCallout">
              <a:avLst>
                <a:gd name="adj1" fmla="val -62144"/>
                <a:gd name="adj2" fmla="val 8766"/>
                <a:gd name="adj3" fmla="val 16667"/>
              </a:avLst>
            </a:prstGeom>
            <a:solidFill>
              <a:srgbClr val="CBFFA9"/>
            </a:solidFill>
            <a:ln w="38100">
              <a:solidFill>
                <a:srgbClr val="9119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p:cNvSpPr txBox="1"/>
            <p:nvPr/>
          </p:nvSpPr>
          <p:spPr>
            <a:xfrm>
              <a:off x="-235295" y="1374546"/>
              <a:ext cx="5776393" cy="1935306"/>
            </a:xfrm>
            <a:prstGeom prst="rect">
              <a:avLst/>
            </a:prstGeom>
            <a:noFill/>
          </p:spPr>
          <p:txBody>
            <a:bodyPr wrap="square" rtlCol="0">
              <a:spAutoFit/>
            </a:bodyPr>
            <a:lstStyle/>
            <a:p>
              <a:r>
                <a:rPr lang="vi-VN" sz="3600" b="1" dirty="0">
                  <a:latin typeface="Times New Roman" panose="02020603050405020304" pitchFamily="18" charset="0"/>
                  <a:cs typeface="Times New Roman" panose="02020603050405020304" pitchFamily="18" charset="0"/>
                </a:rPr>
                <a:t>Bài đọc nói về điều gì? </a:t>
              </a:r>
              <a:endParaRPr lang="en-US" sz="3600" b="1" dirty="0">
                <a:latin typeface="Times New Roman" panose="02020603050405020304" pitchFamily="18" charset="0"/>
                <a:cs typeface="Times New Roman" panose="02020603050405020304" pitchFamily="18" charset="0"/>
              </a:endParaRPr>
            </a:p>
            <a:p>
              <a:endParaRPr lang="en-US" sz="3600" dirty="0">
                <a:latin typeface="Times New Roman" panose="02020603050405020304" pitchFamily="18" charset="0"/>
                <a:cs typeface="Times New Roman" panose="02020603050405020304" pitchFamily="18" charset="0"/>
              </a:endParaRPr>
            </a:p>
          </p:txBody>
        </p:sp>
      </p:grpSp>
      <p:pic>
        <p:nvPicPr>
          <p:cNvPr id="11" name="Picture 10"/>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33576" b="66384" l="43133" r="59304">
                        <a14:foregroundMark x1="48987" y1="61616" x2="48481" y2="63677"/>
                        <a14:foregroundMark x1="52310" y1="61131" x2="52405" y2="64646"/>
                        <a14:foregroundMark x1="47911" y1="65253" x2="47911" y2="65253"/>
                        <a14:foregroundMark x1="52816" y1="61374" x2="52816" y2="61374"/>
                        <a14:foregroundMark x1="47627" y1="64768" x2="48481" y2="64404"/>
                        <a14:foregroundMark x1="53576" y1="42545" x2="48101" y2="42424"/>
                      </a14:backgroundRemoval>
                    </a14:imgEffect>
                  </a14:imgLayer>
                </a14:imgProps>
              </a:ext>
              <a:ext uri="{28A0092B-C50C-407E-A947-70E740481C1C}">
                <a14:useLocalDpi xmlns:a14="http://schemas.microsoft.com/office/drawing/2010/main" val="0"/>
              </a:ext>
            </a:extLst>
          </a:blip>
          <a:srcRect l="42659" t="32901" r="40500" b="32654"/>
          <a:stretch/>
        </p:blipFill>
        <p:spPr>
          <a:xfrm>
            <a:off x="-380361" y="3429000"/>
            <a:ext cx="2151975" cy="3448050"/>
          </a:xfrm>
          <a:prstGeom prst="rect">
            <a:avLst/>
          </a:prstGeom>
          <a:effectLst>
            <a:outerShdw blurRad="76200" dir="18900000" sy="23000" kx="-1200000" algn="bl" rotWithShape="0">
              <a:prstClr val="black">
                <a:alpha val="20000"/>
              </a:prstClr>
            </a:outerShdw>
          </a:effectLst>
        </p:spPr>
      </p:pic>
      <p:pic>
        <p:nvPicPr>
          <p:cNvPr id="12" name="Picture 11"/>
          <p:cNvPicPr>
            <a:picLocks noChangeAspect="1"/>
          </p:cNvPicPr>
          <p:nvPr/>
        </p:nvPicPr>
        <p:blipFill rotWithShape="1">
          <a:blip r:embed="rId4" cstate="print">
            <a:extLst>
              <a:ext uri="{BEBA8EAE-BF5A-486C-A8C5-ECC9F3942E4B}">
                <a14:imgProps xmlns:a14="http://schemas.microsoft.com/office/drawing/2010/main">
                  <a14:imgLayer r:embed="rId3">
                    <a14:imgEffect>
                      <a14:backgroundRemoval t="33091" b="66505" l="12437" r="28608">
                        <a14:foregroundMark x1="48987" y1="61616" x2="48481" y2="63677"/>
                        <a14:foregroundMark x1="52310" y1="61131" x2="52405" y2="64646"/>
                        <a14:foregroundMark x1="47911" y1="65253" x2="47911" y2="65253"/>
                        <a14:foregroundMark x1="52816" y1="61374" x2="52816" y2="61374"/>
                        <a14:foregroundMark x1="47627" y1="64768" x2="48481" y2="64404"/>
                        <a14:foregroundMark x1="53576" y1="42545" x2="48101" y2="42424"/>
                        <a14:foregroundMark x1="19367" y1="46465" x2="19652" y2="51515"/>
                        <a14:foregroundMark x1="18038" y1="56040" x2="16962" y2="65495"/>
                        <a14:foregroundMark x1="20665" y1="54788" x2="22785" y2="64242"/>
                        <a14:foregroundMark x1="23766" y1="64889" x2="25316" y2="64889"/>
                        <a14:foregroundMark x1="23196" y1="63434" x2="24905" y2="65131"/>
                        <a14:foregroundMark x1="23829" y1="63717" x2="23829" y2="63717"/>
                        <a14:foregroundMark x1="21994" y1="52889" x2="22563" y2="54343"/>
                        <a14:foregroundMark x1="17247" y1="53697" x2="17247" y2="54869"/>
                        <a14:foregroundMark x1="16424" y1="65859" x2="16424" y2="65859"/>
                        <a14:foregroundMark x1="15918" y1="65616" x2="15918" y2="65616"/>
                        <a14:foregroundMark x1="24810" y1="65778" x2="24810" y2="65778"/>
                        <a14:foregroundMark x1="25443" y1="65414" x2="25443" y2="65414"/>
                        <a14:foregroundMark x1="22785" y1="65414" x2="22785" y2="65414"/>
                        <a14:foregroundMark x1="22057" y1="65253" x2="22057" y2="65253"/>
                        <a14:foregroundMark x1="25886" y1="65253" x2="25886" y2="65253"/>
                      </a14:backgroundRemoval>
                    </a14:imgEffect>
                  </a14:imgLayer>
                </a14:imgProps>
              </a:ext>
              <a:ext uri="{28A0092B-C50C-407E-A947-70E740481C1C}">
                <a14:useLocalDpi xmlns:a14="http://schemas.microsoft.com/office/drawing/2010/main" val="0"/>
              </a:ext>
            </a:extLst>
          </a:blip>
          <a:srcRect l="11461" t="32428" r="71698" b="33127"/>
          <a:stretch/>
        </p:blipFill>
        <p:spPr>
          <a:xfrm>
            <a:off x="458433" y="3018596"/>
            <a:ext cx="2194534" cy="3516242"/>
          </a:xfrm>
          <a:prstGeom prst="rect">
            <a:avLst/>
          </a:prstGeom>
          <a:effectLst>
            <a:outerShdw blurRad="76200" dir="18900000" sy="23000" kx="-1200000" algn="bl" rotWithShape="0">
              <a:prstClr val="black">
                <a:alpha val="20000"/>
              </a:prstClr>
            </a:outerShdw>
          </a:effectLst>
        </p:spPr>
      </p:pic>
      <p:sp>
        <p:nvSpPr>
          <p:cNvPr id="8" name="TextBox 7"/>
          <p:cNvSpPr txBox="1"/>
          <p:nvPr/>
        </p:nvSpPr>
        <p:spPr>
          <a:xfrm>
            <a:off x="251956" y="495669"/>
            <a:ext cx="9910354" cy="3477875"/>
          </a:xfrm>
          <a:prstGeom prst="rect">
            <a:avLst/>
          </a:prstGeom>
          <a:pattFill prst="pct5">
            <a:fgClr>
              <a:schemeClr val="accent1"/>
            </a:fgClr>
            <a:bgClr>
              <a:schemeClr val="bg1"/>
            </a:bgClr>
          </a:pattFill>
        </p:spPr>
        <p:txBody>
          <a:bodyPr wrap="square" rtlCol="0">
            <a:spAutoFit/>
          </a:bodyPr>
          <a:lstStyle/>
          <a:p>
            <a:pPr lvl="0" algn="ctr">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Cảnh vật của Thành phố Hồ Chí Minh vào buổi sáng thật đẹp, đầy sức sống </a:t>
            </a:r>
            <a:r>
              <a:rPr lang="en-US" sz="4400" dirty="0">
                <a:latin typeface="Times New Roman" panose="02020603050405020304" pitchFamily="18" charset="0"/>
                <a:cs typeface="Times New Roman" panose="02020603050405020304" pitchFamily="18" charset="0"/>
              </a:rPr>
              <a:t>.Ý </a:t>
            </a:r>
            <a:r>
              <a:rPr lang="en-US" sz="4400" dirty="0" err="1">
                <a:latin typeface="Times New Roman" panose="02020603050405020304" pitchFamily="18" charset="0"/>
                <a:cs typeface="Times New Roman" panose="02020603050405020304" pitchFamily="18" charset="0"/>
              </a:rPr>
              <a:t>nghĩa</a:t>
            </a:r>
            <a:r>
              <a:rPr lang="en-US" sz="4400" dirty="0">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Tình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yêu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niềm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tự</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hào</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của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tác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giả</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về</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vẻ</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đẹp</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của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thành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phố</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mang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tên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Bác</a:t>
            </a:r>
            <a:endParaRPr lang="en-US" sz="4400" dirty="0">
              <a:solidFill>
                <a:prstClr val="black"/>
              </a:solidFill>
              <a:latin typeface="Times New Roman" panose="02020603050405020304" pitchFamily="18" charset="0"/>
              <a:cs typeface="Times New Roman" panose="02020603050405020304" pitchFamily="18" charset="0"/>
            </a:endParaRPr>
          </a:p>
          <a:p>
            <a:pPr lvl="0" algn="ctr">
              <a:defRPr/>
            </a:pP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724868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4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44000">
                                          <p:cBhvr additive="base">
                                            <p:cTn id="7" dur="500" fill="hold"/>
                                            <p:tgtEl>
                                              <p:spTgt spid="11"/>
                                            </p:tgtEl>
                                            <p:attrNameLst>
                                              <p:attrName>ppt_x</p:attrName>
                                            </p:attrNameLst>
                                          </p:cBhvr>
                                          <p:tavLst>
                                            <p:tav tm="0">
                                              <p:val>
                                                <p:strVal val="#ppt_x"/>
                                              </p:val>
                                            </p:tav>
                                            <p:tav tm="100000">
                                              <p:val>
                                                <p:strVal val="#ppt_x"/>
                                              </p:val>
                                            </p:tav>
                                          </p:tavLst>
                                        </p:anim>
                                        <p:anim calcmode="lin" valueType="num" p14:bounceEnd="44000">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12" name="Rectangle: Rounded Corners 6">
            <a:extLst>
              <a:ext uri="{FF2B5EF4-FFF2-40B4-BE49-F238E27FC236}">
                <a16:creationId xmlns:a16="http://schemas.microsoft.com/office/drawing/2014/main" id="{C4D63267-0065-4DF6-B5B4-D4A3E36F9DF0}"/>
              </a:ext>
            </a:extLst>
          </p:cNvPr>
          <p:cNvSpPr/>
          <p:nvPr/>
        </p:nvSpPr>
        <p:spPr>
          <a:xfrm>
            <a:off x="479368" y="1125619"/>
            <a:ext cx="11712632" cy="2977137"/>
          </a:xfrm>
          <a:prstGeom prst="roundRect">
            <a:avLst>
              <a:gd name="adj" fmla="val 13348"/>
            </a:avLst>
          </a:prstGeom>
          <a:solidFill>
            <a:schemeClr val="bg1">
              <a:alpha val="82000"/>
            </a:schemeClr>
          </a:solidFill>
          <a:ln>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83033" y="3572500"/>
            <a:ext cx="3772750" cy="3310367"/>
          </a:xfrm>
          <a:prstGeom prst="rect">
            <a:avLst/>
          </a:prstGeom>
        </p:spPr>
      </p:pic>
      <p:sp>
        <p:nvSpPr>
          <p:cNvPr id="13" name="TextBox 12"/>
          <p:cNvSpPr txBox="1"/>
          <p:nvPr/>
        </p:nvSpPr>
        <p:spPr>
          <a:xfrm>
            <a:off x="905431" y="885453"/>
            <a:ext cx="10129520" cy="409342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Toàn bài đọc với giọng thong thả, tươi vui, câu cuối đọc với giọng tự hào.</a:t>
            </a:r>
          </a:p>
          <a:p>
            <a:pPr algn="ju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Nhấn giọng ở những từ ngữ tả vẻ đẹp của cảnh, gợi tả âm thanh,...</a:t>
            </a:r>
            <a:r>
              <a:rPr lang="vi-VN" sz="3600" b="1" dirty="0">
                <a:latin typeface="Times New Roman" panose="02020603050405020304" pitchFamily="18" charset="0"/>
                <a:cs typeface="Times New Roman" panose="02020603050405020304" pitchFamily="18" charset="0"/>
              </a:rPr>
              <a:t> </a:t>
            </a:r>
            <a:r>
              <a:rPr lang="vi-VN" sz="3600" dirty="0">
                <a:solidFill>
                  <a:srgbClr val="FF0000"/>
                </a:solidFill>
                <a:latin typeface="Times New Roman" panose="02020603050405020304" pitchFamily="18" charset="0"/>
                <a:cs typeface="Times New Roman" panose="02020603050405020304" pitchFamily="18" charset="0"/>
              </a:rPr>
              <a:t>huyền ảo</a:t>
            </a:r>
            <a:r>
              <a:rPr lang="en-US" sz="3600" dirty="0">
                <a:solidFill>
                  <a:srgbClr val="FF0000"/>
                </a:solidFill>
                <a:latin typeface="Times New Roman" panose="02020603050405020304" pitchFamily="18" charset="0"/>
                <a:cs typeface="Times New Roman" panose="02020603050405020304" pitchFamily="18" charset="0"/>
              </a:rPr>
              <a:t>,</a:t>
            </a:r>
            <a:r>
              <a:rPr lang="vi-VN" sz="3600" dirty="0">
                <a:solidFill>
                  <a:srgbClr val="FF0000"/>
                </a:solidFill>
                <a:latin typeface="Times New Roman" panose="02020603050405020304" pitchFamily="18" charset="0"/>
                <a:cs typeface="Times New Roman" panose="02020603050405020304" pitchFamily="18" charset="0"/>
              </a:rPr>
              <a:t> mờ ảo</a:t>
            </a:r>
            <a:r>
              <a:rPr lang="en-US" sz="3600" dirty="0">
                <a:solidFill>
                  <a:srgbClr val="FF0000"/>
                </a:solidFill>
                <a:latin typeface="Times New Roman" panose="02020603050405020304" pitchFamily="18" charset="0"/>
                <a:cs typeface="Times New Roman" panose="02020603050405020304" pitchFamily="18" charset="0"/>
              </a:rPr>
              <a:t>,</a:t>
            </a:r>
            <a:r>
              <a:rPr lang="vi-VN" sz="3600" dirty="0">
                <a:solidFill>
                  <a:srgbClr val="FF0000"/>
                </a:solidFill>
                <a:latin typeface="Times New Roman" panose="02020603050405020304" pitchFamily="18" charset="0"/>
                <a:cs typeface="Times New Roman" panose="02020603050405020304" pitchFamily="18" charset="0"/>
              </a:rPr>
              <a:t> muôn vàn</a:t>
            </a:r>
            <a:r>
              <a:rPr lang="en-US" sz="3600" dirty="0">
                <a:solidFill>
                  <a:srgbClr val="FF0000"/>
                </a:solidFill>
                <a:latin typeface="Times New Roman" panose="02020603050405020304" pitchFamily="18" charset="0"/>
                <a:cs typeface="Times New Roman" panose="02020603050405020304" pitchFamily="18" charset="0"/>
              </a:rPr>
              <a:t>; </a:t>
            </a:r>
            <a:r>
              <a:rPr lang="vi-VN" sz="3600" dirty="0">
                <a:solidFill>
                  <a:srgbClr val="FF0000"/>
                </a:solidFill>
                <a:latin typeface="Times New Roman" panose="02020603050405020304" pitchFamily="18" charset="0"/>
                <a:cs typeface="Times New Roman" panose="02020603050405020304" pitchFamily="18" charset="0"/>
              </a:rPr>
              <a:t>thưa thớt tắt</a:t>
            </a:r>
            <a:r>
              <a:rPr lang="en-US" sz="3600" dirty="0">
                <a:solidFill>
                  <a:srgbClr val="FF0000"/>
                </a:solidFill>
                <a:latin typeface="Times New Roman" panose="02020603050405020304" pitchFamily="18" charset="0"/>
                <a:cs typeface="Times New Roman" panose="02020603050405020304" pitchFamily="18" charset="0"/>
              </a:rPr>
              <a:t>; </a:t>
            </a:r>
            <a:r>
              <a:rPr lang="vi-VN" sz="3600" dirty="0">
                <a:solidFill>
                  <a:srgbClr val="FF0000"/>
                </a:solidFill>
                <a:latin typeface="Times New Roman" panose="02020603050405020304" pitchFamily="18" charset="0"/>
                <a:cs typeface="Times New Roman" panose="02020603050405020304" pitchFamily="18" charset="0"/>
              </a:rPr>
              <a:t>chầm chậm</a:t>
            </a:r>
            <a:r>
              <a:rPr lang="en-US" sz="3600" dirty="0">
                <a:solidFill>
                  <a:srgbClr val="FF0000"/>
                </a:solidFill>
                <a:latin typeface="Times New Roman" panose="02020603050405020304" pitchFamily="18" charset="0"/>
                <a:cs typeface="Times New Roman" panose="02020603050405020304" pitchFamily="18" charset="0"/>
              </a:rPr>
              <a:t>; </a:t>
            </a:r>
            <a:r>
              <a:rPr lang="vi-VN" sz="3600" dirty="0">
                <a:solidFill>
                  <a:srgbClr val="FF0000"/>
                </a:solidFill>
                <a:latin typeface="Times New Roman" panose="02020603050405020304" pitchFamily="18" charset="0"/>
                <a:cs typeface="Times New Roman" panose="02020603050405020304" pitchFamily="18" charset="0"/>
              </a:rPr>
              <a:t>mềm mại</a:t>
            </a:r>
            <a:r>
              <a:rPr lang="en-US" sz="3600" dirty="0">
                <a:solidFill>
                  <a:srgbClr val="FF0000"/>
                </a:solidFill>
                <a:latin typeface="Times New Roman" panose="02020603050405020304" pitchFamily="18" charset="0"/>
                <a:cs typeface="Times New Roman" panose="02020603050405020304" pitchFamily="18" charset="0"/>
              </a:rPr>
              <a:t>; </a:t>
            </a:r>
            <a:r>
              <a:rPr lang="vi-VN" sz="3600" dirty="0">
                <a:solidFill>
                  <a:srgbClr val="FF0000"/>
                </a:solidFill>
                <a:latin typeface="Times New Roman" panose="02020603050405020304" pitchFamily="18" charset="0"/>
                <a:cs typeface="Times New Roman" panose="02020603050405020304" pitchFamily="18" charset="0"/>
              </a:rPr>
              <a:t>đánh thức</a:t>
            </a:r>
            <a:r>
              <a:rPr lang="en-US" sz="3600" dirty="0">
                <a:solidFill>
                  <a:srgbClr val="FF0000"/>
                </a:solidFill>
                <a:latin typeface="Times New Roman" panose="02020603050405020304" pitchFamily="18" charset="0"/>
                <a:cs typeface="Times New Roman" panose="02020603050405020304" pitchFamily="18" charset="0"/>
              </a:rPr>
              <a:t>; </a:t>
            </a:r>
            <a:r>
              <a:rPr lang="vi-VN" sz="3600" dirty="0">
                <a:solidFill>
                  <a:srgbClr val="FF0000"/>
                </a:solidFill>
                <a:latin typeface="Times New Roman" panose="02020603050405020304" pitchFamily="18" charset="0"/>
                <a:cs typeface="Times New Roman" panose="02020603050405020304" pitchFamily="18" charset="0"/>
              </a:rPr>
              <a:t>nổ giòn</a:t>
            </a:r>
            <a:r>
              <a:rPr lang="en-US" sz="3600" dirty="0">
                <a:solidFill>
                  <a:srgbClr val="FF0000"/>
                </a:solidFill>
                <a:latin typeface="Times New Roman" panose="02020603050405020304" pitchFamily="18" charset="0"/>
                <a:cs typeface="Times New Roman" panose="02020603050405020304" pitchFamily="18" charset="0"/>
              </a:rPr>
              <a:t>; </a:t>
            </a:r>
            <a:r>
              <a:rPr lang="vi-VN" sz="3600" dirty="0">
                <a:solidFill>
                  <a:srgbClr val="FF0000"/>
                </a:solidFill>
                <a:latin typeface="Times New Roman" panose="02020603050405020304" pitchFamily="18" charset="0"/>
                <a:cs typeface="Times New Roman" panose="02020603050405020304" pitchFamily="18" charset="0"/>
              </a:rPr>
              <a:t>đẹp quá</a:t>
            </a:r>
            <a:endParaRPr lang="en-US" sz="3600" dirty="0">
              <a:solidFill>
                <a:srgbClr val="FF0000"/>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p:cNvSpPr txBox="1"/>
          <p:nvPr/>
        </p:nvSpPr>
        <p:spPr>
          <a:xfrm>
            <a:off x="1541648" y="116012"/>
            <a:ext cx="96954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Em</a:t>
            </a:r>
            <a:r>
              <a:rPr kumimoji="0" lang="en-US" sz="4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hãy</a:t>
            </a:r>
            <a:r>
              <a:rPr kumimoji="0" lang="en-US" sz="4400" b="1"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nêu</a:t>
            </a:r>
            <a:r>
              <a:rPr kumimoji="0" lang="en-US" sz="4400" b="1"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lại</a:t>
            </a:r>
            <a:r>
              <a:rPr kumimoji="0" lang="en-US" sz="4400" b="1"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lang="en-US" sz="4400" b="1" dirty="0">
                <a:latin typeface="Times New Roman" panose="02020603050405020304" pitchFamily="18" charset="0"/>
                <a:cs typeface="Times New Roman" panose="02020603050405020304" pitchFamily="18" charset="0"/>
              </a:rPr>
              <a:t>g</a:t>
            </a:r>
            <a:r>
              <a:rPr kumimoji="0" lang="en-US" sz="44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iọng</a:t>
            </a:r>
            <a:r>
              <a:rPr kumimoji="0" lang="en-US" sz="4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đọc</a:t>
            </a:r>
            <a:r>
              <a:rPr kumimoji="0" lang="en-US" sz="4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toàn</a:t>
            </a:r>
            <a:r>
              <a:rPr kumimoji="0" lang="en-US" sz="4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bài</a:t>
            </a:r>
            <a:endParaRPr kumimoji="0" lang="en-US" sz="4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260232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91935D-6C86-5ADD-8491-44CDC337A0B3}"/>
              </a:ext>
            </a:extLst>
          </p:cNvPr>
          <p:cNvPicPr>
            <a:picLocks noChangeAspect="1"/>
          </p:cNvPicPr>
          <p:nvPr/>
        </p:nvPicPr>
        <p:blipFill>
          <a:blip r:embed="rId2"/>
          <a:stretch>
            <a:fillRect/>
          </a:stretch>
        </p:blipFill>
        <p:spPr>
          <a:xfrm>
            <a:off x="-1" y="0"/>
            <a:ext cx="12192000" cy="6858000"/>
          </a:xfrm>
          <a:prstGeom prst="rect">
            <a:avLst/>
          </a:prstGeom>
        </p:spPr>
      </p:pic>
      <p:sp>
        <p:nvSpPr>
          <p:cNvPr id="5" name="Rectangle: Rounded Corners 4">
            <a:extLst>
              <a:ext uri="{FF2B5EF4-FFF2-40B4-BE49-F238E27FC236}">
                <a16:creationId xmlns:a16="http://schemas.microsoft.com/office/drawing/2014/main" id="{FE36CE4B-0678-0DC4-C4FF-FCF7FE1F25AB}"/>
              </a:ext>
            </a:extLst>
          </p:cNvPr>
          <p:cNvSpPr/>
          <p:nvPr/>
        </p:nvSpPr>
        <p:spPr>
          <a:xfrm>
            <a:off x="168676" y="240990"/>
            <a:ext cx="11854650" cy="6488283"/>
          </a:xfrm>
          <a:prstGeom prst="roundRect">
            <a:avLst>
              <a:gd name="adj" fmla="val 9943"/>
            </a:avLst>
          </a:prstGeom>
          <a:solidFill>
            <a:schemeClr val="bg1">
              <a:alpha val="78000"/>
            </a:schemeClr>
          </a:solidFill>
          <a:ln w="5715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DFA596E9-FF05-116B-1483-788C3E147ACE}"/>
              </a:ext>
            </a:extLst>
          </p:cNvPr>
          <p:cNvSpPr txBox="1"/>
          <p:nvPr/>
        </p:nvSpPr>
        <p:spPr>
          <a:xfrm>
            <a:off x="504448" y="252615"/>
            <a:ext cx="11183101" cy="4614020"/>
          </a:xfrm>
          <a:prstGeom prst="rect">
            <a:avLst/>
          </a:prstGeom>
          <a:noFill/>
        </p:spPr>
        <p:txBody>
          <a:bodyPr wrap="square">
            <a:spAutoFit/>
          </a:bodyPr>
          <a:lstStyle/>
          <a:p>
            <a:pPr indent="90170" algn="just">
              <a:lnSpc>
                <a:spcPct val="120000"/>
              </a:lnSpc>
            </a:pPr>
            <a:r>
              <a:rPr lang="en-US" sz="3200" b="1" i="1" dirty="0">
                <a:solidFill>
                  <a:srgbClr val="000000"/>
                </a:solidFill>
                <a:effectLst/>
                <a:latin typeface="Times New Roman" panose="02020603050405020304" pitchFamily="18" charset="0"/>
                <a:ea typeface="Calibri" panose="020F0502020204030204" pitchFamily="34" charset="0"/>
              </a:rPr>
              <a:t>	</a:t>
            </a:r>
            <a:endParaRPr lang="en-US" sz="3200" b="1" dirty="0">
              <a:effectLst/>
              <a:latin typeface="Times New Roman" panose="02020603050405020304" pitchFamily="18" charset="0"/>
              <a:ea typeface="Calibri" panose="020F0502020204030204" pitchFamily="34" charset="0"/>
            </a:endParaRPr>
          </a:p>
          <a:p>
            <a:pPr indent="90170" algn="just">
              <a:lnSpc>
                <a:spcPct val="120000"/>
              </a:lnSpc>
            </a:pPr>
            <a:r>
              <a:rPr lang="en-US" sz="3200" b="1" dirty="0">
                <a:solidFill>
                  <a:srgbClr val="000000"/>
                </a:solidFill>
                <a:effectLst/>
                <a:latin typeface="Times New Roman" panose="02020603050405020304" pitchFamily="18" charset="0"/>
                <a:ea typeface="Calibri" panose="020F0502020204030204" pitchFamily="34" charset="0"/>
              </a:rPr>
              <a:t>	</a:t>
            </a:r>
            <a:r>
              <a:rPr lang="vi-VN" sz="3600" b="1" dirty="0">
                <a:solidFill>
                  <a:srgbClr val="000000"/>
                </a:solidFill>
                <a:effectLst/>
                <a:latin typeface="Times New Roman" panose="02020603050405020304" pitchFamily="18" charset="0"/>
                <a:ea typeface="Calibri" panose="020F0502020204030204" pitchFamily="34" charset="0"/>
              </a:rPr>
              <a:t>Đường phố bắt đầu hoạt động và huyên náo. Những chiếc xe tải nhỏ, xe lam, xích lô máy nườm nượp chở hàng hoá và thực phẩm từ những vùng ngoại ô về các chợ Bến Thành, Cầu Muối,… đánh thức cả thành phố dậy bởi những tiếng máy nổ giòn.</a:t>
            </a:r>
            <a:endParaRPr lang="en-US" sz="3600" b="1" dirty="0">
              <a:effectLst/>
              <a:latin typeface="Times New Roman" panose="02020603050405020304" pitchFamily="18" charset="0"/>
              <a:ea typeface="Calibri" panose="020F0502020204030204" pitchFamily="34" charset="0"/>
            </a:endParaRPr>
          </a:p>
          <a:p>
            <a:pPr indent="90170" algn="just">
              <a:lnSpc>
                <a:spcPct val="120000"/>
              </a:lnSpc>
            </a:pPr>
            <a:r>
              <a:rPr lang="en-US" sz="3600" b="1" dirty="0">
                <a:solidFill>
                  <a:srgbClr val="000000"/>
                </a:solidFill>
                <a:effectLst/>
                <a:latin typeface="Times New Roman" panose="02020603050405020304" pitchFamily="18" charset="0"/>
                <a:ea typeface="Calibri" panose="020F0502020204030204" pitchFamily="34" charset="0"/>
              </a:rPr>
              <a:t>	</a:t>
            </a:r>
            <a:r>
              <a:rPr lang="vi-VN" sz="3600" b="1" dirty="0">
                <a:solidFill>
                  <a:srgbClr val="000000"/>
                </a:solidFill>
                <a:effectLst/>
                <a:latin typeface="Times New Roman" panose="02020603050405020304" pitchFamily="18" charset="0"/>
                <a:ea typeface="Calibri" panose="020F0502020204030204" pitchFamily="34" charset="0"/>
              </a:rPr>
              <a:t>Thành phố mình đẹp quá! Đẹp quá đi!</a:t>
            </a:r>
            <a:endParaRPr lang="en-US" sz="3600" b="1"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538641526"/>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91935D-6C86-5ADD-8491-44CDC337A0B3}"/>
              </a:ext>
            </a:extLst>
          </p:cNvPr>
          <p:cNvPicPr>
            <a:picLocks noChangeAspect="1"/>
          </p:cNvPicPr>
          <p:nvPr/>
        </p:nvPicPr>
        <p:blipFill>
          <a:blip r:embed="rId2"/>
          <a:stretch>
            <a:fillRect/>
          </a:stretch>
        </p:blipFill>
        <p:spPr>
          <a:xfrm>
            <a:off x="-1" y="0"/>
            <a:ext cx="12192000" cy="6858000"/>
          </a:xfrm>
          <a:prstGeom prst="rect">
            <a:avLst/>
          </a:prstGeom>
        </p:spPr>
      </p:pic>
      <p:sp>
        <p:nvSpPr>
          <p:cNvPr id="5" name="Rectangle: Rounded Corners 4">
            <a:extLst>
              <a:ext uri="{FF2B5EF4-FFF2-40B4-BE49-F238E27FC236}">
                <a16:creationId xmlns:a16="http://schemas.microsoft.com/office/drawing/2014/main" id="{FE36CE4B-0678-0DC4-C4FF-FCF7FE1F25AB}"/>
              </a:ext>
            </a:extLst>
          </p:cNvPr>
          <p:cNvSpPr/>
          <p:nvPr/>
        </p:nvSpPr>
        <p:spPr>
          <a:xfrm>
            <a:off x="168676" y="240990"/>
            <a:ext cx="11854650" cy="6488283"/>
          </a:xfrm>
          <a:prstGeom prst="roundRect">
            <a:avLst>
              <a:gd name="adj" fmla="val 9943"/>
            </a:avLst>
          </a:prstGeom>
          <a:solidFill>
            <a:schemeClr val="bg1">
              <a:alpha val="78000"/>
            </a:schemeClr>
          </a:solidFill>
          <a:ln w="5715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DFA596E9-FF05-116B-1483-788C3E147ACE}"/>
              </a:ext>
            </a:extLst>
          </p:cNvPr>
          <p:cNvSpPr txBox="1"/>
          <p:nvPr/>
        </p:nvSpPr>
        <p:spPr>
          <a:xfrm>
            <a:off x="504448" y="252615"/>
            <a:ext cx="11183101" cy="4023089"/>
          </a:xfrm>
          <a:prstGeom prst="rect">
            <a:avLst/>
          </a:prstGeom>
          <a:noFill/>
        </p:spPr>
        <p:txBody>
          <a:bodyPr wrap="square">
            <a:spAutoFit/>
          </a:bodyPr>
          <a:lstStyle/>
          <a:p>
            <a:pPr indent="90170" algn="just">
              <a:lnSpc>
                <a:spcPct val="120000"/>
              </a:lnSpc>
            </a:pPr>
            <a:r>
              <a:rPr lang="en-US" sz="3200" b="1" i="1" dirty="0">
                <a:solidFill>
                  <a:srgbClr val="000000"/>
                </a:solidFill>
                <a:effectLst/>
                <a:latin typeface="Times New Roman" panose="02020603050405020304" pitchFamily="18" charset="0"/>
                <a:ea typeface="Calibri" panose="020F0502020204030204" pitchFamily="34" charset="0"/>
              </a:rPr>
              <a:t>	</a:t>
            </a:r>
            <a:r>
              <a:rPr lang="vi-VN" sz="3600" b="1" dirty="0">
                <a:solidFill>
                  <a:srgbClr val="000000"/>
                </a:solidFill>
                <a:effectLst/>
                <a:latin typeface="Times New Roman" panose="02020603050405020304" pitchFamily="18" charset="0"/>
                <a:ea typeface="Calibri" panose="020F0502020204030204" pitchFamily="34" charset="0"/>
              </a:rPr>
              <a:t>Đường phố bắt đầu </a:t>
            </a:r>
            <a:r>
              <a:rPr lang="vi-VN" sz="3600" b="1" u="sng" dirty="0">
                <a:solidFill>
                  <a:srgbClr val="000000"/>
                </a:solidFill>
                <a:effectLst/>
                <a:latin typeface="Times New Roman" panose="02020603050405020304" pitchFamily="18" charset="0"/>
                <a:ea typeface="Calibri" panose="020F0502020204030204" pitchFamily="34" charset="0"/>
              </a:rPr>
              <a:t>hoạt động</a:t>
            </a:r>
            <a:r>
              <a:rPr lang="vi-VN" sz="3600" b="1" dirty="0">
                <a:solidFill>
                  <a:srgbClr val="000000"/>
                </a:solidFill>
                <a:effectLst/>
                <a:latin typeface="Times New Roman" panose="02020603050405020304" pitchFamily="18" charset="0"/>
                <a:ea typeface="Calibri" panose="020F0502020204030204" pitchFamily="34" charset="0"/>
              </a:rPr>
              <a:t>/ và </a:t>
            </a:r>
            <a:r>
              <a:rPr lang="vi-VN" sz="3600" b="1" u="sng" dirty="0">
                <a:solidFill>
                  <a:srgbClr val="000000"/>
                </a:solidFill>
                <a:effectLst/>
                <a:latin typeface="Times New Roman" panose="02020603050405020304" pitchFamily="18" charset="0"/>
                <a:ea typeface="Calibri" panose="020F0502020204030204" pitchFamily="34" charset="0"/>
              </a:rPr>
              <a:t>huyên náo</a:t>
            </a:r>
            <a:r>
              <a:rPr lang="vi-VN" sz="3600" b="1" dirty="0">
                <a:solidFill>
                  <a:srgbClr val="000000"/>
                </a:solidFill>
                <a:effectLst/>
                <a:latin typeface="Times New Roman" panose="02020603050405020304" pitchFamily="18" charset="0"/>
                <a:ea typeface="Calibri" panose="020F0502020204030204" pitchFamily="34" charset="0"/>
              </a:rPr>
              <a:t>.// Những chiếc </a:t>
            </a:r>
            <a:r>
              <a:rPr lang="vi-VN" sz="3600" b="1" u="sng" dirty="0">
                <a:solidFill>
                  <a:srgbClr val="000000"/>
                </a:solidFill>
                <a:effectLst/>
                <a:latin typeface="Times New Roman" panose="02020603050405020304" pitchFamily="18" charset="0"/>
                <a:ea typeface="Calibri" panose="020F0502020204030204" pitchFamily="34" charset="0"/>
              </a:rPr>
              <a:t>xe tải nhỏ</a:t>
            </a:r>
            <a:r>
              <a:rPr lang="vi-VN" sz="3600" b="1" dirty="0">
                <a:solidFill>
                  <a:srgbClr val="000000"/>
                </a:solidFill>
                <a:effectLst/>
                <a:latin typeface="Times New Roman" panose="02020603050405020304" pitchFamily="18" charset="0"/>
                <a:ea typeface="Calibri" panose="020F0502020204030204" pitchFamily="34" charset="0"/>
              </a:rPr>
              <a:t>,/ </a:t>
            </a:r>
            <a:r>
              <a:rPr lang="vi-VN" sz="3600" b="1" u="sng" dirty="0">
                <a:solidFill>
                  <a:srgbClr val="000000"/>
                </a:solidFill>
                <a:effectLst/>
                <a:latin typeface="Times New Roman" panose="02020603050405020304" pitchFamily="18" charset="0"/>
                <a:ea typeface="Calibri" panose="020F0502020204030204" pitchFamily="34" charset="0"/>
              </a:rPr>
              <a:t>xe lam</a:t>
            </a:r>
            <a:r>
              <a:rPr lang="vi-VN" sz="3600" b="1" dirty="0">
                <a:solidFill>
                  <a:srgbClr val="000000"/>
                </a:solidFill>
                <a:effectLst/>
                <a:latin typeface="Times New Roman" panose="02020603050405020304" pitchFamily="18" charset="0"/>
                <a:ea typeface="Calibri" panose="020F0502020204030204" pitchFamily="34" charset="0"/>
              </a:rPr>
              <a:t>,/ </a:t>
            </a:r>
            <a:r>
              <a:rPr lang="vi-VN" sz="3600" b="1" u="sng" dirty="0">
                <a:solidFill>
                  <a:srgbClr val="000000"/>
                </a:solidFill>
                <a:effectLst/>
                <a:latin typeface="Times New Roman" panose="02020603050405020304" pitchFamily="18" charset="0"/>
                <a:ea typeface="Calibri" panose="020F0502020204030204" pitchFamily="34" charset="0"/>
              </a:rPr>
              <a:t>xích lô máy</a:t>
            </a:r>
            <a:r>
              <a:rPr lang="vi-VN" sz="3600" b="1" dirty="0">
                <a:solidFill>
                  <a:srgbClr val="000000"/>
                </a:solidFill>
                <a:effectLst/>
                <a:latin typeface="Times New Roman" panose="02020603050405020304" pitchFamily="18" charset="0"/>
                <a:ea typeface="Calibri" panose="020F0502020204030204" pitchFamily="34" charset="0"/>
              </a:rPr>
              <a:t>/ </a:t>
            </a:r>
            <a:r>
              <a:rPr lang="vi-VN" sz="3600" b="1" u="sng" dirty="0">
                <a:solidFill>
                  <a:srgbClr val="000000"/>
                </a:solidFill>
                <a:effectLst/>
                <a:latin typeface="Times New Roman" panose="02020603050405020304" pitchFamily="18" charset="0"/>
                <a:ea typeface="Calibri" panose="020F0502020204030204" pitchFamily="34" charset="0"/>
              </a:rPr>
              <a:t>nườm nượp</a:t>
            </a:r>
            <a:r>
              <a:rPr lang="vi-VN" sz="3600" b="1" dirty="0">
                <a:solidFill>
                  <a:srgbClr val="000000"/>
                </a:solidFill>
                <a:effectLst/>
                <a:latin typeface="Times New Roman" panose="02020603050405020304" pitchFamily="18" charset="0"/>
                <a:ea typeface="Calibri" panose="020F0502020204030204" pitchFamily="34" charset="0"/>
              </a:rPr>
              <a:t> chở hàng hoá/ và thực phẩm/ từ những </a:t>
            </a:r>
            <a:r>
              <a:rPr lang="vi-VN" sz="3600" b="1" u="sng" dirty="0">
                <a:solidFill>
                  <a:srgbClr val="000000"/>
                </a:solidFill>
                <a:effectLst/>
                <a:latin typeface="Times New Roman" panose="02020603050405020304" pitchFamily="18" charset="0"/>
                <a:ea typeface="Calibri" panose="020F0502020204030204" pitchFamily="34" charset="0"/>
              </a:rPr>
              <a:t>vùng ngoại ô</a:t>
            </a:r>
            <a:r>
              <a:rPr lang="vi-VN" sz="3600" b="1" dirty="0">
                <a:solidFill>
                  <a:srgbClr val="000000"/>
                </a:solidFill>
                <a:effectLst/>
                <a:latin typeface="Times New Roman" panose="02020603050405020304" pitchFamily="18" charset="0"/>
                <a:ea typeface="Calibri" panose="020F0502020204030204" pitchFamily="34" charset="0"/>
              </a:rPr>
              <a:t>/ về các </a:t>
            </a:r>
            <a:r>
              <a:rPr lang="vi-VN" sz="3600" b="1" u="sng" dirty="0">
                <a:solidFill>
                  <a:srgbClr val="000000"/>
                </a:solidFill>
                <a:effectLst/>
                <a:latin typeface="Times New Roman" panose="02020603050405020304" pitchFamily="18" charset="0"/>
                <a:ea typeface="Calibri" panose="020F0502020204030204" pitchFamily="34" charset="0"/>
              </a:rPr>
              <a:t>chợ Bến Thành,</a:t>
            </a:r>
            <a:r>
              <a:rPr lang="vi-VN" sz="3600" b="1" dirty="0">
                <a:solidFill>
                  <a:srgbClr val="000000"/>
                </a:solidFill>
                <a:effectLst/>
                <a:latin typeface="Times New Roman" panose="02020603050405020304" pitchFamily="18" charset="0"/>
                <a:ea typeface="Calibri" panose="020F0502020204030204" pitchFamily="34" charset="0"/>
              </a:rPr>
              <a:t>/ </a:t>
            </a:r>
            <a:r>
              <a:rPr lang="vi-VN" sz="3600" b="1" u="sng" dirty="0">
                <a:solidFill>
                  <a:srgbClr val="000000"/>
                </a:solidFill>
                <a:effectLst/>
                <a:latin typeface="Times New Roman" panose="02020603050405020304" pitchFamily="18" charset="0"/>
                <a:ea typeface="Calibri" panose="020F0502020204030204" pitchFamily="34" charset="0"/>
              </a:rPr>
              <a:t>Cầu Muối</a:t>
            </a:r>
            <a:r>
              <a:rPr lang="vi-VN" sz="3600" b="1" dirty="0">
                <a:solidFill>
                  <a:srgbClr val="000000"/>
                </a:solidFill>
                <a:effectLst/>
                <a:latin typeface="Times New Roman" panose="02020603050405020304" pitchFamily="18" charset="0"/>
                <a:ea typeface="Calibri" panose="020F0502020204030204" pitchFamily="34" charset="0"/>
              </a:rPr>
              <a:t>,…/ </a:t>
            </a:r>
            <a:r>
              <a:rPr lang="vi-VN" sz="3600" b="1" u="sng" dirty="0">
                <a:solidFill>
                  <a:srgbClr val="000000"/>
                </a:solidFill>
                <a:effectLst/>
                <a:latin typeface="Times New Roman" panose="02020603050405020304" pitchFamily="18" charset="0"/>
                <a:ea typeface="Calibri" panose="020F0502020204030204" pitchFamily="34" charset="0"/>
              </a:rPr>
              <a:t>đánh thức</a:t>
            </a:r>
            <a:r>
              <a:rPr lang="vi-VN" sz="3600" b="1" dirty="0">
                <a:solidFill>
                  <a:srgbClr val="000000"/>
                </a:solidFill>
                <a:effectLst/>
                <a:latin typeface="Times New Roman" panose="02020603050405020304" pitchFamily="18" charset="0"/>
                <a:ea typeface="Calibri" panose="020F0502020204030204" pitchFamily="34" charset="0"/>
              </a:rPr>
              <a:t> cả thành phố dậy/ bởi những tiếng máy </a:t>
            </a:r>
            <a:r>
              <a:rPr lang="vi-VN" sz="3600" b="1" u="sng" dirty="0">
                <a:solidFill>
                  <a:srgbClr val="000000"/>
                </a:solidFill>
                <a:effectLst/>
                <a:latin typeface="Times New Roman" panose="02020603050405020304" pitchFamily="18" charset="0"/>
                <a:ea typeface="Calibri" panose="020F0502020204030204" pitchFamily="34" charset="0"/>
              </a:rPr>
              <a:t>nổ giòn</a:t>
            </a:r>
            <a:r>
              <a:rPr lang="vi-VN" sz="3600" b="1" dirty="0">
                <a:solidFill>
                  <a:srgbClr val="000000"/>
                </a:solidFill>
                <a:effectLst/>
                <a:latin typeface="Times New Roman" panose="02020603050405020304" pitchFamily="18" charset="0"/>
                <a:ea typeface="Calibri" panose="020F0502020204030204" pitchFamily="34" charset="0"/>
              </a:rPr>
              <a:t>.//</a:t>
            </a:r>
            <a:endParaRPr lang="en-US" sz="3600" b="1" dirty="0">
              <a:effectLst/>
              <a:latin typeface="Times New Roman" panose="02020603050405020304" pitchFamily="18" charset="0"/>
              <a:ea typeface="Calibri" panose="020F0502020204030204" pitchFamily="34" charset="0"/>
            </a:endParaRPr>
          </a:p>
          <a:p>
            <a:pPr indent="90170" algn="just">
              <a:lnSpc>
                <a:spcPct val="120000"/>
              </a:lnSpc>
            </a:pPr>
            <a:r>
              <a:rPr lang="en-US" sz="3600" b="1" dirty="0">
                <a:solidFill>
                  <a:srgbClr val="000000"/>
                </a:solidFill>
                <a:effectLst/>
                <a:latin typeface="Times New Roman" panose="02020603050405020304" pitchFamily="18" charset="0"/>
                <a:ea typeface="Calibri" panose="020F0502020204030204" pitchFamily="34" charset="0"/>
              </a:rPr>
              <a:t>	</a:t>
            </a:r>
            <a:r>
              <a:rPr lang="vi-VN" sz="3600" b="1" dirty="0">
                <a:solidFill>
                  <a:srgbClr val="000000"/>
                </a:solidFill>
                <a:effectLst/>
                <a:latin typeface="Times New Roman" panose="02020603050405020304" pitchFamily="18" charset="0"/>
                <a:ea typeface="Calibri" panose="020F0502020204030204" pitchFamily="34" charset="0"/>
              </a:rPr>
              <a:t>Thành phố mình </a:t>
            </a:r>
            <a:r>
              <a:rPr lang="vi-VN" sz="3600" b="1" u="sng" dirty="0">
                <a:solidFill>
                  <a:srgbClr val="000000"/>
                </a:solidFill>
                <a:effectLst/>
                <a:latin typeface="Times New Roman" panose="02020603050405020304" pitchFamily="18" charset="0"/>
                <a:ea typeface="Calibri" panose="020F0502020204030204" pitchFamily="34" charset="0"/>
              </a:rPr>
              <a:t>đẹp quá</a:t>
            </a:r>
            <a:r>
              <a:rPr lang="vi-VN" sz="3600" b="1" dirty="0">
                <a:solidFill>
                  <a:srgbClr val="000000"/>
                </a:solidFill>
                <a:effectLst/>
                <a:latin typeface="Times New Roman" panose="02020603050405020304" pitchFamily="18" charset="0"/>
                <a:ea typeface="Calibri" panose="020F0502020204030204" pitchFamily="34" charset="0"/>
              </a:rPr>
              <a:t>!// </a:t>
            </a:r>
            <a:r>
              <a:rPr lang="vi-VN" sz="3600" b="1" u="sng" dirty="0">
                <a:solidFill>
                  <a:srgbClr val="000000"/>
                </a:solidFill>
                <a:effectLst/>
                <a:latin typeface="Times New Roman" panose="02020603050405020304" pitchFamily="18" charset="0"/>
                <a:ea typeface="Calibri" panose="020F0502020204030204" pitchFamily="34" charset="0"/>
              </a:rPr>
              <a:t>Đẹp quá</a:t>
            </a:r>
            <a:r>
              <a:rPr lang="vi-VN" sz="3600" b="1" dirty="0">
                <a:solidFill>
                  <a:srgbClr val="000000"/>
                </a:solidFill>
                <a:effectLst/>
                <a:latin typeface="Times New Roman" panose="02020603050405020304" pitchFamily="18" charset="0"/>
                <a:ea typeface="Calibri" panose="020F0502020204030204" pitchFamily="34" charset="0"/>
              </a:rPr>
              <a:t> đi!//</a:t>
            </a:r>
            <a:endParaRPr lang="en-US" sz="3600" b="1"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14675594"/>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E793BA4-F870-A123-4448-2BF3C2797BCF}"/>
              </a:ext>
            </a:extLst>
          </p:cNvPr>
          <p:cNvGrpSpPr/>
          <p:nvPr/>
        </p:nvGrpSpPr>
        <p:grpSpPr>
          <a:xfrm>
            <a:off x="919019" y="-2026"/>
            <a:ext cx="10491740" cy="5761011"/>
            <a:chOff x="892663" y="-858556"/>
            <a:chExt cx="6896487" cy="5761011"/>
          </a:xfrm>
        </p:grpSpPr>
        <p:grpSp>
          <p:nvGrpSpPr>
            <p:cNvPr id="3" name="Group 2">
              <a:extLst>
                <a:ext uri="{FF2B5EF4-FFF2-40B4-BE49-F238E27FC236}">
                  <a16:creationId xmlns:a16="http://schemas.microsoft.com/office/drawing/2014/main" id="{B1B50915-912E-8830-6AA9-DDE60CB0F4BC}"/>
                </a:ext>
              </a:extLst>
            </p:cNvPr>
            <p:cNvGrpSpPr/>
            <p:nvPr/>
          </p:nvGrpSpPr>
          <p:grpSpPr>
            <a:xfrm>
              <a:off x="892663" y="-858556"/>
              <a:ext cx="6896487" cy="2257843"/>
              <a:chOff x="4547679" y="330623"/>
              <a:chExt cx="7212907" cy="1725987"/>
            </a:xfrm>
          </p:grpSpPr>
          <p:pic>
            <p:nvPicPr>
              <p:cNvPr id="5" name="Picture 4">
                <a:extLst>
                  <a:ext uri="{FF2B5EF4-FFF2-40B4-BE49-F238E27FC236}">
                    <a16:creationId xmlns:a16="http://schemas.microsoft.com/office/drawing/2014/main" id="{F2E4DB41-5BBE-3181-5BC2-BB927FF26CBE}"/>
                  </a:ext>
                </a:extLst>
              </p:cNvPr>
              <p:cNvPicPr>
                <a:picLocks noChangeAspect="1"/>
              </p:cNvPicPr>
              <p:nvPr/>
            </p:nvPicPr>
            <p:blipFill>
              <a:blip r:embed="rId2"/>
              <a:stretch>
                <a:fillRect/>
              </a:stretch>
            </p:blipFill>
            <p:spPr>
              <a:xfrm>
                <a:off x="4547679" y="330623"/>
                <a:ext cx="7212907" cy="1725987"/>
              </a:xfrm>
              <a:prstGeom prst="rect">
                <a:avLst/>
              </a:prstGeom>
            </p:spPr>
          </p:pic>
          <p:sp>
            <p:nvSpPr>
              <p:cNvPr id="6" name="Google Shape;449;p40">
                <a:extLst>
                  <a:ext uri="{FF2B5EF4-FFF2-40B4-BE49-F238E27FC236}">
                    <a16:creationId xmlns:a16="http://schemas.microsoft.com/office/drawing/2014/main" id="{4C66A210-45DA-7815-1C08-0228554711A2}"/>
                  </a:ext>
                </a:extLst>
              </p:cNvPr>
              <p:cNvSpPr txBox="1">
                <a:spLocks/>
              </p:cNvSpPr>
              <p:nvPr/>
            </p:nvSpPr>
            <p:spPr>
              <a:xfrm>
                <a:off x="5101144" y="863697"/>
                <a:ext cx="5598002" cy="6598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5200"/>
                  <a:buFont typeface="Gochi Hand"/>
                  <a:buNone/>
                  <a:defRPr sz="6300" b="0" i="0" u="none" strike="noStrike" cap="none">
                    <a:solidFill>
                      <a:schemeClr val="dk1"/>
                    </a:solidFill>
                    <a:latin typeface="Gochi Hand"/>
                    <a:ea typeface="Gochi Hand"/>
                    <a:cs typeface="Gochi Hand"/>
                    <a:sym typeface="Gochi Hand"/>
                  </a:defRPr>
                </a:lvl1pPr>
                <a:lvl2pPr marR="0" lvl="1"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2pPr>
                <a:lvl3pPr marR="0" lvl="2"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3pPr>
                <a:lvl4pPr marR="0" lvl="3"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4pPr>
                <a:lvl5pPr marR="0" lvl="4"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5pPr>
                <a:lvl6pPr marR="0" lvl="5"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6pPr>
                <a:lvl7pPr marR="0" lvl="6"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7pPr>
                <a:lvl8pPr marR="0" lvl="7"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8pPr>
                <a:lvl9pPr marR="0" lvl="8"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9pPr>
              </a:lstStyle>
              <a:p>
                <a:r>
                  <a:rPr lang="en-US" sz="4400" b="1" dirty="0" err="1">
                    <a:latin typeface="Times New Roman" panose="02020603050405020304" pitchFamily="18" charset="0"/>
                    <a:cs typeface="Times New Roman" panose="02020603050405020304" pitchFamily="18" charset="0"/>
                  </a:rPr>
                  <a:t>Đọc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bài</a:t>
                </a:r>
                <a:r>
                  <a:rPr lang="en-US" sz="4400" b="1" dirty="0">
                    <a:latin typeface="Times New Roman" panose="02020603050405020304" pitchFamily="18" charset="0"/>
                    <a:cs typeface="Times New Roman" panose="02020603050405020304" pitchFamily="18" charset="0"/>
                  </a:rPr>
                  <a:t> :</a:t>
                </a:r>
                <a:r>
                  <a:rPr lang="vi-VN" sz="4400" b="1" dirty="0">
                    <a:latin typeface="Times New Roman" panose="02020603050405020304" pitchFamily="18" charset="0"/>
                    <a:cs typeface="Times New Roman" panose="02020603050405020304" pitchFamily="18" charset="0"/>
                  </a:rPr>
                  <a:t> Trước ngày Giáng sinh</a:t>
                </a:r>
                <a:endParaRPr lang="en-US" sz="4400" b="1" dirty="0">
                  <a:latin typeface="Times New Roman" panose="02020603050405020304" pitchFamily="18" charset="0"/>
                  <a:cs typeface="Times New Roman" panose="02020603050405020304" pitchFamily="18" charset="0"/>
                </a:endParaRPr>
              </a:p>
              <a:p>
                <a:pPr algn="ctr"/>
                <a:endParaRPr lang="en-US" sz="5000" b="1" dirty="0">
                  <a:solidFill>
                    <a:schemeClr val="tx1"/>
                  </a:solidFill>
                  <a:latin typeface="SVN-Hole Hearted" panose="020B0A06020104020203" pitchFamily="34" charset="0"/>
                  <a:cs typeface="Times New Roman" panose="02020603050405020304" pitchFamily="18" charset="0"/>
                </a:endParaRPr>
              </a:p>
            </p:txBody>
          </p:sp>
        </p:grpSp>
        <p:sp>
          <p:nvSpPr>
            <p:cNvPr id="4" name="TextBox 3">
              <a:extLst>
                <a:ext uri="{FF2B5EF4-FFF2-40B4-BE49-F238E27FC236}">
                  <a16:creationId xmlns:a16="http://schemas.microsoft.com/office/drawing/2014/main" id="{5B9EC6C5-258B-A653-442C-BB1DBC229DC6}"/>
                </a:ext>
              </a:extLst>
            </p:cNvPr>
            <p:cNvSpPr txBox="1"/>
            <p:nvPr/>
          </p:nvSpPr>
          <p:spPr>
            <a:xfrm>
              <a:off x="902593" y="1116803"/>
              <a:ext cx="6283653" cy="3785652"/>
            </a:xfrm>
            <a:prstGeom prst="rect">
              <a:avLst/>
            </a:prstGeom>
            <a:noFill/>
          </p:spPr>
          <p:txBody>
            <a:bodyPr wrap="square" rtlCol="0">
              <a:spAutoFit/>
            </a:bodyPr>
            <a:lstStyle/>
            <a:p>
              <a:pPr lvl="0">
                <a:defRPr/>
              </a:pPr>
              <a:r>
                <a:rPr lang="en-US" sz="4800" dirty="0" err="1">
                  <a:latin typeface="Times New Roman" panose="02020603050405020304" pitchFamily="18" charset="0"/>
                  <a:cs typeface="Times New Roman" panose="02020603050405020304" pitchFamily="18" charset="0"/>
                </a:rPr>
                <a:t>Đoạn</a:t>
              </a:r>
              <a:r>
                <a:rPr lang="en-US" sz="4800" dirty="0">
                  <a:latin typeface="Times New Roman" panose="02020603050405020304" pitchFamily="18" charset="0"/>
                  <a:cs typeface="Times New Roman" panose="02020603050405020304" pitchFamily="18" charset="0"/>
                </a:rPr>
                <a:t> 3: </a:t>
              </a:r>
              <a:r>
                <a:rPr lang="vi-VN"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Bọn trẻ...những hình rất dễ thương.</a:t>
              </a:r>
              <a:endParaRPr lang="en-US" sz="4800" dirty="0">
                <a:solidFill>
                  <a:prstClr val="black"/>
                </a:solidFill>
                <a:latin typeface="Times New Roman" panose="02020603050405020304" pitchFamily="18" charset="0"/>
                <a:cs typeface="Times New Roman" panose="02020603050405020304" pitchFamily="18" charset="0"/>
              </a:endParaRPr>
            </a:p>
            <a:p>
              <a:r>
                <a:rPr lang="en-US" sz="4800" dirty="0" err="1">
                  <a:solidFill>
                    <a:srgbClr val="FF0000"/>
                  </a:solidFill>
                  <a:latin typeface="Times New Roman" panose="02020603050405020304" pitchFamily="18" charset="0"/>
                  <a:cs typeface="Times New Roman" panose="02020603050405020304" pitchFamily="18" charset="0"/>
                </a:rPr>
                <a:t>TLCH</a:t>
              </a:r>
              <a:r>
                <a:rPr lang="en-US" sz="4800" dirty="0">
                  <a:solidFill>
                    <a:srgbClr val="FF0000"/>
                  </a:solidFill>
                  <a:latin typeface="Times New Roman" panose="02020603050405020304" pitchFamily="18" charset="0"/>
                  <a:cs typeface="Times New Roman" panose="02020603050405020304" pitchFamily="18" charset="0"/>
                </a:rPr>
                <a:t>:</a:t>
              </a:r>
              <a:r>
                <a:rPr lang="vi-VN" sz="4800" dirty="0">
                  <a:solidFill>
                    <a:srgbClr val="FF0000"/>
                  </a:solidFill>
                  <a:latin typeface="Times New Roman" panose="02020603050405020304" pitchFamily="18" charset="0"/>
                  <a:cs typeface="Times New Roman" panose="02020603050405020304" pitchFamily="18" charset="0"/>
                </a:rPr>
                <a:t>Kể lại tóm tắt trò chơi của các bạn nhỏ và bày tỏ suy nghĩ của em về trò chơi đó.</a:t>
              </a:r>
              <a:endParaRPr lang="en-US" sz="4800" dirty="0">
                <a:solidFill>
                  <a:srgbClr val="FF0000"/>
                </a:solidFill>
                <a:latin typeface="Times New Roman" panose="02020603050405020304" pitchFamily="18" charset="0"/>
                <a:cs typeface="Times New Roman" panose="02020603050405020304" pitchFamily="18" charset="0"/>
              </a:endParaRPr>
            </a:p>
          </p:txBody>
        </p:sp>
      </p:grpSp>
      <p:pic>
        <p:nvPicPr>
          <p:cNvPr id="8" name="Picture 7">
            <a:hlinkClick r:id="rId3" action="ppaction://hlinksldjump"/>
            <a:extLst>
              <a:ext uri="{FF2B5EF4-FFF2-40B4-BE49-F238E27FC236}">
                <a16:creationId xmlns:a16="http://schemas.microsoft.com/office/drawing/2014/main" id="{FA8AE642-01F1-E41A-C424-35C5506F4F18}"/>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9284075" y="4000183"/>
            <a:ext cx="3015926" cy="2954262"/>
          </a:xfrm>
          <a:prstGeom prst="rect">
            <a:avLst/>
          </a:prstGeom>
        </p:spPr>
      </p:pic>
    </p:spTree>
    <p:extLst>
      <p:ext uri="{BB962C8B-B14F-4D97-AF65-F5344CB8AC3E}">
        <p14:creationId xmlns:p14="http://schemas.microsoft.com/office/powerpoint/2010/main" val="2061669067"/>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38" y="0"/>
            <a:ext cx="12192000" cy="6858000"/>
          </a:xfrm>
          <a:prstGeom prst="rect">
            <a:avLst/>
          </a:prstGeom>
        </p:spPr>
      </p:pic>
      <p:sp>
        <p:nvSpPr>
          <p:cNvPr id="29" name="Flowchart: Connector 28"/>
          <p:cNvSpPr/>
          <p:nvPr/>
        </p:nvSpPr>
        <p:spPr>
          <a:xfrm>
            <a:off x="1921547" y="2122702"/>
            <a:ext cx="1015641" cy="1199618"/>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lowchart: Connector 29"/>
          <p:cNvSpPr/>
          <p:nvPr/>
        </p:nvSpPr>
        <p:spPr>
          <a:xfrm>
            <a:off x="4190668" y="2707130"/>
            <a:ext cx="939801" cy="859030"/>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9125" y="3234812"/>
            <a:ext cx="2142438" cy="3454085"/>
          </a:xfrm>
          <a:prstGeom prst="rect">
            <a:avLst/>
          </a:prstGeom>
        </p:spPr>
      </p:pic>
      <p:grpSp>
        <p:nvGrpSpPr>
          <p:cNvPr id="92" name="Group 91"/>
          <p:cNvGrpSpPr/>
          <p:nvPr/>
        </p:nvGrpSpPr>
        <p:grpSpPr>
          <a:xfrm>
            <a:off x="2581563" y="1887757"/>
            <a:ext cx="9727300" cy="5330237"/>
            <a:chOff x="5130469" y="2401214"/>
            <a:chExt cx="7254489" cy="4619857"/>
          </a:xfrm>
        </p:grpSpPr>
        <p:pic>
          <p:nvPicPr>
            <p:cNvPr id="93" name="Picture 92"/>
            <p:cNvPicPr>
              <a:picLocks noChangeAspect="1"/>
            </p:cNvPicPr>
            <p:nvPr/>
          </p:nvPicPr>
          <p:blipFill rotWithShape="1">
            <a:blip r:embed="rId5" cstate="print">
              <a:extLst>
                <a:ext uri="{28A0092B-C50C-407E-A947-70E740481C1C}">
                  <a14:useLocalDpi xmlns:a14="http://schemas.microsoft.com/office/drawing/2010/main" val="0"/>
                </a:ext>
              </a:extLst>
            </a:blip>
            <a:srcRect t="19706"/>
            <a:stretch/>
          </p:blipFill>
          <p:spPr>
            <a:xfrm>
              <a:off x="5130469" y="2401214"/>
              <a:ext cx="7254489" cy="4619857"/>
            </a:xfrm>
            <a:prstGeom prst="rect">
              <a:avLst/>
            </a:prstGeom>
          </p:spPr>
        </p:pic>
        <p:sp>
          <p:nvSpPr>
            <p:cNvPr id="94" name="TextBox 93">
              <a:extLst>
                <a:ext uri="{FF2B5EF4-FFF2-40B4-BE49-F238E27FC236}">
                  <a16:creationId xmlns:a16="http://schemas.microsoft.com/office/drawing/2014/main" id="{B7841643-29E4-A92F-4284-A80648DF5FA9}"/>
                </a:ext>
              </a:extLst>
            </p:cNvPr>
            <p:cNvSpPr txBox="1"/>
            <p:nvPr/>
          </p:nvSpPr>
          <p:spPr>
            <a:xfrm>
              <a:off x="6512994" y="3079275"/>
              <a:ext cx="5635936"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srgbClr val="FFFAF1"/>
                    </a:solidFill>
                    <a:prstDash val="solid"/>
                  </a:ln>
                  <a:solidFill>
                    <a:srgbClr val="00B050"/>
                  </a:solidFill>
                  <a:effectLst>
                    <a:glow rad="63500">
                      <a:srgbClr val="70AD47">
                        <a:satMod val="175000"/>
                        <a:alpha val="40000"/>
                      </a:srgbClr>
                    </a:glow>
                    <a:outerShdw blurRad="12700" dist="38100" dir="2700000" algn="tl" rotWithShape="0">
                      <a:srgbClr val="FF33CC"/>
                    </a:outerShdw>
                  </a:effectLst>
                  <a:uLnTx/>
                  <a:uFillTx/>
                  <a:latin typeface="UVN Banh Mi" pitchFamily="2" charset="0"/>
                  <a:ea typeface="+mn-ea"/>
                  <a:cs typeface="+mn-cs"/>
                </a:rPr>
                <a:t>Tiêu</a:t>
              </a:r>
              <a:r>
                <a:rPr kumimoji="0" lang="en-US" sz="4400" b="1" i="0" u="none" strike="noStrike" kern="1200" cap="none" spc="0" normalizeH="0" baseline="0" noProof="0" dirty="0">
                  <a:ln w="9525">
                    <a:solidFill>
                      <a:srgbClr val="FFFAF1"/>
                    </a:solidFill>
                    <a:prstDash val="solid"/>
                  </a:ln>
                  <a:solidFill>
                    <a:srgbClr val="00B050"/>
                  </a:solidFill>
                  <a:effectLst>
                    <a:glow rad="63500">
                      <a:srgbClr val="70AD47">
                        <a:satMod val="175000"/>
                        <a:alpha val="40000"/>
                      </a:srgbClr>
                    </a:glow>
                    <a:outerShdw blurRad="12700" dist="38100" dir="2700000" algn="tl" rotWithShape="0">
                      <a:srgbClr val="FF33CC"/>
                    </a:outerShdw>
                  </a:effectLst>
                  <a:uLnTx/>
                  <a:uFillTx/>
                  <a:latin typeface="UVN Banh Mi" pitchFamily="2" charset="0"/>
                  <a:ea typeface="+mn-ea"/>
                  <a:cs typeface="+mn-cs"/>
                </a:rPr>
                <a:t> </a:t>
              </a:r>
              <a:r>
                <a:rPr kumimoji="0" lang="en-US" sz="4400" b="1" i="0" u="none" strike="noStrike" kern="1200" cap="none" spc="0" normalizeH="0" baseline="0" noProof="0" dirty="0" err="1">
                  <a:ln w="9525">
                    <a:solidFill>
                      <a:srgbClr val="FFFAF1"/>
                    </a:solidFill>
                    <a:prstDash val="solid"/>
                  </a:ln>
                  <a:solidFill>
                    <a:srgbClr val="00B050"/>
                  </a:solidFill>
                  <a:effectLst>
                    <a:glow rad="63500">
                      <a:srgbClr val="70AD47">
                        <a:satMod val="175000"/>
                        <a:alpha val="40000"/>
                      </a:srgbClr>
                    </a:glow>
                    <a:outerShdw blurRad="12700" dist="38100" dir="2700000" algn="tl" rotWithShape="0">
                      <a:srgbClr val="FF33CC"/>
                    </a:outerShdw>
                  </a:effectLst>
                  <a:uLnTx/>
                  <a:uFillTx/>
                  <a:latin typeface="UVN Banh Mi" pitchFamily="2" charset="0"/>
                  <a:ea typeface="+mn-ea"/>
                  <a:cs typeface="+mn-cs"/>
                </a:rPr>
                <a:t>chí</a:t>
              </a:r>
              <a:r>
                <a:rPr kumimoji="0" lang="en-US" sz="4400" b="1" i="0" u="none" strike="noStrike" kern="1200" cap="none" spc="0" normalizeH="0" baseline="0" noProof="0" dirty="0">
                  <a:ln w="9525">
                    <a:solidFill>
                      <a:srgbClr val="FFFAF1"/>
                    </a:solidFill>
                    <a:prstDash val="solid"/>
                  </a:ln>
                  <a:solidFill>
                    <a:srgbClr val="00B050"/>
                  </a:solidFill>
                  <a:effectLst>
                    <a:glow rad="63500">
                      <a:srgbClr val="70AD47">
                        <a:satMod val="175000"/>
                        <a:alpha val="40000"/>
                      </a:srgbClr>
                    </a:glow>
                    <a:outerShdw blurRad="12700" dist="38100" dir="2700000" algn="tl" rotWithShape="0">
                      <a:srgbClr val="FF33CC"/>
                    </a:outerShdw>
                  </a:effectLst>
                  <a:uLnTx/>
                  <a:uFillTx/>
                  <a:latin typeface="UVN Banh Mi" pitchFamily="2" charset="0"/>
                  <a:ea typeface="+mn-ea"/>
                  <a:cs typeface="+mn-cs"/>
                </a:rPr>
                <a:t> </a:t>
              </a:r>
              <a:r>
                <a:rPr kumimoji="0" lang="en-US" sz="4400" b="1" i="0" u="none" strike="noStrike" kern="1200" cap="none" spc="0" normalizeH="0" baseline="0" noProof="0" dirty="0" err="1">
                  <a:ln w="9525">
                    <a:solidFill>
                      <a:srgbClr val="FFFAF1"/>
                    </a:solidFill>
                    <a:prstDash val="solid"/>
                  </a:ln>
                  <a:solidFill>
                    <a:srgbClr val="00B050"/>
                  </a:solidFill>
                  <a:effectLst>
                    <a:glow rad="63500">
                      <a:srgbClr val="70AD47">
                        <a:satMod val="175000"/>
                        <a:alpha val="40000"/>
                      </a:srgbClr>
                    </a:glow>
                    <a:outerShdw blurRad="12700" dist="38100" dir="2700000" algn="tl" rotWithShape="0">
                      <a:srgbClr val="FF33CC"/>
                    </a:outerShdw>
                  </a:effectLst>
                  <a:uLnTx/>
                  <a:uFillTx/>
                  <a:latin typeface="UVN Banh Mi" pitchFamily="2" charset="0"/>
                  <a:ea typeface="+mn-ea"/>
                  <a:cs typeface="+mn-cs"/>
                </a:rPr>
                <a:t>đánh</a:t>
              </a:r>
              <a:r>
                <a:rPr kumimoji="0" lang="en-US" sz="4400" b="1" i="0" u="none" strike="noStrike" kern="1200" cap="none" spc="0" normalizeH="0" baseline="0" noProof="0" dirty="0">
                  <a:ln w="9525">
                    <a:solidFill>
                      <a:srgbClr val="FFFAF1"/>
                    </a:solidFill>
                    <a:prstDash val="solid"/>
                  </a:ln>
                  <a:solidFill>
                    <a:srgbClr val="00B050"/>
                  </a:solidFill>
                  <a:effectLst>
                    <a:glow rad="63500">
                      <a:srgbClr val="70AD47">
                        <a:satMod val="175000"/>
                        <a:alpha val="40000"/>
                      </a:srgbClr>
                    </a:glow>
                    <a:outerShdw blurRad="12700" dist="38100" dir="2700000" algn="tl" rotWithShape="0">
                      <a:srgbClr val="FF33CC"/>
                    </a:outerShdw>
                  </a:effectLst>
                  <a:uLnTx/>
                  <a:uFillTx/>
                  <a:latin typeface="UVN Banh Mi" pitchFamily="2" charset="0"/>
                  <a:ea typeface="+mn-ea"/>
                  <a:cs typeface="+mn-cs"/>
                </a:rPr>
                <a:t> </a:t>
              </a:r>
              <a:r>
                <a:rPr kumimoji="0" lang="en-US" sz="4400" b="1" i="0" u="none" strike="noStrike" kern="1200" cap="none" spc="0" normalizeH="0" baseline="0" noProof="0" dirty="0" err="1">
                  <a:ln w="9525">
                    <a:solidFill>
                      <a:srgbClr val="FFFAF1"/>
                    </a:solidFill>
                    <a:prstDash val="solid"/>
                  </a:ln>
                  <a:solidFill>
                    <a:srgbClr val="00B050"/>
                  </a:solidFill>
                  <a:effectLst>
                    <a:glow rad="63500">
                      <a:srgbClr val="70AD47">
                        <a:satMod val="175000"/>
                        <a:alpha val="40000"/>
                      </a:srgbClr>
                    </a:glow>
                    <a:outerShdw blurRad="12700" dist="38100" dir="2700000" algn="tl" rotWithShape="0">
                      <a:srgbClr val="FF33CC"/>
                    </a:outerShdw>
                  </a:effectLst>
                  <a:uLnTx/>
                  <a:uFillTx/>
                  <a:latin typeface="UVN Banh Mi" pitchFamily="2" charset="0"/>
                  <a:ea typeface="+mn-ea"/>
                  <a:cs typeface="+mn-cs"/>
                </a:rPr>
                <a:t>giá</a:t>
              </a:r>
              <a:endParaRPr kumimoji="0" lang="en-US" sz="4400" b="1" i="0" u="none" strike="noStrike" kern="1200" cap="none" spc="0" normalizeH="0" baseline="0" noProof="0" dirty="0">
                <a:ln w="9525">
                  <a:solidFill>
                    <a:prstClr val="white"/>
                  </a:solidFill>
                  <a:prstDash val="solid"/>
                </a:ln>
                <a:solidFill>
                  <a:srgbClr val="00B050"/>
                </a:solidFill>
                <a:effectLst>
                  <a:glow rad="63500">
                    <a:srgbClr val="70AD47">
                      <a:satMod val="175000"/>
                      <a:alpha val="40000"/>
                    </a:srgbClr>
                  </a:glow>
                  <a:outerShdw blurRad="12700" dist="38100" dir="2700000" algn="tl" rotWithShape="0">
                    <a:srgbClr val="FF33CC"/>
                  </a:outerShdw>
                </a:effectLst>
                <a:uLnTx/>
                <a:uFillTx/>
                <a:latin typeface="UVN Banh Mi" pitchFamily="2" charset="0"/>
                <a:ea typeface="+mn-ea"/>
                <a:cs typeface="+mn-cs"/>
              </a:endParaRPr>
            </a:p>
          </p:txBody>
        </p:sp>
        <p:grpSp>
          <p:nvGrpSpPr>
            <p:cNvPr id="95" name="Group 94"/>
            <p:cNvGrpSpPr/>
            <p:nvPr/>
          </p:nvGrpSpPr>
          <p:grpSpPr>
            <a:xfrm>
              <a:off x="6569162" y="3729420"/>
              <a:ext cx="2135692" cy="537815"/>
              <a:chOff x="6619047" y="3786926"/>
              <a:chExt cx="2135692" cy="537815"/>
            </a:xfrm>
          </p:grpSpPr>
          <p:sp>
            <p:nvSpPr>
              <p:cNvPr id="117" name="Rounded Rectangle 116"/>
              <p:cNvSpPr/>
              <p:nvPr/>
            </p:nvSpPr>
            <p:spPr>
              <a:xfrm>
                <a:off x="6681470" y="3911523"/>
                <a:ext cx="1918150" cy="378197"/>
              </a:xfrm>
              <a:prstGeom prst="round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8" name="Group 117"/>
              <p:cNvGrpSpPr/>
              <p:nvPr/>
            </p:nvGrpSpPr>
            <p:grpSpPr>
              <a:xfrm>
                <a:off x="6619047" y="3801521"/>
                <a:ext cx="409826" cy="523220"/>
                <a:chOff x="6741891" y="3770835"/>
                <a:chExt cx="409826" cy="523220"/>
              </a:xfrm>
            </p:grpSpPr>
            <p:sp>
              <p:nvSpPr>
                <p:cNvPr id="120" name="Flowchart: Connector 119"/>
                <p:cNvSpPr/>
                <p:nvPr/>
              </p:nvSpPr>
              <p:spPr>
                <a:xfrm>
                  <a:off x="6761973" y="3885806"/>
                  <a:ext cx="389744" cy="389744"/>
                </a:xfrm>
                <a:prstGeom prst="flowChartConnector">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1" name="TextBox 120"/>
                <p:cNvSpPr txBox="1"/>
                <p:nvPr/>
              </p:nvSpPr>
              <p:spPr>
                <a:xfrm>
                  <a:off x="6741891" y="3770835"/>
                  <a:ext cx="26580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00000"/>
                      </a:solidFill>
                      <a:effectLst/>
                      <a:uLnTx/>
                      <a:uFillTx/>
                      <a:latin typeface="UVN Banh Mi" pitchFamily="2" charset="0"/>
                      <a:ea typeface="+mn-ea"/>
                      <a:cs typeface="+mn-cs"/>
                    </a:rPr>
                    <a:t>1</a:t>
                  </a:r>
                </a:p>
              </p:txBody>
            </p:sp>
          </p:grpSp>
          <p:sp>
            <p:nvSpPr>
              <p:cNvPr id="119" name="TextBox 118"/>
              <p:cNvSpPr txBox="1"/>
              <p:nvPr/>
            </p:nvSpPr>
            <p:spPr>
              <a:xfrm>
                <a:off x="7066198" y="3786926"/>
                <a:ext cx="1688541" cy="45348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Đọc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đúng</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96" name="Group 95"/>
            <p:cNvGrpSpPr/>
            <p:nvPr/>
          </p:nvGrpSpPr>
          <p:grpSpPr>
            <a:xfrm>
              <a:off x="6586812" y="4960090"/>
              <a:ext cx="3555387" cy="538459"/>
              <a:chOff x="6616701" y="3800163"/>
              <a:chExt cx="3555387" cy="538459"/>
            </a:xfrm>
          </p:grpSpPr>
          <p:sp>
            <p:nvSpPr>
              <p:cNvPr id="112" name="Rounded Rectangle 111"/>
              <p:cNvSpPr/>
              <p:nvPr/>
            </p:nvSpPr>
            <p:spPr>
              <a:xfrm>
                <a:off x="6697481" y="3879708"/>
                <a:ext cx="3145893" cy="382932"/>
              </a:xfrm>
              <a:prstGeom prst="round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3" name="Group 112"/>
              <p:cNvGrpSpPr/>
              <p:nvPr/>
            </p:nvGrpSpPr>
            <p:grpSpPr>
              <a:xfrm>
                <a:off x="6616701" y="3815402"/>
                <a:ext cx="405930" cy="523220"/>
                <a:chOff x="6739545" y="3784716"/>
                <a:chExt cx="405930" cy="523220"/>
              </a:xfrm>
            </p:grpSpPr>
            <p:sp>
              <p:nvSpPr>
                <p:cNvPr id="115" name="Flowchart: Connector 114"/>
                <p:cNvSpPr/>
                <p:nvPr/>
              </p:nvSpPr>
              <p:spPr>
                <a:xfrm>
                  <a:off x="6755731" y="3841082"/>
                  <a:ext cx="389744" cy="389744"/>
                </a:xfrm>
                <a:prstGeom prst="flowChartConnector">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6" name="TextBox 115"/>
                <p:cNvSpPr txBox="1"/>
                <p:nvPr/>
              </p:nvSpPr>
              <p:spPr>
                <a:xfrm>
                  <a:off x="6739545" y="3784716"/>
                  <a:ext cx="26580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00000"/>
                      </a:solidFill>
                      <a:effectLst/>
                      <a:uLnTx/>
                      <a:uFillTx/>
                      <a:latin typeface="UVN Banh Mi" pitchFamily="2" charset="0"/>
                      <a:ea typeface="+mn-ea"/>
                      <a:cs typeface="+mn-cs"/>
                    </a:rPr>
                    <a:t>3</a:t>
                  </a:r>
                </a:p>
              </p:txBody>
            </p:sp>
          </p:grpSp>
          <p:sp>
            <p:nvSpPr>
              <p:cNvPr id="114" name="TextBox 113"/>
              <p:cNvSpPr txBox="1"/>
              <p:nvPr/>
            </p:nvSpPr>
            <p:spPr>
              <a:xfrm>
                <a:off x="6964470" y="3800163"/>
                <a:ext cx="3207618" cy="45348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Đọc</a:t>
                </a:r>
                <a:r>
                  <a:rPr kumimoji="0" lang="en-US" sz="28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diễn</a:t>
                </a:r>
                <a:r>
                  <a:rPr kumimoji="0" lang="en-US" sz="28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cảm</a:t>
                </a:r>
                <a:r>
                  <a:rPr kumimoji="0" lang="en-US" sz="28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97" name="Group 96"/>
            <p:cNvGrpSpPr/>
            <p:nvPr/>
          </p:nvGrpSpPr>
          <p:grpSpPr>
            <a:xfrm>
              <a:off x="6587164" y="4327898"/>
              <a:ext cx="4298291" cy="861229"/>
              <a:chOff x="6637049" y="3785359"/>
              <a:chExt cx="4298291" cy="861229"/>
            </a:xfrm>
          </p:grpSpPr>
          <p:sp>
            <p:nvSpPr>
              <p:cNvPr id="107" name="Rounded Rectangle 106"/>
              <p:cNvSpPr/>
              <p:nvPr/>
            </p:nvSpPr>
            <p:spPr>
              <a:xfrm>
                <a:off x="6865817" y="3863167"/>
                <a:ext cx="4066648" cy="378197"/>
              </a:xfrm>
              <a:prstGeom prst="round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8" name="Group 107"/>
              <p:cNvGrpSpPr/>
              <p:nvPr/>
            </p:nvGrpSpPr>
            <p:grpSpPr>
              <a:xfrm>
                <a:off x="6637049" y="3785359"/>
                <a:ext cx="389744" cy="523220"/>
                <a:chOff x="6759893" y="3754673"/>
                <a:chExt cx="389744" cy="523220"/>
              </a:xfrm>
            </p:grpSpPr>
            <p:sp>
              <p:nvSpPr>
                <p:cNvPr id="110" name="Flowchart: Connector 109"/>
                <p:cNvSpPr/>
                <p:nvPr/>
              </p:nvSpPr>
              <p:spPr>
                <a:xfrm>
                  <a:off x="6759893" y="3841917"/>
                  <a:ext cx="389744" cy="389744"/>
                </a:xfrm>
                <a:prstGeom prst="flowChartConnector">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1" name="TextBox 110"/>
                <p:cNvSpPr txBox="1"/>
                <p:nvPr/>
              </p:nvSpPr>
              <p:spPr>
                <a:xfrm>
                  <a:off x="6772716" y="3754673"/>
                  <a:ext cx="26580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00000"/>
                      </a:solidFill>
                      <a:effectLst/>
                      <a:uLnTx/>
                      <a:uFillTx/>
                      <a:latin typeface="UVN Banh Mi" pitchFamily="2" charset="0"/>
                      <a:ea typeface="+mn-ea"/>
                      <a:cs typeface="+mn-cs"/>
                    </a:rPr>
                    <a:t>2</a:t>
                  </a:r>
                </a:p>
              </p:txBody>
            </p:sp>
          </p:grpSp>
          <p:sp>
            <p:nvSpPr>
              <p:cNvPr id="109" name="TextBox 108"/>
              <p:cNvSpPr txBox="1"/>
              <p:nvPr/>
            </p:nvSpPr>
            <p:spPr>
              <a:xfrm>
                <a:off x="7042972" y="3819638"/>
                <a:ext cx="3892368" cy="826950"/>
              </a:xfrm>
              <a:prstGeom prst="rect">
                <a:avLst/>
              </a:prstGeom>
              <a:noFill/>
            </p:spPr>
            <p:txBody>
              <a:bodyPr wrap="square" rtlCol="0">
                <a:spAutoFit/>
              </a:bodyPr>
              <a:lstStyle/>
              <a:p>
                <a:pPr>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Đọc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to,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rõ</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ngắt</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nghỉ</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đúng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chỗ</a:t>
                </a:r>
                <a:endParaRPr lang="en-US" sz="2800" b="1" dirty="0">
                  <a:solidFill>
                    <a:prstClr val="black"/>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sp>
        <p:nvSpPr>
          <p:cNvPr id="48" name="TextBox 47">
            <a:extLst>
              <a:ext uri="{FF2B5EF4-FFF2-40B4-BE49-F238E27FC236}">
                <a16:creationId xmlns:a16="http://schemas.microsoft.com/office/drawing/2014/main" id="{2EA7E2CD-554F-2144-71D4-68D0062CA6E1}"/>
              </a:ext>
            </a:extLst>
          </p:cNvPr>
          <p:cNvSpPr txBox="1"/>
          <p:nvPr/>
        </p:nvSpPr>
        <p:spPr>
          <a:xfrm>
            <a:off x="3386100" y="1303666"/>
            <a:ext cx="797646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9525">
                  <a:solidFill>
                    <a:prstClr val="white"/>
                  </a:solidFill>
                  <a:prstDash val="solid"/>
                </a:ln>
                <a:effectLst>
                  <a:outerShdw blurRad="12700" dist="38100" dir="2700000" algn="tl" rotWithShape="0">
                    <a:srgbClr val="FF99CC"/>
                  </a:outerShdw>
                </a:effectLst>
                <a:uLnTx/>
                <a:uFillTx/>
                <a:latin typeface="Times New Roman" panose="02020603050405020304" pitchFamily="18" charset="0"/>
                <a:cs typeface="Times New Roman" panose="02020603050405020304" pitchFamily="18" charset="0"/>
              </a:rPr>
              <a:t>Thi</a:t>
            </a:r>
            <a:r>
              <a:rPr kumimoji="0" lang="en-US" sz="4000" b="1" i="0" u="none" strike="noStrike" kern="1200" cap="none" spc="0" normalizeH="0" baseline="0" noProof="0" dirty="0">
                <a:ln w="9525">
                  <a:solidFill>
                    <a:prstClr val="white"/>
                  </a:solidFill>
                  <a:prstDash val="solid"/>
                </a:ln>
                <a:effectLst>
                  <a:outerShdw blurRad="12700" dist="38100" dir="2700000" algn="tl" rotWithShape="0">
                    <a:srgbClr val="FF99CC"/>
                  </a:outerShdw>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w="9525">
                  <a:solidFill>
                    <a:prstClr val="white"/>
                  </a:solidFill>
                  <a:prstDash val="solid"/>
                </a:ln>
                <a:effectLst>
                  <a:outerShdw blurRad="12700" dist="38100" dir="2700000" algn="tl" rotWithShape="0">
                    <a:srgbClr val="FF99CC"/>
                  </a:outerShdw>
                </a:effectLst>
                <a:uLnTx/>
                <a:uFillTx/>
                <a:latin typeface="Times New Roman" panose="02020603050405020304" pitchFamily="18" charset="0"/>
                <a:cs typeface="Times New Roman" panose="02020603050405020304" pitchFamily="18" charset="0"/>
              </a:rPr>
              <a:t>đua</a:t>
            </a:r>
            <a:r>
              <a:rPr kumimoji="0" lang="en-US" sz="4000" b="1" i="0" u="none" strike="noStrike" kern="1200" cap="none" spc="0" normalizeH="0" baseline="0" noProof="0" dirty="0">
                <a:ln w="9525">
                  <a:solidFill>
                    <a:prstClr val="white"/>
                  </a:solidFill>
                  <a:prstDash val="solid"/>
                </a:ln>
                <a:effectLst>
                  <a:outerShdw blurRad="12700" dist="38100" dir="2700000" algn="tl" rotWithShape="0">
                    <a:srgbClr val="FF99CC"/>
                  </a:outerShdw>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w="9525">
                  <a:solidFill>
                    <a:prstClr val="white"/>
                  </a:solidFill>
                  <a:prstDash val="solid"/>
                </a:ln>
                <a:effectLst>
                  <a:outerShdw blurRad="12700" dist="38100" dir="2700000" algn="tl" rotWithShape="0">
                    <a:srgbClr val="FF99CC"/>
                  </a:outerShdw>
                </a:effectLst>
                <a:uLnTx/>
                <a:uFillTx/>
                <a:latin typeface="Times New Roman" panose="02020603050405020304" pitchFamily="18" charset="0"/>
                <a:cs typeface="Times New Roman" panose="02020603050405020304" pitchFamily="18" charset="0"/>
              </a:rPr>
              <a:t>đọc</a:t>
            </a:r>
            <a:r>
              <a:rPr kumimoji="0" lang="en-US" sz="4000" b="1" i="0" u="none" strike="noStrike" kern="1200" cap="none" spc="0" normalizeH="0" baseline="0" noProof="0" dirty="0">
                <a:ln w="9525">
                  <a:solidFill>
                    <a:prstClr val="white"/>
                  </a:solidFill>
                  <a:prstDash val="solid"/>
                </a:ln>
                <a:effectLst>
                  <a:outerShdw blurRad="12700" dist="38100" dir="2700000" algn="tl" rotWithShape="0">
                    <a:srgbClr val="FF99CC"/>
                  </a:outerShdw>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w="9525">
                  <a:solidFill>
                    <a:prstClr val="white"/>
                  </a:solidFill>
                  <a:prstDash val="solid"/>
                </a:ln>
                <a:effectLst>
                  <a:outerShdw blurRad="12700" dist="38100" dir="2700000" algn="tl" rotWithShape="0">
                    <a:srgbClr val="FF99CC"/>
                  </a:outerShdw>
                </a:effectLst>
                <a:uLnTx/>
                <a:uFillTx/>
                <a:latin typeface="Times New Roman" panose="02020603050405020304" pitchFamily="18" charset="0"/>
                <a:cs typeface="Times New Roman" panose="02020603050405020304" pitchFamily="18" charset="0"/>
              </a:rPr>
              <a:t>trước</a:t>
            </a:r>
            <a:r>
              <a:rPr kumimoji="0" lang="en-US" sz="4000" b="1" i="0" u="none" strike="noStrike" kern="1200" cap="none" spc="0" normalizeH="0" baseline="0" noProof="0" dirty="0">
                <a:ln w="9525">
                  <a:solidFill>
                    <a:prstClr val="white"/>
                  </a:solidFill>
                  <a:prstDash val="solid"/>
                </a:ln>
                <a:effectLst>
                  <a:outerShdw blurRad="12700" dist="38100" dir="2700000" algn="tl" rotWithShape="0">
                    <a:srgbClr val="FF99CC"/>
                  </a:outerShdw>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w="9525">
                  <a:solidFill>
                    <a:prstClr val="white"/>
                  </a:solidFill>
                  <a:prstDash val="solid"/>
                </a:ln>
                <a:effectLst>
                  <a:outerShdw blurRad="12700" dist="38100" dir="2700000" algn="tl" rotWithShape="0">
                    <a:srgbClr val="FF99CC"/>
                  </a:outerShdw>
                </a:effectLst>
                <a:uLnTx/>
                <a:uFillTx/>
                <a:latin typeface="Times New Roman" panose="02020603050405020304" pitchFamily="18" charset="0"/>
                <a:cs typeface="Times New Roman" panose="02020603050405020304" pitchFamily="18" charset="0"/>
              </a:rPr>
              <a:t>lớp</a:t>
            </a:r>
            <a:endParaRPr kumimoji="0" lang="en-US" sz="4000" b="1" i="0" u="none" strike="noStrike" kern="1200" cap="none" spc="0" normalizeH="0" baseline="0" noProof="0" dirty="0">
              <a:ln w="9525">
                <a:solidFill>
                  <a:prstClr val="white"/>
                </a:solidFill>
                <a:prstDash val="solid"/>
              </a:ln>
              <a:effectLst>
                <a:outerShdw blurRad="12700" dist="38100" dir="2700000" algn="tl" rotWithShape="0">
                  <a:srgbClr val="FF99CC"/>
                </a:outerShdw>
              </a:effectLst>
              <a:uLnTx/>
              <a:uFillTx/>
              <a:latin typeface="Times New Roman" panose="02020603050405020304" pitchFamily="18" charset="0"/>
              <a:cs typeface="Times New Roman" panose="02020603050405020304" pitchFamily="18" charset="0"/>
            </a:endParaRPr>
          </a:p>
        </p:txBody>
      </p:sp>
      <p:sp>
        <p:nvSpPr>
          <p:cNvPr id="28" name="Rectangle 27"/>
          <p:cNvSpPr/>
          <p:nvPr/>
        </p:nvSpPr>
        <p:spPr>
          <a:xfrm>
            <a:off x="280050" y="186246"/>
            <a:ext cx="5314275" cy="954107"/>
          </a:xfrm>
          <a:prstGeom prst="rect">
            <a:avLst/>
          </a:prstGeom>
        </p:spPr>
        <p:txBody>
          <a:bodyPr wrap="none">
            <a:spAutoFit/>
          </a:bodyPr>
          <a:lstStyle/>
          <a:p>
            <a:r>
              <a:rPr lang="en-US" sz="2800" b="1" dirty="0" err="1">
                <a:solidFill>
                  <a:srgbClr val="FF0000"/>
                </a:solidFill>
                <a:latin typeface="Times New Roman" panose="02020603050405020304" pitchFamily="18" charset="0"/>
                <a:cs typeface="Times New Roman" panose="02020603050405020304" pitchFamily="18" charset="0"/>
              </a:rPr>
              <a:t>Trò</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chơi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vòng</a:t>
            </a:r>
            <a:r>
              <a:rPr lang="en-US" sz="2800" b="1" dirty="0">
                <a:solidFill>
                  <a:srgbClr val="FF0000"/>
                </a:solidFill>
                <a:latin typeface="Times New Roman" panose="02020603050405020304" pitchFamily="18" charset="0"/>
                <a:cs typeface="Times New Roman" panose="02020603050405020304" pitchFamily="18" charset="0"/>
              </a:rPr>
              <a:t> quay may </a:t>
            </a:r>
            <a:r>
              <a:rPr lang="en-US" sz="2800" b="1" dirty="0" err="1">
                <a:solidFill>
                  <a:srgbClr val="FF0000"/>
                </a:solidFill>
                <a:latin typeface="Times New Roman" panose="02020603050405020304" pitchFamily="18" charset="0"/>
                <a:cs typeface="Times New Roman" panose="02020603050405020304" pitchFamily="18" charset="0"/>
              </a:rPr>
              <a:t>mắn</a:t>
            </a:r>
            <a:r>
              <a:rPr lang="en-US" sz="2800" b="1" dirty="0">
                <a:solidFill>
                  <a:srgbClr val="FF0000"/>
                </a:solidFill>
                <a:latin typeface="Times New Roman" panose="02020603050405020304" pitchFamily="18" charset="0"/>
                <a:cs typeface="Times New Roman" panose="02020603050405020304" pitchFamily="18" charset="0"/>
              </a:rPr>
              <a:t>  </a:t>
            </a:r>
          </a:p>
          <a:p>
            <a:r>
              <a:rPr lang="en-US" sz="2800" dirty="0">
                <a:latin typeface="Times New Roman" panose="02020603050405020304" pitchFamily="18" charset="0"/>
                <a:cs typeface="Times New Roman" panose="02020603050405020304" pitchFamily="18" charset="0"/>
              </a:rPr>
              <a:t>https://wheelofnames.com/mgy-n6s</a:t>
            </a:r>
          </a:p>
        </p:txBody>
      </p:sp>
    </p:spTree>
    <p:extLst>
      <p:ext uri="{BB962C8B-B14F-4D97-AF65-F5344CB8AC3E}">
        <p14:creationId xmlns:p14="http://schemas.microsoft.com/office/powerpoint/2010/main" val="1732825455"/>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Rectangle 4"/>
          <p:cNvSpPr/>
          <p:nvPr/>
        </p:nvSpPr>
        <p:spPr>
          <a:xfrm>
            <a:off x="644713" y="702525"/>
            <a:ext cx="11366090" cy="1077218"/>
          </a:xfrm>
          <a:prstGeom prst="rect">
            <a:avLst/>
          </a:prstGeom>
          <a:pattFill prst="pct5">
            <a:fgClr>
              <a:schemeClr val="accent1"/>
            </a:fgClr>
            <a:bgClr>
              <a:schemeClr val="bg1"/>
            </a:bgClr>
          </a:pattFill>
        </p:spPr>
        <p:txBody>
          <a:bodyPr wrap="square">
            <a:spAutoFit/>
          </a:bodyPr>
          <a:lstStyle/>
          <a:p>
            <a:r>
              <a:rPr lang="vi-VN" sz="3200" dirty="0">
                <a:latin typeface="Times New Roman" panose="02020603050405020304" pitchFamily="18" charset="0"/>
                <a:cs typeface="Times New Roman" panose="02020603050405020304" pitchFamily="18" charset="0"/>
              </a:rPr>
              <a:t>Em thấy Thành phố Hồ Chí Minh trong buổi sáng đẹp như thế nào?</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Theo em, điều gì giúp cho thành phố trở nên trong lành và tươi đẹp?</a:t>
            </a:r>
            <a:endParaRPr lang="en-US" sz="3200" dirty="0">
              <a:latin typeface="Times New Roman" panose="02020603050405020304" pitchFamily="18" charset="0"/>
              <a:cs typeface="Times New Roman" panose="02020603050405020304" pitchFamily="18" charset="0"/>
            </a:endParaRPr>
          </a:p>
        </p:txBody>
      </p:sp>
      <p:sp>
        <p:nvSpPr>
          <p:cNvPr id="6" name="Rectangle 5"/>
          <p:cNvSpPr/>
          <p:nvPr/>
        </p:nvSpPr>
        <p:spPr>
          <a:xfrm>
            <a:off x="491613" y="584050"/>
            <a:ext cx="11366090" cy="2062103"/>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r>
              <a:rPr lang="en-US" sz="3200" dirty="0">
                <a:latin typeface="Times New Roman" panose="02020603050405020304" pitchFamily="18" charset="0"/>
                <a:cs typeface="Times New Roman" panose="02020603050405020304" pitchFamily="18" charset="0"/>
              </a:rPr>
              <a:t>Qua </a:t>
            </a: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nhận thấy thành phố Hồ Chí Minh buổi sáng hiện lên đẹp đẽ với ánh bình minh, cây xanh và không khí trong lành. </a:t>
            </a:r>
            <a:endParaRPr lang="en-US" sz="3200" dirty="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p:txBody>
      </p:sp>
      <p:sp>
        <p:nvSpPr>
          <p:cNvPr id="2" name="TextBox 1"/>
          <p:cNvSpPr txBox="1"/>
          <p:nvPr/>
        </p:nvSpPr>
        <p:spPr>
          <a:xfrm>
            <a:off x="467733" y="445550"/>
            <a:ext cx="11366090" cy="2339102"/>
          </a:xfrm>
          <a:prstGeom prst="rect">
            <a:avLst/>
          </a:prstGeom>
          <a:blipFill>
            <a:blip r:embed="rId2"/>
            <a:tile tx="0" ty="0" sx="100000" sy="100000" flip="none" algn="tl"/>
          </a:blip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cầ</a:t>
            </a:r>
            <a:r>
              <a:rPr lang="vi-VN" sz="3200" dirty="0">
                <a:latin typeface="Times New Roman" panose="02020603050405020304" pitchFamily="18" charset="0"/>
                <a:cs typeface="Times New Roman" panose="02020603050405020304" pitchFamily="18" charset="0"/>
              </a:rPr>
              <a:t>n</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biết giữ gìn môi trường sống: không xả rác bừa bãi</a:t>
            </a:r>
            <a:r>
              <a:rPr lang="en-US" sz="3200" dirty="0">
                <a:latin typeface="Times New Roman" panose="02020603050405020304" pitchFamily="18" charset="0"/>
                <a:cs typeface="Times New Roman" panose="02020603050405020304" pitchFamily="18" charset="0"/>
              </a:rPr>
              <a:t> ở </a:t>
            </a:r>
            <a:r>
              <a:rPr lang="en-US" sz="3200" dirty="0" err="1">
                <a:latin typeface="Times New Roman" panose="02020603050405020304" pitchFamily="18" charset="0"/>
                <a:cs typeface="Times New Roman" panose="02020603050405020304" pitchFamily="18" charset="0"/>
              </a:rPr>
              <a:t>trường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lớp</a:t>
            </a:r>
            <a:r>
              <a:rPr lang="en-US" sz="3200" dirty="0">
                <a:latin typeface="Times New Roman" panose="02020603050405020304" pitchFamily="18" charset="0"/>
                <a:cs typeface="Times New Roman" panose="02020603050405020304" pitchFamily="18" charset="0"/>
              </a:rPr>
              <a:t>,</a:t>
            </a:r>
            <a:r>
              <a:rPr lang="vi-VN" sz="3200" dirty="0">
                <a:latin typeface="Times New Roman" panose="02020603050405020304" pitchFamily="18" charset="0"/>
                <a:cs typeface="Times New Roman" panose="02020603050405020304" pitchFamily="18" charset="0"/>
              </a:rPr>
              <a:t> bảo vệ cây xanh nơi công cộng và có ý thức giữ đường phố sạch đẹp để thành phố luôn sáng – xanh – sạch như trong bài đọc.</a:t>
            </a:r>
            <a:endParaRPr lang="en-US" sz="3200"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576916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2359741" y="403123"/>
            <a:ext cx="6656439" cy="1569660"/>
          </a:xfrm>
          <a:prstGeom prst="rect">
            <a:avLst/>
          </a:prstGeom>
          <a:noFill/>
        </p:spPr>
        <p:txBody>
          <a:bodyPr wrap="square" rtlCol="0">
            <a:spAutoFit/>
          </a:bodyPr>
          <a:lstStyle/>
          <a:p>
            <a:r>
              <a:rPr lang="vi-VN" sz="3200" dirty="0">
                <a:latin typeface="Times New Roman" panose="02020603050405020304" pitchFamily="18" charset="0"/>
                <a:cs typeface="Times New Roman" panose="02020603050405020304" pitchFamily="18" charset="0"/>
              </a:rPr>
              <a:t>DẶN DÒ : </a:t>
            </a:r>
            <a:endParaRPr lang="en-US" sz="3200" dirty="0">
              <a:latin typeface="Times New Roman" panose="02020603050405020304" pitchFamily="18" charset="0"/>
              <a:cs typeface="Times New Roman" panose="02020603050405020304" pitchFamily="18" charset="0"/>
            </a:endParaRPr>
          </a:p>
          <a:p>
            <a:r>
              <a:rPr lang="en-US" sz="3200" dirty="0" err="1">
                <a:latin typeface="Times New Roman" panose="02020603050405020304" pitchFamily="18" charset="0"/>
                <a:cs typeface="Times New Roman" panose="02020603050405020304" pitchFamily="18" charset="0"/>
              </a:rPr>
              <a:t>Đọc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ở </a:t>
            </a:r>
            <a:r>
              <a:rPr lang="en-US" sz="3200" dirty="0" err="1">
                <a:latin typeface="Times New Roman" panose="02020603050405020304" pitchFamily="18" charset="0"/>
                <a:cs typeface="Times New Roman" panose="02020603050405020304" pitchFamily="18" charset="0"/>
              </a:rPr>
              <a:t>nhà</a:t>
            </a:r>
            <a:endParaRPr lang="en-US" sz="3200" dirty="0">
              <a:latin typeface="Times New Roman" panose="02020603050405020304" pitchFamily="18" charset="0"/>
              <a:cs typeface="Times New Roman" panose="02020603050405020304" pitchFamily="18" charset="0"/>
            </a:endParaRPr>
          </a:p>
          <a:p>
            <a:r>
              <a:rPr lang="vi-VN" sz="3200" dirty="0">
                <a:latin typeface="Times New Roman" panose="02020603050405020304" pitchFamily="18" charset="0"/>
                <a:cs typeface="Times New Roman" panose="02020603050405020304" pitchFamily="18" charset="0"/>
              </a:rPr>
              <a:t>Chuẩn bị </a:t>
            </a:r>
            <a:r>
              <a:rPr lang="en-US" sz="3200" dirty="0" err="1">
                <a:latin typeface="Times New Roman" panose="02020603050405020304" pitchFamily="18" charset="0"/>
                <a:cs typeface="Times New Roman" panose="02020603050405020304" pitchFamily="18" charset="0"/>
              </a:rPr>
              <a:t>tiết</a:t>
            </a:r>
            <a:r>
              <a:rPr lang="en-US" sz="3200" dirty="0">
                <a:latin typeface="Times New Roman" panose="02020603050405020304" pitchFamily="18" charset="0"/>
                <a:cs typeface="Times New Roman" panose="02020603050405020304" pitchFamily="18" charset="0"/>
              </a:rPr>
              <a:t> 2 </a:t>
            </a:r>
            <a:r>
              <a:rPr lang="en-US" sz="3200" dirty="0" err="1">
                <a:latin typeface="Times New Roman" panose="02020603050405020304" pitchFamily="18" charset="0"/>
                <a:cs typeface="Times New Roman" panose="02020603050405020304" pitchFamily="18" charset="0"/>
              </a:rPr>
              <a:t>Nói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nghe</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934037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0000"/>
            <a:lum/>
          </a:blip>
          <a:srcRect/>
          <a:stretch>
            <a:fillRect t="-9000" b="-19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42758F-738B-ADA7-8EE6-A5D510300CAE}"/>
              </a:ext>
            </a:extLst>
          </p:cNvPr>
          <p:cNvSpPr txBox="1"/>
          <p:nvPr/>
        </p:nvSpPr>
        <p:spPr>
          <a:xfrm>
            <a:off x="3797300" y="2599204"/>
            <a:ext cx="459740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0"/>
                <a:solidFill>
                  <a:srgbClr val="FF945F"/>
                </a:solidFill>
                <a:effectLst>
                  <a:outerShdw blurRad="38100" dist="25400" dir="5400000" algn="ctr" rotWithShape="0">
                    <a:srgbClr val="6E747A">
                      <a:alpha val="43000"/>
                    </a:srgbClr>
                  </a:outerShdw>
                </a:effectLst>
                <a:uLnTx/>
                <a:uFillTx/>
                <a:latin typeface="UTM Cookies" panose="02040603050506020204" pitchFamily="18" charset="0"/>
                <a:ea typeface="+mn-ea"/>
                <a:cs typeface="+mn-cs"/>
              </a:rPr>
              <a:t>Tạm biệt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0"/>
                <a:solidFill>
                  <a:srgbClr val="FF945F"/>
                </a:solidFill>
                <a:effectLst>
                  <a:outerShdw blurRad="38100" dist="25400" dir="5400000" algn="ctr" rotWithShape="0">
                    <a:srgbClr val="6E747A">
                      <a:alpha val="43000"/>
                    </a:srgbClr>
                  </a:outerShdw>
                </a:effectLst>
                <a:uLnTx/>
                <a:uFillTx/>
                <a:latin typeface="UTM Cookies" panose="02040603050506020204" pitchFamily="18" charset="0"/>
                <a:ea typeface="+mn-ea"/>
                <a:cs typeface="+mn-cs"/>
              </a:rPr>
              <a:t>Hẹn gặp lại!</a:t>
            </a:r>
          </a:p>
        </p:txBody>
      </p:sp>
    </p:spTree>
    <p:extLst>
      <p:ext uri="{BB962C8B-B14F-4D97-AF65-F5344CB8AC3E}">
        <p14:creationId xmlns:p14="http://schemas.microsoft.com/office/powerpoint/2010/main" val="36068054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E793BA4-F870-A123-4448-2BF3C2797BCF}"/>
              </a:ext>
            </a:extLst>
          </p:cNvPr>
          <p:cNvGrpSpPr/>
          <p:nvPr/>
        </p:nvGrpSpPr>
        <p:grpSpPr>
          <a:xfrm>
            <a:off x="653144" y="588558"/>
            <a:ext cx="10659731" cy="2257843"/>
            <a:chOff x="792168" y="872365"/>
            <a:chExt cx="7006912" cy="2257843"/>
          </a:xfrm>
        </p:grpSpPr>
        <p:grpSp>
          <p:nvGrpSpPr>
            <p:cNvPr id="3" name="Group 2">
              <a:extLst>
                <a:ext uri="{FF2B5EF4-FFF2-40B4-BE49-F238E27FC236}">
                  <a16:creationId xmlns:a16="http://schemas.microsoft.com/office/drawing/2014/main" id="{B1B50915-912E-8830-6AA9-DDE60CB0F4BC}"/>
                </a:ext>
              </a:extLst>
            </p:cNvPr>
            <p:cNvGrpSpPr/>
            <p:nvPr/>
          </p:nvGrpSpPr>
          <p:grpSpPr>
            <a:xfrm>
              <a:off x="792168" y="872365"/>
              <a:ext cx="7006912" cy="2257843"/>
              <a:chOff x="4442573" y="1653810"/>
              <a:chExt cx="7328398" cy="1725987"/>
            </a:xfrm>
          </p:grpSpPr>
          <p:pic>
            <p:nvPicPr>
              <p:cNvPr id="5" name="Picture 4">
                <a:extLst>
                  <a:ext uri="{FF2B5EF4-FFF2-40B4-BE49-F238E27FC236}">
                    <a16:creationId xmlns:a16="http://schemas.microsoft.com/office/drawing/2014/main" id="{F2E4DB41-5BBE-3181-5BC2-BB927FF26CBE}"/>
                  </a:ext>
                </a:extLst>
              </p:cNvPr>
              <p:cNvPicPr>
                <a:picLocks noChangeAspect="1"/>
              </p:cNvPicPr>
              <p:nvPr/>
            </p:nvPicPr>
            <p:blipFill>
              <a:blip r:embed="rId2"/>
              <a:stretch>
                <a:fillRect/>
              </a:stretch>
            </p:blipFill>
            <p:spPr>
              <a:xfrm>
                <a:off x="4558064" y="1653810"/>
                <a:ext cx="7212907" cy="1725987"/>
              </a:xfrm>
              <a:prstGeom prst="rect">
                <a:avLst/>
              </a:prstGeom>
            </p:spPr>
          </p:pic>
          <p:sp>
            <p:nvSpPr>
              <p:cNvPr id="6" name="Google Shape;449;p40">
                <a:extLst>
                  <a:ext uri="{FF2B5EF4-FFF2-40B4-BE49-F238E27FC236}">
                    <a16:creationId xmlns:a16="http://schemas.microsoft.com/office/drawing/2014/main" id="{4C66A210-45DA-7815-1C08-0228554711A2}"/>
                  </a:ext>
                </a:extLst>
              </p:cNvPr>
              <p:cNvSpPr txBox="1">
                <a:spLocks/>
              </p:cNvSpPr>
              <p:nvPr/>
            </p:nvSpPr>
            <p:spPr>
              <a:xfrm>
                <a:off x="4442573" y="1780307"/>
                <a:ext cx="4497671" cy="6598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5200"/>
                  <a:buFont typeface="Gochi Hand"/>
                  <a:buNone/>
                  <a:defRPr sz="6300" b="0" i="0" u="none" strike="noStrike" cap="none">
                    <a:solidFill>
                      <a:schemeClr val="dk1"/>
                    </a:solidFill>
                    <a:latin typeface="Gochi Hand"/>
                    <a:ea typeface="Gochi Hand"/>
                    <a:cs typeface="Gochi Hand"/>
                    <a:sym typeface="Gochi Hand"/>
                  </a:defRPr>
                </a:lvl1pPr>
                <a:lvl2pPr marR="0" lvl="1"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2pPr>
                <a:lvl3pPr marR="0" lvl="2"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3pPr>
                <a:lvl4pPr marR="0" lvl="3"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4pPr>
                <a:lvl5pPr marR="0" lvl="4"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5pPr>
                <a:lvl6pPr marR="0" lvl="5"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6pPr>
                <a:lvl7pPr marR="0" lvl="6"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7pPr>
                <a:lvl8pPr marR="0" lvl="7"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8pPr>
                <a:lvl9pPr marR="0" lvl="8"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9pPr>
              </a:lstStyle>
              <a:p>
                <a:pPr algn="ctr"/>
                <a:endParaRPr lang="en-US" sz="5000" b="1">
                  <a:solidFill>
                    <a:schemeClr val="tx1"/>
                  </a:solidFill>
                  <a:latin typeface="SVN-Hole Hearted" panose="020B0A06020104020203" pitchFamily="34" charset="0"/>
                  <a:cs typeface="Times New Roman" panose="02020603050405020304" pitchFamily="18" charset="0"/>
                </a:endParaRPr>
              </a:p>
            </p:txBody>
          </p:sp>
        </p:grpSp>
        <p:sp>
          <p:nvSpPr>
            <p:cNvPr id="4" name="TextBox 3">
              <a:extLst>
                <a:ext uri="{FF2B5EF4-FFF2-40B4-BE49-F238E27FC236}">
                  <a16:creationId xmlns:a16="http://schemas.microsoft.com/office/drawing/2014/main" id="{5B9EC6C5-258B-A653-442C-BB1DBC229DC6}"/>
                </a:ext>
              </a:extLst>
            </p:cNvPr>
            <p:cNvSpPr txBox="1"/>
            <p:nvPr/>
          </p:nvSpPr>
          <p:spPr>
            <a:xfrm>
              <a:off x="1365818" y="1116803"/>
              <a:ext cx="5820428" cy="1754326"/>
            </a:xfrm>
            <a:prstGeom prst="rect">
              <a:avLst/>
            </a:prstGeom>
            <a:noFill/>
          </p:spPr>
          <p:txBody>
            <a:bodyPr wrap="square" rtlCol="0">
              <a:spAutoFit/>
            </a:bodyPr>
            <a:lstStyle/>
            <a:p>
              <a:pPr algn="ctr"/>
              <a:r>
                <a:rPr lang="vi-VN" sz="3600" dirty="0">
                  <a:latin typeface="Times New Roman" panose="02020603050405020304" pitchFamily="18" charset="0"/>
                  <a:cs typeface="Times New Roman" panose="02020603050405020304" pitchFamily="18" charset="0"/>
                </a:rPr>
                <a:t>Nói 2 – 3 câu về hoạt động quen thuộc của người dân ở địa phương em vào buổi sáng</a:t>
              </a:r>
              <a:r>
                <a:rPr lang="vi-VN" sz="3600" b="1" dirty="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a:p>
              <a:pPr algn="ctr"/>
              <a:endParaRPr lang="en-US" sz="3600" dirty="0">
                <a:solidFill>
                  <a:srgbClr val="0070C0"/>
                </a:solidFill>
                <a:latin typeface="UTM Avo" panose="02040603050506020204" pitchFamily="18" charset="0"/>
              </a:endParaRPr>
            </a:p>
          </p:txBody>
        </p:sp>
      </p:grpSp>
      <p:pic>
        <p:nvPicPr>
          <p:cNvPr id="9" name="Picture 8">
            <a:hlinkClick r:id="rId3" action="ppaction://hlinksldjump"/>
            <a:extLst>
              <a:ext uri="{FF2B5EF4-FFF2-40B4-BE49-F238E27FC236}">
                <a16:creationId xmlns:a16="http://schemas.microsoft.com/office/drawing/2014/main" id="{0CF990B7-764D-8904-6F90-EEE8F8AA72B0}"/>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9723220" y="4495620"/>
            <a:ext cx="2468780" cy="2439679"/>
          </a:xfrm>
          <a:prstGeom prst="rect">
            <a:avLst/>
          </a:prstGeom>
        </p:spPr>
      </p:pic>
    </p:spTree>
    <p:extLst>
      <p:ext uri="{BB962C8B-B14F-4D97-AF65-F5344CB8AC3E}">
        <p14:creationId xmlns:p14="http://schemas.microsoft.com/office/powerpoint/2010/main" val="2033742027"/>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891" y="953588"/>
            <a:ext cx="11138262" cy="5965373"/>
          </a:xfrm>
          <a:prstGeom prst="rect">
            <a:avLst/>
          </a:prstGeom>
        </p:spPr>
      </p:pic>
      <p:sp>
        <p:nvSpPr>
          <p:cNvPr id="5" name="TextBox 4"/>
          <p:cNvSpPr txBox="1"/>
          <p:nvPr/>
        </p:nvSpPr>
        <p:spPr>
          <a:xfrm>
            <a:off x="1691711" y="255072"/>
            <a:ext cx="5347063" cy="523220"/>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Bức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tranh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vẽ</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cảnh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gì</a:t>
            </a:r>
            <a:r>
              <a:rPr lang="en-US" sz="2800" b="1" dirty="0">
                <a:latin typeface="Times New Roman" panose="02020603050405020304" pitchFamily="18" charset="0"/>
                <a:cs typeface="Times New Roman" panose="02020603050405020304" pitchFamily="18" charset="0"/>
              </a:rPr>
              <a:t> ở </a:t>
            </a:r>
            <a:r>
              <a:rPr lang="en-US" sz="2800" b="1" dirty="0" err="1">
                <a:latin typeface="Times New Roman" panose="02020603050405020304" pitchFamily="18" charset="0"/>
                <a:cs typeface="Times New Roman" panose="02020603050405020304" pitchFamily="18" charset="0"/>
              </a:rPr>
              <a:t>đâu</a:t>
            </a:r>
            <a:r>
              <a:rPr lang="en-US" sz="28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459599600"/>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Hình ảnh Thành Phố Hồ Chí Minh PNG, Vector, PSD, và biểu tượng để tải về  miễn phí | pngtree">
            <a:extLst>
              <a:ext uri="{FF2B5EF4-FFF2-40B4-BE49-F238E27FC236}">
                <a16:creationId xmlns:a16="http://schemas.microsoft.com/office/drawing/2014/main" id="{AFC9161E-DE52-4B8B-8FFC-7C420DE038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256" y="1872342"/>
            <a:ext cx="11434355" cy="477229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357D2A3-0B4A-4BDF-8BA4-D58E35626E85}"/>
              </a:ext>
            </a:extLst>
          </p:cNvPr>
          <p:cNvSpPr txBox="1"/>
          <p:nvPr/>
        </p:nvSpPr>
        <p:spPr>
          <a:xfrm>
            <a:off x="139338" y="1005863"/>
            <a:ext cx="10717398" cy="769441"/>
          </a:xfrm>
          <a:prstGeom prst="rect">
            <a:avLst/>
          </a:prstGeom>
          <a:noFill/>
        </p:spPr>
        <p:txBody>
          <a:bodyPr wrap="square">
            <a:spAutoFit/>
          </a:bodyPr>
          <a:lstStyle/>
          <a:p>
            <a:pPr algn="ctr">
              <a:defRPr/>
            </a:pPr>
            <a:r>
              <a:rPr lang="en-US" sz="3200" b="1" dirty="0" err="1">
                <a:ln>
                  <a:solidFill>
                    <a:srgbClr val="ED7D31">
                      <a:lumMod val="75000"/>
                    </a:srgbClr>
                  </a:solidFill>
                </a:ln>
                <a:latin typeface="Times New Roman" panose="02020603050405020304" pitchFamily="18" charset="0"/>
                <a:cs typeface="Times New Roman" panose="02020603050405020304" pitchFamily="18" charset="0"/>
              </a:rPr>
              <a:t>Bài</a:t>
            </a:r>
            <a:r>
              <a:rPr lang="en-US" sz="3200" b="1" dirty="0">
                <a:ln>
                  <a:solidFill>
                    <a:srgbClr val="ED7D31">
                      <a:lumMod val="75000"/>
                    </a:srgbClr>
                  </a:solidFill>
                </a:ln>
                <a:latin typeface="Times New Roman" panose="02020603050405020304" pitchFamily="18" charset="0"/>
                <a:cs typeface="Times New Roman" panose="02020603050405020304" pitchFamily="18" charset="0"/>
              </a:rPr>
              <a:t> 6 :</a:t>
            </a:r>
            <a:r>
              <a:rPr lang="en-US" sz="3200" b="1" dirty="0" err="1">
                <a:ln>
                  <a:solidFill>
                    <a:srgbClr val="ED7D31">
                      <a:lumMod val="75000"/>
                    </a:srgbClr>
                  </a:solidFill>
                </a:ln>
                <a:latin typeface="Times New Roman" panose="02020603050405020304" pitchFamily="18" charset="0"/>
                <a:cs typeface="Times New Roman" panose="02020603050405020304" pitchFamily="18" charset="0"/>
              </a:rPr>
              <a:t>Buổi</a:t>
            </a:r>
            <a:r>
              <a:rPr lang="en-US" sz="3200" b="1" dirty="0">
                <a:ln>
                  <a:solidFill>
                    <a:srgbClr val="ED7D31">
                      <a:lumMod val="75000"/>
                    </a:srgbClr>
                  </a:solidFill>
                </a:ln>
                <a:latin typeface="Times New Roman" panose="02020603050405020304" pitchFamily="18" charset="0"/>
                <a:cs typeface="Times New Roman" panose="02020603050405020304" pitchFamily="18" charset="0"/>
              </a:rPr>
              <a:t> </a:t>
            </a:r>
            <a:r>
              <a:rPr lang="en-US" sz="3200" b="1" dirty="0" err="1">
                <a:ln>
                  <a:solidFill>
                    <a:srgbClr val="ED7D31">
                      <a:lumMod val="75000"/>
                    </a:srgbClr>
                  </a:solidFill>
                </a:ln>
                <a:latin typeface="Times New Roman" panose="02020603050405020304" pitchFamily="18" charset="0"/>
                <a:cs typeface="Times New Roman" panose="02020603050405020304" pitchFamily="18" charset="0"/>
              </a:rPr>
              <a:t>sáng</a:t>
            </a:r>
            <a:r>
              <a:rPr lang="en-US" sz="3200" b="1" dirty="0">
                <a:ln>
                  <a:solidFill>
                    <a:srgbClr val="ED7D31">
                      <a:lumMod val="75000"/>
                    </a:srgbClr>
                  </a:solidFill>
                </a:ln>
                <a:latin typeface="Times New Roman" panose="02020603050405020304" pitchFamily="18" charset="0"/>
                <a:cs typeface="Times New Roman" panose="02020603050405020304" pitchFamily="18" charset="0"/>
              </a:rPr>
              <a:t> ở </a:t>
            </a:r>
            <a:r>
              <a:rPr lang="en-US" sz="3200" b="1" dirty="0" err="1">
                <a:ln>
                  <a:solidFill>
                    <a:srgbClr val="ED7D31">
                      <a:lumMod val="75000"/>
                    </a:srgbClr>
                  </a:solidFill>
                </a:ln>
                <a:latin typeface="Times New Roman" panose="02020603050405020304" pitchFamily="18" charset="0"/>
                <a:cs typeface="Times New Roman" panose="02020603050405020304" pitchFamily="18" charset="0"/>
              </a:rPr>
              <a:t>Thành</a:t>
            </a:r>
            <a:r>
              <a:rPr lang="en-US" sz="3200" b="1" dirty="0">
                <a:ln>
                  <a:solidFill>
                    <a:srgbClr val="ED7D31">
                      <a:lumMod val="75000"/>
                    </a:srgbClr>
                  </a:solidFill>
                </a:ln>
                <a:latin typeface="Times New Roman" panose="02020603050405020304" pitchFamily="18" charset="0"/>
                <a:cs typeface="Times New Roman" panose="02020603050405020304" pitchFamily="18" charset="0"/>
              </a:rPr>
              <a:t> </a:t>
            </a:r>
            <a:r>
              <a:rPr lang="en-US" sz="3200" b="1" dirty="0" err="1">
                <a:ln>
                  <a:solidFill>
                    <a:srgbClr val="ED7D31">
                      <a:lumMod val="75000"/>
                    </a:srgbClr>
                  </a:solidFill>
                </a:ln>
                <a:latin typeface="Times New Roman" panose="02020603050405020304" pitchFamily="18" charset="0"/>
                <a:cs typeface="Times New Roman" panose="02020603050405020304" pitchFamily="18" charset="0"/>
              </a:rPr>
              <a:t>phố</a:t>
            </a:r>
            <a:r>
              <a:rPr lang="en-US" sz="3200" b="1" dirty="0">
                <a:ln>
                  <a:solidFill>
                    <a:srgbClr val="ED7D31">
                      <a:lumMod val="75000"/>
                    </a:srgbClr>
                  </a:solidFill>
                </a:ln>
                <a:latin typeface="Times New Roman" panose="02020603050405020304" pitchFamily="18" charset="0"/>
                <a:cs typeface="Times New Roman" panose="02020603050405020304" pitchFamily="18" charset="0"/>
              </a:rPr>
              <a:t> </a:t>
            </a:r>
            <a:r>
              <a:rPr lang="en-US" sz="3200" b="1" dirty="0" err="1">
                <a:ln>
                  <a:solidFill>
                    <a:srgbClr val="ED7D31">
                      <a:lumMod val="75000"/>
                    </a:srgbClr>
                  </a:solidFill>
                </a:ln>
                <a:latin typeface="Times New Roman" panose="02020603050405020304" pitchFamily="18" charset="0"/>
                <a:cs typeface="Times New Roman" panose="02020603050405020304" pitchFamily="18" charset="0"/>
              </a:rPr>
              <a:t>Hồ</a:t>
            </a:r>
            <a:r>
              <a:rPr lang="en-US" sz="3200" b="1" dirty="0">
                <a:ln>
                  <a:solidFill>
                    <a:srgbClr val="ED7D31">
                      <a:lumMod val="75000"/>
                    </a:srgbClr>
                  </a:solidFill>
                </a:ln>
                <a:latin typeface="Times New Roman" panose="02020603050405020304" pitchFamily="18" charset="0"/>
                <a:cs typeface="Times New Roman" panose="02020603050405020304" pitchFamily="18" charset="0"/>
              </a:rPr>
              <a:t> </a:t>
            </a:r>
            <a:r>
              <a:rPr lang="en-US" sz="3200" b="1" dirty="0" err="1">
                <a:ln>
                  <a:solidFill>
                    <a:srgbClr val="ED7D31">
                      <a:lumMod val="75000"/>
                    </a:srgbClr>
                  </a:solidFill>
                </a:ln>
                <a:latin typeface="Times New Roman" panose="02020603050405020304" pitchFamily="18" charset="0"/>
                <a:cs typeface="Times New Roman" panose="02020603050405020304" pitchFamily="18" charset="0"/>
              </a:rPr>
              <a:t>Chí</a:t>
            </a:r>
            <a:r>
              <a:rPr lang="en-US" sz="3200" b="1" dirty="0">
                <a:ln>
                  <a:solidFill>
                    <a:srgbClr val="ED7D31">
                      <a:lumMod val="75000"/>
                    </a:srgbClr>
                  </a:solidFill>
                </a:ln>
                <a:latin typeface="Times New Roman" panose="02020603050405020304" pitchFamily="18" charset="0"/>
                <a:cs typeface="Times New Roman" panose="02020603050405020304" pitchFamily="18" charset="0"/>
              </a:rPr>
              <a:t> Mi</a:t>
            </a:r>
            <a:r>
              <a:rPr lang="en-US" sz="4400" b="1" dirty="0">
                <a:ln>
                  <a:solidFill>
                    <a:srgbClr val="ED7D31">
                      <a:lumMod val="75000"/>
                    </a:srgbClr>
                  </a:solidFill>
                </a:ln>
                <a:latin typeface="Times New Roman" panose="02020603050405020304" pitchFamily="18" charset="0"/>
                <a:cs typeface="Times New Roman" panose="02020603050405020304" pitchFamily="18" charset="0"/>
              </a:rPr>
              <a:t>nh</a:t>
            </a:r>
            <a:endParaRPr kumimoji="0" lang="en-US" sz="4400" b="1" i="0" u="none" strike="noStrike" kern="1200" cap="none" spc="0" normalizeH="0" baseline="0" noProof="0" dirty="0">
              <a:ln>
                <a:solidFill>
                  <a:srgbClr val="ED7D31">
                    <a:lumMod val="75000"/>
                  </a:srgbClr>
                </a:solidFill>
              </a:ln>
              <a:effectLst/>
              <a:uLnTx/>
              <a:uFillTx/>
              <a:latin typeface="Times New Roman" panose="02020603050405020304" pitchFamily="18" charset="0"/>
              <a:cs typeface="Times New Roman" panose="02020603050405020304" pitchFamily="18" charset="0"/>
            </a:endParaRPr>
          </a:p>
        </p:txBody>
      </p:sp>
      <p:sp>
        <p:nvSpPr>
          <p:cNvPr id="2" name="TextBox 1"/>
          <p:cNvSpPr txBox="1"/>
          <p:nvPr/>
        </p:nvSpPr>
        <p:spPr>
          <a:xfrm>
            <a:off x="1802673" y="95794"/>
            <a:ext cx="6453052" cy="1077218"/>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Thứ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ngày</a:t>
            </a:r>
            <a:r>
              <a:rPr lang="en-US" sz="3200" dirty="0">
                <a:latin typeface="Times New Roman" panose="02020603050405020304" pitchFamily="18" charset="0"/>
                <a:cs typeface="Times New Roman" panose="02020603050405020304" pitchFamily="18" charset="0"/>
              </a:rPr>
              <a:t> 26 </a:t>
            </a:r>
            <a:r>
              <a:rPr lang="en-US" sz="3200" dirty="0" err="1">
                <a:latin typeface="Times New Roman" panose="02020603050405020304" pitchFamily="18" charset="0"/>
                <a:cs typeface="Times New Roman" panose="02020603050405020304" pitchFamily="18" charset="0"/>
              </a:rPr>
              <a:t>tháng</a:t>
            </a:r>
            <a:r>
              <a:rPr lang="en-US" sz="3200" dirty="0">
                <a:latin typeface="Times New Roman" panose="02020603050405020304" pitchFamily="18" charset="0"/>
                <a:cs typeface="Times New Roman" panose="02020603050405020304" pitchFamily="18" charset="0"/>
              </a:rPr>
              <a:t> 11 </a:t>
            </a:r>
            <a:r>
              <a:rPr lang="en-US" sz="3200" dirty="0" err="1">
                <a:latin typeface="Times New Roman" panose="02020603050405020304" pitchFamily="18" charset="0"/>
                <a:cs typeface="Times New Roman" panose="02020603050405020304" pitchFamily="18" charset="0"/>
              </a:rPr>
              <a:t>năm</a:t>
            </a:r>
            <a:r>
              <a:rPr lang="en-US" sz="3200" dirty="0">
                <a:latin typeface="Times New Roman" panose="02020603050405020304" pitchFamily="18" charset="0"/>
                <a:cs typeface="Times New Roman" panose="02020603050405020304" pitchFamily="18" charset="0"/>
              </a:rPr>
              <a:t> 2025</a:t>
            </a:r>
          </a:p>
          <a:p>
            <a:pPr algn="ctr"/>
            <a:r>
              <a:rPr lang="en-US" sz="3200" b="1" u="sng" dirty="0" err="1">
                <a:latin typeface="Times New Roman" panose="02020603050405020304" pitchFamily="18" charset="0"/>
                <a:cs typeface="Times New Roman" panose="02020603050405020304" pitchFamily="18" charset="0"/>
              </a:rPr>
              <a:t>Tiếng</a:t>
            </a:r>
            <a:r>
              <a:rPr lang="en-US" sz="3200" b="1" u="sng" dirty="0">
                <a:latin typeface="Times New Roman" panose="02020603050405020304" pitchFamily="18" charset="0"/>
                <a:cs typeface="Times New Roman" panose="02020603050405020304" pitchFamily="18" charset="0"/>
              </a:rPr>
              <a:t> </a:t>
            </a:r>
            <a:r>
              <a:rPr lang="en-US" sz="3200" b="1" u="sng" dirty="0" err="1">
                <a:latin typeface="Times New Roman" panose="02020603050405020304" pitchFamily="18" charset="0"/>
                <a:cs typeface="Times New Roman" panose="02020603050405020304" pitchFamily="18" charset="0"/>
              </a:rPr>
              <a:t>Việt</a:t>
            </a:r>
            <a:endParaRPr lang="en-US" sz="3200" b="1" u="sng"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19385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grpId="1" nodeType="afterEffect">
                                  <p:stCondLst>
                                    <p:cond delay="0"/>
                                  </p:stCondLst>
                                  <p:childTnLst>
                                    <p:animRot by="120000">
                                      <p:cBhvr>
                                        <p:cTn id="12" dur="100" fill="hold">
                                          <p:stCondLst>
                                            <p:cond delay="0"/>
                                          </p:stCondLst>
                                        </p:cTn>
                                        <p:tgtEl>
                                          <p:spTgt spid="8"/>
                                        </p:tgtEl>
                                        <p:attrNameLst>
                                          <p:attrName>r</p:attrName>
                                        </p:attrNameLst>
                                      </p:cBhvr>
                                    </p:animRot>
                                    <p:animRot by="-240000">
                                      <p:cBhvr>
                                        <p:cTn id="13" dur="200" fill="hold">
                                          <p:stCondLst>
                                            <p:cond delay="200"/>
                                          </p:stCondLst>
                                        </p:cTn>
                                        <p:tgtEl>
                                          <p:spTgt spid="8"/>
                                        </p:tgtEl>
                                        <p:attrNameLst>
                                          <p:attrName>r</p:attrName>
                                        </p:attrNameLst>
                                      </p:cBhvr>
                                    </p:animRot>
                                    <p:animRot by="240000">
                                      <p:cBhvr>
                                        <p:cTn id="14" dur="200" fill="hold">
                                          <p:stCondLst>
                                            <p:cond delay="400"/>
                                          </p:stCondLst>
                                        </p:cTn>
                                        <p:tgtEl>
                                          <p:spTgt spid="8"/>
                                        </p:tgtEl>
                                        <p:attrNameLst>
                                          <p:attrName>r</p:attrName>
                                        </p:attrNameLst>
                                      </p:cBhvr>
                                    </p:animRot>
                                    <p:animRot by="-240000">
                                      <p:cBhvr>
                                        <p:cTn id="15" dur="200" fill="hold">
                                          <p:stCondLst>
                                            <p:cond delay="600"/>
                                          </p:stCondLst>
                                        </p:cTn>
                                        <p:tgtEl>
                                          <p:spTgt spid="8"/>
                                        </p:tgtEl>
                                        <p:attrNameLst>
                                          <p:attrName>r</p:attrName>
                                        </p:attrNameLst>
                                      </p:cBhvr>
                                    </p:animRot>
                                    <p:animRot by="120000">
                                      <p:cBhvr>
                                        <p:cTn id="16"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BEB817A-6B5E-4186-185D-3CAADBD2D4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9921"/>
            <a:ext cx="12192000" cy="6858000"/>
          </a:xfrm>
          <a:prstGeom prst="rect">
            <a:avLst/>
          </a:prstGeom>
        </p:spPr>
      </p:pic>
      <p:sp>
        <p:nvSpPr>
          <p:cNvPr id="3" name="TextBox 2">
            <a:extLst>
              <a:ext uri="{FF2B5EF4-FFF2-40B4-BE49-F238E27FC236}">
                <a16:creationId xmlns:a16="http://schemas.microsoft.com/office/drawing/2014/main" id="{5058EEEE-68D0-02F9-D3A2-D5DA6A4122B3}"/>
              </a:ext>
            </a:extLst>
          </p:cNvPr>
          <p:cNvSpPr txBox="1"/>
          <p:nvPr/>
        </p:nvSpPr>
        <p:spPr>
          <a:xfrm>
            <a:off x="374468" y="0"/>
            <a:ext cx="10040983"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solidFill>
                    <a:srgbClr val="ED7D31">
                      <a:lumMod val="75000"/>
                    </a:srgbClr>
                  </a:solidFill>
                </a:ln>
                <a:solidFill>
                  <a:srgbClr val="24B5E5"/>
                </a:solidFill>
                <a:effectLst/>
                <a:uLnTx/>
                <a:uFillTx/>
                <a:latin typeface="Times New Roman" panose="02020603050405020304" pitchFamily="18" charset="0"/>
                <a:cs typeface="Times New Roman" panose="02020603050405020304" pitchFamily="18" charset="0"/>
              </a:rPr>
              <a:t>Hoạt</a:t>
            </a:r>
            <a:r>
              <a:rPr kumimoji="0" lang="en-US" sz="3600" b="1" i="0" u="none" strike="noStrike" kern="1200" cap="none" spc="0" normalizeH="0" baseline="0" noProof="0" dirty="0">
                <a:ln>
                  <a:solidFill>
                    <a:srgbClr val="ED7D31">
                      <a:lumMod val="75000"/>
                    </a:srgbClr>
                  </a:solidFill>
                </a:ln>
                <a:solidFill>
                  <a:srgbClr val="24B5E5"/>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solidFill>
                    <a:srgbClr val="ED7D31">
                      <a:lumMod val="75000"/>
                    </a:srgbClr>
                  </a:solidFill>
                </a:ln>
                <a:solidFill>
                  <a:srgbClr val="24B5E5"/>
                </a:solidFill>
                <a:effectLst/>
                <a:uLnTx/>
                <a:uFillTx/>
                <a:latin typeface="Times New Roman" panose="02020603050405020304" pitchFamily="18" charset="0"/>
                <a:cs typeface="Times New Roman" panose="02020603050405020304" pitchFamily="18" charset="0"/>
              </a:rPr>
              <a:t>động</a:t>
            </a:r>
            <a:r>
              <a:rPr kumimoji="0" lang="en-US" sz="3600" b="1" i="0" u="none" strike="noStrike" kern="1200" cap="none" spc="0" normalizeH="0" baseline="0" noProof="0" dirty="0">
                <a:ln>
                  <a:solidFill>
                    <a:srgbClr val="ED7D31">
                      <a:lumMod val="75000"/>
                    </a:srgbClr>
                  </a:solidFill>
                </a:ln>
                <a:solidFill>
                  <a:srgbClr val="24B5E5"/>
                </a:solidFill>
                <a:effectLst/>
                <a:uLnTx/>
                <a:uFillTx/>
                <a:latin typeface="Times New Roman" panose="02020603050405020304" pitchFamily="18" charset="0"/>
                <a:cs typeface="Times New Roman" panose="02020603050405020304" pitchFamily="18" charset="0"/>
              </a:rPr>
              <a:t> 1</a:t>
            </a:r>
            <a:r>
              <a:rPr lang="en-US" sz="3600" b="1" dirty="0">
                <a:ln>
                  <a:solidFill>
                    <a:srgbClr val="ED7D31">
                      <a:lumMod val="75000"/>
                    </a:srgbClr>
                  </a:solidFill>
                </a:ln>
                <a:solidFill>
                  <a:srgbClr val="24B5E5"/>
                </a:solidFill>
                <a:latin typeface="Times New Roman" panose="02020603050405020304" pitchFamily="18" charset="0"/>
                <a:cs typeface="Times New Roman" panose="02020603050405020304" pitchFamily="18" charset="0"/>
              </a:rPr>
              <a:t> : </a:t>
            </a:r>
            <a:r>
              <a:rPr lang="en-US" sz="3600" b="1" dirty="0" err="1">
                <a:ln>
                  <a:solidFill>
                    <a:srgbClr val="ED7D31">
                      <a:lumMod val="75000"/>
                    </a:srgbClr>
                  </a:solidFill>
                </a:ln>
                <a:solidFill>
                  <a:srgbClr val="ED7D31">
                    <a:lumMod val="75000"/>
                  </a:srgbClr>
                </a:solidFill>
                <a:latin typeface="Times New Roman" panose="02020603050405020304" pitchFamily="18" charset="0"/>
                <a:cs typeface="Times New Roman" panose="02020603050405020304" pitchFamily="18" charset="0"/>
              </a:rPr>
              <a:t>Luyện</a:t>
            </a:r>
            <a:r>
              <a:rPr lang="en-US" sz="3600" b="1" dirty="0">
                <a:ln>
                  <a:solidFill>
                    <a:srgbClr val="ED7D31">
                      <a:lumMod val="75000"/>
                    </a:srgbClr>
                  </a:solidFill>
                </a:ln>
                <a:solidFill>
                  <a:srgbClr val="ED7D31">
                    <a:lumMod val="75000"/>
                  </a:srgbClr>
                </a:solidFill>
                <a:latin typeface="Times New Roman" panose="02020603050405020304" pitchFamily="18" charset="0"/>
                <a:cs typeface="Times New Roman" panose="02020603050405020304" pitchFamily="18" charset="0"/>
              </a:rPr>
              <a:t> </a:t>
            </a:r>
            <a:r>
              <a:rPr lang="en-US" sz="3600" b="1" dirty="0" err="1">
                <a:ln>
                  <a:solidFill>
                    <a:srgbClr val="ED7D31">
                      <a:lumMod val="75000"/>
                    </a:srgbClr>
                  </a:solidFill>
                </a:ln>
                <a:solidFill>
                  <a:srgbClr val="ED7D31">
                    <a:lumMod val="75000"/>
                  </a:srgbClr>
                </a:solidFill>
                <a:latin typeface="Times New Roman" panose="02020603050405020304" pitchFamily="18" charset="0"/>
                <a:cs typeface="Times New Roman" panose="02020603050405020304" pitchFamily="18" charset="0"/>
              </a:rPr>
              <a:t>đọc</a:t>
            </a:r>
            <a:r>
              <a:rPr lang="en-US" sz="3600" b="1" dirty="0">
                <a:ln>
                  <a:solidFill>
                    <a:srgbClr val="ED7D31">
                      <a:lumMod val="75000"/>
                    </a:srgbClr>
                  </a:solidFill>
                </a:ln>
                <a:solidFill>
                  <a:srgbClr val="ED7D31">
                    <a:lumMod val="75000"/>
                  </a:srgbClr>
                </a:solidFill>
                <a:latin typeface="Times New Roman" panose="02020603050405020304" pitchFamily="18" charset="0"/>
                <a:cs typeface="Times New Roman" panose="02020603050405020304" pitchFamily="18" charset="0"/>
              </a:rPr>
              <a:t> </a:t>
            </a:r>
            <a:r>
              <a:rPr lang="en-US" sz="3600" b="1" dirty="0" err="1">
                <a:ln>
                  <a:solidFill>
                    <a:srgbClr val="ED7D31">
                      <a:lumMod val="75000"/>
                    </a:srgbClr>
                  </a:solidFill>
                </a:ln>
                <a:solidFill>
                  <a:srgbClr val="ED7D31">
                    <a:lumMod val="75000"/>
                  </a:srgbClr>
                </a:solidFill>
                <a:latin typeface="Times New Roman" panose="02020603050405020304" pitchFamily="18" charset="0"/>
                <a:cs typeface="Times New Roman" panose="02020603050405020304" pitchFamily="18" charset="0"/>
              </a:rPr>
              <a:t>thành</a:t>
            </a:r>
            <a:r>
              <a:rPr lang="en-US" sz="3600" b="1" dirty="0">
                <a:ln>
                  <a:solidFill>
                    <a:srgbClr val="ED7D31">
                      <a:lumMod val="75000"/>
                    </a:srgbClr>
                  </a:solidFill>
                </a:ln>
                <a:solidFill>
                  <a:srgbClr val="ED7D31">
                    <a:lumMod val="75000"/>
                  </a:srgbClr>
                </a:solidFill>
                <a:latin typeface="Times New Roman" panose="02020603050405020304" pitchFamily="18" charset="0"/>
                <a:cs typeface="Times New Roman" panose="02020603050405020304" pitchFamily="18" charset="0"/>
              </a:rPr>
              <a:t> </a:t>
            </a:r>
            <a:r>
              <a:rPr lang="en-US" sz="3600" b="1" dirty="0" err="1">
                <a:ln>
                  <a:solidFill>
                    <a:srgbClr val="ED7D31">
                      <a:lumMod val="75000"/>
                    </a:srgbClr>
                  </a:solidFill>
                </a:ln>
                <a:solidFill>
                  <a:srgbClr val="ED7D31">
                    <a:lumMod val="75000"/>
                  </a:srgbClr>
                </a:solidFill>
                <a:latin typeface="Times New Roman" panose="02020603050405020304" pitchFamily="18" charset="0"/>
                <a:cs typeface="Times New Roman" panose="02020603050405020304" pitchFamily="18" charset="0"/>
              </a:rPr>
              <a:t>tiếng</a:t>
            </a:r>
            <a:endParaRPr kumimoji="0" lang="en-US" sz="3600" b="1" i="0" u="none" strike="noStrike" kern="1200" cap="none" spc="0" normalizeH="0" baseline="0" noProof="0" dirty="0">
              <a:ln>
                <a:solidFill>
                  <a:srgbClr val="ED7D31">
                    <a:lumMod val="75000"/>
                  </a:srgbClr>
                </a:solidFill>
              </a:ln>
              <a:solidFill>
                <a:srgbClr val="ED7D31">
                  <a:lumMod val="75000"/>
                </a:srgbClr>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819420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91935D-6C86-5ADD-8491-44CDC337A0B3}"/>
              </a:ext>
            </a:extLst>
          </p:cNvPr>
          <p:cNvPicPr>
            <a:picLocks noChangeAspect="1"/>
          </p:cNvPicPr>
          <p:nvPr/>
        </p:nvPicPr>
        <p:blipFill>
          <a:blip r:embed="rId2"/>
          <a:stretch>
            <a:fillRect/>
          </a:stretch>
        </p:blipFill>
        <p:spPr>
          <a:xfrm>
            <a:off x="-1" y="0"/>
            <a:ext cx="12192000" cy="6858000"/>
          </a:xfrm>
          <a:prstGeom prst="rect">
            <a:avLst/>
          </a:prstGeom>
        </p:spPr>
      </p:pic>
      <p:sp>
        <p:nvSpPr>
          <p:cNvPr id="5" name="Rectangle: Rounded Corners 4">
            <a:extLst>
              <a:ext uri="{FF2B5EF4-FFF2-40B4-BE49-F238E27FC236}">
                <a16:creationId xmlns:a16="http://schemas.microsoft.com/office/drawing/2014/main" id="{FE36CE4B-0678-0DC4-C4FF-FCF7FE1F25AB}"/>
              </a:ext>
            </a:extLst>
          </p:cNvPr>
          <p:cNvSpPr/>
          <p:nvPr/>
        </p:nvSpPr>
        <p:spPr>
          <a:xfrm>
            <a:off x="168676" y="240990"/>
            <a:ext cx="11854650" cy="6488283"/>
          </a:xfrm>
          <a:prstGeom prst="roundRect">
            <a:avLst>
              <a:gd name="adj" fmla="val 9943"/>
            </a:avLst>
          </a:prstGeom>
          <a:solidFill>
            <a:schemeClr val="bg1">
              <a:alpha val="78000"/>
            </a:schemeClr>
          </a:solidFill>
          <a:ln w="5715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DFA596E9-FF05-116B-1483-788C3E147ACE}"/>
              </a:ext>
            </a:extLst>
          </p:cNvPr>
          <p:cNvSpPr txBox="1"/>
          <p:nvPr/>
        </p:nvSpPr>
        <p:spPr>
          <a:xfrm>
            <a:off x="504448" y="178626"/>
            <a:ext cx="11183101" cy="67403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Buổi sáng ở Thành phố Hồ Chí Minh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Một ngày mới bắt đầu.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Mảng thành phố hiện ra trước mắt tôi đã biến màu trong bước chuyển</a:t>
            </a:r>
            <a:r>
              <a:rPr kumimoji="0" lang="en-US"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huyền ảo của rạng đông. Mặt trời chưa xuất hiện nhưng tầng tầng lớp lớp</a:t>
            </a:r>
            <a:r>
              <a:rPr kumimoji="0" lang="en-US"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bụi hồng ánh sáng đã tràn lan khắp không gian như thoa phấn trên</a:t>
            </a:r>
            <a:r>
              <a:rPr kumimoji="0" lang="en-US"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những toà nhà cao tầng của thành phố, khiến chúng trở nên nguy nga,</a:t>
            </a:r>
            <a:r>
              <a:rPr kumimoji="0" lang="en-US"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đậm nét. Màn đêm mờ ảo đang lắng dần rồi chìm vào đất. Thành phố</a:t>
            </a:r>
            <a:r>
              <a:rPr kumimoji="0" lang="en-US"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như bồng bềnh nổi giữa một biển hơi sương. Trời sáng có thể nhận rõ</a:t>
            </a:r>
            <a:r>
              <a:rPr kumimoji="0" lang="en-US"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từng phút một. Những vùng cây xanh bỗng oà tươi trong nắng sớm.</a:t>
            </a:r>
            <a:r>
              <a:rPr kumimoji="0" lang="en-US"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endParaRPr kumimoji="0" lang="vi-VN"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31619298"/>
      </p:ext>
    </p:extLst>
  </p:cSld>
  <p:clrMapOvr>
    <a:masterClrMapping/>
  </p:clrMapOvr>
  <p:transition spd="slow">
    <p:push dir="u"/>
  </p:transition>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1_Office 主题​​">
  <a:themeElements>
    <a:clrScheme name="自定义 4500">
      <a:dk1>
        <a:sysClr val="windowText" lastClr="000000"/>
      </a:dk1>
      <a:lt1>
        <a:sysClr val="window" lastClr="FFFFFF"/>
      </a:lt1>
      <a:dk2>
        <a:srgbClr val="44546A"/>
      </a:dk2>
      <a:lt2>
        <a:srgbClr val="E7E6E6"/>
      </a:lt2>
      <a:accent1>
        <a:srgbClr val="FF945F"/>
      </a:accent1>
      <a:accent2>
        <a:srgbClr val="CD88E2"/>
      </a:accent2>
      <a:accent3>
        <a:srgbClr val="FF945F"/>
      </a:accent3>
      <a:accent4>
        <a:srgbClr val="CD88E2"/>
      </a:accent4>
      <a:accent5>
        <a:srgbClr val="FF945F"/>
      </a:accent5>
      <a:accent6>
        <a:srgbClr val="CD88E2"/>
      </a:accent6>
      <a:hlink>
        <a:srgbClr val="FF945F"/>
      </a:hlink>
      <a:folHlink>
        <a:srgbClr val="CD88E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4500">
      <a:dk1>
        <a:sysClr val="windowText" lastClr="000000"/>
      </a:dk1>
      <a:lt1>
        <a:sysClr val="window" lastClr="FFFFFF"/>
      </a:lt1>
      <a:dk2>
        <a:srgbClr val="44546A"/>
      </a:dk2>
      <a:lt2>
        <a:srgbClr val="E7E6E6"/>
      </a:lt2>
      <a:accent1>
        <a:srgbClr val="FF945F"/>
      </a:accent1>
      <a:accent2>
        <a:srgbClr val="CD88E2"/>
      </a:accent2>
      <a:accent3>
        <a:srgbClr val="FF945F"/>
      </a:accent3>
      <a:accent4>
        <a:srgbClr val="CD88E2"/>
      </a:accent4>
      <a:accent5>
        <a:srgbClr val="FF945F"/>
      </a:accent5>
      <a:accent6>
        <a:srgbClr val="CD88E2"/>
      </a:accent6>
      <a:hlink>
        <a:srgbClr val="FF945F"/>
      </a:hlink>
      <a:folHlink>
        <a:srgbClr val="CD88E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2146</TotalTime>
  <Words>1740</Words>
  <Application>Microsoft Office PowerPoint</Application>
  <PresentationFormat>Widescreen</PresentationFormat>
  <Paragraphs>144</Paragraphs>
  <Slides>43</Slides>
  <Notes>13</Notes>
  <HiddenSlides>0</HiddenSlides>
  <MMClips>0</MMClips>
  <ScaleCrop>false</ScaleCrop>
  <HeadingPairs>
    <vt:vector size="6" baseType="variant">
      <vt:variant>
        <vt:lpstr>Fonts Used</vt:lpstr>
      </vt:variant>
      <vt:variant>
        <vt:i4>14</vt:i4>
      </vt:variant>
      <vt:variant>
        <vt:lpstr>Theme</vt:lpstr>
      </vt:variant>
      <vt:variant>
        <vt:i4>9</vt:i4>
      </vt:variant>
      <vt:variant>
        <vt:lpstr>Slide Titles</vt:lpstr>
      </vt:variant>
      <vt:variant>
        <vt:i4>43</vt:i4>
      </vt:variant>
    </vt:vector>
  </HeadingPairs>
  <TitlesOfParts>
    <vt:vector size="66" baseType="lpstr">
      <vt:lpstr>等线</vt:lpstr>
      <vt:lpstr>#9Slide05 SVNClementine</vt:lpstr>
      <vt:lpstr>Aptos</vt:lpstr>
      <vt:lpstr>Aptos Display</vt:lpstr>
      <vt:lpstr>Arial</vt:lpstr>
      <vt:lpstr>Calibri</vt:lpstr>
      <vt:lpstr>Calibri Light</vt:lpstr>
      <vt:lpstr>Cambria</vt:lpstr>
      <vt:lpstr>SVN-Hole Hearted</vt:lpstr>
      <vt:lpstr>Times New Roman</vt:lpstr>
      <vt:lpstr>UTM Avo</vt:lpstr>
      <vt:lpstr>UTM Cookies</vt:lpstr>
      <vt:lpstr>UVN Banh Mi</vt:lpstr>
      <vt:lpstr>思源黑体 CN</vt:lpstr>
      <vt:lpstr>1_Office 主题​​</vt:lpstr>
      <vt:lpstr>Office 主题​​</vt:lpstr>
      <vt:lpstr>1_Office Theme</vt:lpstr>
      <vt:lpstr>2_Office Theme</vt:lpstr>
      <vt:lpstr>1_Custom Design</vt:lpstr>
      <vt:lpstr>5_Office Theme</vt:lpstr>
      <vt:lpstr>3_Office Theme</vt:lpstr>
      <vt:lpstr>4_Office Theme</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Administrator</cp:lastModifiedBy>
  <cp:revision>79</cp:revision>
  <dcterms:created xsi:type="dcterms:W3CDTF">2019-12-23T07:52:36Z</dcterms:created>
  <dcterms:modified xsi:type="dcterms:W3CDTF">2025-12-29T14:41:37Z</dcterms:modified>
  <cp:category>9Slide.vn</cp:category>
</cp:coreProperties>
</file>