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429" r:id="rId4"/>
    <p:sldId id="259" r:id="rId5"/>
    <p:sldId id="458" r:id="rId6"/>
    <p:sldId id="263" r:id="rId7"/>
    <p:sldId id="430" r:id="rId8"/>
    <p:sldId id="434" r:id="rId9"/>
    <p:sldId id="293" r:id="rId10"/>
    <p:sldId id="432" r:id="rId11"/>
    <p:sldId id="311" r:id="rId12"/>
    <p:sldId id="438" r:id="rId13"/>
    <p:sldId id="435" r:id="rId14"/>
    <p:sldId id="436" r:id="rId15"/>
    <p:sldId id="437" r:id="rId16"/>
    <p:sldId id="440" r:id="rId17"/>
    <p:sldId id="443" r:id="rId18"/>
    <p:sldId id="457" r:id="rId19"/>
    <p:sldId id="444" r:id="rId20"/>
    <p:sldId id="445" r:id="rId21"/>
    <p:sldId id="446" r:id="rId22"/>
    <p:sldId id="447" r:id="rId23"/>
    <p:sldId id="454" r:id="rId24"/>
    <p:sldId id="455" r:id="rId25"/>
    <p:sldId id="456" r:id="rId26"/>
    <p:sldId id="315" r:id="rId27"/>
    <p:sldId id="459" r:id="rId28"/>
    <p:sldId id="448" r:id="rId29"/>
    <p:sldId id="451" r:id="rId30"/>
    <p:sldId id="452" r:id="rId31"/>
    <p:sldId id="460" r:id="rId32"/>
    <p:sldId id="453" r:id="rId33"/>
    <p:sldId id="27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yen Uyen" initials="UU" lastIdx="1" clrIdx="0">
    <p:extLst>
      <p:ext uri="{19B8F6BF-5375-455C-9EA6-DF929625EA0E}">
        <p15:presenceInfo xmlns:p15="http://schemas.microsoft.com/office/powerpoint/2012/main" userId="Uyen 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44A4C"/>
    <a:srgbClr val="B5EEA0"/>
    <a:srgbClr val="FFE1FD"/>
    <a:srgbClr val="FFCCFF"/>
    <a:srgbClr val="7F3A0B"/>
    <a:srgbClr val="FFE181"/>
    <a:srgbClr val="FFFF99"/>
    <a:srgbClr val="4D2307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31F3A-4083-4D66-BF81-4A9B13518C7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3D27D-9E32-462D-9D49-BF79C5A79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8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055E27-CFE1-4070-89B2-32DFC2862EA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5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A9339-ADF3-46F9-BB90-05D92E53DD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8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A9339-ADF3-46F9-BB90-05D92E53DDC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8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20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1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5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8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49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3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3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3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94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7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0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89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4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6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13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2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9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1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06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9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image" Target="../media/image49.pn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image" Target="../media/image49.pn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8.jpe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8.jpe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18" Type="http://schemas.openxmlformats.org/officeDocument/2006/relationships/image" Target="../media/image94.png"/><Relationship Id="rId26" Type="http://schemas.openxmlformats.org/officeDocument/2006/relationships/image" Target="../media/image98.png"/><Relationship Id="rId3" Type="http://schemas.openxmlformats.org/officeDocument/2006/relationships/image" Target="../media/image79.svg"/><Relationship Id="rId21" Type="http://schemas.openxmlformats.org/officeDocument/2006/relationships/image" Target="../media/image17.sv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5" Type="http://schemas.openxmlformats.org/officeDocument/2006/relationships/image" Target="../media/image97.sv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24" Type="http://schemas.openxmlformats.org/officeDocument/2006/relationships/image" Target="../media/image96.pn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23" Type="http://schemas.openxmlformats.org/officeDocument/2006/relationships/image" Target="../media/image13.svg"/><Relationship Id="rId10" Type="http://schemas.openxmlformats.org/officeDocument/2006/relationships/image" Target="../media/image86.png"/><Relationship Id="rId19" Type="http://schemas.openxmlformats.org/officeDocument/2006/relationships/image" Target="../media/image95.sv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Relationship Id="rId22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78.png"/><Relationship Id="rId26" Type="http://schemas.openxmlformats.org/officeDocument/2006/relationships/image" Target="../media/image98.png"/><Relationship Id="rId3" Type="http://schemas.openxmlformats.org/officeDocument/2006/relationships/image" Target="../media/image50.svg"/><Relationship Id="rId21" Type="http://schemas.openxmlformats.org/officeDocument/2006/relationships/image" Target="../media/image81.svg"/><Relationship Id="rId7" Type="http://schemas.openxmlformats.org/officeDocument/2006/relationships/image" Target="../media/image54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5" Type="http://schemas.openxmlformats.org/officeDocument/2006/relationships/image" Target="../media/image97.svg"/><Relationship Id="rId2" Type="http://schemas.openxmlformats.org/officeDocument/2006/relationships/image" Target="../media/image49.png"/><Relationship Id="rId16" Type="http://schemas.openxmlformats.org/officeDocument/2006/relationships/image" Target="../media/image90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100.svg"/><Relationship Id="rId24" Type="http://schemas.openxmlformats.org/officeDocument/2006/relationships/image" Target="../media/image96.png"/><Relationship Id="rId5" Type="http://schemas.openxmlformats.org/officeDocument/2006/relationships/image" Target="../media/image52.svg"/><Relationship Id="rId15" Type="http://schemas.openxmlformats.org/officeDocument/2006/relationships/image" Target="../media/image89.svg"/><Relationship Id="rId23" Type="http://schemas.openxmlformats.org/officeDocument/2006/relationships/image" Target="../media/image83.svg"/><Relationship Id="rId10" Type="http://schemas.openxmlformats.org/officeDocument/2006/relationships/image" Target="../media/image99.png"/><Relationship Id="rId19" Type="http://schemas.openxmlformats.org/officeDocument/2006/relationships/image" Target="../media/image79.svg"/><Relationship Id="rId4" Type="http://schemas.openxmlformats.org/officeDocument/2006/relationships/image" Target="../media/image51.png"/><Relationship Id="rId9" Type="http://schemas.openxmlformats.org/officeDocument/2006/relationships/image" Target="../media/image85.svg"/><Relationship Id="rId14" Type="http://schemas.openxmlformats.org/officeDocument/2006/relationships/image" Target="../media/image88.png"/><Relationship Id="rId22" Type="http://schemas.openxmlformats.org/officeDocument/2006/relationships/image" Target="../media/image82.png"/><Relationship Id="rId27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image" Target="../media/image49.pn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A3ED4C-8769-11D6-7101-62DE3E389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6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6549" y="-7384214"/>
            <a:ext cx="21506898" cy="21506898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3077" name="WordArt 8"/>
          <p:cNvSpPr>
            <a:spLocks noChangeArrowheads="1" noChangeShapeType="1" noTextEdit="1"/>
          </p:cNvSpPr>
          <p:nvPr/>
        </p:nvSpPr>
        <p:spPr bwMode="auto">
          <a:xfrm>
            <a:off x="2586445" y="4793159"/>
            <a:ext cx="67056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Tống</a:t>
            </a:r>
            <a:r>
              <a:rPr kumimoji="0" lang="en-US" sz="3600" b="1" i="0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" y="111297"/>
            <a:ext cx="113733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 TIỂU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002700" y="1451152"/>
            <a:ext cx="10343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THẦY CÔ ĐẾN DỰ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4240" y="2041132"/>
            <a:ext cx="92150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5</a:t>
            </a:r>
          </a:p>
          <a:p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-1097115" y="3369235"/>
            <a:ext cx="143862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LUYỆN TỪ VÀ CÂU: LUYỆN TẬP VỀ KẾT </a:t>
            </a:r>
            <a:r>
              <a:rPr lang="en-US" sz="44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4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5884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6"/>
            <a:ext cx="11359560" cy="625917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"/>
          <p:cNvSpPr/>
          <p:nvPr/>
        </p:nvSpPr>
        <p:spPr>
          <a:xfrm>
            <a:off x="5048347" y="2658936"/>
            <a:ext cx="1439323" cy="1439323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TextBox 3"/>
          <p:cNvSpPr txBox="1"/>
          <p:nvPr/>
        </p:nvSpPr>
        <p:spPr>
          <a:xfrm>
            <a:off x="5198040" y="3100027"/>
            <a:ext cx="1139938" cy="55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600" b="1" dirty="0" err="1">
                <a:latin typeface="Arimo"/>
                <a:ea typeface="Arimo"/>
                <a:cs typeface="Arimo"/>
                <a:sym typeface="Arimo"/>
              </a:rPr>
              <a:t>của</a:t>
            </a:r>
            <a:endParaRPr lang="en-US" sz="3600" b="1" dirty="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7723328" y="2786787"/>
            <a:ext cx="1931531" cy="5129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dirty="0" err="1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sở</a:t>
            </a:r>
            <a:r>
              <a:rPr lang="en-US" sz="3600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hữu</a:t>
            </a:r>
            <a:endParaRPr lang="en-US" sz="3600" dirty="0">
              <a:solidFill>
                <a:srgbClr val="19191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7742235" y="5077985"/>
            <a:ext cx="2000784" cy="5129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dirty="0" err="1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liệt</a:t>
            </a:r>
            <a:r>
              <a:rPr lang="en-US" sz="3600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kê</a:t>
            </a:r>
            <a:endParaRPr lang="en-US" sz="3600" dirty="0">
              <a:solidFill>
                <a:srgbClr val="19191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3" name="Freeform 8"/>
          <p:cNvSpPr/>
          <p:nvPr/>
        </p:nvSpPr>
        <p:spPr>
          <a:xfrm>
            <a:off x="536417" y="2609414"/>
            <a:ext cx="4240959" cy="3466941"/>
          </a:xfrm>
          <a:custGeom>
            <a:avLst/>
            <a:gdLst/>
            <a:ahLst/>
            <a:cxnLst/>
            <a:rect l="l" t="t" r="r" b="b"/>
            <a:pathLst>
              <a:path w="6361439" h="5200411">
                <a:moveTo>
                  <a:pt x="0" y="0"/>
                </a:moveTo>
                <a:lnTo>
                  <a:pt x="6361439" y="0"/>
                </a:lnTo>
                <a:lnTo>
                  <a:pt x="6361439" y="5200411"/>
                </a:lnTo>
                <a:lnTo>
                  <a:pt x="0" y="52004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990" r="-9341"/>
            </a:stretch>
          </a:blipFill>
        </p:spPr>
      </p:sp>
      <p:sp>
        <p:nvSpPr>
          <p:cNvPr id="24" name="AutoShape 9"/>
          <p:cNvSpPr/>
          <p:nvPr/>
        </p:nvSpPr>
        <p:spPr>
          <a:xfrm flipV="1">
            <a:off x="3052152" y="3408512"/>
            <a:ext cx="1998058" cy="99565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5" name="AutoShape 10"/>
          <p:cNvSpPr/>
          <p:nvPr/>
        </p:nvSpPr>
        <p:spPr>
          <a:xfrm>
            <a:off x="3018738" y="4404167"/>
            <a:ext cx="2029610" cy="93029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6" name="AutoShape 11"/>
          <p:cNvSpPr/>
          <p:nvPr/>
        </p:nvSpPr>
        <p:spPr>
          <a:xfrm flipV="1">
            <a:off x="6485808" y="3180395"/>
            <a:ext cx="1087606" cy="3049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12"/>
          <p:cNvSpPr/>
          <p:nvPr/>
        </p:nvSpPr>
        <p:spPr>
          <a:xfrm flipV="1">
            <a:off x="6485808" y="5453842"/>
            <a:ext cx="1108597" cy="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0" name="Freeform 2"/>
          <p:cNvSpPr/>
          <p:nvPr/>
        </p:nvSpPr>
        <p:spPr>
          <a:xfrm>
            <a:off x="5048348" y="4577161"/>
            <a:ext cx="1439323" cy="1439323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1" name="TextBox 3"/>
          <p:cNvSpPr txBox="1"/>
          <p:nvPr/>
        </p:nvSpPr>
        <p:spPr>
          <a:xfrm>
            <a:off x="5198040" y="4896703"/>
            <a:ext cx="1139938" cy="55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600" b="1" dirty="0" err="1">
                <a:latin typeface="Arimo"/>
                <a:ea typeface="Arimo"/>
                <a:cs typeface="Arimo"/>
                <a:sym typeface="Arimo"/>
              </a:rPr>
              <a:t>và</a:t>
            </a:r>
            <a:endParaRPr lang="en-US" sz="3600" b="1" dirty="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87732" y="743174"/>
            <a:ext cx="9596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tạo</a:t>
            </a:r>
            <a:r>
              <a:rPr lang="en-US" sz="32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ra</a:t>
            </a:r>
            <a:r>
              <a:rPr lang="en-US" sz="32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sự</a:t>
            </a:r>
            <a:r>
              <a:rPr lang="en-US" sz="32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liên</a:t>
            </a:r>
            <a:r>
              <a:rPr lang="en-US" sz="32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kết</a:t>
            </a:r>
            <a:r>
              <a:rPr lang="en-US" sz="32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mạch</a:t>
            </a:r>
            <a:r>
              <a:rPr lang="en-US" sz="32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lạc</a:t>
            </a:r>
            <a:r>
              <a:rPr lang="en-US" sz="32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giữa</a:t>
            </a:r>
            <a:r>
              <a:rPr lang="en-US" sz="32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các</a:t>
            </a:r>
            <a:r>
              <a:rPr lang="en-US" sz="32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phần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khác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nhau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giúp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người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đọc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hiểu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rõ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hơn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476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2" grpId="0" animBg="1"/>
      <p:bldP spid="3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40CBA80-C792-180E-3A73-37B0141121DF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raphic 8">
            <a:extLst>
              <a:ext uri="{FF2B5EF4-FFF2-40B4-BE49-F238E27FC236}">
                <a16:creationId xmlns:a16="http://schemas.microsoft.com/office/drawing/2014/main" id="{1A619E8C-95C5-10C2-4E60-7A01C6DDF692}"/>
              </a:ext>
            </a:extLst>
          </p:cNvPr>
          <p:cNvSpPr/>
          <p:nvPr/>
        </p:nvSpPr>
        <p:spPr>
          <a:xfrm>
            <a:off x="-8314" y="-1"/>
            <a:ext cx="12200312" cy="6859371"/>
          </a:xfrm>
          <a:custGeom>
            <a:avLst/>
            <a:gdLst>
              <a:gd name="connsiteX0" fmla="*/ 9995001 w 12191999"/>
              <a:gd name="connsiteY0" fmla="*/ 0 h 6859370"/>
              <a:gd name="connsiteX1" fmla="*/ 2628595 w 12191999"/>
              <a:gd name="connsiteY1" fmla="*/ 0 h 6859370"/>
              <a:gd name="connsiteX2" fmla="*/ 2145792 w 12191999"/>
              <a:gd name="connsiteY2" fmla="*/ 174193 h 6859370"/>
              <a:gd name="connsiteX3" fmla="*/ 887578 w 12191999"/>
              <a:gd name="connsiteY3" fmla="*/ 1060247 h 6859370"/>
              <a:gd name="connsiteX4" fmla="*/ 107290 w 12191999"/>
              <a:gd name="connsiteY4" fmla="*/ 1907895 h 6859370"/>
              <a:gd name="connsiteX5" fmla="*/ 0 w 12191999"/>
              <a:gd name="connsiteY5" fmla="*/ 2095805 h 6859370"/>
              <a:gd name="connsiteX6" fmla="*/ 0 w 12191999"/>
              <a:gd name="connsiteY6" fmla="*/ 4430268 h 6859370"/>
              <a:gd name="connsiteX7" fmla="*/ 202387 w 12191999"/>
              <a:gd name="connsiteY7" fmla="*/ 4959705 h 6859370"/>
              <a:gd name="connsiteX8" fmla="*/ 721766 w 12191999"/>
              <a:gd name="connsiteY8" fmla="*/ 5714085 h 6859370"/>
              <a:gd name="connsiteX9" fmla="*/ 1799539 w 12191999"/>
              <a:gd name="connsiteY9" fmla="*/ 6402628 h 6859370"/>
              <a:gd name="connsiteX10" fmla="*/ 2955341 w 12191999"/>
              <a:gd name="connsiteY10" fmla="*/ 6859371 h 6859370"/>
              <a:gd name="connsiteX11" fmla="*/ 9243974 w 12191999"/>
              <a:gd name="connsiteY11" fmla="*/ 6859371 h 6859370"/>
              <a:gd name="connsiteX12" fmla="*/ 10726521 w 12191999"/>
              <a:gd name="connsiteY12" fmla="*/ 6419087 h 6859370"/>
              <a:gd name="connsiteX13" fmla="*/ 11992050 w 12191999"/>
              <a:gd name="connsiteY13" fmla="*/ 5641390 h 6859370"/>
              <a:gd name="connsiteX14" fmla="*/ 12191999 w 12191999"/>
              <a:gd name="connsiteY14" fmla="*/ 5480913 h 6859370"/>
              <a:gd name="connsiteX15" fmla="*/ 12191999 w 12191999"/>
              <a:gd name="connsiteY15" fmla="*/ 901141 h 6859370"/>
              <a:gd name="connsiteX16" fmla="*/ 9995001 w 12191999"/>
              <a:gd name="connsiteY16" fmla="*/ 0 h 6859370"/>
              <a:gd name="connsiteX0" fmla="*/ 9995001 w 12191999"/>
              <a:gd name="connsiteY0" fmla="*/ 0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5480913 h 6859371"/>
              <a:gd name="connsiteX15" fmla="*/ 12191999 w 12191999"/>
              <a:gd name="connsiteY15" fmla="*/ 1967941 h 6859371"/>
              <a:gd name="connsiteX16" fmla="*/ 9995001 w 12191999"/>
              <a:gd name="connsiteY16" fmla="*/ 0 h 6859371"/>
              <a:gd name="connsiteX0" fmla="*/ 9995001 w 12191999"/>
              <a:gd name="connsiteY0" fmla="*/ 0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5480913 h 6859371"/>
              <a:gd name="connsiteX15" fmla="*/ 12191999 w 12191999"/>
              <a:gd name="connsiteY15" fmla="*/ 1967941 h 6859371"/>
              <a:gd name="connsiteX16" fmla="*/ 9995001 w 12191999"/>
              <a:gd name="connsiteY16" fmla="*/ 0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548091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784231 w 12191999"/>
              <a:gd name="connsiteY13" fmla="*/ 5674641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26521 w 12191999"/>
              <a:gd name="connsiteY12" fmla="*/ 6419087 h 6859371"/>
              <a:gd name="connsiteX13" fmla="*/ 11784231 w 12191999"/>
              <a:gd name="connsiteY13" fmla="*/ 5674641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26521 w 12191999"/>
              <a:gd name="connsiteY12" fmla="*/ 6419087 h 6859371"/>
              <a:gd name="connsiteX13" fmla="*/ 11676166 w 12191999"/>
              <a:gd name="connsiteY13" fmla="*/ 5774394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93023 w 12191999"/>
              <a:gd name="connsiteY12" fmla="*/ 6460651 h 6859371"/>
              <a:gd name="connsiteX13" fmla="*/ 11676166 w 12191999"/>
              <a:gd name="connsiteY13" fmla="*/ 5774394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44192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93023 w 12191999"/>
              <a:gd name="connsiteY12" fmla="*/ 6460651 h 6859371"/>
              <a:gd name="connsiteX13" fmla="*/ 11676166 w 12191999"/>
              <a:gd name="connsiteY13" fmla="*/ 5774394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895891 w 12200312"/>
              <a:gd name="connsiteY3" fmla="*/ 1060247 h 6859371"/>
              <a:gd name="connsiteX4" fmla="*/ 115603 w 12200312"/>
              <a:gd name="connsiteY4" fmla="*/ 1907895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895891 w 12200312"/>
              <a:gd name="connsiteY3" fmla="*/ 1060247 h 6859371"/>
              <a:gd name="connsiteX4" fmla="*/ 298483 w 12200312"/>
              <a:gd name="connsiteY4" fmla="*/ 1766579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895891 w 12200312"/>
              <a:gd name="connsiteY3" fmla="*/ 1060247 h 6859371"/>
              <a:gd name="connsiteX4" fmla="*/ 298483 w 12200312"/>
              <a:gd name="connsiteY4" fmla="*/ 1766579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1028895 w 12200312"/>
              <a:gd name="connsiteY3" fmla="*/ 935556 h 6859371"/>
              <a:gd name="connsiteX4" fmla="*/ 298483 w 12200312"/>
              <a:gd name="connsiteY4" fmla="*/ 1766579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0312" h="6859371">
                <a:moveTo>
                  <a:pt x="9684659" y="13855"/>
                </a:moveTo>
                <a:lnTo>
                  <a:pt x="2636908" y="0"/>
                </a:lnTo>
                <a:cubicBezTo>
                  <a:pt x="2468659" y="50749"/>
                  <a:pt x="2422107" y="18267"/>
                  <a:pt x="2154105" y="174193"/>
                </a:cubicBezTo>
                <a:cubicBezTo>
                  <a:pt x="1886103" y="330119"/>
                  <a:pt x="1338165" y="670158"/>
                  <a:pt x="1028895" y="935556"/>
                </a:cubicBezTo>
                <a:cubicBezTo>
                  <a:pt x="719625" y="1200954"/>
                  <a:pt x="624120" y="1293004"/>
                  <a:pt x="298483" y="1766579"/>
                </a:cubicBezTo>
                <a:cubicBezTo>
                  <a:pt x="259468" y="1828301"/>
                  <a:pt x="31699" y="2398471"/>
                  <a:pt x="0" y="2461565"/>
                </a:cubicBezTo>
                <a:lnTo>
                  <a:pt x="8313" y="4430268"/>
                </a:lnTo>
                <a:cubicBezTo>
                  <a:pt x="61958" y="4608576"/>
                  <a:pt x="130233" y="4784140"/>
                  <a:pt x="210700" y="4959705"/>
                </a:cubicBezTo>
                <a:cubicBezTo>
                  <a:pt x="332620" y="5221681"/>
                  <a:pt x="463887" y="5466671"/>
                  <a:pt x="730079" y="5714085"/>
                </a:cubicBezTo>
                <a:cubicBezTo>
                  <a:pt x="996271" y="5961499"/>
                  <a:pt x="1393324" y="6243939"/>
                  <a:pt x="1807852" y="6444192"/>
                </a:cubicBezTo>
                <a:cubicBezTo>
                  <a:pt x="2166297" y="6615642"/>
                  <a:pt x="2554003" y="6727697"/>
                  <a:pt x="2963654" y="6859371"/>
                </a:cubicBezTo>
                <a:lnTo>
                  <a:pt x="9734426" y="6859371"/>
                </a:lnTo>
                <a:cubicBezTo>
                  <a:pt x="10261120" y="6745528"/>
                  <a:pt x="10476327" y="6641480"/>
                  <a:pt x="10801336" y="6460651"/>
                </a:cubicBezTo>
                <a:cubicBezTo>
                  <a:pt x="11126345" y="6279822"/>
                  <a:pt x="11451316" y="6023582"/>
                  <a:pt x="11684479" y="5774394"/>
                </a:cubicBezTo>
                <a:cubicBezTo>
                  <a:pt x="11917642" y="5525206"/>
                  <a:pt x="12134475" y="5020387"/>
                  <a:pt x="12200312" y="4965523"/>
                </a:cubicBezTo>
                <a:lnTo>
                  <a:pt x="12200312" y="1967941"/>
                </a:lnTo>
                <a:cubicBezTo>
                  <a:pt x="11492954" y="726283"/>
                  <a:pt x="10508838" y="231939"/>
                  <a:pt x="9684659" y="13855"/>
                </a:cubicBezTo>
                <a:close/>
              </a:path>
            </a:pathLst>
          </a:custGeom>
          <a:solidFill>
            <a:srgbClr val="0F6342"/>
          </a:solidFill>
          <a:ln w="243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aphic 11">
            <a:extLst>
              <a:ext uri="{FF2B5EF4-FFF2-40B4-BE49-F238E27FC236}">
                <a16:creationId xmlns:a16="http://schemas.microsoft.com/office/drawing/2014/main" id="{1CB629F7-9716-42F5-4AF6-C9FEB1D8479A}"/>
              </a:ext>
            </a:extLst>
          </p:cNvPr>
          <p:cNvSpPr/>
          <p:nvPr/>
        </p:nvSpPr>
        <p:spPr>
          <a:xfrm>
            <a:off x="1562538" y="131173"/>
            <a:ext cx="9066923" cy="6595653"/>
          </a:xfrm>
          <a:custGeom>
            <a:avLst/>
            <a:gdLst>
              <a:gd name="connsiteX0" fmla="*/ 2917097 w 9850812"/>
              <a:gd name="connsiteY0" fmla="*/ 168942 h 6865549"/>
              <a:gd name="connsiteX1" fmla="*/ 1693600 w 9850812"/>
              <a:gd name="connsiteY1" fmla="*/ 547390 h 6865549"/>
              <a:gd name="connsiteX2" fmla="*/ 789078 w 9850812"/>
              <a:gd name="connsiteY2" fmla="*/ 1329516 h 6865549"/>
              <a:gd name="connsiteX3" fmla="*/ 228594 w 9850812"/>
              <a:gd name="connsiteY3" fmla="*/ 2078528 h 6865549"/>
              <a:gd name="connsiteX4" fmla="*/ 25817 w 9850812"/>
              <a:gd name="connsiteY4" fmla="*/ 3568667 h 6865549"/>
              <a:gd name="connsiteX5" fmla="*/ 296946 w 9850812"/>
              <a:gd name="connsiteY5" fmla="*/ 4774970 h 6865549"/>
              <a:gd name="connsiteX6" fmla="*/ 670602 w 9850812"/>
              <a:gd name="connsiteY6" fmla="*/ 5441985 h 6865549"/>
              <a:gd name="connsiteX7" fmla="*/ 1445255 w 9850812"/>
              <a:gd name="connsiteY7" fmla="*/ 6049079 h 6865549"/>
              <a:gd name="connsiteX8" fmla="*/ 4732975 w 9850812"/>
              <a:gd name="connsiteY8" fmla="*/ 6853281 h 6865549"/>
              <a:gd name="connsiteX9" fmla="*/ 6186589 w 9850812"/>
              <a:gd name="connsiteY9" fmla="*/ 6600983 h 6865549"/>
              <a:gd name="connsiteX10" fmla="*/ 7856650 w 9850812"/>
              <a:gd name="connsiteY10" fmla="*/ 6064848 h 6865549"/>
              <a:gd name="connsiteX11" fmla="*/ 8765728 w 9850812"/>
              <a:gd name="connsiteY11" fmla="*/ 5377334 h 6865549"/>
              <a:gd name="connsiteX12" fmla="*/ 9478865 w 9850812"/>
              <a:gd name="connsiteY12" fmla="*/ 4506903 h 6865549"/>
              <a:gd name="connsiteX13" fmla="*/ 9825180 w 9850812"/>
              <a:gd name="connsiteY13" fmla="*/ 3073531 h 6865549"/>
              <a:gd name="connsiteX14" fmla="*/ 9797840 w 9850812"/>
              <a:gd name="connsiteY14" fmla="*/ 2272483 h 6865549"/>
              <a:gd name="connsiteX15" fmla="*/ 9207737 w 9850812"/>
              <a:gd name="connsiteY15" fmla="*/ 1439897 h 6865549"/>
              <a:gd name="connsiteX16" fmla="*/ 3983384 w 9850812"/>
              <a:gd name="connsiteY16" fmla="*/ 30178 h 6865549"/>
              <a:gd name="connsiteX17" fmla="*/ 2917097 w 9850812"/>
              <a:gd name="connsiteY17" fmla="*/ 168942 h 6865549"/>
              <a:gd name="connsiteX0" fmla="*/ 3142993 w 10076708"/>
              <a:gd name="connsiteY0" fmla="*/ 168942 h 6865549"/>
              <a:gd name="connsiteX1" fmla="*/ 1919496 w 10076708"/>
              <a:gd name="connsiteY1" fmla="*/ 547390 h 6865549"/>
              <a:gd name="connsiteX2" fmla="*/ 1014974 w 10076708"/>
              <a:gd name="connsiteY2" fmla="*/ 1329516 h 6865549"/>
              <a:gd name="connsiteX3" fmla="*/ 454490 w 10076708"/>
              <a:gd name="connsiteY3" fmla="*/ 2078528 h 6865549"/>
              <a:gd name="connsiteX4" fmla="*/ 5528 w 10076708"/>
              <a:gd name="connsiteY4" fmla="*/ 3908636 h 6865549"/>
              <a:gd name="connsiteX5" fmla="*/ 522842 w 10076708"/>
              <a:gd name="connsiteY5" fmla="*/ 4774970 h 6865549"/>
              <a:gd name="connsiteX6" fmla="*/ 896498 w 10076708"/>
              <a:gd name="connsiteY6" fmla="*/ 5441985 h 6865549"/>
              <a:gd name="connsiteX7" fmla="*/ 1671151 w 10076708"/>
              <a:gd name="connsiteY7" fmla="*/ 6049079 h 6865549"/>
              <a:gd name="connsiteX8" fmla="*/ 4958871 w 10076708"/>
              <a:gd name="connsiteY8" fmla="*/ 6853281 h 6865549"/>
              <a:gd name="connsiteX9" fmla="*/ 6412485 w 10076708"/>
              <a:gd name="connsiteY9" fmla="*/ 6600983 h 6865549"/>
              <a:gd name="connsiteX10" fmla="*/ 8082546 w 10076708"/>
              <a:gd name="connsiteY10" fmla="*/ 6064848 h 6865549"/>
              <a:gd name="connsiteX11" fmla="*/ 8991624 w 10076708"/>
              <a:gd name="connsiteY11" fmla="*/ 5377334 h 6865549"/>
              <a:gd name="connsiteX12" fmla="*/ 9704761 w 10076708"/>
              <a:gd name="connsiteY12" fmla="*/ 4506903 h 6865549"/>
              <a:gd name="connsiteX13" fmla="*/ 10051076 w 10076708"/>
              <a:gd name="connsiteY13" fmla="*/ 3073531 h 6865549"/>
              <a:gd name="connsiteX14" fmla="*/ 10023736 w 10076708"/>
              <a:gd name="connsiteY14" fmla="*/ 2272483 h 6865549"/>
              <a:gd name="connsiteX15" fmla="*/ 9433633 w 10076708"/>
              <a:gd name="connsiteY15" fmla="*/ 1439897 h 6865549"/>
              <a:gd name="connsiteX16" fmla="*/ 4209280 w 10076708"/>
              <a:gd name="connsiteY16" fmla="*/ 30178 h 6865549"/>
              <a:gd name="connsiteX17" fmla="*/ 3142993 w 10076708"/>
              <a:gd name="connsiteY17" fmla="*/ 168942 h 6865549"/>
              <a:gd name="connsiteX0" fmla="*/ 3142993 w 10076708"/>
              <a:gd name="connsiteY0" fmla="*/ 168942 h 6865549"/>
              <a:gd name="connsiteX1" fmla="*/ 1919496 w 10076708"/>
              <a:gd name="connsiteY1" fmla="*/ 547390 h 6865549"/>
              <a:gd name="connsiteX2" fmla="*/ 1014974 w 10076708"/>
              <a:gd name="connsiteY2" fmla="*/ 1329516 h 6865549"/>
              <a:gd name="connsiteX3" fmla="*/ 454490 w 10076708"/>
              <a:gd name="connsiteY3" fmla="*/ 2078528 h 6865549"/>
              <a:gd name="connsiteX4" fmla="*/ 5528 w 10076708"/>
              <a:gd name="connsiteY4" fmla="*/ 3908636 h 6865549"/>
              <a:gd name="connsiteX5" fmla="*/ 429058 w 10076708"/>
              <a:gd name="connsiteY5" fmla="*/ 5021155 h 6865549"/>
              <a:gd name="connsiteX6" fmla="*/ 896498 w 10076708"/>
              <a:gd name="connsiteY6" fmla="*/ 5441985 h 6865549"/>
              <a:gd name="connsiteX7" fmla="*/ 1671151 w 10076708"/>
              <a:gd name="connsiteY7" fmla="*/ 6049079 h 6865549"/>
              <a:gd name="connsiteX8" fmla="*/ 4958871 w 10076708"/>
              <a:gd name="connsiteY8" fmla="*/ 6853281 h 6865549"/>
              <a:gd name="connsiteX9" fmla="*/ 6412485 w 10076708"/>
              <a:gd name="connsiteY9" fmla="*/ 6600983 h 6865549"/>
              <a:gd name="connsiteX10" fmla="*/ 8082546 w 10076708"/>
              <a:gd name="connsiteY10" fmla="*/ 6064848 h 6865549"/>
              <a:gd name="connsiteX11" fmla="*/ 8991624 w 10076708"/>
              <a:gd name="connsiteY11" fmla="*/ 5377334 h 6865549"/>
              <a:gd name="connsiteX12" fmla="*/ 9704761 w 10076708"/>
              <a:gd name="connsiteY12" fmla="*/ 4506903 h 6865549"/>
              <a:gd name="connsiteX13" fmla="*/ 10051076 w 10076708"/>
              <a:gd name="connsiteY13" fmla="*/ 3073531 h 6865549"/>
              <a:gd name="connsiteX14" fmla="*/ 10023736 w 10076708"/>
              <a:gd name="connsiteY14" fmla="*/ 2272483 h 6865549"/>
              <a:gd name="connsiteX15" fmla="*/ 9433633 w 10076708"/>
              <a:gd name="connsiteY15" fmla="*/ 1439897 h 6865549"/>
              <a:gd name="connsiteX16" fmla="*/ 4209280 w 10076708"/>
              <a:gd name="connsiteY16" fmla="*/ 30178 h 6865549"/>
              <a:gd name="connsiteX17" fmla="*/ 3142993 w 10076708"/>
              <a:gd name="connsiteY17" fmla="*/ 168942 h 6865549"/>
              <a:gd name="connsiteX0" fmla="*/ 3142993 w 10076708"/>
              <a:gd name="connsiteY0" fmla="*/ 168942 h 6860182"/>
              <a:gd name="connsiteX1" fmla="*/ 1919496 w 10076708"/>
              <a:gd name="connsiteY1" fmla="*/ 547390 h 6860182"/>
              <a:gd name="connsiteX2" fmla="*/ 1014974 w 10076708"/>
              <a:gd name="connsiteY2" fmla="*/ 1329516 h 6860182"/>
              <a:gd name="connsiteX3" fmla="*/ 454490 w 10076708"/>
              <a:gd name="connsiteY3" fmla="*/ 2078528 h 6860182"/>
              <a:gd name="connsiteX4" fmla="*/ 5528 w 10076708"/>
              <a:gd name="connsiteY4" fmla="*/ 3908636 h 6860182"/>
              <a:gd name="connsiteX5" fmla="*/ 429058 w 10076708"/>
              <a:gd name="connsiteY5" fmla="*/ 5021155 h 6860182"/>
              <a:gd name="connsiteX6" fmla="*/ 966836 w 10076708"/>
              <a:gd name="connsiteY6" fmla="*/ 5723339 h 6860182"/>
              <a:gd name="connsiteX7" fmla="*/ 1671151 w 10076708"/>
              <a:gd name="connsiteY7" fmla="*/ 6049079 h 6860182"/>
              <a:gd name="connsiteX8" fmla="*/ 4958871 w 10076708"/>
              <a:gd name="connsiteY8" fmla="*/ 6853281 h 6860182"/>
              <a:gd name="connsiteX9" fmla="*/ 6412485 w 10076708"/>
              <a:gd name="connsiteY9" fmla="*/ 6600983 h 6860182"/>
              <a:gd name="connsiteX10" fmla="*/ 8082546 w 10076708"/>
              <a:gd name="connsiteY10" fmla="*/ 6064848 h 6860182"/>
              <a:gd name="connsiteX11" fmla="*/ 8991624 w 10076708"/>
              <a:gd name="connsiteY11" fmla="*/ 5377334 h 6860182"/>
              <a:gd name="connsiteX12" fmla="*/ 9704761 w 10076708"/>
              <a:gd name="connsiteY12" fmla="*/ 4506903 h 6860182"/>
              <a:gd name="connsiteX13" fmla="*/ 10051076 w 10076708"/>
              <a:gd name="connsiteY13" fmla="*/ 3073531 h 6860182"/>
              <a:gd name="connsiteX14" fmla="*/ 10023736 w 10076708"/>
              <a:gd name="connsiteY14" fmla="*/ 2272483 h 6860182"/>
              <a:gd name="connsiteX15" fmla="*/ 9433633 w 10076708"/>
              <a:gd name="connsiteY15" fmla="*/ 1439897 h 6860182"/>
              <a:gd name="connsiteX16" fmla="*/ 4209280 w 10076708"/>
              <a:gd name="connsiteY16" fmla="*/ 30178 h 6860182"/>
              <a:gd name="connsiteX17" fmla="*/ 3142993 w 10076708"/>
              <a:gd name="connsiteY17" fmla="*/ 168942 h 6860182"/>
              <a:gd name="connsiteX0" fmla="*/ 3142993 w 10076708"/>
              <a:gd name="connsiteY0" fmla="*/ 168942 h 6861117"/>
              <a:gd name="connsiteX1" fmla="*/ 1919496 w 10076708"/>
              <a:gd name="connsiteY1" fmla="*/ 547390 h 6861117"/>
              <a:gd name="connsiteX2" fmla="*/ 1014974 w 10076708"/>
              <a:gd name="connsiteY2" fmla="*/ 1329516 h 6861117"/>
              <a:gd name="connsiteX3" fmla="*/ 454490 w 10076708"/>
              <a:gd name="connsiteY3" fmla="*/ 2078528 h 6861117"/>
              <a:gd name="connsiteX4" fmla="*/ 5528 w 10076708"/>
              <a:gd name="connsiteY4" fmla="*/ 3908636 h 6861117"/>
              <a:gd name="connsiteX5" fmla="*/ 429058 w 10076708"/>
              <a:gd name="connsiteY5" fmla="*/ 5021155 h 6861117"/>
              <a:gd name="connsiteX6" fmla="*/ 966836 w 10076708"/>
              <a:gd name="connsiteY6" fmla="*/ 5723339 h 6861117"/>
              <a:gd name="connsiteX7" fmla="*/ 2233859 w 10076708"/>
              <a:gd name="connsiteY7" fmla="*/ 6306987 h 6861117"/>
              <a:gd name="connsiteX8" fmla="*/ 4958871 w 10076708"/>
              <a:gd name="connsiteY8" fmla="*/ 6853281 h 6861117"/>
              <a:gd name="connsiteX9" fmla="*/ 6412485 w 10076708"/>
              <a:gd name="connsiteY9" fmla="*/ 6600983 h 6861117"/>
              <a:gd name="connsiteX10" fmla="*/ 8082546 w 10076708"/>
              <a:gd name="connsiteY10" fmla="*/ 6064848 h 6861117"/>
              <a:gd name="connsiteX11" fmla="*/ 8991624 w 10076708"/>
              <a:gd name="connsiteY11" fmla="*/ 5377334 h 6861117"/>
              <a:gd name="connsiteX12" fmla="*/ 9704761 w 10076708"/>
              <a:gd name="connsiteY12" fmla="*/ 4506903 h 6861117"/>
              <a:gd name="connsiteX13" fmla="*/ 10051076 w 10076708"/>
              <a:gd name="connsiteY13" fmla="*/ 3073531 h 6861117"/>
              <a:gd name="connsiteX14" fmla="*/ 10023736 w 10076708"/>
              <a:gd name="connsiteY14" fmla="*/ 2272483 h 6861117"/>
              <a:gd name="connsiteX15" fmla="*/ 9433633 w 10076708"/>
              <a:gd name="connsiteY15" fmla="*/ 1439897 h 6861117"/>
              <a:gd name="connsiteX16" fmla="*/ 4209280 w 10076708"/>
              <a:gd name="connsiteY16" fmla="*/ 30178 h 6861117"/>
              <a:gd name="connsiteX17" fmla="*/ 3142993 w 10076708"/>
              <a:gd name="connsiteY17" fmla="*/ 168942 h 6861117"/>
              <a:gd name="connsiteX0" fmla="*/ 3142993 w 10076708"/>
              <a:gd name="connsiteY0" fmla="*/ 168942 h 6858772"/>
              <a:gd name="connsiteX1" fmla="*/ 1919496 w 10076708"/>
              <a:gd name="connsiteY1" fmla="*/ 547390 h 6858772"/>
              <a:gd name="connsiteX2" fmla="*/ 1014974 w 10076708"/>
              <a:gd name="connsiteY2" fmla="*/ 1329516 h 6858772"/>
              <a:gd name="connsiteX3" fmla="*/ 454490 w 10076708"/>
              <a:gd name="connsiteY3" fmla="*/ 2078528 h 6858772"/>
              <a:gd name="connsiteX4" fmla="*/ 5528 w 10076708"/>
              <a:gd name="connsiteY4" fmla="*/ 3908636 h 6858772"/>
              <a:gd name="connsiteX5" fmla="*/ 429058 w 10076708"/>
              <a:gd name="connsiteY5" fmla="*/ 5021155 h 6858772"/>
              <a:gd name="connsiteX6" fmla="*/ 966836 w 10076708"/>
              <a:gd name="connsiteY6" fmla="*/ 5723339 h 6858772"/>
              <a:gd name="connsiteX7" fmla="*/ 2233859 w 10076708"/>
              <a:gd name="connsiteY7" fmla="*/ 6306987 h 6858772"/>
              <a:gd name="connsiteX8" fmla="*/ 4958871 w 10076708"/>
              <a:gd name="connsiteY8" fmla="*/ 6853281 h 6858772"/>
              <a:gd name="connsiteX9" fmla="*/ 7162762 w 10076708"/>
              <a:gd name="connsiteY9" fmla="*/ 6565814 h 6858772"/>
              <a:gd name="connsiteX10" fmla="*/ 8082546 w 10076708"/>
              <a:gd name="connsiteY10" fmla="*/ 6064848 h 6858772"/>
              <a:gd name="connsiteX11" fmla="*/ 8991624 w 10076708"/>
              <a:gd name="connsiteY11" fmla="*/ 5377334 h 6858772"/>
              <a:gd name="connsiteX12" fmla="*/ 9704761 w 10076708"/>
              <a:gd name="connsiteY12" fmla="*/ 4506903 h 6858772"/>
              <a:gd name="connsiteX13" fmla="*/ 10051076 w 10076708"/>
              <a:gd name="connsiteY13" fmla="*/ 3073531 h 6858772"/>
              <a:gd name="connsiteX14" fmla="*/ 10023736 w 10076708"/>
              <a:gd name="connsiteY14" fmla="*/ 2272483 h 6858772"/>
              <a:gd name="connsiteX15" fmla="*/ 9433633 w 10076708"/>
              <a:gd name="connsiteY15" fmla="*/ 1439897 h 6858772"/>
              <a:gd name="connsiteX16" fmla="*/ 4209280 w 10076708"/>
              <a:gd name="connsiteY16" fmla="*/ 30178 h 6858772"/>
              <a:gd name="connsiteX17" fmla="*/ 3142993 w 10076708"/>
              <a:gd name="connsiteY17" fmla="*/ 168942 h 6858772"/>
              <a:gd name="connsiteX0" fmla="*/ 3142993 w 10076708"/>
              <a:gd name="connsiteY0" fmla="*/ 168942 h 6859426"/>
              <a:gd name="connsiteX1" fmla="*/ 1919496 w 10076708"/>
              <a:gd name="connsiteY1" fmla="*/ 547390 h 6859426"/>
              <a:gd name="connsiteX2" fmla="*/ 1014974 w 10076708"/>
              <a:gd name="connsiteY2" fmla="*/ 1329516 h 6859426"/>
              <a:gd name="connsiteX3" fmla="*/ 454490 w 10076708"/>
              <a:gd name="connsiteY3" fmla="*/ 2078528 h 6859426"/>
              <a:gd name="connsiteX4" fmla="*/ 5528 w 10076708"/>
              <a:gd name="connsiteY4" fmla="*/ 3908636 h 6859426"/>
              <a:gd name="connsiteX5" fmla="*/ 429058 w 10076708"/>
              <a:gd name="connsiteY5" fmla="*/ 5021155 h 6859426"/>
              <a:gd name="connsiteX6" fmla="*/ 966836 w 10076708"/>
              <a:gd name="connsiteY6" fmla="*/ 5723339 h 6859426"/>
              <a:gd name="connsiteX7" fmla="*/ 2233859 w 10076708"/>
              <a:gd name="connsiteY7" fmla="*/ 6306987 h 6859426"/>
              <a:gd name="connsiteX8" fmla="*/ 4958871 w 10076708"/>
              <a:gd name="connsiteY8" fmla="*/ 6853281 h 6859426"/>
              <a:gd name="connsiteX9" fmla="*/ 7162762 w 10076708"/>
              <a:gd name="connsiteY9" fmla="*/ 6565814 h 6859426"/>
              <a:gd name="connsiteX10" fmla="*/ 8481131 w 10076708"/>
              <a:gd name="connsiteY10" fmla="*/ 6029679 h 6859426"/>
              <a:gd name="connsiteX11" fmla="*/ 8991624 w 10076708"/>
              <a:gd name="connsiteY11" fmla="*/ 5377334 h 6859426"/>
              <a:gd name="connsiteX12" fmla="*/ 9704761 w 10076708"/>
              <a:gd name="connsiteY12" fmla="*/ 4506903 h 6859426"/>
              <a:gd name="connsiteX13" fmla="*/ 10051076 w 10076708"/>
              <a:gd name="connsiteY13" fmla="*/ 3073531 h 6859426"/>
              <a:gd name="connsiteX14" fmla="*/ 10023736 w 10076708"/>
              <a:gd name="connsiteY14" fmla="*/ 2272483 h 6859426"/>
              <a:gd name="connsiteX15" fmla="*/ 9433633 w 10076708"/>
              <a:gd name="connsiteY15" fmla="*/ 1439897 h 6859426"/>
              <a:gd name="connsiteX16" fmla="*/ 4209280 w 10076708"/>
              <a:gd name="connsiteY16" fmla="*/ 30178 h 6859426"/>
              <a:gd name="connsiteX17" fmla="*/ 3142993 w 10076708"/>
              <a:gd name="connsiteY17" fmla="*/ 168942 h 6859426"/>
              <a:gd name="connsiteX0" fmla="*/ 3142993 w 10076708"/>
              <a:gd name="connsiteY0" fmla="*/ 168942 h 6859426"/>
              <a:gd name="connsiteX1" fmla="*/ 1919496 w 10076708"/>
              <a:gd name="connsiteY1" fmla="*/ 547390 h 6859426"/>
              <a:gd name="connsiteX2" fmla="*/ 1014974 w 10076708"/>
              <a:gd name="connsiteY2" fmla="*/ 1329516 h 6859426"/>
              <a:gd name="connsiteX3" fmla="*/ 454490 w 10076708"/>
              <a:gd name="connsiteY3" fmla="*/ 2078528 h 6859426"/>
              <a:gd name="connsiteX4" fmla="*/ 5528 w 10076708"/>
              <a:gd name="connsiteY4" fmla="*/ 3908636 h 6859426"/>
              <a:gd name="connsiteX5" fmla="*/ 429058 w 10076708"/>
              <a:gd name="connsiteY5" fmla="*/ 5021155 h 6859426"/>
              <a:gd name="connsiteX6" fmla="*/ 966836 w 10076708"/>
              <a:gd name="connsiteY6" fmla="*/ 5723339 h 6859426"/>
              <a:gd name="connsiteX7" fmla="*/ 2233859 w 10076708"/>
              <a:gd name="connsiteY7" fmla="*/ 6306987 h 6859426"/>
              <a:gd name="connsiteX8" fmla="*/ 4958871 w 10076708"/>
              <a:gd name="connsiteY8" fmla="*/ 6853281 h 6859426"/>
              <a:gd name="connsiteX9" fmla="*/ 7162762 w 10076708"/>
              <a:gd name="connsiteY9" fmla="*/ 6565814 h 6859426"/>
              <a:gd name="connsiteX10" fmla="*/ 8481131 w 10076708"/>
              <a:gd name="connsiteY10" fmla="*/ 6029679 h 6859426"/>
              <a:gd name="connsiteX11" fmla="*/ 9343316 w 10076708"/>
              <a:gd name="connsiteY11" fmla="*/ 5213211 h 6859426"/>
              <a:gd name="connsiteX12" fmla="*/ 9704761 w 10076708"/>
              <a:gd name="connsiteY12" fmla="*/ 4506903 h 6859426"/>
              <a:gd name="connsiteX13" fmla="*/ 10051076 w 10076708"/>
              <a:gd name="connsiteY13" fmla="*/ 3073531 h 6859426"/>
              <a:gd name="connsiteX14" fmla="*/ 10023736 w 10076708"/>
              <a:gd name="connsiteY14" fmla="*/ 2272483 h 6859426"/>
              <a:gd name="connsiteX15" fmla="*/ 9433633 w 10076708"/>
              <a:gd name="connsiteY15" fmla="*/ 1439897 h 6859426"/>
              <a:gd name="connsiteX16" fmla="*/ 4209280 w 10076708"/>
              <a:gd name="connsiteY16" fmla="*/ 30178 h 6859426"/>
              <a:gd name="connsiteX17" fmla="*/ 3142993 w 10076708"/>
              <a:gd name="connsiteY17" fmla="*/ 168942 h 6859426"/>
              <a:gd name="connsiteX0" fmla="*/ 3142993 w 10076708"/>
              <a:gd name="connsiteY0" fmla="*/ 180903 h 6871387"/>
              <a:gd name="connsiteX1" fmla="*/ 1919496 w 10076708"/>
              <a:gd name="connsiteY1" fmla="*/ 559351 h 6871387"/>
              <a:gd name="connsiteX2" fmla="*/ 1014974 w 10076708"/>
              <a:gd name="connsiteY2" fmla="*/ 1341477 h 6871387"/>
              <a:gd name="connsiteX3" fmla="*/ 454490 w 10076708"/>
              <a:gd name="connsiteY3" fmla="*/ 2090489 h 6871387"/>
              <a:gd name="connsiteX4" fmla="*/ 5528 w 10076708"/>
              <a:gd name="connsiteY4" fmla="*/ 3920597 h 6871387"/>
              <a:gd name="connsiteX5" fmla="*/ 429058 w 10076708"/>
              <a:gd name="connsiteY5" fmla="*/ 5033116 h 6871387"/>
              <a:gd name="connsiteX6" fmla="*/ 966836 w 10076708"/>
              <a:gd name="connsiteY6" fmla="*/ 5735300 h 6871387"/>
              <a:gd name="connsiteX7" fmla="*/ 2233859 w 10076708"/>
              <a:gd name="connsiteY7" fmla="*/ 6318948 h 6871387"/>
              <a:gd name="connsiteX8" fmla="*/ 4958871 w 10076708"/>
              <a:gd name="connsiteY8" fmla="*/ 6865242 h 6871387"/>
              <a:gd name="connsiteX9" fmla="*/ 7162762 w 10076708"/>
              <a:gd name="connsiteY9" fmla="*/ 6577775 h 6871387"/>
              <a:gd name="connsiteX10" fmla="*/ 8481131 w 10076708"/>
              <a:gd name="connsiteY10" fmla="*/ 6041640 h 6871387"/>
              <a:gd name="connsiteX11" fmla="*/ 9343316 w 10076708"/>
              <a:gd name="connsiteY11" fmla="*/ 5225172 h 6871387"/>
              <a:gd name="connsiteX12" fmla="*/ 9704761 w 10076708"/>
              <a:gd name="connsiteY12" fmla="*/ 4518864 h 6871387"/>
              <a:gd name="connsiteX13" fmla="*/ 10051076 w 10076708"/>
              <a:gd name="connsiteY13" fmla="*/ 3085492 h 6871387"/>
              <a:gd name="connsiteX14" fmla="*/ 10023736 w 10076708"/>
              <a:gd name="connsiteY14" fmla="*/ 2284444 h 6871387"/>
              <a:gd name="connsiteX15" fmla="*/ 9105387 w 10076708"/>
              <a:gd name="connsiteY15" fmla="*/ 1252566 h 6871387"/>
              <a:gd name="connsiteX16" fmla="*/ 4209280 w 10076708"/>
              <a:gd name="connsiteY16" fmla="*/ 42139 h 6871387"/>
              <a:gd name="connsiteX17" fmla="*/ 3142993 w 10076708"/>
              <a:gd name="connsiteY17" fmla="*/ 180903 h 6871387"/>
              <a:gd name="connsiteX0" fmla="*/ 3142993 w 10076708"/>
              <a:gd name="connsiteY0" fmla="*/ 180903 h 6871387"/>
              <a:gd name="connsiteX1" fmla="*/ 1919496 w 10076708"/>
              <a:gd name="connsiteY1" fmla="*/ 559351 h 6871387"/>
              <a:gd name="connsiteX2" fmla="*/ 1014974 w 10076708"/>
              <a:gd name="connsiteY2" fmla="*/ 1341477 h 6871387"/>
              <a:gd name="connsiteX3" fmla="*/ 454490 w 10076708"/>
              <a:gd name="connsiteY3" fmla="*/ 2090489 h 6871387"/>
              <a:gd name="connsiteX4" fmla="*/ 5528 w 10076708"/>
              <a:gd name="connsiteY4" fmla="*/ 3920597 h 6871387"/>
              <a:gd name="connsiteX5" fmla="*/ 429058 w 10076708"/>
              <a:gd name="connsiteY5" fmla="*/ 5033116 h 6871387"/>
              <a:gd name="connsiteX6" fmla="*/ 966836 w 10076708"/>
              <a:gd name="connsiteY6" fmla="*/ 5735300 h 6871387"/>
              <a:gd name="connsiteX7" fmla="*/ 2233859 w 10076708"/>
              <a:gd name="connsiteY7" fmla="*/ 6318948 h 6871387"/>
              <a:gd name="connsiteX8" fmla="*/ 4958871 w 10076708"/>
              <a:gd name="connsiteY8" fmla="*/ 6865242 h 6871387"/>
              <a:gd name="connsiteX9" fmla="*/ 7162762 w 10076708"/>
              <a:gd name="connsiteY9" fmla="*/ 6577775 h 6871387"/>
              <a:gd name="connsiteX10" fmla="*/ 8481131 w 10076708"/>
              <a:gd name="connsiteY10" fmla="*/ 6041640 h 6871387"/>
              <a:gd name="connsiteX11" fmla="*/ 9343316 w 10076708"/>
              <a:gd name="connsiteY11" fmla="*/ 5225172 h 6871387"/>
              <a:gd name="connsiteX12" fmla="*/ 9704761 w 10076708"/>
              <a:gd name="connsiteY12" fmla="*/ 4518864 h 6871387"/>
              <a:gd name="connsiteX13" fmla="*/ 10051076 w 10076708"/>
              <a:gd name="connsiteY13" fmla="*/ 3085492 h 6871387"/>
              <a:gd name="connsiteX14" fmla="*/ 10023736 w 10076708"/>
              <a:gd name="connsiteY14" fmla="*/ 2284444 h 6871387"/>
              <a:gd name="connsiteX15" fmla="*/ 9105387 w 10076708"/>
              <a:gd name="connsiteY15" fmla="*/ 1252566 h 6871387"/>
              <a:gd name="connsiteX16" fmla="*/ 4209280 w 10076708"/>
              <a:gd name="connsiteY16" fmla="*/ 42139 h 6871387"/>
              <a:gd name="connsiteX17" fmla="*/ 3142993 w 10076708"/>
              <a:gd name="connsiteY17" fmla="*/ 180903 h 6871387"/>
              <a:gd name="connsiteX0" fmla="*/ 3142993 w 10076708"/>
              <a:gd name="connsiteY0" fmla="*/ 193642 h 6884126"/>
              <a:gd name="connsiteX1" fmla="*/ 1919496 w 10076708"/>
              <a:gd name="connsiteY1" fmla="*/ 572090 h 6884126"/>
              <a:gd name="connsiteX2" fmla="*/ 1014974 w 10076708"/>
              <a:gd name="connsiteY2" fmla="*/ 1354216 h 6884126"/>
              <a:gd name="connsiteX3" fmla="*/ 454490 w 10076708"/>
              <a:gd name="connsiteY3" fmla="*/ 2103228 h 6884126"/>
              <a:gd name="connsiteX4" fmla="*/ 5528 w 10076708"/>
              <a:gd name="connsiteY4" fmla="*/ 3933336 h 6884126"/>
              <a:gd name="connsiteX5" fmla="*/ 429058 w 10076708"/>
              <a:gd name="connsiteY5" fmla="*/ 5045855 h 6884126"/>
              <a:gd name="connsiteX6" fmla="*/ 966836 w 10076708"/>
              <a:gd name="connsiteY6" fmla="*/ 5748039 h 6884126"/>
              <a:gd name="connsiteX7" fmla="*/ 2233859 w 10076708"/>
              <a:gd name="connsiteY7" fmla="*/ 6331687 h 6884126"/>
              <a:gd name="connsiteX8" fmla="*/ 4958871 w 10076708"/>
              <a:gd name="connsiteY8" fmla="*/ 6877981 h 6884126"/>
              <a:gd name="connsiteX9" fmla="*/ 7162762 w 10076708"/>
              <a:gd name="connsiteY9" fmla="*/ 6590514 h 6884126"/>
              <a:gd name="connsiteX10" fmla="*/ 8481131 w 10076708"/>
              <a:gd name="connsiteY10" fmla="*/ 6054379 h 6884126"/>
              <a:gd name="connsiteX11" fmla="*/ 9343316 w 10076708"/>
              <a:gd name="connsiteY11" fmla="*/ 5237911 h 6884126"/>
              <a:gd name="connsiteX12" fmla="*/ 9704761 w 10076708"/>
              <a:gd name="connsiteY12" fmla="*/ 4531603 h 6884126"/>
              <a:gd name="connsiteX13" fmla="*/ 10051076 w 10076708"/>
              <a:gd name="connsiteY13" fmla="*/ 3098231 h 6884126"/>
              <a:gd name="connsiteX14" fmla="*/ 10023736 w 10076708"/>
              <a:gd name="connsiteY14" fmla="*/ 2297183 h 6884126"/>
              <a:gd name="connsiteX15" fmla="*/ 9058494 w 10076708"/>
              <a:gd name="connsiteY15" fmla="*/ 1136352 h 6884126"/>
              <a:gd name="connsiteX16" fmla="*/ 4209280 w 10076708"/>
              <a:gd name="connsiteY16" fmla="*/ 54878 h 6884126"/>
              <a:gd name="connsiteX17" fmla="*/ 3142993 w 10076708"/>
              <a:gd name="connsiteY17" fmla="*/ 193642 h 6884126"/>
              <a:gd name="connsiteX0" fmla="*/ 3142993 w 10067049"/>
              <a:gd name="connsiteY0" fmla="*/ 193642 h 6884126"/>
              <a:gd name="connsiteX1" fmla="*/ 1919496 w 10067049"/>
              <a:gd name="connsiteY1" fmla="*/ 572090 h 6884126"/>
              <a:gd name="connsiteX2" fmla="*/ 1014974 w 10067049"/>
              <a:gd name="connsiteY2" fmla="*/ 1354216 h 6884126"/>
              <a:gd name="connsiteX3" fmla="*/ 454490 w 10067049"/>
              <a:gd name="connsiteY3" fmla="*/ 2103228 h 6884126"/>
              <a:gd name="connsiteX4" fmla="*/ 5528 w 10067049"/>
              <a:gd name="connsiteY4" fmla="*/ 3933336 h 6884126"/>
              <a:gd name="connsiteX5" fmla="*/ 429058 w 10067049"/>
              <a:gd name="connsiteY5" fmla="*/ 5045855 h 6884126"/>
              <a:gd name="connsiteX6" fmla="*/ 966836 w 10067049"/>
              <a:gd name="connsiteY6" fmla="*/ 5748039 h 6884126"/>
              <a:gd name="connsiteX7" fmla="*/ 2233859 w 10067049"/>
              <a:gd name="connsiteY7" fmla="*/ 6331687 h 6884126"/>
              <a:gd name="connsiteX8" fmla="*/ 4958871 w 10067049"/>
              <a:gd name="connsiteY8" fmla="*/ 6877981 h 6884126"/>
              <a:gd name="connsiteX9" fmla="*/ 7162762 w 10067049"/>
              <a:gd name="connsiteY9" fmla="*/ 6590514 h 6884126"/>
              <a:gd name="connsiteX10" fmla="*/ 8481131 w 10067049"/>
              <a:gd name="connsiteY10" fmla="*/ 6054379 h 6884126"/>
              <a:gd name="connsiteX11" fmla="*/ 9343316 w 10067049"/>
              <a:gd name="connsiteY11" fmla="*/ 5237911 h 6884126"/>
              <a:gd name="connsiteX12" fmla="*/ 9704761 w 10067049"/>
              <a:gd name="connsiteY12" fmla="*/ 4531603 h 6884126"/>
              <a:gd name="connsiteX13" fmla="*/ 10051076 w 10067049"/>
              <a:gd name="connsiteY13" fmla="*/ 3098231 h 6884126"/>
              <a:gd name="connsiteX14" fmla="*/ 10000289 w 10067049"/>
              <a:gd name="connsiteY14" fmla="*/ 2367521 h 6884126"/>
              <a:gd name="connsiteX15" fmla="*/ 9058494 w 10067049"/>
              <a:gd name="connsiteY15" fmla="*/ 1136352 h 6884126"/>
              <a:gd name="connsiteX16" fmla="*/ 4209280 w 10067049"/>
              <a:gd name="connsiteY16" fmla="*/ 54878 h 6884126"/>
              <a:gd name="connsiteX17" fmla="*/ 3142993 w 10067049"/>
              <a:gd name="connsiteY17" fmla="*/ 193642 h 6884126"/>
              <a:gd name="connsiteX0" fmla="*/ 3142993 w 10053262"/>
              <a:gd name="connsiteY0" fmla="*/ 193642 h 6884126"/>
              <a:gd name="connsiteX1" fmla="*/ 1919496 w 10053262"/>
              <a:gd name="connsiteY1" fmla="*/ 572090 h 6884126"/>
              <a:gd name="connsiteX2" fmla="*/ 1014974 w 10053262"/>
              <a:gd name="connsiteY2" fmla="*/ 1354216 h 6884126"/>
              <a:gd name="connsiteX3" fmla="*/ 454490 w 10053262"/>
              <a:gd name="connsiteY3" fmla="*/ 2103228 h 6884126"/>
              <a:gd name="connsiteX4" fmla="*/ 5528 w 10053262"/>
              <a:gd name="connsiteY4" fmla="*/ 3933336 h 6884126"/>
              <a:gd name="connsiteX5" fmla="*/ 429058 w 10053262"/>
              <a:gd name="connsiteY5" fmla="*/ 5045855 h 6884126"/>
              <a:gd name="connsiteX6" fmla="*/ 966836 w 10053262"/>
              <a:gd name="connsiteY6" fmla="*/ 5748039 h 6884126"/>
              <a:gd name="connsiteX7" fmla="*/ 2233859 w 10053262"/>
              <a:gd name="connsiteY7" fmla="*/ 6331687 h 6884126"/>
              <a:gd name="connsiteX8" fmla="*/ 4958871 w 10053262"/>
              <a:gd name="connsiteY8" fmla="*/ 6877981 h 6884126"/>
              <a:gd name="connsiteX9" fmla="*/ 7162762 w 10053262"/>
              <a:gd name="connsiteY9" fmla="*/ 6590514 h 6884126"/>
              <a:gd name="connsiteX10" fmla="*/ 8481131 w 10053262"/>
              <a:gd name="connsiteY10" fmla="*/ 6054379 h 6884126"/>
              <a:gd name="connsiteX11" fmla="*/ 9343316 w 10053262"/>
              <a:gd name="connsiteY11" fmla="*/ 5237911 h 6884126"/>
              <a:gd name="connsiteX12" fmla="*/ 9704761 w 10053262"/>
              <a:gd name="connsiteY12" fmla="*/ 4531603 h 6884126"/>
              <a:gd name="connsiteX13" fmla="*/ 10027630 w 10053262"/>
              <a:gd name="connsiteY13" fmla="*/ 3485092 h 6884126"/>
              <a:gd name="connsiteX14" fmla="*/ 10000289 w 10053262"/>
              <a:gd name="connsiteY14" fmla="*/ 2367521 h 6884126"/>
              <a:gd name="connsiteX15" fmla="*/ 9058494 w 10053262"/>
              <a:gd name="connsiteY15" fmla="*/ 1136352 h 6884126"/>
              <a:gd name="connsiteX16" fmla="*/ 4209280 w 10053262"/>
              <a:gd name="connsiteY16" fmla="*/ 54878 h 6884126"/>
              <a:gd name="connsiteX17" fmla="*/ 3142993 w 10053262"/>
              <a:gd name="connsiteY17" fmla="*/ 193642 h 6884126"/>
              <a:gd name="connsiteX0" fmla="*/ 3142993 w 10053262"/>
              <a:gd name="connsiteY0" fmla="*/ 193642 h 6884126"/>
              <a:gd name="connsiteX1" fmla="*/ 1919496 w 10053262"/>
              <a:gd name="connsiteY1" fmla="*/ 572090 h 6884126"/>
              <a:gd name="connsiteX2" fmla="*/ 1014974 w 10053262"/>
              <a:gd name="connsiteY2" fmla="*/ 1354216 h 6884126"/>
              <a:gd name="connsiteX3" fmla="*/ 454490 w 10053262"/>
              <a:gd name="connsiteY3" fmla="*/ 2103228 h 6884126"/>
              <a:gd name="connsiteX4" fmla="*/ 5528 w 10053262"/>
              <a:gd name="connsiteY4" fmla="*/ 3933336 h 6884126"/>
              <a:gd name="connsiteX5" fmla="*/ 429058 w 10053262"/>
              <a:gd name="connsiteY5" fmla="*/ 5045855 h 6884126"/>
              <a:gd name="connsiteX6" fmla="*/ 966836 w 10053262"/>
              <a:gd name="connsiteY6" fmla="*/ 5748039 h 6884126"/>
              <a:gd name="connsiteX7" fmla="*/ 2233859 w 10053262"/>
              <a:gd name="connsiteY7" fmla="*/ 6331687 h 6884126"/>
              <a:gd name="connsiteX8" fmla="*/ 4958871 w 10053262"/>
              <a:gd name="connsiteY8" fmla="*/ 6877981 h 6884126"/>
              <a:gd name="connsiteX9" fmla="*/ 7162762 w 10053262"/>
              <a:gd name="connsiteY9" fmla="*/ 6590514 h 6884126"/>
              <a:gd name="connsiteX10" fmla="*/ 8481131 w 10053262"/>
              <a:gd name="connsiteY10" fmla="*/ 6054379 h 6884126"/>
              <a:gd name="connsiteX11" fmla="*/ 9343316 w 10053262"/>
              <a:gd name="connsiteY11" fmla="*/ 5237911 h 6884126"/>
              <a:gd name="connsiteX12" fmla="*/ 9739930 w 10053262"/>
              <a:gd name="connsiteY12" fmla="*/ 4637110 h 6884126"/>
              <a:gd name="connsiteX13" fmla="*/ 10027630 w 10053262"/>
              <a:gd name="connsiteY13" fmla="*/ 3485092 h 6884126"/>
              <a:gd name="connsiteX14" fmla="*/ 10000289 w 10053262"/>
              <a:gd name="connsiteY14" fmla="*/ 2367521 h 6884126"/>
              <a:gd name="connsiteX15" fmla="*/ 9058494 w 10053262"/>
              <a:gd name="connsiteY15" fmla="*/ 1136352 h 6884126"/>
              <a:gd name="connsiteX16" fmla="*/ 4209280 w 10053262"/>
              <a:gd name="connsiteY16" fmla="*/ 54878 h 6884126"/>
              <a:gd name="connsiteX17" fmla="*/ 3142993 w 10053262"/>
              <a:gd name="connsiteY17" fmla="*/ 193642 h 6884126"/>
              <a:gd name="connsiteX0" fmla="*/ 3142993 w 10053262"/>
              <a:gd name="connsiteY0" fmla="*/ 193642 h 6884126"/>
              <a:gd name="connsiteX1" fmla="*/ 1919496 w 10053262"/>
              <a:gd name="connsiteY1" fmla="*/ 572090 h 6884126"/>
              <a:gd name="connsiteX2" fmla="*/ 1014974 w 10053262"/>
              <a:gd name="connsiteY2" fmla="*/ 1354216 h 6884126"/>
              <a:gd name="connsiteX3" fmla="*/ 454490 w 10053262"/>
              <a:gd name="connsiteY3" fmla="*/ 2103228 h 6884126"/>
              <a:gd name="connsiteX4" fmla="*/ 5528 w 10053262"/>
              <a:gd name="connsiteY4" fmla="*/ 3933336 h 6884126"/>
              <a:gd name="connsiteX5" fmla="*/ 429058 w 10053262"/>
              <a:gd name="connsiteY5" fmla="*/ 5045855 h 6884126"/>
              <a:gd name="connsiteX6" fmla="*/ 966836 w 10053262"/>
              <a:gd name="connsiteY6" fmla="*/ 5748039 h 6884126"/>
              <a:gd name="connsiteX7" fmla="*/ 2233859 w 10053262"/>
              <a:gd name="connsiteY7" fmla="*/ 6331687 h 6884126"/>
              <a:gd name="connsiteX8" fmla="*/ 4958871 w 10053262"/>
              <a:gd name="connsiteY8" fmla="*/ 6877981 h 6884126"/>
              <a:gd name="connsiteX9" fmla="*/ 7162762 w 10053262"/>
              <a:gd name="connsiteY9" fmla="*/ 6590514 h 6884126"/>
              <a:gd name="connsiteX10" fmla="*/ 8481131 w 10053262"/>
              <a:gd name="connsiteY10" fmla="*/ 6054379 h 6884126"/>
              <a:gd name="connsiteX11" fmla="*/ 9331592 w 10053262"/>
              <a:gd name="connsiteY11" fmla="*/ 5378588 h 6884126"/>
              <a:gd name="connsiteX12" fmla="*/ 9739930 w 10053262"/>
              <a:gd name="connsiteY12" fmla="*/ 4637110 h 6884126"/>
              <a:gd name="connsiteX13" fmla="*/ 10027630 w 10053262"/>
              <a:gd name="connsiteY13" fmla="*/ 3485092 h 6884126"/>
              <a:gd name="connsiteX14" fmla="*/ 10000289 w 10053262"/>
              <a:gd name="connsiteY14" fmla="*/ 2367521 h 6884126"/>
              <a:gd name="connsiteX15" fmla="*/ 9058494 w 10053262"/>
              <a:gd name="connsiteY15" fmla="*/ 1136352 h 6884126"/>
              <a:gd name="connsiteX16" fmla="*/ 4209280 w 10053262"/>
              <a:gd name="connsiteY16" fmla="*/ 54878 h 6884126"/>
              <a:gd name="connsiteX17" fmla="*/ 3142993 w 10053262"/>
              <a:gd name="connsiteY17" fmla="*/ 193642 h 6884126"/>
              <a:gd name="connsiteX0" fmla="*/ 3148316 w 10058585"/>
              <a:gd name="connsiteY0" fmla="*/ 193642 h 6884126"/>
              <a:gd name="connsiteX1" fmla="*/ 1924819 w 10058585"/>
              <a:gd name="connsiteY1" fmla="*/ 572090 h 6884126"/>
              <a:gd name="connsiteX2" fmla="*/ 1020297 w 10058585"/>
              <a:gd name="connsiteY2" fmla="*/ 1354216 h 6884126"/>
              <a:gd name="connsiteX3" fmla="*/ 272243 w 10058585"/>
              <a:gd name="connsiteY3" fmla="*/ 2314243 h 6884126"/>
              <a:gd name="connsiteX4" fmla="*/ 10851 w 10058585"/>
              <a:gd name="connsiteY4" fmla="*/ 3933336 h 6884126"/>
              <a:gd name="connsiteX5" fmla="*/ 434381 w 10058585"/>
              <a:gd name="connsiteY5" fmla="*/ 5045855 h 6884126"/>
              <a:gd name="connsiteX6" fmla="*/ 972159 w 10058585"/>
              <a:gd name="connsiteY6" fmla="*/ 5748039 h 6884126"/>
              <a:gd name="connsiteX7" fmla="*/ 2239182 w 10058585"/>
              <a:gd name="connsiteY7" fmla="*/ 6331687 h 6884126"/>
              <a:gd name="connsiteX8" fmla="*/ 4964194 w 10058585"/>
              <a:gd name="connsiteY8" fmla="*/ 6877981 h 6884126"/>
              <a:gd name="connsiteX9" fmla="*/ 7168085 w 10058585"/>
              <a:gd name="connsiteY9" fmla="*/ 6590514 h 6884126"/>
              <a:gd name="connsiteX10" fmla="*/ 8486454 w 10058585"/>
              <a:gd name="connsiteY10" fmla="*/ 6054379 h 6884126"/>
              <a:gd name="connsiteX11" fmla="*/ 9336915 w 10058585"/>
              <a:gd name="connsiteY11" fmla="*/ 5378588 h 6884126"/>
              <a:gd name="connsiteX12" fmla="*/ 9745253 w 10058585"/>
              <a:gd name="connsiteY12" fmla="*/ 4637110 h 6884126"/>
              <a:gd name="connsiteX13" fmla="*/ 10032953 w 10058585"/>
              <a:gd name="connsiteY13" fmla="*/ 3485092 h 6884126"/>
              <a:gd name="connsiteX14" fmla="*/ 10005612 w 10058585"/>
              <a:gd name="connsiteY14" fmla="*/ 2367521 h 6884126"/>
              <a:gd name="connsiteX15" fmla="*/ 9063817 w 10058585"/>
              <a:gd name="connsiteY15" fmla="*/ 1136352 h 6884126"/>
              <a:gd name="connsiteX16" fmla="*/ 4214603 w 10058585"/>
              <a:gd name="connsiteY16" fmla="*/ 54878 h 6884126"/>
              <a:gd name="connsiteX17" fmla="*/ 3148316 w 10058585"/>
              <a:gd name="connsiteY17" fmla="*/ 193642 h 6884126"/>
              <a:gd name="connsiteX0" fmla="*/ 3147743 w 10058012"/>
              <a:gd name="connsiteY0" fmla="*/ 193642 h 6884126"/>
              <a:gd name="connsiteX1" fmla="*/ 1924246 w 10058012"/>
              <a:gd name="connsiteY1" fmla="*/ 572090 h 6884126"/>
              <a:gd name="connsiteX2" fmla="*/ 949385 w 10058012"/>
              <a:gd name="connsiteY2" fmla="*/ 1307323 h 6884126"/>
              <a:gd name="connsiteX3" fmla="*/ 271670 w 10058012"/>
              <a:gd name="connsiteY3" fmla="*/ 2314243 h 6884126"/>
              <a:gd name="connsiteX4" fmla="*/ 10278 w 10058012"/>
              <a:gd name="connsiteY4" fmla="*/ 3933336 h 6884126"/>
              <a:gd name="connsiteX5" fmla="*/ 433808 w 10058012"/>
              <a:gd name="connsiteY5" fmla="*/ 5045855 h 6884126"/>
              <a:gd name="connsiteX6" fmla="*/ 971586 w 10058012"/>
              <a:gd name="connsiteY6" fmla="*/ 5748039 h 6884126"/>
              <a:gd name="connsiteX7" fmla="*/ 2238609 w 10058012"/>
              <a:gd name="connsiteY7" fmla="*/ 6331687 h 6884126"/>
              <a:gd name="connsiteX8" fmla="*/ 4963621 w 10058012"/>
              <a:gd name="connsiteY8" fmla="*/ 6877981 h 6884126"/>
              <a:gd name="connsiteX9" fmla="*/ 7167512 w 10058012"/>
              <a:gd name="connsiteY9" fmla="*/ 6590514 h 6884126"/>
              <a:gd name="connsiteX10" fmla="*/ 8485881 w 10058012"/>
              <a:gd name="connsiteY10" fmla="*/ 6054379 h 6884126"/>
              <a:gd name="connsiteX11" fmla="*/ 9336342 w 10058012"/>
              <a:gd name="connsiteY11" fmla="*/ 5378588 h 6884126"/>
              <a:gd name="connsiteX12" fmla="*/ 9744680 w 10058012"/>
              <a:gd name="connsiteY12" fmla="*/ 4637110 h 6884126"/>
              <a:gd name="connsiteX13" fmla="*/ 10032380 w 10058012"/>
              <a:gd name="connsiteY13" fmla="*/ 3485092 h 6884126"/>
              <a:gd name="connsiteX14" fmla="*/ 10005039 w 10058012"/>
              <a:gd name="connsiteY14" fmla="*/ 2367521 h 6884126"/>
              <a:gd name="connsiteX15" fmla="*/ 9063244 w 10058012"/>
              <a:gd name="connsiteY15" fmla="*/ 1136352 h 6884126"/>
              <a:gd name="connsiteX16" fmla="*/ 4214030 w 10058012"/>
              <a:gd name="connsiteY16" fmla="*/ 54878 h 6884126"/>
              <a:gd name="connsiteX17" fmla="*/ 3147743 w 10058012"/>
              <a:gd name="connsiteY17" fmla="*/ 193642 h 6884126"/>
              <a:gd name="connsiteX0" fmla="*/ 3147743 w 10058012"/>
              <a:gd name="connsiteY0" fmla="*/ 193642 h 6884126"/>
              <a:gd name="connsiteX1" fmla="*/ 1924246 w 10058012"/>
              <a:gd name="connsiteY1" fmla="*/ 572090 h 6884126"/>
              <a:gd name="connsiteX2" fmla="*/ 949385 w 10058012"/>
              <a:gd name="connsiteY2" fmla="*/ 1307323 h 6884126"/>
              <a:gd name="connsiteX3" fmla="*/ 271670 w 10058012"/>
              <a:gd name="connsiteY3" fmla="*/ 2314243 h 6884126"/>
              <a:gd name="connsiteX4" fmla="*/ 10278 w 10058012"/>
              <a:gd name="connsiteY4" fmla="*/ 3933336 h 6884126"/>
              <a:gd name="connsiteX5" fmla="*/ 386915 w 10058012"/>
              <a:gd name="connsiteY5" fmla="*/ 5127916 h 6884126"/>
              <a:gd name="connsiteX6" fmla="*/ 971586 w 10058012"/>
              <a:gd name="connsiteY6" fmla="*/ 5748039 h 6884126"/>
              <a:gd name="connsiteX7" fmla="*/ 2238609 w 10058012"/>
              <a:gd name="connsiteY7" fmla="*/ 6331687 h 6884126"/>
              <a:gd name="connsiteX8" fmla="*/ 4963621 w 10058012"/>
              <a:gd name="connsiteY8" fmla="*/ 6877981 h 6884126"/>
              <a:gd name="connsiteX9" fmla="*/ 7167512 w 10058012"/>
              <a:gd name="connsiteY9" fmla="*/ 6590514 h 6884126"/>
              <a:gd name="connsiteX10" fmla="*/ 8485881 w 10058012"/>
              <a:gd name="connsiteY10" fmla="*/ 6054379 h 6884126"/>
              <a:gd name="connsiteX11" fmla="*/ 9336342 w 10058012"/>
              <a:gd name="connsiteY11" fmla="*/ 5378588 h 6884126"/>
              <a:gd name="connsiteX12" fmla="*/ 9744680 w 10058012"/>
              <a:gd name="connsiteY12" fmla="*/ 4637110 h 6884126"/>
              <a:gd name="connsiteX13" fmla="*/ 10032380 w 10058012"/>
              <a:gd name="connsiteY13" fmla="*/ 3485092 h 6884126"/>
              <a:gd name="connsiteX14" fmla="*/ 10005039 w 10058012"/>
              <a:gd name="connsiteY14" fmla="*/ 2367521 h 6884126"/>
              <a:gd name="connsiteX15" fmla="*/ 9063244 w 10058012"/>
              <a:gd name="connsiteY15" fmla="*/ 1136352 h 6884126"/>
              <a:gd name="connsiteX16" fmla="*/ 4214030 w 10058012"/>
              <a:gd name="connsiteY16" fmla="*/ 54878 h 6884126"/>
              <a:gd name="connsiteX17" fmla="*/ 3147743 w 10058012"/>
              <a:gd name="connsiteY17" fmla="*/ 193642 h 6884126"/>
              <a:gd name="connsiteX0" fmla="*/ 3147743 w 10058012"/>
              <a:gd name="connsiteY0" fmla="*/ 193642 h 6884126"/>
              <a:gd name="connsiteX1" fmla="*/ 1924246 w 10058012"/>
              <a:gd name="connsiteY1" fmla="*/ 572090 h 6884126"/>
              <a:gd name="connsiteX2" fmla="*/ 949385 w 10058012"/>
              <a:gd name="connsiteY2" fmla="*/ 1307323 h 6884126"/>
              <a:gd name="connsiteX3" fmla="*/ 271670 w 10058012"/>
              <a:gd name="connsiteY3" fmla="*/ 2314243 h 6884126"/>
              <a:gd name="connsiteX4" fmla="*/ 10278 w 10058012"/>
              <a:gd name="connsiteY4" fmla="*/ 3933336 h 6884126"/>
              <a:gd name="connsiteX5" fmla="*/ 386915 w 10058012"/>
              <a:gd name="connsiteY5" fmla="*/ 5127916 h 6884126"/>
              <a:gd name="connsiteX6" fmla="*/ 1088817 w 10058012"/>
              <a:gd name="connsiteY6" fmla="*/ 5923886 h 6884126"/>
              <a:gd name="connsiteX7" fmla="*/ 2238609 w 10058012"/>
              <a:gd name="connsiteY7" fmla="*/ 6331687 h 6884126"/>
              <a:gd name="connsiteX8" fmla="*/ 4963621 w 10058012"/>
              <a:gd name="connsiteY8" fmla="*/ 6877981 h 6884126"/>
              <a:gd name="connsiteX9" fmla="*/ 7167512 w 10058012"/>
              <a:gd name="connsiteY9" fmla="*/ 6590514 h 6884126"/>
              <a:gd name="connsiteX10" fmla="*/ 8485881 w 10058012"/>
              <a:gd name="connsiteY10" fmla="*/ 6054379 h 6884126"/>
              <a:gd name="connsiteX11" fmla="*/ 9336342 w 10058012"/>
              <a:gd name="connsiteY11" fmla="*/ 5378588 h 6884126"/>
              <a:gd name="connsiteX12" fmla="*/ 9744680 w 10058012"/>
              <a:gd name="connsiteY12" fmla="*/ 4637110 h 6884126"/>
              <a:gd name="connsiteX13" fmla="*/ 10032380 w 10058012"/>
              <a:gd name="connsiteY13" fmla="*/ 3485092 h 6884126"/>
              <a:gd name="connsiteX14" fmla="*/ 10005039 w 10058012"/>
              <a:gd name="connsiteY14" fmla="*/ 2367521 h 6884126"/>
              <a:gd name="connsiteX15" fmla="*/ 9063244 w 10058012"/>
              <a:gd name="connsiteY15" fmla="*/ 1136352 h 6884126"/>
              <a:gd name="connsiteX16" fmla="*/ 4214030 w 10058012"/>
              <a:gd name="connsiteY16" fmla="*/ 54878 h 6884126"/>
              <a:gd name="connsiteX17" fmla="*/ 3147743 w 10058012"/>
              <a:gd name="connsiteY17" fmla="*/ 193642 h 6884126"/>
              <a:gd name="connsiteX0" fmla="*/ 3147743 w 10058012"/>
              <a:gd name="connsiteY0" fmla="*/ 193642 h 6879839"/>
              <a:gd name="connsiteX1" fmla="*/ 1924246 w 10058012"/>
              <a:gd name="connsiteY1" fmla="*/ 572090 h 6879839"/>
              <a:gd name="connsiteX2" fmla="*/ 949385 w 10058012"/>
              <a:gd name="connsiteY2" fmla="*/ 1307323 h 6879839"/>
              <a:gd name="connsiteX3" fmla="*/ 271670 w 10058012"/>
              <a:gd name="connsiteY3" fmla="*/ 2314243 h 6879839"/>
              <a:gd name="connsiteX4" fmla="*/ 10278 w 10058012"/>
              <a:gd name="connsiteY4" fmla="*/ 3933336 h 6879839"/>
              <a:gd name="connsiteX5" fmla="*/ 386915 w 10058012"/>
              <a:gd name="connsiteY5" fmla="*/ 5127916 h 6879839"/>
              <a:gd name="connsiteX6" fmla="*/ 1088817 w 10058012"/>
              <a:gd name="connsiteY6" fmla="*/ 5923886 h 6879839"/>
              <a:gd name="connsiteX7" fmla="*/ 2344116 w 10058012"/>
              <a:gd name="connsiteY7" fmla="*/ 6460641 h 6879839"/>
              <a:gd name="connsiteX8" fmla="*/ 4963621 w 10058012"/>
              <a:gd name="connsiteY8" fmla="*/ 6877981 h 6879839"/>
              <a:gd name="connsiteX9" fmla="*/ 7167512 w 10058012"/>
              <a:gd name="connsiteY9" fmla="*/ 6590514 h 6879839"/>
              <a:gd name="connsiteX10" fmla="*/ 8485881 w 10058012"/>
              <a:gd name="connsiteY10" fmla="*/ 6054379 h 6879839"/>
              <a:gd name="connsiteX11" fmla="*/ 9336342 w 10058012"/>
              <a:gd name="connsiteY11" fmla="*/ 5378588 h 6879839"/>
              <a:gd name="connsiteX12" fmla="*/ 9744680 w 10058012"/>
              <a:gd name="connsiteY12" fmla="*/ 4637110 h 6879839"/>
              <a:gd name="connsiteX13" fmla="*/ 10032380 w 10058012"/>
              <a:gd name="connsiteY13" fmla="*/ 3485092 h 6879839"/>
              <a:gd name="connsiteX14" fmla="*/ 10005039 w 10058012"/>
              <a:gd name="connsiteY14" fmla="*/ 2367521 h 6879839"/>
              <a:gd name="connsiteX15" fmla="*/ 9063244 w 10058012"/>
              <a:gd name="connsiteY15" fmla="*/ 1136352 h 6879839"/>
              <a:gd name="connsiteX16" fmla="*/ 4214030 w 10058012"/>
              <a:gd name="connsiteY16" fmla="*/ 54878 h 6879839"/>
              <a:gd name="connsiteX17" fmla="*/ 3147743 w 10058012"/>
              <a:gd name="connsiteY17" fmla="*/ 193642 h 68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58012" h="6879839">
                <a:moveTo>
                  <a:pt x="3147743" y="193642"/>
                </a:moveTo>
                <a:cubicBezTo>
                  <a:pt x="2712570" y="272486"/>
                  <a:pt x="2290639" y="386477"/>
                  <a:pt x="1924246" y="572090"/>
                </a:cubicBezTo>
                <a:cubicBezTo>
                  <a:pt x="1557853" y="757703"/>
                  <a:pt x="1224814" y="1016964"/>
                  <a:pt x="949385" y="1307323"/>
                </a:cubicBezTo>
                <a:cubicBezTo>
                  <a:pt x="673956" y="1597682"/>
                  <a:pt x="428188" y="1876574"/>
                  <a:pt x="271670" y="2314243"/>
                </a:cubicBezTo>
                <a:cubicBezTo>
                  <a:pt x="115152" y="2751912"/>
                  <a:pt x="-42125" y="3431893"/>
                  <a:pt x="10278" y="3933336"/>
                </a:cubicBezTo>
                <a:cubicBezTo>
                  <a:pt x="53567" y="4340168"/>
                  <a:pt x="207159" y="4796158"/>
                  <a:pt x="386915" y="5127916"/>
                </a:cubicBezTo>
                <a:cubicBezTo>
                  <a:pt x="566671" y="5459674"/>
                  <a:pt x="762617" y="5701765"/>
                  <a:pt x="1088817" y="5923886"/>
                </a:cubicBezTo>
                <a:cubicBezTo>
                  <a:pt x="1415017" y="6146007"/>
                  <a:pt x="1698315" y="6301625"/>
                  <a:pt x="2344116" y="6460641"/>
                </a:cubicBezTo>
                <a:cubicBezTo>
                  <a:pt x="2989917" y="6619657"/>
                  <a:pt x="4159722" y="6856335"/>
                  <a:pt x="4963621" y="6877981"/>
                </a:cubicBezTo>
                <a:cubicBezTo>
                  <a:pt x="5767520" y="6899627"/>
                  <a:pt x="6580469" y="6727781"/>
                  <a:pt x="7167512" y="6590514"/>
                </a:cubicBezTo>
                <a:cubicBezTo>
                  <a:pt x="7754555" y="6453247"/>
                  <a:pt x="8124409" y="6256367"/>
                  <a:pt x="8485881" y="6054379"/>
                </a:cubicBezTo>
                <a:cubicBezTo>
                  <a:pt x="8847353" y="5852391"/>
                  <a:pt x="9126542" y="5614800"/>
                  <a:pt x="9336342" y="5378588"/>
                </a:cubicBezTo>
                <a:cubicBezTo>
                  <a:pt x="9546142" y="5142376"/>
                  <a:pt x="9628674" y="4952693"/>
                  <a:pt x="9744680" y="4637110"/>
                </a:cubicBezTo>
                <a:cubicBezTo>
                  <a:pt x="9860686" y="4321527"/>
                  <a:pt x="9984535" y="3970767"/>
                  <a:pt x="10032380" y="3485092"/>
                </a:cubicBezTo>
                <a:cubicBezTo>
                  <a:pt x="10057443" y="3218602"/>
                  <a:pt x="10084783" y="2630858"/>
                  <a:pt x="10005039" y="2367521"/>
                </a:cubicBezTo>
                <a:cubicBezTo>
                  <a:pt x="9913903" y="2061608"/>
                  <a:pt x="9416434" y="1408943"/>
                  <a:pt x="9063244" y="1136352"/>
                </a:cubicBezTo>
                <a:cubicBezTo>
                  <a:pt x="7864810" y="27815"/>
                  <a:pt x="6150663" y="-102809"/>
                  <a:pt x="4214030" y="54878"/>
                </a:cubicBezTo>
                <a:cubicBezTo>
                  <a:pt x="3854044" y="84838"/>
                  <a:pt x="3498615" y="130568"/>
                  <a:pt x="3147743" y="193642"/>
                </a:cubicBezTo>
                <a:close/>
              </a:path>
            </a:pathLst>
          </a:custGeom>
          <a:solidFill>
            <a:srgbClr val="11734C"/>
          </a:solidFill>
          <a:ln w="22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56B826E-3F95-DA5F-DBD1-479195411D09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2850" y="999209"/>
            <a:ext cx="5846299" cy="48595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E0A9F73-C77A-1C63-3856-E5B7CBE1E64A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9125"/>
          <a:stretch/>
        </p:blipFill>
        <p:spPr>
          <a:xfrm>
            <a:off x="10331" y="0"/>
            <a:ext cx="1431607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1FF3DB6-55B2-5D66-3500-CA9500E3D584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0953" r="-98"/>
          <a:stretch/>
        </p:blipFill>
        <p:spPr>
          <a:xfrm>
            <a:off x="10887327" y="0"/>
            <a:ext cx="1312985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8F1DD46-1D27-62BE-6E3C-9049175E2579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8571"/>
          <a:stretch/>
        </p:blipFill>
        <p:spPr>
          <a:xfrm>
            <a:off x="937845" y="5476897"/>
            <a:ext cx="6201509" cy="138110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B53F3F8-C6C8-F95D-5ECA-81FD9086077C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47926"/>
          <a:stretch/>
        </p:blipFill>
        <p:spPr>
          <a:xfrm flipH="1">
            <a:off x="7139353" y="5476897"/>
            <a:ext cx="3502524" cy="13811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1FD4B6-239E-CC57-5E95-E326D7BA21C4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8571"/>
          <a:stretch/>
        </p:blipFill>
        <p:spPr>
          <a:xfrm flipV="1">
            <a:off x="1066379" y="-1370"/>
            <a:ext cx="6201509" cy="13811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BAF910-DFC4-26AE-EEA4-B6333CB36A1E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47926"/>
          <a:stretch/>
        </p:blipFill>
        <p:spPr>
          <a:xfrm flipH="1" flipV="1">
            <a:off x="7267887" y="-1370"/>
            <a:ext cx="3502524" cy="13811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96FD1DF-BCBC-3955-1EED-56A41B23DAEC}"/>
              </a:ext>
            </a:extLst>
          </p:cNvPr>
          <p:cNvSpPr txBox="1"/>
          <p:nvPr/>
        </p:nvSpPr>
        <p:spPr>
          <a:xfrm>
            <a:off x="3414442" y="2303113"/>
            <a:ext cx="5419610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 tập sử dụng cặp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kết từ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2094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168166"/>
            <a:ext cx="11702211" cy="6357491"/>
          </a:xfrm>
          <a:custGeom>
            <a:avLst/>
            <a:gdLst>
              <a:gd name="connsiteX0" fmla="*/ 0 w 11702211"/>
              <a:gd name="connsiteY0" fmla="*/ 632125 h 6357491"/>
              <a:gd name="connsiteX1" fmla="*/ 632125 w 11702211"/>
              <a:gd name="connsiteY1" fmla="*/ 0 h 6357491"/>
              <a:gd name="connsiteX2" fmla="*/ 11070086 w 11702211"/>
              <a:gd name="connsiteY2" fmla="*/ 0 h 6357491"/>
              <a:gd name="connsiteX3" fmla="*/ 11702211 w 11702211"/>
              <a:gd name="connsiteY3" fmla="*/ 632125 h 6357491"/>
              <a:gd name="connsiteX4" fmla="*/ 11702211 w 11702211"/>
              <a:gd name="connsiteY4" fmla="*/ 5725366 h 6357491"/>
              <a:gd name="connsiteX5" fmla="*/ 11070086 w 11702211"/>
              <a:gd name="connsiteY5" fmla="*/ 6357491 h 6357491"/>
              <a:gd name="connsiteX6" fmla="*/ 632125 w 11702211"/>
              <a:gd name="connsiteY6" fmla="*/ 6357491 h 6357491"/>
              <a:gd name="connsiteX7" fmla="*/ 0 w 11702211"/>
              <a:gd name="connsiteY7" fmla="*/ 5725366 h 6357491"/>
              <a:gd name="connsiteX8" fmla="*/ 0 w 11702211"/>
              <a:gd name="connsiteY8" fmla="*/ 632125 h 6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57491" fill="none" extrusionOk="0">
                <a:moveTo>
                  <a:pt x="0" y="632125"/>
                </a:moveTo>
                <a:cubicBezTo>
                  <a:pt x="-13595" y="280813"/>
                  <a:pt x="287661" y="3802"/>
                  <a:pt x="632125" y="0"/>
                </a:cubicBezTo>
                <a:cubicBezTo>
                  <a:pt x="4776793" y="130954"/>
                  <a:pt x="7553990" y="43574"/>
                  <a:pt x="11070086" y="0"/>
                </a:cubicBezTo>
                <a:cubicBezTo>
                  <a:pt x="11428317" y="14044"/>
                  <a:pt x="11720734" y="305701"/>
                  <a:pt x="11702211" y="632125"/>
                </a:cubicBezTo>
                <a:cubicBezTo>
                  <a:pt x="11551772" y="1285368"/>
                  <a:pt x="11788090" y="3740245"/>
                  <a:pt x="11702211" y="5725366"/>
                </a:cubicBezTo>
                <a:cubicBezTo>
                  <a:pt x="11678943" y="6078300"/>
                  <a:pt x="11378089" y="6329126"/>
                  <a:pt x="11070086" y="6357491"/>
                </a:cubicBezTo>
                <a:cubicBezTo>
                  <a:pt x="8415580" y="6512688"/>
                  <a:pt x="3841953" y="6520511"/>
                  <a:pt x="632125" y="6357491"/>
                </a:cubicBezTo>
                <a:cubicBezTo>
                  <a:pt x="284027" y="6343763"/>
                  <a:pt x="-52622" y="6105205"/>
                  <a:pt x="0" y="5725366"/>
                </a:cubicBezTo>
                <a:cubicBezTo>
                  <a:pt x="64656" y="4938086"/>
                  <a:pt x="-17807" y="2123896"/>
                  <a:pt x="0" y="632125"/>
                </a:cubicBezTo>
                <a:close/>
              </a:path>
              <a:path w="11702211" h="6357491" stroke="0" extrusionOk="0">
                <a:moveTo>
                  <a:pt x="0" y="632125"/>
                </a:moveTo>
                <a:cubicBezTo>
                  <a:pt x="-11188" y="276111"/>
                  <a:pt x="217872" y="24448"/>
                  <a:pt x="632125" y="0"/>
                </a:cubicBezTo>
                <a:cubicBezTo>
                  <a:pt x="4781143" y="132882"/>
                  <a:pt x="8522632" y="-84951"/>
                  <a:pt x="11070086" y="0"/>
                </a:cubicBezTo>
                <a:cubicBezTo>
                  <a:pt x="11372142" y="45953"/>
                  <a:pt x="11695723" y="318873"/>
                  <a:pt x="11702211" y="632125"/>
                </a:cubicBezTo>
                <a:cubicBezTo>
                  <a:pt x="11722398" y="2567081"/>
                  <a:pt x="11854691" y="4632079"/>
                  <a:pt x="11702211" y="5725366"/>
                </a:cubicBezTo>
                <a:cubicBezTo>
                  <a:pt x="11746005" y="6079674"/>
                  <a:pt x="11445043" y="6304304"/>
                  <a:pt x="11070086" y="6357491"/>
                </a:cubicBezTo>
                <a:cubicBezTo>
                  <a:pt x="8658720" y="6445130"/>
                  <a:pt x="2080932" y="6284812"/>
                  <a:pt x="632125" y="6357491"/>
                </a:cubicBezTo>
                <a:cubicBezTo>
                  <a:pt x="279554" y="6324515"/>
                  <a:pt x="-7540" y="6084957"/>
                  <a:pt x="0" y="5725366"/>
                </a:cubicBezTo>
                <a:cubicBezTo>
                  <a:pt x="-38581" y="4965978"/>
                  <a:pt x="63341" y="2386247"/>
                  <a:pt x="0" y="632125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C65F727-1B20-6B2C-FCCD-3EB24D01F334}"/>
              </a:ext>
            </a:extLst>
          </p:cNvPr>
          <p:cNvSpPr txBox="1"/>
          <p:nvPr/>
        </p:nvSpPr>
        <p:spPr>
          <a:xfrm>
            <a:off x="887142" y="2326013"/>
            <a:ext cx="104177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mưa to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vẫn đến đúng giờ.</a:t>
            </a: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1101225" y="535094"/>
            <a:ext cx="9989548" cy="1375398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3129FE-ECA4-3147-6691-15B5FA4D0A9E}"/>
              </a:ext>
            </a:extLst>
          </p:cNvPr>
          <p:cNvSpPr txBox="1"/>
          <p:nvPr/>
        </p:nvSpPr>
        <p:spPr>
          <a:xfrm>
            <a:off x="1565660" y="471098"/>
            <a:ext cx="93440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C2BFBC91-1E51-0656-FC1D-1E17EE4E7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351475" y="163139"/>
            <a:ext cx="1685453" cy="1610524"/>
          </a:xfrm>
          <a:prstGeom prst="rect">
            <a:avLst/>
          </a:prstGeom>
        </p:spPr>
      </p:pic>
      <p:pic>
        <p:nvPicPr>
          <p:cNvPr id="7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719" y="422505"/>
            <a:ext cx="79959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39" y="2326013"/>
            <a:ext cx="79959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19" y="2279184"/>
            <a:ext cx="79959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39" y="2911482"/>
            <a:ext cx="79959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03" y="2911481"/>
            <a:ext cx="79959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39" y="4116932"/>
            <a:ext cx="79959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30" y="4117625"/>
            <a:ext cx="79959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1853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3" y="149290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artoon flower petals 1590600 Vector Art at Vecteezy">
            <a:extLst>
              <a:ext uri="{FF2B5EF4-FFF2-40B4-BE49-F238E27FC236}">
                <a16:creationId xmlns:a16="http://schemas.microsoft.com/office/drawing/2014/main" id="{54C7C73D-1AD0-5AC1-F067-17A70F82D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489" y="329882"/>
            <a:ext cx="993321" cy="99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ác kỹ thuật dạy học tích cực – Dạy Và Học Online – Luyện Thi Hà Thành">
            <a:extLst>
              <a:ext uri="{FF2B5EF4-FFF2-40B4-BE49-F238E27FC236}">
                <a16:creationId xmlns:a16="http://schemas.microsoft.com/office/drawing/2014/main" id="{96513075-8C34-B1DC-9E4B-27B8EED7E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9779" r="5060" b="3360"/>
          <a:stretch/>
        </p:blipFill>
        <p:spPr bwMode="auto">
          <a:xfrm>
            <a:off x="2720161" y="1399233"/>
            <a:ext cx="6680967" cy="4288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 descr="Ảnh có chứa phim hoạt hình, Phim hoạt hình, minh họa, hình mẫu&#10;&#10;Mô tả được tạo tự động">
            <a:extLst>
              <a:ext uri="{FF2B5EF4-FFF2-40B4-BE49-F238E27FC236}">
                <a16:creationId xmlns:a16="http://schemas.microsoft.com/office/drawing/2014/main" id="{67382A96-6EB2-364B-B0BF-A528F23C68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7" b="49697" l="51840" r="94622">
                        <a14:foregroundMark x1="68621" y1="12050" x2="69309" y2="16377"/>
                        <a14:foregroundMark x1="74282" y1="13425" x2="75010" y2="15811"/>
                        <a14:foregroundMark x1="69147" y1="3437" x2="70117" y2="4974"/>
                        <a14:foregroundMark x1="74282" y1="4569" x2="74282" y2="4569"/>
                        <a14:foregroundMark x1="74282" y1="4569" x2="76102" y2="7764"/>
                        <a14:foregroundMark x1="63324" y1="49697" x2="67772" y2="49697"/>
                        <a14:foregroundMark x1="70400" y1="17347" x2="72220" y2="2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28" b="44936"/>
          <a:stretch/>
        </p:blipFill>
        <p:spPr>
          <a:xfrm rot="5400000">
            <a:off x="8241140" y="2572331"/>
            <a:ext cx="1774387" cy="1827201"/>
          </a:xfrm>
          <a:prstGeom prst="rect">
            <a:avLst/>
          </a:prstGeom>
        </p:spPr>
      </p:pic>
      <p:pic>
        <p:nvPicPr>
          <p:cNvPr id="26" name="Hình ảnh 25" descr="Ảnh có chứa phim hoạt hình, Phim hoạt hình, minh họa, hình mẫu&#10;&#10;Mô tả được tạo tự động">
            <a:extLst>
              <a:ext uri="{FF2B5EF4-FFF2-40B4-BE49-F238E27FC236}">
                <a16:creationId xmlns:a16="http://schemas.microsoft.com/office/drawing/2014/main" id="{19AAD882-DB1D-35EE-71FF-7EE3317683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446" b="97129" l="5176" r="46907">
                        <a14:foregroundMark x1="30408" y1="55196" x2="30691" y2="57986"/>
                        <a14:foregroundMark x1="24828" y1="54226" x2="23453" y2="57703"/>
                        <a14:foregroundMark x1="27335" y1="60776" x2="27618" y2="63971"/>
                        <a14:foregroundMark x1="33603" y1="61868" x2="33320" y2="67004"/>
                        <a14:foregroundMark x1="34169" y1="61181" x2="34856" y2="64254"/>
                        <a14:foregroundMark x1="34573" y1="61585" x2="34856" y2="64941"/>
                        <a14:foregroundMark x1="35382" y1="62313" x2="35382" y2="64780"/>
                        <a14:foregroundMark x1="25960" y1="61181" x2="27052" y2="63283"/>
                        <a14:foregroundMark x1="27335" y1="60493" x2="28467" y2="64780"/>
                        <a14:foregroundMark x1="26243" y1="94096" x2="26931" y2="95067"/>
                        <a14:foregroundMark x1="14557" y1="94501" x2="17630" y2="95916"/>
                        <a14:foregroundMark x1="34290" y1="95916" x2="34856" y2="95916"/>
                        <a14:foregroundMark x1="43753" y1="97169" x2="46502" y2="96442"/>
                        <a14:foregroundMark x1="28023" y1="52446" x2="29276" y2="52729"/>
                        <a14:foregroundMark x1="24707" y1="62030" x2="28023" y2="63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7757" b="1905"/>
          <a:stretch/>
        </p:blipFill>
        <p:spPr>
          <a:xfrm>
            <a:off x="3909401" y="901536"/>
            <a:ext cx="1643888" cy="1513360"/>
          </a:xfrm>
          <a:prstGeom prst="rect">
            <a:avLst/>
          </a:prstGeom>
        </p:spPr>
      </p:pic>
      <p:pic>
        <p:nvPicPr>
          <p:cNvPr id="32" name="Hình ảnh 31" descr="Ảnh có chứa phim hoạt hình, hình mẫu, hình vẽ, minh họa&#10;&#10;Mô tả được tạo tự động">
            <a:extLst>
              <a:ext uri="{FF2B5EF4-FFF2-40B4-BE49-F238E27FC236}">
                <a16:creationId xmlns:a16="http://schemas.microsoft.com/office/drawing/2014/main" id="{DABEBBAB-6C4A-01DD-0128-253F7B7C15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20612" y="4824589"/>
            <a:ext cx="1667323" cy="1667323"/>
          </a:xfrm>
          <a:prstGeom prst="rect">
            <a:avLst/>
          </a:prstGeom>
        </p:spPr>
      </p:pic>
      <p:pic>
        <p:nvPicPr>
          <p:cNvPr id="34" name="Hình ảnh 33" descr="Ảnh có chứa Hoạt hình, Phim hoạt hình, hoạt hình Nhật Bản, phim hoạt hình&#10;&#10;Mô tả được tạo tự động">
            <a:extLst>
              <a:ext uri="{FF2B5EF4-FFF2-40B4-BE49-F238E27FC236}">
                <a16:creationId xmlns:a16="http://schemas.microsoft.com/office/drawing/2014/main" id="{BA9C55C8-980D-18B5-0E14-AD99BE1643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63" y="2070520"/>
            <a:ext cx="2563422" cy="2318273"/>
          </a:xfrm>
          <a:prstGeom prst="rect">
            <a:avLst/>
          </a:prstGeom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29175495-9C4D-F149-8B0D-EBBA5CF27DF1}"/>
              </a:ext>
            </a:extLst>
          </p:cNvPr>
          <p:cNvSpPr txBox="1"/>
          <p:nvPr/>
        </p:nvSpPr>
        <p:spPr>
          <a:xfrm>
            <a:off x="5050972" y="1662611"/>
            <a:ext cx="202251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BE6BCBA8-0CAC-9A9A-6571-1ABCA21741AA}"/>
              </a:ext>
            </a:extLst>
          </p:cNvPr>
          <p:cNvSpPr txBox="1"/>
          <p:nvPr/>
        </p:nvSpPr>
        <p:spPr>
          <a:xfrm>
            <a:off x="4799792" y="3348572"/>
            <a:ext cx="22982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C412AF02-CD0E-3112-F5AB-C6B1C609BE05}"/>
              </a:ext>
            </a:extLst>
          </p:cNvPr>
          <p:cNvSpPr txBox="1"/>
          <p:nvPr/>
        </p:nvSpPr>
        <p:spPr>
          <a:xfrm>
            <a:off x="9899374" y="5456583"/>
            <a:ext cx="1533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1">
            <a:extLst>
              <a:ext uri="{FF2B5EF4-FFF2-40B4-BE49-F238E27FC236}">
                <a16:creationId xmlns:a16="http://schemas.microsoft.com/office/drawing/2014/main" id="{94D19104-F70F-3F03-2D42-A31AEFD4871A}"/>
              </a:ext>
            </a:extLst>
          </p:cNvPr>
          <p:cNvSpPr txBox="1"/>
          <p:nvPr/>
        </p:nvSpPr>
        <p:spPr>
          <a:xfrm>
            <a:off x="2379970" y="383570"/>
            <a:ext cx="68680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nhóm</a:t>
            </a:r>
            <a:endParaRPr kumimoji="0" lang="en-US" sz="6000" b="1" i="0" u="none" strike="noStrike" kern="1200" cap="none" spc="0" normalizeH="0" baseline="0" noProof="0" dirty="0">
              <a:ln w="38100">
                <a:solidFill>
                  <a:srgbClr val="002060"/>
                </a:solidFill>
                <a:prstDash val="solid"/>
              </a:ln>
              <a:solidFill>
                <a:srgbClr val="FFFF99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Hình ảnh 25" descr="Ảnh có chứa phim hoạt hình, Phim hoạt hình, minh họa, hình mẫu&#10;&#10;Mô tả được tạo tự động">
            <a:extLst>
              <a:ext uri="{FF2B5EF4-FFF2-40B4-BE49-F238E27FC236}">
                <a16:creationId xmlns:a16="http://schemas.microsoft.com/office/drawing/2014/main" id="{19AAD882-DB1D-35EE-71FF-7EE3317683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446" b="97129" l="5176" r="46907">
                        <a14:foregroundMark x1="30408" y1="55196" x2="30691" y2="57986"/>
                        <a14:foregroundMark x1="24828" y1="54226" x2="23453" y2="57703"/>
                        <a14:foregroundMark x1="27335" y1="60776" x2="27618" y2="63971"/>
                        <a14:foregroundMark x1="33603" y1="61868" x2="33320" y2="67004"/>
                        <a14:foregroundMark x1="34169" y1="61181" x2="34856" y2="64254"/>
                        <a14:foregroundMark x1="34573" y1="61585" x2="34856" y2="64941"/>
                        <a14:foregroundMark x1="35382" y1="62313" x2="35382" y2="64780"/>
                        <a14:foregroundMark x1="25960" y1="61181" x2="27052" y2="63283"/>
                        <a14:foregroundMark x1="27335" y1="60493" x2="28467" y2="64780"/>
                        <a14:foregroundMark x1="26243" y1="94096" x2="26931" y2="95067"/>
                        <a14:foregroundMark x1="14557" y1="94501" x2="17630" y2="95916"/>
                        <a14:foregroundMark x1="34290" y1="95916" x2="34856" y2="95916"/>
                        <a14:foregroundMark x1="43753" y1="97169" x2="46502" y2="96442"/>
                        <a14:foregroundMark x1="28023" y1="52446" x2="29276" y2="52729"/>
                        <a14:foregroundMark x1="24707" y1="62030" x2="28023" y2="63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7757" b="1905"/>
          <a:stretch/>
        </p:blipFill>
        <p:spPr>
          <a:xfrm>
            <a:off x="6448240" y="1049288"/>
            <a:ext cx="1643888" cy="1513360"/>
          </a:xfrm>
          <a:prstGeom prst="rect">
            <a:avLst/>
          </a:prstGeom>
        </p:spPr>
      </p:pic>
      <p:pic>
        <p:nvPicPr>
          <p:cNvPr id="17" name="Hình ảnh 31" descr="Ảnh có chứa phim hoạt hình, hình mẫu, hình vẽ, minh họa&#10;&#10;Mô tả được tạo tự động">
            <a:extLst>
              <a:ext uri="{FF2B5EF4-FFF2-40B4-BE49-F238E27FC236}">
                <a16:creationId xmlns:a16="http://schemas.microsoft.com/office/drawing/2014/main" id="{DABEBBAB-6C4A-01DD-0128-253F7B7C15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50174" y="4790060"/>
            <a:ext cx="1783455" cy="1783455"/>
          </a:xfrm>
          <a:prstGeom prst="rect">
            <a:avLst/>
          </a:prstGeom>
        </p:spPr>
      </p:pic>
      <p:pic>
        <p:nvPicPr>
          <p:cNvPr id="18" name="Picture 4" descr="Pin on School">
            <a:extLst>
              <a:ext uri="{FF2B5EF4-FFF2-40B4-BE49-F238E27FC236}">
                <a16:creationId xmlns:a16="http://schemas.microsoft.com/office/drawing/2014/main" id="{3CFF9716-1D58-C52E-DEF7-871F6DB5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05" b="90781" l="10000" r="91385">
                        <a14:foregroundMark x1="69846" y1="7809" x2="73231" y2="16161"/>
                        <a14:foregroundMark x1="66615" y1="4121" x2="68769" y2="7484"/>
                        <a14:foregroundMark x1="91538" y1="39262" x2="90923" y2="43926"/>
                        <a14:foregroundMark x1="14769" y1="59544" x2="18308" y2="65727"/>
                        <a14:foregroundMark x1="54462" y1="86985" x2="59692" y2="90781"/>
                        <a14:foregroundMark x1="18154" y1="89262" x2="14154" y2="90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1577" flipH="1">
            <a:off x="2005804" y="2540425"/>
            <a:ext cx="1348454" cy="19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Hộp Văn bản 37">
            <a:extLst>
              <a:ext uri="{FF2B5EF4-FFF2-40B4-BE49-F238E27FC236}">
                <a16:creationId xmlns:a16="http://schemas.microsoft.com/office/drawing/2014/main" id="{29175495-9C4D-F149-8B0D-EBBA5CF27DF1}"/>
              </a:ext>
            </a:extLst>
          </p:cNvPr>
          <p:cNvSpPr txBox="1"/>
          <p:nvPr/>
        </p:nvSpPr>
        <p:spPr>
          <a:xfrm rot="16200000">
            <a:off x="7161406" y="3052902"/>
            <a:ext cx="202251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37">
            <a:extLst>
              <a:ext uri="{FF2B5EF4-FFF2-40B4-BE49-F238E27FC236}">
                <a16:creationId xmlns:a16="http://schemas.microsoft.com/office/drawing/2014/main" id="{29175495-9C4D-F149-8B0D-EBBA5CF27DF1}"/>
              </a:ext>
            </a:extLst>
          </p:cNvPr>
          <p:cNvSpPr txBox="1"/>
          <p:nvPr/>
        </p:nvSpPr>
        <p:spPr>
          <a:xfrm rot="5400000">
            <a:off x="2819395" y="3180515"/>
            <a:ext cx="202251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37">
            <a:extLst>
              <a:ext uri="{FF2B5EF4-FFF2-40B4-BE49-F238E27FC236}">
                <a16:creationId xmlns:a16="http://schemas.microsoft.com/office/drawing/2014/main" id="{29175495-9C4D-F149-8B0D-EBBA5CF27DF1}"/>
              </a:ext>
            </a:extLst>
          </p:cNvPr>
          <p:cNvSpPr txBox="1"/>
          <p:nvPr/>
        </p:nvSpPr>
        <p:spPr>
          <a:xfrm>
            <a:off x="5243606" y="4519476"/>
            <a:ext cx="202251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285E2B6-B3FF-5E56-C752-394EC4DF1C39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Hình ảnh 4" descr="Ảnh có chứa Phim hoạt hình, Hoạt hình, Mặt người, trang phục&#10;&#10;Mô tả được tạo tự động">
            <a:extLst>
              <a:ext uri="{FF2B5EF4-FFF2-40B4-BE49-F238E27FC236}">
                <a16:creationId xmlns:a16="http://schemas.microsoft.com/office/drawing/2014/main" id="{088679BA-4442-48EF-7C1B-B0421C63A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-3028" y="0"/>
            <a:ext cx="12191980" cy="685671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EF9FFA6-1EF6-C575-13D4-0159079662A7}"/>
              </a:ext>
            </a:extLst>
          </p:cNvPr>
          <p:cNvSpPr txBox="1"/>
          <p:nvPr/>
        </p:nvSpPr>
        <p:spPr>
          <a:xfrm>
            <a:off x="3582110" y="864892"/>
            <a:ext cx="43174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358673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168166"/>
            <a:ext cx="11702211" cy="6357491"/>
          </a:xfrm>
          <a:custGeom>
            <a:avLst/>
            <a:gdLst>
              <a:gd name="connsiteX0" fmla="*/ 0 w 11702211"/>
              <a:gd name="connsiteY0" fmla="*/ 632125 h 6357491"/>
              <a:gd name="connsiteX1" fmla="*/ 632125 w 11702211"/>
              <a:gd name="connsiteY1" fmla="*/ 0 h 6357491"/>
              <a:gd name="connsiteX2" fmla="*/ 11070086 w 11702211"/>
              <a:gd name="connsiteY2" fmla="*/ 0 h 6357491"/>
              <a:gd name="connsiteX3" fmla="*/ 11702211 w 11702211"/>
              <a:gd name="connsiteY3" fmla="*/ 632125 h 6357491"/>
              <a:gd name="connsiteX4" fmla="*/ 11702211 w 11702211"/>
              <a:gd name="connsiteY4" fmla="*/ 5725366 h 6357491"/>
              <a:gd name="connsiteX5" fmla="*/ 11070086 w 11702211"/>
              <a:gd name="connsiteY5" fmla="*/ 6357491 h 6357491"/>
              <a:gd name="connsiteX6" fmla="*/ 632125 w 11702211"/>
              <a:gd name="connsiteY6" fmla="*/ 6357491 h 6357491"/>
              <a:gd name="connsiteX7" fmla="*/ 0 w 11702211"/>
              <a:gd name="connsiteY7" fmla="*/ 5725366 h 6357491"/>
              <a:gd name="connsiteX8" fmla="*/ 0 w 11702211"/>
              <a:gd name="connsiteY8" fmla="*/ 632125 h 6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57491" fill="none" extrusionOk="0">
                <a:moveTo>
                  <a:pt x="0" y="632125"/>
                </a:moveTo>
                <a:cubicBezTo>
                  <a:pt x="-13595" y="280813"/>
                  <a:pt x="287661" y="3802"/>
                  <a:pt x="632125" y="0"/>
                </a:cubicBezTo>
                <a:cubicBezTo>
                  <a:pt x="4776793" y="130954"/>
                  <a:pt x="7553990" y="43574"/>
                  <a:pt x="11070086" y="0"/>
                </a:cubicBezTo>
                <a:cubicBezTo>
                  <a:pt x="11428317" y="14044"/>
                  <a:pt x="11720734" y="305701"/>
                  <a:pt x="11702211" y="632125"/>
                </a:cubicBezTo>
                <a:cubicBezTo>
                  <a:pt x="11551772" y="1285368"/>
                  <a:pt x="11788090" y="3740245"/>
                  <a:pt x="11702211" y="5725366"/>
                </a:cubicBezTo>
                <a:cubicBezTo>
                  <a:pt x="11678943" y="6078300"/>
                  <a:pt x="11378089" y="6329126"/>
                  <a:pt x="11070086" y="6357491"/>
                </a:cubicBezTo>
                <a:cubicBezTo>
                  <a:pt x="8415580" y="6512688"/>
                  <a:pt x="3841953" y="6520511"/>
                  <a:pt x="632125" y="6357491"/>
                </a:cubicBezTo>
                <a:cubicBezTo>
                  <a:pt x="284027" y="6343763"/>
                  <a:pt x="-52622" y="6105205"/>
                  <a:pt x="0" y="5725366"/>
                </a:cubicBezTo>
                <a:cubicBezTo>
                  <a:pt x="64656" y="4938086"/>
                  <a:pt x="-17807" y="2123896"/>
                  <a:pt x="0" y="632125"/>
                </a:cubicBezTo>
                <a:close/>
              </a:path>
              <a:path w="11702211" h="6357491" stroke="0" extrusionOk="0">
                <a:moveTo>
                  <a:pt x="0" y="632125"/>
                </a:moveTo>
                <a:cubicBezTo>
                  <a:pt x="-11188" y="276111"/>
                  <a:pt x="217872" y="24448"/>
                  <a:pt x="632125" y="0"/>
                </a:cubicBezTo>
                <a:cubicBezTo>
                  <a:pt x="4781143" y="132882"/>
                  <a:pt x="8522632" y="-84951"/>
                  <a:pt x="11070086" y="0"/>
                </a:cubicBezTo>
                <a:cubicBezTo>
                  <a:pt x="11372142" y="45953"/>
                  <a:pt x="11695723" y="318873"/>
                  <a:pt x="11702211" y="632125"/>
                </a:cubicBezTo>
                <a:cubicBezTo>
                  <a:pt x="11722398" y="2567081"/>
                  <a:pt x="11854691" y="4632079"/>
                  <a:pt x="11702211" y="5725366"/>
                </a:cubicBezTo>
                <a:cubicBezTo>
                  <a:pt x="11746005" y="6079674"/>
                  <a:pt x="11445043" y="6304304"/>
                  <a:pt x="11070086" y="6357491"/>
                </a:cubicBezTo>
                <a:cubicBezTo>
                  <a:pt x="8658720" y="6445130"/>
                  <a:pt x="2080932" y="6284812"/>
                  <a:pt x="632125" y="6357491"/>
                </a:cubicBezTo>
                <a:cubicBezTo>
                  <a:pt x="279554" y="6324515"/>
                  <a:pt x="-7540" y="6084957"/>
                  <a:pt x="0" y="5725366"/>
                </a:cubicBezTo>
                <a:cubicBezTo>
                  <a:pt x="-38581" y="4965978"/>
                  <a:pt x="63341" y="2386247"/>
                  <a:pt x="0" y="632125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C65F727-1B20-6B2C-FCCD-3EB24D01F334}"/>
              </a:ext>
            </a:extLst>
          </p:cNvPr>
          <p:cNvSpPr txBox="1"/>
          <p:nvPr/>
        </p:nvSpPr>
        <p:spPr>
          <a:xfrm>
            <a:off x="887142" y="2326013"/>
            <a:ext cx="104177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Cho </a:t>
            </a:r>
            <a:r>
              <a:rPr 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mưa to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mọi người vẫn đến đúng giờ.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1101225" y="535094"/>
            <a:ext cx="9989548" cy="1375398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3129FE-ECA4-3147-6691-15B5FA4D0A9E}"/>
              </a:ext>
            </a:extLst>
          </p:cNvPr>
          <p:cNvSpPr txBox="1"/>
          <p:nvPr/>
        </p:nvSpPr>
        <p:spPr>
          <a:xfrm>
            <a:off x="1565660" y="471098"/>
            <a:ext cx="93440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C2BFBC91-1E51-0656-FC1D-1E17EE4E7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351475" y="163139"/>
            <a:ext cx="1685453" cy="1610524"/>
          </a:xfrm>
          <a:prstGeom prst="rect">
            <a:avLst/>
          </a:prstGeom>
        </p:spPr>
      </p:pic>
      <p:pic>
        <p:nvPicPr>
          <p:cNvPr id="7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719" y="422505"/>
            <a:ext cx="79959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7" y="2143713"/>
            <a:ext cx="1314994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712" y="2130492"/>
            <a:ext cx="1601517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25" y="2177122"/>
            <a:ext cx="2044598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70" y="2200180"/>
            <a:ext cx="2122853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67" y="3127141"/>
            <a:ext cx="1332411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98" y="3162642"/>
            <a:ext cx="1053738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33" y="3162642"/>
            <a:ext cx="1332411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96" y="4047238"/>
            <a:ext cx="1332411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17" y="4095728"/>
            <a:ext cx="881605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61" y="4559007"/>
            <a:ext cx="1208202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1" y="4570305"/>
            <a:ext cx="793341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683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6"/>
            <a:ext cx="11359560" cy="625917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"/>
          <p:cNvSpPr/>
          <p:nvPr/>
        </p:nvSpPr>
        <p:spPr>
          <a:xfrm>
            <a:off x="2812240" y="541409"/>
            <a:ext cx="2931834" cy="2016976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7"/>
          <p:cNvSpPr txBox="1"/>
          <p:nvPr/>
        </p:nvSpPr>
        <p:spPr>
          <a:xfrm>
            <a:off x="6678265" y="2224392"/>
            <a:ext cx="4829568" cy="14875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940"/>
              </a:lnSpc>
              <a:spcBef>
                <a:spcPct val="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quan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hệ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nguyên</a:t>
            </a:r>
            <a:r>
              <a:rPr lang="en-US" sz="2800" b="1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nhân</a:t>
            </a:r>
            <a:r>
              <a:rPr lang="en-US" sz="2800" b="1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và</a:t>
            </a:r>
            <a:r>
              <a:rPr lang="en-US" sz="2800" b="1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kết</a:t>
            </a:r>
            <a:r>
              <a:rPr lang="en-US" sz="2800" b="1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quả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,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giúp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nhấn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mạnh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lý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do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cho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hành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động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hoặc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sự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kiện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trong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câu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.</a:t>
            </a:r>
          </a:p>
        </p:txBody>
      </p:sp>
      <p:sp>
        <p:nvSpPr>
          <p:cNvPr id="23" name="Freeform 8"/>
          <p:cNvSpPr/>
          <p:nvPr/>
        </p:nvSpPr>
        <p:spPr>
          <a:xfrm>
            <a:off x="397208" y="1490130"/>
            <a:ext cx="2535206" cy="3466941"/>
          </a:xfrm>
          <a:custGeom>
            <a:avLst/>
            <a:gdLst/>
            <a:ahLst/>
            <a:cxnLst/>
            <a:rect l="l" t="t" r="r" b="b"/>
            <a:pathLst>
              <a:path w="6361439" h="5200411">
                <a:moveTo>
                  <a:pt x="0" y="0"/>
                </a:moveTo>
                <a:lnTo>
                  <a:pt x="6361439" y="0"/>
                </a:lnTo>
                <a:lnTo>
                  <a:pt x="6361439" y="5200411"/>
                </a:lnTo>
                <a:lnTo>
                  <a:pt x="0" y="52004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990" r="-9341"/>
            </a:stretch>
          </a:blipFill>
        </p:spPr>
      </p:sp>
      <p:sp>
        <p:nvSpPr>
          <p:cNvPr id="24" name="AutoShape 9"/>
          <p:cNvSpPr/>
          <p:nvPr/>
        </p:nvSpPr>
        <p:spPr>
          <a:xfrm flipV="1">
            <a:off x="1878049" y="2137305"/>
            <a:ext cx="1236800" cy="126664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5" name="AutoShape 10"/>
          <p:cNvSpPr/>
          <p:nvPr/>
        </p:nvSpPr>
        <p:spPr>
          <a:xfrm flipV="1">
            <a:off x="1878050" y="3403953"/>
            <a:ext cx="1122278" cy="2677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6" name="AutoShape 11"/>
          <p:cNvSpPr/>
          <p:nvPr/>
        </p:nvSpPr>
        <p:spPr>
          <a:xfrm>
            <a:off x="5744074" y="1482022"/>
            <a:ext cx="890297" cy="810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12"/>
          <p:cNvSpPr/>
          <p:nvPr/>
        </p:nvSpPr>
        <p:spPr>
          <a:xfrm flipV="1">
            <a:off x="5744074" y="3265714"/>
            <a:ext cx="890297" cy="439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0" name="Freeform 2"/>
          <p:cNvSpPr/>
          <p:nvPr/>
        </p:nvSpPr>
        <p:spPr>
          <a:xfrm>
            <a:off x="2964931" y="2594624"/>
            <a:ext cx="2805196" cy="1511385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2"/>
          <p:cNvSpPr/>
          <p:nvPr/>
        </p:nvSpPr>
        <p:spPr>
          <a:xfrm>
            <a:off x="2828874" y="4190799"/>
            <a:ext cx="2468345" cy="1301031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3000328" y="844643"/>
            <a:ext cx="2587817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Mặc dù... nhưng; Cho dù..... nhưng</a:t>
            </a:r>
            <a:endParaRPr lang="en-US" sz="2800" dirty="0"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6690723" y="570482"/>
            <a:ext cx="4986262" cy="14875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940"/>
              </a:lnSpc>
              <a:spcBef>
                <a:spcPct val="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tương</a:t>
            </a:r>
            <a:r>
              <a:rPr lang="en-US" sz="2800" b="1" dirty="0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phản</a:t>
            </a:r>
            <a:r>
              <a:rPr lang="en-US" sz="2800" b="1" dirty="0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hoặc</a:t>
            </a:r>
            <a:r>
              <a:rPr lang="en-US" sz="2800" b="1" dirty="0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đối</a:t>
            </a:r>
            <a:r>
              <a:rPr lang="en-US" sz="2800" b="1" dirty="0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lập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giữa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hai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ý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tưởng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,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cho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phép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người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viết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truyền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đạt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mâu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thuẫn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trong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câu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.</a:t>
            </a:r>
          </a:p>
        </p:txBody>
      </p:sp>
      <p:sp>
        <p:nvSpPr>
          <p:cNvPr id="20" name="TextBox 13"/>
          <p:cNvSpPr txBox="1"/>
          <p:nvPr/>
        </p:nvSpPr>
        <p:spPr>
          <a:xfrm>
            <a:off x="3116456" y="2806392"/>
            <a:ext cx="2073069" cy="1286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499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499"/>
              </a:lnSpc>
            </a:pP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8046" y="4523703"/>
            <a:ext cx="2344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10"/>
          <p:cNvSpPr/>
          <p:nvPr/>
        </p:nvSpPr>
        <p:spPr>
          <a:xfrm>
            <a:off x="1856707" y="3403953"/>
            <a:ext cx="1075707" cy="106951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9" name="TextBox 7"/>
          <p:cNvSpPr txBox="1"/>
          <p:nvPr/>
        </p:nvSpPr>
        <p:spPr>
          <a:xfrm>
            <a:off x="6614665" y="3841760"/>
            <a:ext cx="4956767" cy="21544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giúp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người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viết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thể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hiện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ý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tưởng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dựa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trên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tình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huống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giả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định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trong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câu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,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tạo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sự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linh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hoạt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trong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diễn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2800" dirty="0" err="1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đạt</a:t>
            </a:r>
            <a:r>
              <a:rPr lang="en-US" sz="2800" dirty="0">
                <a:solidFill>
                  <a:srgbClr val="31313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.</a:t>
            </a:r>
          </a:p>
        </p:txBody>
      </p:sp>
      <p:sp>
        <p:nvSpPr>
          <p:cNvPr id="32" name="AutoShape 12"/>
          <p:cNvSpPr/>
          <p:nvPr/>
        </p:nvSpPr>
        <p:spPr>
          <a:xfrm flipV="1">
            <a:off x="5297219" y="4957070"/>
            <a:ext cx="131744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  <p:extLst>
      <p:ext uri="{BB962C8B-B14F-4D97-AF65-F5344CB8AC3E}">
        <p14:creationId xmlns:p14="http://schemas.microsoft.com/office/powerpoint/2010/main" val="8777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19" grpId="0" animBg="1"/>
      <p:bldP spid="20" grpId="0"/>
      <p:bldP spid="2" grpId="0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40CBA80-C792-180E-3A73-37B0141121DF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raphic 8">
            <a:extLst>
              <a:ext uri="{FF2B5EF4-FFF2-40B4-BE49-F238E27FC236}">
                <a16:creationId xmlns:a16="http://schemas.microsoft.com/office/drawing/2014/main" id="{1A619E8C-95C5-10C2-4E60-7A01C6DDF692}"/>
              </a:ext>
            </a:extLst>
          </p:cNvPr>
          <p:cNvSpPr/>
          <p:nvPr/>
        </p:nvSpPr>
        <p:spPr>
          <a:xfrm>
            <a:off x="-8314" y="-1"/>
            <a:ext cx="12200312" cy="6859371"/>
          </a:xfrm>
          <a:custGeom>
            <a:avLst/>
            <a:gdLst>
              <a:gd name="connsiteX0" fmla="*/ 9995001 w 12191999"/>
              <a:gd name="connsiteY0" fmla="*/ 0 h 6859370"/>
              <a:gd name="connsiteX1" fmla="*/ 2628595 w 12191999"/>
              <a:gd name="connsiteY1" fmla="*/ 0 h 6859370"/>
              <a:gd name="connsiteX2" fmla="*/ 2145792 w 12191999"/>
              <a:gd name="connsiteY2" fmla="*/ 174193 h 6859370"/>
              <a:gd name="connsiteX3" fmla="*/ 887578 w 12191999"/>
              <a:gd name="connsiteY3" fmla="*/ 1060247 h 6859370"/>
              <a:gd name="connsiteX4" fmla="*/ 107290 w 12191999"/>
              <a:gd name="connsiteY4" fmla="*/ 1907895 h 6859370"/>
              <a:gd name="connsiteX5" fmla="*/ 0 w 12191999"/>
              <a:gd name="connsiteY5" fmla="*/ 2095805 h 6859370"/>
              <a:gd name="connsiteX6" fmla="*/ 0 w 12191999"/>
              <a:gd name="connsiteY6" fmla="*/ 4430268 h 6859370"/>
              <a:gd name="connsiteX7" fmla="*/ 202387 w 12191999"/>
              <a:gd name="connsiteY7" fmla="*/ 4959705 h 6859370"/>
              <a:gd name="connsiteX8" fmla="*/ 721766 w 12191999"/>
              <a:gd name="connsiteY8" fmla="*/ 5714085 h 6859370"/>
              <a:gd name="connsiteX9" fmla="*/ 1799539 w 12191999"/>
              <a:gd name="connsiteY9" fmla="*/ 6402628 h 6859370"/>
              <a:gd name="connsiteX10" fmla="*/ 2955341 w 12191999"/>
              <a:gd name="connsiteY10" fmla="*/ 6859371 h 6859370"/>
              <a:gd name="connsiteX11" fmla="*/ 9243974 w 12191999"/>
              <a:gd name="connsiteY11" fmla="*/ 6859371 h 6859370"/>
              <a:gd name="connsiteX12" fmla="*/ 10726521 w 12191999"/>
              <a:gd name="connsiteY12" fmla="*/ 6419087 h 6859370"/>
              <a:gd name="connsiteX13" fmla="*/ 11992050 w 12191999"/>
              <a:gd name="connsiteY13" fmla="*/ 5641390 h 6859370"/>
              <a:gd name="connsiteX14" fmla="*/ 12191999 w 12191999"/>
              <a:gd name="connsiteY14" fmla="*/ 5480913 h 6859370"/>
              <a:gd name="connsiteX15" fmla="*/ 12191999 w 12191999"/>
              <a:gd name="connsiteY15" fmla="*/ 901141 h 6859370"/>
              <a:gd name="connsiteX16" fmla="*/ 9995001 w 12191999"/>
              <a:gd name="connsiteY16" fmla="*/ 0 h 6859370"/>
              <a:gd name="connsiteX0" fmla="*/ 9995001 w 12191999"/>
              <a:gd name="connsiteY0" fmla="*/ 0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5480913 h 6859371"/>
              <a:gd name="connsiteX15" fmla="*/ 12191999 w 12191999"/>
              <a:gd name="connsiteY15" fmla="*/ 1967941 h 6859371"/>
              <a:gd name="connsiteX16" fmla="*/ 9995001 w 12191999"/>
              <a:gd name="connsiteY16" fmla="*/ 0 h 6859371"/>
              <a:gd name="connsiteX0" fmla="*/ 9995001 w 12191999"/>
              <a:gd name="connsiteY0" fmla="*/ 0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5480913 h 6859371"/>
              <a:gd name="connsiteX15" fmla="*/ 12191999 w 12191999"/>
              <a:gd name="connsiteY15" fmla="*/ 1967941 h 6859371"/>
              <a:gd name="connsiteX16" fmla="*/ 9995001 w 12191999"/>
              <a:gd name="connsiteY16" fmla="*/ 0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548091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784231 w 12191999"/>
              <a:gd name="connsiteY13" fmla="*/ 5674641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26521 w 12191999"/>
              <a:gd name="connsiteY12" fmla="*/ 6419087 h 6859371"/>
              <a:gd name="connsiteX13" fmla="*/ 11784231 w 12191999"/>
              <a:gd name="connsiteY13" fmla="*/ 5674641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26521 w 12191999"/>
              <a:gd name="connsiteY12" fmla="*/ 6419087 h 6859371"/>
              <a:gd name="connsiteX13" fmla="*/ 11676166 w 12191999"/>
              <a:gd name="connsiteY13" fmla="*/ 5774394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93023 w 12191999"/>
              <a:gd name="connsiteY12" fmla="*/ 6460651 h 6859371"/>
              <a:gd name="connsiteX13" fmla="*/ 11676166 w 12191999"/>
              <a:gd name="connsiteY13" fmla="*/ 5774394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44192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93023 w 12191999"/>
              <a:gd name="connsiteY12" fmla="*/ 6460651 h 6859371"/>
              <a:gd name="connsiteX13" fmla="*/ 11676166 w 12191999"/>
              <a:gd name="connsiteY13" fmla="*/ 5774394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895891 w 12200312"/>
              <a:gd name="connsiteY3" fmla="*/ 1060247 h 6859371"/>
              <a:gd name="connsiteX4" fmla="*/ 115603 w 12200312"/>
              <a:gd name="connsiteY4" fmla="*/ 1907895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895891 w 12200312"/>
              <a:gd name="connsiteY3" fmla="*/ 1060247 h 6859371"/>
              <a:gd name="connsiteX4" fmla="*/ 298483 w 12200312"/>
              <a:gd name="connsiteY4" fmla="*/ 1766579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895891 w 12200312"/>
              <a:gd name="connsiteY3" fmla="*/ 1060247 h 6859371"/>
              <a:gd name="connsiteX4" fmla="*/ 298483 w 12200312"/>
              <a:gd name="connsiteY4" fmla="*/ 1766579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1028895 w 12200312"/>
              <a:gd name="connsiteY3" fmla="*/ 935556 h 6859371"/>
              <a:gd name="connsiteX4" fmla="*/ 298483 w 12200312"/>
              <a:gd name="connsiteY4" fmla="*/ 1766579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0312" h="6859371">
                <a:moveTo>
                  <a:pt x="9684659" y="13855"/>
                </a:moveTo>
                <a:lnTo>
                  <a:pt x="2636908" y="0"/>
                </a:lnTo>
                <a:cubicBezTo>
                  <a:pt x="2468659" y="50749"/>
                  <a:pt x="2422107" y="18267"/>
                  <a:pt x="2154105" y="174193"/>
                </a:cubicBezTo>
                <a:cubicBezTo>
                  <a:pt x="1886103" y="330119"/>
                  <a:pt x="1338165" y="670158"/>
                  <a:pt x="1028895" y="935556"/>
                </a:cubicBezTo>
                <a:cubicBezTo>
                  <a:pt x="719625" y="1200954"/>
                  <a:pt x="624120" y="1293004"/>
                  <a:pt x="298483" y="1766579"/>
                </a:cubicBezTo>
                <a:cubicBezTo>
                  <a:pt x="259468" y="1828301"/>
                  <a:pt x="31699" y="2398471"/>
                  <a:pt x="0" y="2461565"/>
                </a:cubicBezTo>
                <a:lnTo>
                  <a:pt x="8313" y="4430268"/>
                </a:lnTo>
                <a:cubicBezTo>
                  <a:pt x="61958" y="4608576"/>
                  <a:pt x="130233" y="4784140"/>
                  <a:pt x="210700" y="4959705"/>
                </a:cubicBezTo>
                <a:cubicBezTo>
                  <a:pt x="332620" y="5221681"/>
                  <a:pt x="463887" y="5466671"/>
                  <a:pt x="730079" y="5714085"/>
                </a:cubicBezTo>
                <a:cubicBezTo>
                  <a:pt x="996271" y="5961499"/>
                  <a:pt x="1393324" y="6243939"/>
                  <a:pt x="1807852" y="6444192"/>
                </a:cubicBezTo>
                <a:cubicBezTo>
                  <a:pt x="2166297" y="6615642"/>
                  <a:pt x="2554003" y="6727697"/>
                  <a:pt x="2963654" y="6859371"/>
                </a:cubicBezTo>
                <a:lnTo>
                  <a:pt x="9734426" y="6859371"/>
                </a:lnTo>
                <a:cubicBezTo>
                  <a:pt x="10261120" y="6745528"/>
                  <a:pt x="10476327" y="6641480"/>
                  <a:pt x="10801336" y="6460651"/>
                </a:cubicBezTo>
                <a:cubicBezTo>
                  <a:pt x="11126345" y="6279822"/>
                  <a:pt x="11451316" y="6023582"/>
                  <a:pt x="11684479" y="5774394"/>
                </a:cubicBezTo>
                <a:cubicBezTo>
                  <a:pt x="11917642" y="5525206"/>
                  <a:pt x="12134475" y="5020387"/>
                  <a:pt x="12200312" y="4965523"/>
                </a:cubicBezTo>
                <a:lnTo>
                  <a:pt x="12200312" y="1967941"/>
                </a:lnTo>
                <a:cubicBezTo>
                  <a:pt x="11492954" y="726283"/>
                  <a:pt x="10508838" y="231939"/>
                  <a:pt x="9684659" y="13855"/>
                </a:cubicBezTo>
                <a:close/>
              </a:path>
            </a:pathLst>
          </a:custGeom>
          <a:solidFill>
            <a:srgbClr val="0F6342"/>
          </a:solidFill>
          <a:ln w="243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aphic 11">
            <a:extLst>
              <a:ext uri="{FF2B5EF4-FFF2-40B4-BE49-F238E27FC236}">
                <a16:creationId xmlns:a16="http://schemas.microsoft.com/office/drawing/2014/main" id="{1CB629F7-9716-42F5-4AF6-C9FEB1D8479A}"/>
              </a:ext>
            </a:extLst>
          </p:cNvPr>
          <p:cNvSpPr/>
          <p:nvPr/>
        </p:nvSpPr>
        <p:spPr>
          <a:xfrm>
            <a:off x="1562538" y="131173"/>
            <a:ext cx="9066923" cy="6595653"/>
          </a:xfrm>
          <a:custGeom>
            <a:avLst/>
            <a:gdLst>
              <a:gd name="connsiteX0" fmla="*/ 2917097 w 9850812"/>
              <a:gd name="connsiteY0" fmla="*/ 168942 h 6865549"/>
              <a:gd name="connsiteX1" fmla="*/ 1693600 w 9850812"/>
              <a:gd name="connsiteY1" fmla="*/ 547390 h 6865549"/>
              <a:gd name="connsiteX2" fmla="*/ 789078 w 9850812"/>
              <a:gd name="connsiteY2" fmla="*/ 1329516 h 6865549"/>
              <a:gd name="connsiteX3" fmla="*/ 228594 w 9850812"/>
              <a:gd name="connsiteY3" fmla="*/ 2078528 h 6865549"/>
              <a:gd name="connsiteX4" fmla="*/ 25817 w 9850812"/>
              <a:gd name="connsiteY4" fmla="*/ 3568667 h 6865549"/>
              <a:gd name="connsiteX5" fmla="*/ 296946 w 9850812"/>
              <a:gd name="connsiteY5" fmla="*/ 4774970 h 6865549"/>
              <a:gd name="connsiteX6" fmla="*/ 670602 w 9850812"/>
              <a:gd name="connsiteY6" fmla="*/ 5441985 h 6865549"/>
              <a:gd name="connsiteX7" fmla="*/ 1445255 w 9850812"/>
              <a:gd name="connsiteY7" fmla="*/ 6049079 h 6865549"/>
              <a:gd name="connsiteX8" fmla="*/ 4732975 w 9850812"/>
              <a:gd name="connsiteY8" fmla="*/ 6853281 h 6865549"/>
              <a:gd name="connsiteX9" fmla="*/ 6186589 w 9850812"/>
              <a:gd name="connsiteY9" fmla="*/ 6600983 h 6865549"/>
              <a:gd name="connsiteX10" fmla="*/ 7856650 w 9850812"/>
              <a:gd name="connsiteY10" fmla="*/ 6064848 h 6865549"/>
              <a:gd name="connsiteX11" fmla="*/ 8765728 w 9850812"/>
              <a:gd name="connsiteY11" fmla="*/ 5377334 h 6865549"/>
              <a:gd name="connsiteX12" fmla="*/ 9478865 w 9850812"/>
              <a:gd name="connsiteY12" fmla="*/ 4506903 h 6865549"/>
              <a:gd name="connsiteX13" fmla="*/ 9825180 w 9850812"/>
              <a:gd name="connsiteY13" fmla="*/ 3073531 h 6865549"/>
              <a:gd name="connsiteX14" fmla="*/ 9797840 w 9850812"/>
              <a:gd name="connsiteY14" fmla="*/ 2272483 h 6865549"/>
              <a:gd name="connsiteX15" fmla="*/ 9207737 w 9850812"/>
              <a:gd name="connsiteY15" fmla="*/ 1439897 h 6865549"/>
              <a:gd name="connsiteX16" fmla="*/ 3983384 w 9850812"/>
              <a:gd name="connsiteY16" fmla="*/ 30178 h 6865549"/>
              <a:gd name="connsiteX17" fmla="*/ 2917097 w 9850812"/>
              <a:gd name="connsiteY17" fmla="*/ 168942 h 6865549"/>
              <a:gd name="connsiteX0" fmla="*/ 3142993 w 10076708"/>
              <a:gd name="connsiteY0" fmla="*/ 168942 h 6865549"/>
              <a:gd name="connsiteX1" fmla="*/ 1919496 w 10076708"/>
              <a:gd name="connsiteY1" fmla="*/ 547390 h 6865549"/>
              <a:gd name="connsiteX2" fmla="*/ 1014974 w 10076708"/>
              <a:gd name="connsiteY2" fmla="*/ 1329516 h 6865549"/>
              <a:gd name="connsiteX3" fmla="*/ 454490 w 10076708"/>
              <a:gd name="connsiteY3" fmla="*/ 2078528 h 6865549"/>
              <a:gd name="connsiteX4" fmla="*/ 5528 w 10076708"/>
              <a:gd name="connsiteY4" fmla="*/ 3908636 h 6865549"/>
              <a:gd name="connsiteX5" fmla="*/ 522842 w 10076708"/>
              <a:gd name="connsiteY5" fmla="*/ 4774970 h 6865549"/>
              <a:gd name="connsiteX6" fmla="*/ 896498 w 10076708"/>
              <a:gd name="connsiteY6" fmla="*/ 5441985 h 6865549"/>
              <a:gd name="connsiteX7" fmla="*/ 1671151 w 10076708"/>
              <a:gd name="connsiteY7" fmla="*/ 6049079 h 6865549"/>
              <a:gd name="connsiteX8" fmla="*/ 4958871 w 10076708"/>
              <a:gd name="connsiteY8" fmla="*/ 6853281 h 6865549"/>
              <a:gd name="connsiteX9" fmla="*/ 6412485 w 10076708"/>
              <a:gd name="connsiteY9" fmla="*/ 6600983 h 6865549"/>
              <a:gd name="connsiteX10" fmla="*/ 8082546 w 10076708"/>
              <a:gd name="connsiteY10" fmla="*/ 6064848 h 6865549"/>
              <a:gd name="connsiteX11" fmla="*/ 8991624 w 10076708"/>
              <a:gd name="connsiteY11" fmla="*/ 5377334 h 6865549"/>
              <a:gd name="connsiteX12" fmla="*/ 9704761 w 10076708"/>
              <a:gd name="connsiteY12" fmla="*/ 4506903 h 6865549"/>
              <a:gd name="connsiteX13" fmla="*/ 10051076 w 10076708"/>
              <a:gd name="connsiteY13" fmla="*/ 3073531 h 6865549"/>
              <a:gd name="connsiteX14" fmla="*/ 10023736 w 10076708"/>
              <a:gd name="connsiteY14" fmla="*/ 2272483 h 6865549"/>
              <a:gd name="connsiteX15" fmla="*/ 9433633 w 10076708"/>
              <a:gd name="connsiteY15" fmla="*/ 1439897 h 6865549"/>
              <a:gd name="connsiteX16" fmla="*/ 4209280 w 10076708"/>
              <a:gd name="connsiteY16" fmla="*/ 30178 h 6865549"/>
              <a:gd name="connsiteX17" fmla="*/ 3142993 w 10076708"/>
              <a:gd name="connsiteY17" fmla="*/ 168942 h 6865549"/>
              <a:gd name="connsiteX0" fmla="*/ 3142993 w 10076708"/>
              <a:gd name="connsiteY0" fmla="*/ 168942 h 6865549"/>
              <a:gd name="connsiteX1" fmla="*/ 1919496 w 10076708"/>
              <a:gd name="connsiteY1" fmla="*/ 547390 h 6865549"/>
              <a:gd name="connsiteX2" fmla="*/ 1014974 w 10076708"/>
              <a:gd name="connsiteY2" fmla="*/ 1329516 h 6865549"/>
              <a:gd name="connsiteX3" fmla="*/ 454490 w 10076708"/>
              <a:gd name="connsiteY3" fmla="*/ 2078528 h 6865549"/>
              <a:gd name="connsiteX4" fmla="*/ 5528 w 10076708"/>
              <a:gd name="connsiteY4" fmla="*/ 3908636 h 6865549"/>
              <a:gd name="connsiteX5" fmla="*/ 429058 w 10076708"/>
              <a:gd name="connsiteY5" fmla="*/ 5021155 h 6865549"/>
              <a:gd name="connsiteX6" fmla="*/ 896498 w 10076708"/>
              <a:gd name="connsiteY6" fmla="*/ 5441985 h 6865549"/>
              <a:gd name="connsiteX7" fmla="*/ 1671151 w 10076708"/>
              <a:gd name="connsiteY7" fmla="*/ 6049079 h 6865549"/>
              <a:gd name="connsiteX8" fmla="*/ 4958871 w 10076708"/>
              <a:gd name="connsiteY8" fmla="*/ 6853281 h 6865549"/>
              <a:gd name="connsiteX9" fmla="*/ 6412485 w 10076708"/>
              <a:gd name="connsiteY9" fmla="*/ 6600983 h 6865549"/>
              <a:gd name="connsiteX10" fmla="*/ 8082546 w 10076708"/>
              <a:gd name="connsiteY10" fmla="*/ 6064848 h 6865549"/>
              <a:gd name="connsiteX11" fmla="*/ 8991624 w 10076708"/>
              <a:gd name="connsiteY11" fmla="*/ 5377334 h 6865549"/>
              <a:gd name="connsiteX12" fmla="*/ 9704761 w 10076708"/>
              <a:gd name="connsiteY12" fmla="*/ 4506903 h 6865549"/>
              <a:gd name="connsiteX13" fmla="*/ 10051076 w 10076708"/>
              <a:gd name="connsiteY13" fmla="*/ 3073531 h 6865549"/>
              <a:gd name="connsiteX14" fmla="*/ 10023736 w 10076708"/>
              <a:gd name="connsiteY14" fmla="*/ 2272483 h 6865549"/>
              <a:gd name="connsiteX15" fmla="*/ 9433633 w 10076708"/>
              <a:gd name="connsiteY15" fmla="*/ 1439897 h 6865549"/>
              <a:gd name="connsiteX16" fmla="*/ 4209280 w 10076708"/>
              <a:gd name="connsiteY16" fmla="*/ 30178 h 6865549"/>
              <a:gd name="connsiteX17" fmla="*/ 3142993 w 10076708"/>
              <a:gd name="connsiteY17" fmla="*/ 168942 h 6865549"/>
              <a:gd name="connsiteX0" fmla="*/ 3142993 w 10076708"/>
              <a:gd name="connsiteY0" fmla="*/ 168942 h 6860182"/>
              <a:gd name="connsiteX1" fmla="*/ 1919496 w 10076708"/>
              <a:gd name="connsiteY1" fmla="*/ 547390 h 6860182"/>
              <a:gd name="connsiteX2" fmla="*/ 1014974 w 10076708"/>
              <a:gd name="connsiteY2" fmla="*/ 1329516 h 6860182"/>
              <a:gd name="connsiteX3" fmla="*/ 454490 w 10076708"/>
              <a:gd name="connsiteY3" fmla="*/ 2078528 h 6860182"/>
              <a:gd name="connsiteX4" fmla="*/ 5528 w 10076708"/>
              <a:gd name="connsiteY4" fmla="*/ 3908636 h 6860182"/>
              <a:gd name="connsiteX5" fmla="*/ 429058 w 10076708"/>
              <a:gd name="connsiteY5" fmla="*/ 5021155 h 6860182"/>
              <a:gd name="connsiteX6" fmla="*/ 966836 w 10076708"/>
              <a:gd name="connsiteY6" fmla="*/ 5723339 h 6860182"/>
              <a:gd name="connsiteX7" fmla="*/ 1671151 w 10076708"/>
              <a:gd name="connsiteY7" fmla="*/ 6049079 h 6860182"/>
              <a:gd name="connsiteX8" fmla="*/ 4958871 w 10076708"/>
              <a:gd name="connsiteY8" fmla="*/ 6853281 h 6860182"/>
              <a:gd name="connsiteX9" fmla="*/ 6412485 w 10076708"/>
              <a:gd name="connsiteY9" fmla="*/ 6600983 h 6860182"/>
              <a:gd name="connsiteX10" fmla="*/ 8082546 w 10076708"/>
              <a:gd name="connsiteY10" fmla="*/ 6064848 h 6860182"/>
              <a:gd name="connsiteX11" fmla="*/ 8991624 w 10076708"/>
              <a:gd name="connsiteY11" fmla="*/ 5377334 h 6860182"/>
              <a:gd name="connsiteX12" fmla="*/ 9704761 w 10076708"/>
              <a:gd name="connsiteY12" fmla="*/ 4506903 h 6860182"/>
              <a:gd name="connsiteX13" fmla="*/ 10051076 w 10076708"/>
              <a:gd name="connsiteY13" fmla="*/ 3073531 h 6860182"/>
              <a:gd name="connsiteX14" fmla="*/ 10023736 w 10076708"/>
              <a:gd name="connsiteY14" fmla="*/ 2272483 h 6860182"/>
              <a:gd name="connsiteX15" fmla="*/ 9433633 w 10076708"/>
              <a:gd name="connsiteY15" fmla="*/ 1439897 h 6860182"/>
              <a:gd name="connsiteX16" fmla="*/ 4209280 w 10076708"/>
              <a:gd name="connsiteY16" fmla="*/ 30178 h 6860182"/>
              <a:gd name="connsiteX17" fmla="*/ 3142993 w 10076708"/>
              <a:gd name="connsiteY17" fmla="*/ 168942 h 6860182"/>
              <a:gd name="connsiteX0" fmla="*/ 3142993 w 10076708"/>
              <a:gd name="connsiteY0" fmla="*/ 168942 h 6861117"/>
              <a:gd name="connsiteX1" fmla="*/ 1919496 w 10076708"/>
              <a:gd name="connsiteY1" fmla="*/ 547390 h 6861117"/>
              <a:gd name="connsiteX2" fmla="*/ 1014974 w 10076708"/>
              <a:gd name="connsiteY2" fmla="*/ 1329516 h 6861117"/>
              <a:gd name="connsiteX3" fmla="*/ 454490 w 10076708"/>
              <a:gd name="connsiteY3" fmla="*/ 2078528 h 6861117"/>
              <a:gd name="connsiteX4" fmla="*/ 5528 w 10076708"/>
              <a:gd name="connsiteY4" fmla="*/ 3908636 h 6861117"/>
              <a:gd name="connsiteX5" fmla="*/ 429058 w 10076708"/>
              <a:gd name="connsiteY5" fmla="*/ 5021155 h 6861117"/>
              <a:gd name="connsiteX6" fmla="*/ 966836 w 10076708"/>
              <a:gd name="connsiteY6" fmla="*/ 5723339 h 6861117"/>
              <a:gd name="connsiteX7" fmla="*/ 2233859 w 10076708"/>
              <a:gd name="connsiteY7" fmla="*/ 6306987 h 6861117"/>
              <a:gd name="connsiteX8" fmla="*/ 4958871 w 10076708"/>
              <a:gd name="connsiteY8" fmla="*/ 6853281 h 6861117"/>
              <a:gd name="connsiteX9" fmla="*/ 6412485 w 10076708"/>
              <a:gd name="connsiteY9" fmla="*/ 6600983 h 6861117"/>
              <a:gd name="connsiteX10" fmla="*/ 8082546 w 10076708"/>
              <a:gd name="connsiteY10" fmla="*/ 6064848 h 6861117"/>
              <a:gd name="connsiteX11" fmla="*/ 8991624 w 10076708"/>
              <a:gd name="connsiteY11" fmla="*/ 5377334 h 6861117"/>
              <a:gd name="connsiteX12" fmla="*/ 9704761 w 10076708"/>
              <a:gd name="connsiteY12" fmla="*/ 4506903 h 6861117"/>
              <a:gd name="connsiteX13" fmla="*/ 10051076 w 10076708"/>
              <a:gd name="connsiteY13" fmla="*/ 3073531 h 6861117"/>
              <a:gd name="connsiteX14" fmla="*/ 10023736 w 10076708"/>
              <a:gd name="connsiteY14" fmla="*/ 2272483 h 6861117"/>
              <a:gd name="connsiteX15" fmla="*/ 9433633 w 10076708"/>
              <a:gd name="connsiteY15" fmla="*/ 1439897 h 6861117"/>
              <a:gd name="connsiteX16" fmla="*/ 4209280 w 10076708"/>
              <a:gd name="connsiteY16" fmla="*/ 30178 h 6861117"/>
              <a:gd name="connsiteX17" fmla="*/ 3142993 w 10076708"/>
              <a:gd name="connsiteY17" fmla="*/ 168942 h 6861117"/>
              <a:gd name="connsiteX0" fmla="*/ 3142993 w 10076708"/>
              <a:gd name="connsiteY0" fmla="*/ 168942 h 6858772"/>
              <a:gd name="connsiteX1" fmla="*/ 1919496 w 10076708"/>
              <a:gd name="connsiteY1" fmla="*/ 547390 h 6858772"/>
              <a:gd name="connsiteX2" fmla="*/ 1014974 w 10076708"/>
              <a:gd name="connsiteY2" fmla="*/ 1329516 h 6858772"/>
              <a:gd name="connsiteX3" fmla="*/ 454490 w 10076708"/>
              <a:gd name="connsiteY3" fmla="*/ 2078528 h 6858772"/>
              <a:gd name="connsiteX4" fmla="*/ 5528 w 10076708"/>
              <a:gd name="connsiteY4" fmla="*/ 3908636 h 6858772"/>
              <a:gd name="connsiteX5" fmla="*/ 429058 w 10076708"/>
              <a:gd name="connsiteY5" fmla="*/ 5021155 h 6858772"/>
              <a:gd name="connsiteX6" fmla="*/ 966836 w 10076708"/>
              <a:gd name="connsiteY6" fmla="*/ 5723339 h 6858772"/>
              <a:gd name="connsiteX7" fmla="*/ 2233859 w 10076708"/>
              <a:gd name="connsiteY7" fmla="*/ 6306987 h 6858772"/>
              <a:gd name="connsiteX8" fmla="*/ 4958871 w 10076708"/>
              <a:gd name="connsiteY8" fmla="*/ 6853281 h 6858772"/>
              <a:gd name="connsiteX9" fmla="*/ 7162762 w 10076708"/>
              <a:gd name="connsiteY9" fmla="*/ 6565814 h 6858772"/>
              <a:gd name="connsiteX10" fmla="*/ 8082546 w 10076708"/>
              <a:gd name="connsiteY10" fmla="*/ 6064848 h 6858772"/>
              <a:gd name="connsiteX11" fmla="*/ 8991624 w 10076708"/>
              <a:gd name="connsiteY11" fmla="*/ 5377334 h 6858772"/>
              <a:gd name="connsiteX12" fmla="*/ 9704761 w 10076708"/>
              <a:gd name="connsiteY12" fmla="*/ 4506903 h 6858772"/>
              <a:gd name="connsiteX13" fmla="*/ 10051076 w 10076708"/>
              <a:gd name="connsiteY13" fmla="*/ 3073531 h 6858772"/>
              <a:gd name="connsiteX14" fmla="*/ 10023736 w 10076708"/>
              <a:gd name="connsiteY14" fmla="*/ 2272483 h 6858772"/>
              <a:gd name="connsiteX15" fmla="*/ 9433633 w 10076708"/>
              <a:gd name="connsiteY15" fmla="*/ 1439897 h 6858772"/>
              <a:gd name="connsiteX16" fmla="*/ 4209280 w 10076708"/>
              <a:gd name="connsiteY16" fmla="*/ 30178 h 6858772"/>
              <a:gd name="connsiteX17" fmla="*/ 3142993 w 10076708"/>
              <a:gd name="connsiteY17" fmla="*/ 168942 h 6858772"/>
              <a:gd name="connsiteX0" fmla="*/ 3142993 w 10076708"/>
              <a:gd name="connsiteY0" fmla="*/ 168942 h 6859426"/>
              <a:gd name="connsiteX1" fmla="*/ 1919496 w 10076708"/>
              <a:gd name="connsiteY1" fmla="*/ 547390 h 6859426"/>
              <a:gd name="connsiteX2" fmla="*/ 1014974 w 10076708"/>
              <a:gd name="connsiteY2" fmla="*/ 1329516 h 6859426"/>
              <a:gd name="connsiteX3" fmla="*/ 454490 w 10076708"/>
              <a:gd name="connsiteY3" fmla="*/ 2078528 h 6859426"/>
              <a:gd name="connsiteX4" fmla="*/ 5528 w 10076708"/>
              <a:gd name="connsiteY4" fmla="*/ 3908636 h 6859426"/>
              <a:gd name="connsiteX5" fmla="*/ 429058 w 10076708"/>
              <a:gd name="connsiteY5" fmla="*/ 5021155 h 6859426"/>
              <a:gd name="connsiteX6" fmla="*/ 966836 w 10076708"/>
              <a:gd name="connsiteY6" fmla="*/ 5723339 h 6859426"/>
              <a:gd name="connsiteX7" fmla="*/ 2233859 w 10076708"/>
              <a:gd name="connsiteY7" fmla="*/ 6306987 h 6859426"/>
              <a:gd name="connsiteX8" fmla="*/ 4958871 w 10076708"/>
              <a:gd name="connsiteY8" fmla="*/ 6853281 h 6859426"/>
              <a:gd name="connsiteX9" fmla="*/ 7162762 w 10076708"/>
              <a:gd name="connsiteY9" fmla="*/ 6565814 h 6859426"/>
              <a:gd name="connsiteX10" fmla="*/ 8481131 w 10076708"/>
              <a:gd name="connsiteY10" fmla="*/ 6029679 h 6859426"/>
              <a:gd name="connsiteX11" fmla="*/ 8991624 w 10076708"/>
              <a:gd name="connsiteY11" fmla="*/ 5377334 h 6859426"/>
              <a:gd name="connsiteX12" fmla="*/ 9704761 w 10076708"/>
              <a:gd name="connsiteY12" fmla="*/ 4506903 h 6859426"/>
              <a:gd name="connsiteX13" fmla="*/ 10051076 w 10076708"/>
              <a:gd name="connsiteY13" fmla="*/ 3073531 h 6859426"/>
              <a:gd name="connsiteX14" fmla="*/ 10023736 w 10076708"/>
              <a:gd name="connsiteY14" fmla="*/ 2272483 h 6859426"/>
              <a:gd name="connsiteX15" fmla="*/ 9433633 w 10076708"/>
              <a:gd name="connsiteY15" fmla="*/ 1439897 h 6859426"/>
              <a:gd name="connsiteX16" fmla="*/ 4209280 w 10076708"/>
              <a:gd name="connsiteY16" fmla="*/ 30178 h 6859426"/>
              <a:gd name="connsiteX17" fmla="*/ 3142993 w 10076708"/>
              <a:gd name="connsiteY17" fmla="*/ 168942 h 6859426"/>
              <a:gd name="connsiteX0" fmla="*/ 3142993 w 10076708"/>
              <a:gd name="connsiteY0" fmla="*/ 168942 h 6859426"/>
              <a:gd name="connsiteX1" fmla="*/ 1919496 w 10076708"/>
              <a:gd name="connsiteY1" fmla="*/ 547390 h 6859426"/>
              <a:gd name="connsiteX2" fmla="*/ 1014974 w 10076708"/>
              <a:gd name="connsiteY2" fmla="*/ 1329516 h 6859426"/>
              <a:gd name="connsiteX3" fmla="*/ 454490 w 10076708"/>
              <a:gd name="connsiteY3" fmla="*/ 2078528 h 6859426"/>
              <a:gd name="connsiteX4" fmla="*/ 5528 w 10076708"/>
              <a:gd name="connsiteY4" fmla="*/ 3908636 h 6859426"/>
              <a:gd name="connsiteX5" fmla="*/ 429058 w 10076708"/>
              <a:gd name="connsiteY5" fmla="*/ 5021155 h 6859426"/>
              <a:gd name="connsiteX6" fmla="*/ 966836 w 10076708"/>
              <a:gd name="connsiteY6" fmla="*/ 5723339 h 6859426"/>
              <a:gd name="connsiteX7" fmla="*/ 2233859 w 10076708"/>
              <a:gd name="connsiteY7" fmla="*/ 6306987 h 6859426"/>
              <a:gd name="connsiteX8" fmla="*/ 4958871 w 10076708"/>
              <a:gd name="connsiteY8" fmla="*/ 6853281 h 6859426"/>
              <a:gd name="connsiteX9" fmla="*/ 7162762 w 10076708"/>
              <a:gd name="connsiteY9" fmla="*/ 6565814 h 6859426"/>
              <a:gd name="connsiteX10" fmla="*/ 8481131 w 10076708"/>
              <a:gd name="connsiteY10" fmla="*/ 6029679 h 6859426"/>
              <a:gd name="connsiteX11" fmla="*/ 9343316 w 10076708"/>
              <a:gd name="connsiteY11" fmla="*/ 5213211 h 6859426"/>
              <a:gd name="connsiteX12" fmla="*/ 9704761 w 10076708"/>
              <a:gd name="connsiteY12" fmla="*/ 4506903 h 6859426"/>
              <a:gd name="connsiteX13" fmla="*/ 10051076 w 10076708"/>
              <a:gd name="connsiteY13" fmla="*/ 3073531 h 6859426"/>
              <a:gd name="connsiteX14" fmla="*/ 10023736 w 10076708"/>
              <a:gd name="connsiteY14" fmla="*/ 2272483 h 6859426"/>
              <a:gd name="connsiteX15" fmla="*/ 9433633 w 10076708"/>
              <a:gd name="connsiteY15" fmla="*/ 1439897 h 6859426"/>
              <a:gd name="connsiteX16" fmla="*/ 4209280 w 10076708"/>
              <a:gd name="connsiteY16" fmla="*/ 30178 h 6859426"/>
              <a:gd name="connsiteX17" fmla="*/ 3142993 w 10076708"/>
              <a:gd name="connsiteY17" fmla="*/ 168942 h 6859426"/>
              <a:gd name="connsiteX0" fmla="*/ 3142993 w 10076708"/>
              <a:gd name="connsiteY0" fmla="*/ 180903 h 6871387"/>
              <a:gd name="connsiteX1" fmla="*/ 1919496 w 10076708"/>
              <a:gd name="connsiteY1" fmla="*/ 559351 h 6871387"/>
              <a:gd name="connsiteX2" fmla="*/ 1014974 w 10076708"/>
              <a:gd name="connsiteY2" fmla="*/ 1341477 h 6871387"/>
              <a:gd name="connsiteX3" fmla="*/ 454490 w 10076708"/>
              <a:gd name="connsiteY3" fmla="*/ 2090489 h 6871387"/>
              <a:gd name="connsiteX4" fmla="*/ 5528 w 10076708"/>
              <a:gd name="connsiteY4" fmla="*/ 3920597 h 6871387"/>
              <a:gd name="connsiteX5" fmla="*/ 429058 w 10076708"/>
              <a:gd name="connsiteY5" fmla="*/ 5033116 h 6871387"/>
              <a:gd name="connsiteX6" fmla="*/ 966836 w 10076708"/>
              <a:gd name="connsiteY6" fmla="*/ 5735300 h 6871387"/>
              <a:gd name="connsiteX7" fmla="*/ 2233859 w 10076708"/>
              <a:gd name="connsiteY7" fmla="*/ 6318948 h 6871387"/>
              <a:gd name="connsiteX8" fmla="*/ 4958871 w 10076708"/>
              <a:gd name="connsiteY8" fmla="*/ 6865242 h 6871387"/>
              <a:gd name="connsiteX9" fmla="*/ 7162762 w 10076708"/>
              <a:gd name="connsiteY9" fmla="*/ 6577775 h 6871387"/>
              <a:gd name="connsiteX10" fmla="*/ 8481131 w 10076708"/>
              <a:gd name="connsiteY10" fmla="*/ 6041640 h 6871387"/>
              <a:gd name="connsiteX11" fmla="*/ 9343316 w 10076708"/>
              <a:gd name="connsiteY11" fmla="*/ 5225172 h 6871387"/>
              <a:gd name="connsiteX12" fmla="*/ 9704761 w 10076708"/>
              <a:gd name="connsiteY12" fmla="*/ 4518864 h 6871387"/>
              <a:gd name="connsiteX13" fmla="*/ 10051076 w 10076708"/>
              <a:gd name="connsiteY13" fmla="*/ 3085492 h 6871387"/>
              <a:gd name="connsiteX14" fmla="*/ 10023736 w 10076708"/>
              <a:gd name="connsiteY14" fmla="*/ 2284444 h 6871387"/>
              <a:gd name="connsiteX15" fmla="*/ 9105387 w 10076708"/>
              <a:gd name="connsiteY15" fmla="*/ 1252566 h 6871387"/>
              <a:gd name="connsiteX16" fmla="*/ 4209280 w 10076708"/>
              <a:gd name="connsiteY16" fmla="*/ 42139 h 6871387"/>
              <a:gd name="connsiteX17" fmla="*/ 3142993 w 10076708"/>
              <a:gd name="connsiteY17" fmla="*/ 180903 h 6871387"/>
              <a:gd name="connsiteX0" fmla="*/ 3142993 w 10076708"/>
              <a:gd name="connsiteY0" fmla="*/ 180903 h 6871387"/>
              <a:gd name="connsiteX1" fmla="*/ 1919496 w 10076708"/>
              <a:gd name="connsiteY1" fmla="*/ 559351 h 6871387"/>
              <a:gd name="connsiteX2" fmla="*/ 1014974 w 10076708"/>
              <a:gd name="connsiteY2" fmla="*/ 1341477 h 6871387"/>
              <a:gd name="connsiteX3" fmla="*/ 454490 w 10076708"/>
              <a:gd name="connsiteY3" fmla="*/ 2090489 h 6871387"/>
              <a:gd name="connsiteX4" fmla="*/ 5528 w 10076708"/>
              <a:gd name="connsiteY4" fmla="*/ 3920597 h 6871387"/>
              <a:gd name="connsiteX5" fmla="*/ 429058 w 10076708"/>
              <a:gd name="connsiteY5" fmla="*/ 5033116 h 6871387"/>
              <a:gd name="connsiteX6" fmla="*/ 966836 w 10076708"/>
              <a:gd name="connsiteY6" fmla="*/ 5735300 h 6871387"/>
              <a:gd name="connsiteX7" fmla="*/ 2233859 w 10076708"/>
              <a:gd name="connsiteY7" fmla="*/ 6318948 h 6871387"/>
              <a:gd name="connsiteX8" fmla="*/ 4958871 w 10076708"/>
              <a:gd name="connsiteY8" fmla="*/ 6865242 h 6871387"/>
              <a:gd name="connsiteX9" fmla="*/ 7162762 w 10076708"/>
              <a:gd name="connsiteY9" fmla="*/ 6577775 h 6871387"/>
              <a:gd name="connsiteX10" fmla="*/ 8481131 w 10076708"/>
              <a:gd name="connsiteY10" fmla="*/ 6041640 h 6871387"/>
              <a:gd name="connsiteX11" fmla="*/ 9343316 w 10076708"/>
              <a:gd name="connsiteY11" fmla="*/ 5225172 h 6871387"/>
              <a:gd name="connsiteX12" fmla="*/ 9704761 w 10076708"/>
              <a:gd name="connsiteY12" fmla="*/ 4518864 h 6871387"/>
              <a:gd name="connsiteX13" fmla="*/ 10051076 w 10076708"/>
              <a:gd name="connsiteY13" fmla="*/ 3085492 h 6871387"/>
              <a:gd name="connsiteX14" fmla="*/ 10023736 w 10076708"/>
              <a:gd name="connsiteY14" fmla="*/ 2284444 h 6871387"/>
              <a:gd name="connsiteX15" fmla="*/ 9105387 w 10076708"/>
              <a:gd name="connsiteY15" fmla="*/ 1252566 h 6871387"/>
              <a:gd name="connsiteX16" fmla="*/ 4209280 w 10076708"/>
              <a:gd name="connsiteY16" fmla="*/ 42139 h 6871387"/>
              <a:gd name="connsiteX17" fmla="*/ 3142993 w 10076708"/>
              <a:gd name="connsiteY17" fmla="*/ 180903 h 6871387"/>
              <a:gd name="connsiteX0" fmla="*/ 3142993 w 10076708"/>
              <a:gd name="connsiteY0" fmla="*/ 193642 h 6884126"/>
              <a:gd name="connsiteX1" fmla="*/ 1919496 w 10076708"/>
              <a:gd name="connsiteY1" fmla="*/ 572090 h 6884126"/>
              <a:gd name="connsiteX2" fmla="*/ 1014974 w 10076708"/>
              <a:gd name="connsiteY2" fmla="*/ 1354216 h 6884126"/>
              <a:gd name="connsiteX3" fmla="*/ 454490 w 10076708"/>
              <a:gd name="connsiteY3" fmla="*/ 2103228 h 6884126"/>
              <a:gd name="connsiteX4" fmla="*/ 5528 w 10076708"/>
              <a:gd name="connsiteY4" fmla="*/ 3933336 h 6884126"/>
              <a:gd name="connsiteX5" fmla="*/ 429058 w 10076708"/>
              <a:gd name="connsiteY5" fmla="*/ 5045855 h 6884126"/>
              <a:gd name="connsiteX6" fmla="*/ 966836 w 10076708"/>
              <a:gd name="connsiteY6" fmla="*/ 5748039 h 6884126"/>
              <a:gd name="connsiteX7" fmla="*/ 2233859 w 10076708"/>
              <a:gd name="connsiteY7" fmla="*/ 6331687 h 6884126"/>
              <a:gd name="connsiteX8" fmla="*/ 4958871 w 10076708"/>
              <a:gd name="connsiteY8" fmla="*/ 6877981 h 6884126"/>
              <a:gd name="connsiteX9" fmla="*/ 7162762 w 10076708"/>
              <a:gd name="connsiteY9" fmla="*/ 6590514 h 6884126"/>
              <a:gd name="connsiteX10" fmla="*/ 8481131 w 10076708"/>
              <a:gd name="connsiteY10" fmla="*/ 6054379 h 6884126"/>
              <a:gd name="connsiteX11" fmla="*/ 9343316 w 10076708"/>
              <a:gd name="connsiteY11" fmla="*/ 5237911 h 6884126"/>
              <a:gd name="connsiteX12" fmla="*/ 9704761 w 10076708"/>
              <a:gd name="connsiteY12" fmla="*/ 4531603 h 6884126"/>
              <a:gd name="connsiteX13" fmla="*/ 10051076 w 10076708"/>
              <a:gd name="connsiteY13" fmla="*/ 3098231 h 6884126"/>
              <a:gd name="connsiteX14" fmla="*/ 10023736 w 10076708"/>
              <a:gd name="connsiteY14" fmla="*/ 2297183 h 6884126"/>
              <a:gd name="connsiteX15" fmla="*/ 9058494 w 10076708"/>
              <a:gd name="connsiteY15" fmla="*/ 1136352 h 6884126"/>
              <a:gd name="connsiteX16" fmla="*/ 4209280 w 10076708"/>
              <a:gd name="connsiteY16" fmla="*/ 54878 h 6884126"/>
              <a:gd name="connsiteX17" fmla="*/ 3142993 w 10076708"/>
              <a:gd name="connsiteY17" fmla="*/ 193642 h 6884126"/>
              <a:gd name="connsiteX0" fmla="*/ 3142993 w 10067049"/>
              <a:gd name="connsiteY0" fmla="*/ 193642 h 6884126"/>
              <a:gd name="connsiteX1" fmla="*/ 1919496 w 10067049"/>
              <a:gd name="connsiteY1" fmla="*/ 572090 h 6884126"/>
              <a:gd name="connsiteX2" fmla="*/ 1014974 w 10067049"/>
              <a:gd name="connsiteY2" fmla="*/ 1354216 h 6884126"/>
              <a:gd name="connsiteX3" fmla="*/ 454490 w 10067049"/>
              <a:gd name="connsiteY3" fmla="*/ 2103228 h 6884126"/>
              <a:gd name="connsiteX4" fmla="*/ 5528 w 10067049"/>
              <a:gd name="connsiteY4" fmla="*/ 3933336 h 6884126"/>
              <a:gd name="connsiteX5" fmla="*/ 429058 w 10067049"/>
              <a:gd name="connsiteY5" fmla="*/ 5045855 h 6884126"/>
              <a:gd name="connsiteX6" fmla="*/ 966836 w 10067049"/>
              <a:gd name="connsiteY6" fmla="*/ 5748039 h 6884126"/>
              <a:gd name="connsiteX7" fmla="*/ 2233859 w 10067049"/>
              <a:gd name="connsiteY7" fmla="*/ 6331687 h 6884126"/>
              <a:gd name="connsiteX8" fmla="*/ 4958871 w 10067049"/>
              <a:gd name="connsiteY8" fmla="*/ 6877981 h 6884126"/>
              <a:gd name="connsiteX9" fmla="*/ 7162762 w 10067049"/>
              <a:gd name="connsiteY9" fmla="*/ 6590514 h 6884126"/>
              <a:gd name="connsiteX10" fmla="*/ 8481131 w 10067049"/>
              <a:gd name="connsiteY10" fmla="*/ 6054379 h 6884126"/>
              <a:gd name="connsiteX11" fmla="*/ 9343316 w 10067049"/>
              <a:gd name="connsiteY11" fmla="*/ 5237911 h 6884126"/>
              <a:gd name="connsiteX12" fmla="*/ 9704761 w 10067049"/>
              <a:gd name="connsiteY12" fmla="*/ 4531603 h 6884126"/>
              <a:gd name="connsiteX13" fmla="*/ 10051076 w 10067049"/>
              <a:gd name="connsiteY13" fmla="*/ 3098231 h 6884126"/>
              <a:gd name="connsiteX14" fmla="*/ 10000289 w 10067049"/>
              <a:gd name="connsiteY14" fmla="*/ 2367521 h 6884126"/>
              <a:gd name="connsiteX15" fmla="*/ 9058494 w 10067049"/>
              <a:gd name="connsiteY15" fmla="*/ 1136352 h 6884126"/>
              <a:gd name="connsiteX16" fmla="*/ 4209280 w 10067049"/>
              <a:gd name="connsiteY16" fmla="*/ 54878 h 6884126"/>
              <a:gd name="connsiteX17" fmla="*/ 3142993 w 10067049"/>
              <a:gd name="connsiteY17" fmla="*/ 193642 h 6884126"/>
              <a:gd name="connsiteX0" fmla="*/ 3142993 w 10053262"/>
              <a:gd name="connsiteY0" fmla="*/ 193642 h 6884126"/>
              <a:gd name="connsiteX1" fmla="*/ 1919496 w 10053262"/>
              <a:gd name="connsiteY1" fmla="*/ 572090 h 6884126"/>
              <a:gd name="connsiteX2" fmla="*/ 1014974 w 10053262"/>
              <a:gd name="connsiteY2" fmla="*/ 1354216 h 6884126"/>
              <a:gd name="connsiteX3" fmla="*/ 454490 w 10053262"/>
              <a:gd name="connsiteY3" fmla="*/ 2103228 h 6884126"/>
              <a:gd name="connsiteX4" fmla="*/ 5528 w 10053262"/>
              <a:gd name="connsiteY4" fmla="*/ 3933336 h 6884126"/>
              <a:gd name="connsiteX5" fmla="*/ 429058 w 10053262"/>
              <a:gd name="connsiteY5" fmla="*/ 5045855 h 6884126"/>
              <a:gd name="connsiteX6" fmla="*/ 966836 w 10053262"/>
              <a:gd name="connsiteY6" fmla="*/ 5748039 h 6884126"/>
              <a:gd name="connsiteX7" fmla="*/ 2233859 w 10053262"/>
              <a:gd name="connsiteY7" fmla="*/ 6331687 h 6884126"/>
              <a:gd name="connsiteX8" fmla="*/ 4958871 w 10053262"/>
              <a:gd name="connsiteY8" fmla="*/ 6877981 h 6884126"/>
              <a:gd name="connsiteX9" fmla="*/ 7162762 w 10053262"/>
              <a:gd name="connsiteY9" fmla="*/ 6590514 h 6884126"/>
              <a:gd name="connsiteX10" fmla="*/ 8481131 w 10053262"/>
              <a:gd name="connsiteY10" fmla="*/ 6054379 h 6884126"/>
              <a:gd name="connsiteX11" fmla="*/ 9343316 w 10053262"/>
              <a:gd name="connsiteY11" fmla="*/ 5237911 h 6884126"/>
              <a:gd name="connsiteX12" fmla="*/ 9704761 w 10053262"/>
              <a:gd name="connsiteY12" fmla="*/ 4531603 h 6884126"/>
              <a:gd name="connsiteX13" fmla="*/ 10027630 w 10053262"/>
              <a:gd name="connsiteY13" fmla="*/ 3485092 h 6884126"/>
              <a:gd name="connsiteX14" fmla="*/ 10000289 w 10053262"/>
              <a:gd name="connsiteY14" fmla="*/ 2367521 h 6884126"/>
              <a:gd name="connsiteX15" fmla="*/ 9058494 w 10053262"/>
              <a:gd name="connsiteY15" fmla="*/ 1136352 h 6884126"/>
              <a:gd name="connsiteX16" fmla="*/ 4209280 w 10053262"/>
              <a:gd name="connsiteY16" fmla="*/ 54878 h 6884126"/>
              <a:gd name="connsiteX17" fmla="*/ 3142993 w 10053262"/>
              <a:gd name="connsiteY17" fmla="*/ 193642 h 6884126"/>
              <a:gd name="connsiteX0" fmla="*/ 3142993 w 10053262"/>
              <a:gd name="connsiteY0" fmla="*/ 193642 h 6884126"/>
              <a:gd name="connsiteX1" fmla="*/ 1919496 w 10053262"/>
              <a:gd name="connsiteY1" fmla="*/ 572090 h 6884126"/>
              <a:gd name="connsiteX2" fmla="*/ 1014974 w 10053262"/>
              <a:gd name="connsiteY2" fmla="*/ 1354216 h 6884126"/>
              <a:gd name="connsiteX3" fmla="*/ 454490 w 10053262"/>
              <a:gd name="connsiteY3" fmla="*/ 2103228 h 6884126"/>
              <a:gd name="connsiteX4" fmla="*/ 5528 w 10053262"/>
              <a:gd name="connsiteY4" fmla="*/ 3933336 h 6884126"/>
              <a:gd name="connsiteX5" fmla="*/ 429058 w 10053262"/>
              <a:gd name="connsiteY5" fmla="*/ 5045855 h 6884126"/>
              <a:gd name="connsiteX6" fmla="*/ 966836 w 10053262"/>
              <a:gd name="connsiteY6" fmla="*/ 5748039 h 6884126"/>
              <a:gd name="connsiteX7" fmla="*/ 2233859 w 10053262"/>
              <a:gd name="connsiteY7" fmla="*/ 6331687 h 6884126"/>
              <a:gd name="connsiteX8" fmla="*/ 4958871 w 10053262"/>
              <a:gd name="connsiteY8" fmla="*/ 6877981 h 6884126"/>
              <a:gd name="connsiteX9" fmla="*/ 7162762 w 10053262"/>
              <a:gd name="connsiteY9" fmla="*/ 6590514 h 6884126"/>
              <a:gd name="connsiteX10" fmla="*/ 8481131 w 10053262"/>
              <a:gd name="connsiteY10" fmla="*/ 6054379 h 6884126"/>
              <a:gd name="connsiteX11" fmla="*/ 9343316 w 10053262"/>
              <a:gd name="connsiteY11" fmla="*/ 5237911 h 6884126"/>
              <a:gd name="connsiteX12" fmla="*/ 9739930 w 10053262"/>
              <a:gd name="connsiteY12" fmla="*/ 4637110 h 6884126"/>
              <a:gd name="connsiteX13" fmla="*/ 10027630 w 10053262"/>
              <a:gd name="connsiteY13" fmla="*/ 3485092 h 6884126"/>
              <a:gd name="connsiteX14" fmla="*/ 10000289 w 10053262"/>
              <a:gd name="connsiteY14" fmla="*/ 2367521 h 6884126"/>
              <a:gd name="connsiteX15" fmla="*/ 9058494 w 10053262"/>
              <a:gd name="connsiteY15" fmla="*/ 1136352 h 6884126"/>
              <a:gd name="connsiteX16" fmla="*/ 4209280 w 10053262"/>
              <a:gd name="connsiteY16" fmla="*/ 54878 h 6884126"/>
              <a:gd name="connsiteX17" fmla="*/ 3142993 w 10053262"/>
              <a:gd name="connsiteY17" fmla="*/ 193642 h 6884126"/>
              <a:gd name="connsiteX0" fmla="*/ 3142993 w 10053262"/>
              <a:gd name="connsiteY0" fmla="*/ 193642 h 6884126"/>
              <a:gd name="connsiteX1" fmla="*/ 1919496 w 10053262"/>
              <a:gd name="connsiteY1" fmla="*/ 572090 h 6884126"/>
              <a:gd name="connsiteX2" fmla="*/ 1014974 w 10053262"/>
              <a:gd name="connsiteY2" fmla="*/ 1354216 h 6884126"/>
              <a:gd name="connsiteX3" fmla="*/ 454490 w 10053262"/>
              <a:gd name="connsiteY3" fmla="*/ 2103228 h 6884126"/>
              <a:gd name="connsiteX4" fmla="*/ 5528 w 10053262"/>
              <a:gd name="connsiteY4" fmla="*/ 3933336 h 6884126"/>
              <a:gd name="connsiteX5" fmla="*/ 429058 w 10053262"/>
              <a:gd name="connsiteY5" fmla="*/ 5045855 h 6884126"/>
              <a:gd name="connsiteX6" fmla="*/ 966836 w 10053262"/>
              <a:gd name="connsiteY6" fmla="*/ 5748039 h 6884126"/>
              <a:gd name="connsiteX7" fmla="*/ 2233859 w 10053262"/>
              <a:gd name="connsiteY7" fmla="*/ 6331687 h 6884126"/>
              <a:gd name="connsiteX8" fmla="*/ 4958871 w 10053262"/>
              <a:gd name="connsiteY8" fmla="*/ 6877981 h 6884126"/>
              <a:gd name="connsiteX9" fmla="*/ 7162762 w 10053262"/>
              <a:gd name="connsiteY9" fmla="*/ 6590514 h 6884126"/>
              <a:gd name="connsiteX10" fmla="*/ 8481131 w 10053262"/>
              <a:gd name="connsiteY10" fmla="*/ 6054379 h 6884126"/>
              <a:gd name="connsiteX11" fmla="*/ 9331592 w 10053262"/>
              <a:gd name="connsiteY11" fmla="*/ 5378588 h 6884126"/>
              <a:gd name="connsiteX12" fmla="*/ 9739930 w 10053262"/>
              <a:gd name="connsiteY12" fmla="*/ 4637110 h 6884126"/>
              <a:gd name="connsiteX13" fmla="*/ 10027630 w 10053262"/>
              <a:gd name="connsiteY13" fmla="*/ 3485092 h 6884126"/>
              <a:gd name="connsiteX14" fmla="*/ 10000289 w 10053262"/>
              <a:gd name="connsiteY14" fmla="*/ 2367521 h 6884126"/>
              <a:gd name="connsiteX15" fmla="*/ 9058494 w 10053262"/>
              <a:gd name="connsiteY15" fmla="*/ 1136352 h 6884126"/>
              <a:gd name="connsiteX16" fmla="*/ 4209280 w 10053262"/>
              <a:gd name="connsiteY16" fmla="*/ 54878 h 6884126"/>
              <a:gd name="connsiteX17" fmla="*/ 3142993 w 10053262"/>
              <a:gd name="connsiteY17" fmla="*/ 193642 h 6884126"/>
              <a:gd name="connsiteX0" fmla="*/ 3148316 w 10058585"/>
              <a:gd name="connsiteY0" fmla="*/ 193642 h 6884126"/>
              <a:gd name="connsiteX1" fmla="*/ 1924819 w 10058585"/>
              <a:gd name="connsiteY1" fmla="*/ 572090 h 6884126"/>
              <a:gd name="connsiteX2" fmla="*/ 1020297 w 10058585"/>
              <a:gd name="connsiteY2" fmla="*/ 1354216 h 6884126"/>
              <a:gd name="connsiteX3" fmla="*/ 272243 w 10058585"/>
              <a:gd name="connsiteY3" fmla="*/ 2314243 h 6884126"/>
              <a:gd name="connsiteX4" fmla="*/ 10851 w 10058585"/>
              <a:gd name="connsiteY4" fmla="*/ 3933336 h 6884126"/>
              <a:gd name="connsiteX5" fmla="*/ 434381 w 10058585"/>
              <a:gd name="connsiteY5" fmla="*/ 5045855 h 6884126"/>
              <a:gd name="connsiteX6" fmla="*/ 972159 w 10058585"/>
              <a:gd name="connsiteY6" fmla="*/ 5748039 h 6884126"/>
              <a:gd name="connsiteX7" fmla="*/ 2239182 w 10058585"/>
              <a:gd name="connsiteY7" fmla="*/ 6331687 h 6884126"/>
              <a:gd name="connsiteX8" fmla="*/ 4964194 w 10058585"/>
              <a:gd name="connsiteY8" fmla="*/ 6877981 h 6884126"/>
              <a:gd name="connsiteX9" fmla="*/ 7168085 w 10058585"/>
              <a:gd name="connsiteY9" fmla="*/ 6590514 h 6884126"/>
              <a:gd name="connsiteX10" fmla="*/ 8486454 w 10058585"/>
              <a:gd name="connsiteY10" fmla="*/ 6054379 h 6884126"/>
              <a:gd name="connsiteX11" fmla="*/ 9336915 w 10058585"/>
              <a:gd name="connsiteY11" fmla="*/ 5378588 h 6884126"/>
              <a:gd name="connsiteX12" fmla="*/ 9745253 w 10058585"/>
              <a:gd name="connsiteY12" fmla="*/ 4637110 h 6884126"/>
              <a:gd name="connsiteX13" fmla="*/ 10032953 w 10058585"/>
              <a:gd name="connsiteY13" fmla="*/ 3485092 h 6884126"/>
              <a:gd name="connsiteX14" fmla="*/ 10005612 w 10058585"/>
              <a:gd name="connsiteY14" fmla="*/ 2367521 h 6884126"/>
              <a:gd name="connsiteX15" fmla="*/ 9063817 w 10058585"/>
              <a:gd name="connsiteY15" fmla="*/ 1136352 h 6884126"/>
              <a:gd name="connsiteX16" fmla="*/ 4214603 w 10058585"/>
              <a:gd name="connsiteY16" fmla="*/ 54878 h 6884126"/>
              <a:gd name="connsiteX17" fmla="*/ 3148316 w 10058585"/>
              <a:gd name="connsiteY17" fmla="*/ 193642 h 6884126"/>
              <a:gd name="connsiteX0" fmla="*/ 3147743 w 10058012"/>
              <a:gd name="connsiteY0" fmla="*/ 193642 h 6884126"/>
              <a:gd name="connsiteX1" fmla="*/ 1924246 w 10058012"/>
              <a:gd name="connsiteY1" fmla="*/ 572090 h 6884126"/>
              <a:gd name="connsiteX2" fmla="*/ 949385 w 10058012"/>
              <a:gd name="connsiteY2" fmla="*/ 1307323 h 6884126"/>
              <a:gd name="connsiteX3" fmla="*/ 271670 w 10058012"/>
              <a:gd name="connsiteY3" fmla="*/ 2314243 h 6884126"/>
              <a:gd name="connsiteX4" fmla="*/ 10278 w 10058012"/>
              <a:gd name="connsiteY4" fmla="*/ 3933336 h 6884126"/>
              <a:gd name="connsiteX5" fmla="*/ 433808 w 10058012"/>
              <a:gd name="connsiteY5" fmla="*/ 5045855 h 6884126"/>
              <a:gd name="connsiteX6" fmla="*/ 971586 w 10058012"/>
              <a:gd name="connsiteY6" fmla="*/ 5748039 h 6884126"/>
              <a:gd name="connsiteX7" fmla="*/ 2238609 w 10058012"/>
              <a:gd name="connsiteY7" fmla="*/ 6331687 h 6884126"/>
              <a:gd name="connsiteX8" fmla="*/ 4963621 w 10058012"/>
              <a:gd name="connsiteY8" fmla="*/ 6877981 h 6884126"/>
              <a:gd name="connsiteX9" fmla="*/ 7167512 w 10058012"/>
              <a:gd name="connsiteY9" fmla="*/ 6590514 h 6884126"/>
              <a:gd name="connsiteX10" fmla="*/ 8485881 w 10058012"/>
              <a:gd name="connsiteY10" fmla="*/ 6054379 h 6884126"/>
              <a:gd name="connsiteX11" fmla="*/ 9336342 w 10058012"/>
              <a:gd name="connsiteY11" fmla="*/ 5378588 h 6884126"/>
              <a:gd name="connsiteX12" fmla="*/ 9744680 w 10058012"/>
              <a:gd name="connsiteY12" fmla="*/ 4637110 h 6884126"/>
              <a:gd name="connsiteX13" fmla="*/ 10032380 w 10058012"/>
              <a:gd name="connsiteY13" fmla="*/ 3485092 h 6884126"/>
              <a:gd name="connsiteX14" fmla="*/ 10005039 w 10058012"/>
              <a:gd name="connsiteY14" fmla="*/ 2367521 h 6884126"/>
              <a:gd name="connsiteX15" fmla="*/ 9063244 w 10058012"/>
              <a:gd name="connsiteY15" fmla="*/ 1136352 h 6884126"/>
              <a:gd name="connsiteX16" fmla="*/ 4214030 w 10058012"/>
              <a:gd name="connsiteY16" fmla="*/ 54878 h 6884126"/>
              <a:gd name="connsiteX17" fmla="*/ 3147743 w 10058012"/>
              <a:gd name="connsiteY17" fmla="*/ 193642 h 6884126"/>
              <a:gd name="connsiteX0" fmla="*/ 3147743 w 10058012"/>
              <a:gd name="connsiteY0" fmla="*/ 193642 h 6884126"/>
              <a:gd name="connsiteX1" fmla="*/ 1924246 w 10058012"/>
              <a:gd name="connsiteY1" fmla="*/ 572090 h 6884126"/>
              <a:gd name="connsiteX2" fmla="*/ 949385 w 10058012"/>
              <a:gd name="connsiteY2" fmla="*/ 1307323 h 6884126"/>
              <a:gd name="connsiteX3" fmla="*/ 271670 w 10058012"/>
              <a:gd name="connsiteY3" fmla="*/ 2314243 h 6884126"/>
              <a:gd name="connsiteX4" fmla="*/ 10278 w 10058012"/>
              <a:gd name="connsiteY4" fmla="*/ 3933336 h 6884126"/>
              <a:gd name="connsiteX5" fmla="*/ 386915 w 10058012"/>
              <a:gd name="connsiteY5" fmla="*/ 5127916 h 6884126"/>
              <a:gd name="connsiteX6" fmla="*/ 971586 w 10058012"/>
              <a:gd name="connsiteY6" fmla="*/ 5748039 h 6884126"/>
              <a:gd name="connsiteX7" fmla="*/ 2238609 w 10058012"/>
              <a:gd name="connsiteY7" fmla="*/ 6331687 h 6884126"/>
              <a:gd name="connsiteX8" fmla="*/ 4963621 w 10058012"/>
              <a:gd name="connsiteY8" fmla="*/ 6877981 h 6884126"/>
              <a:gd name="connsiteX9" fmla="*/ 7167512 w 10058012"/>
              <a:gd name="connsiteY9" fmla="*/ 6590514 h 6884126"/>
              <a:gd name="connsiteX10" fmla="*/ 8485881 w 10058012"/>
              <a:gd name="connsiteY10" fmla="*/ 6054379 h 6884126"/>
              <a:gd name="connsiteX11" fmla="*/ 9336342 w 10058012"/>
              <a:gd name="connsiteY11" fmla="*/ 5378588 h 6884126"/>
              <a:gd name="connsiteX12" fmla="*/ 9744680 w 10058012"/>
              <a:gd name="connsiteY12" fmla="*/ 4637110 h 6884126"/>
              <a:gd name="connsiteX13" fmla="*/ 10032380 w 10058012"/>
              <a:gd name="connsiteY13" fmla="*/ 3485092 h 6884126"/>
              <a:gd name="connsiteX14" fmla="*/ 10005039 w 10058012"/>
              <a:gd name="connsiteY14" fmla="*/ 2367521 h 6884126"/>
              <a:gd name="connsiteX15" fmla="*/ 9063244 w 10058012"/>
              <a:gd name="connsiteY15" fmla="*/ 1136352 h 6884126"/>
              <a:gd name="connsiteX16" fmla="*/ 4214030 w 10058012"/>
              <a:gd name="connsiteY16" fmla="*/ 54878 h 6884126"/>
              <a:gd name="connsiteX17" fmla="*/ 3147743 w 10058012"/>
              <a:gd name="connsiteY17" fmla="*/ 193642 h 6884126"/>
              <a:gd name="connsiteX0" fmla="*/ 3147743 w 10058012"/>
              <a:gd name="connsiteY0" fmla="*/ 193642 h 6884126"/>
              <a:gd name="connsiteX1" fmla="*/ 1924246 w 10058012"/>
              <a:gd name="connsiteY1" fmla="*/ 572090 h 6884126"/>
              <a:gd name="connsiteX2" fmla="*/ 949385 w 10058012"/>
              <a:gd name="connsiteY2" fmla="*/ 1307323 h 6884126"/>
              <a:gd name="connsiteX3" fmla="*/ 271670 w 10058012"/>
              <a:gd name="connsiteY3" fmla="*/ 2314243 h 6884126"/>
              <a:gd name="connsiteX4" fmla="*/ 10278 w 10058012"/>
              <a:gd name="connsiteY4" fmla="*/ 3933336 h 6884126"/>
              <a:gd name="connsiteX5" fmla="*/ 386915 w 10058012"/>
              <a:gd name="connsiteY5" fmla="*/ 5127916 h 6884126"/>
              <a:gd name="connsiteX6" fmla="*/ 1088817 w 10058012"/>
              <a:gd name="connsiteY6" fmla="*/ 5923886 h 6884126"/>
              <a:gd name="connsiteX7" fmla="*/ 2238609 w 10058012"/>
              <a:gd name="connsiteY7" fmla="*/ 6331687 h 6884126"/>
              <a:gd name="connsiteX8" fmla="*/ 4963621 w 10058012"/>
              <a:gd name="connsiteY8" fmla="*/ 6877981 h 6884126"/>
              <a:gd name="connsiteX9" fmla="*/ 7167512 w 10058012"/>
              <a:gd name="connsiteY9" fmla="*/ 6590514 h 6884126"/>
              <a:gd name="connsiteX10" fmla="*/ 8485881 w 10058012"/>
              <a:gd name="connsiteY10" fmla="*/ 6054379 h 6884126"/>
              <a:gd name="connsiteX11" fmla="*/ 9336342 w 10058012"/>
              <a:gd name="connsiteY11" fmla="*/ 5378588 h 6884126"/>
              <a:gd name="connsiteX12" fmla="*/ 9744680 w 10058012"/>
              <a:gd name="connsiteY12" fmla="*/ 4637110 h 6884126"/>
              <a:gd name="connsiteX13" fmla="*/ 10032380 w 10058012"/>
              <a:gd name="connsiteY13" fmla="*/ 3485092 h 6884126"/>
              <a:gd name="connsiteX14" fmla="*/ 10005039 w 10058012"/>
              <a:gd name="connsiteY14" fmla="*/ 2367521 h 6884126"/>
              <a:gd name="connsiteX15" fmla="*/ 9063244 w 10058012"/>
              <a:gd name="connsiteY15" fmla="*/ 1136352 h 6884126"/>
              <a:gd name="connsiteX16" fmla="*/ 4214030 w 10058012"/>
              <a:gd name="connsiteY16" fmla="*/ 54878 h 6884126"/>
              <a:gd name="connsiteX17" fmla="*/ 3147743 w 10058012"/>
              <a:gd name="connsiteY17" fmla="*/ 193642 h 6884126"/>
              <a:gd name="connsiteX0" fmla="*/ 3147743 w 10058012"/>
              <a:gd name="connsiteY0" fmla="*/ 193642 h 6879839"/>
              <a:gd name="connsiteX1" fmla="*/ 1924246 w 10058012"/>
              <a:gd name="connsiteY1" fmla="*/ 572090 h 6879839"/>
              <a:gd name="connsiteX2" fmla="*/ 949385 w 10058012"/>
              <a:gd name="connsiteY2" fmla="*/ 1307323 h 6879839"/>
              <a:gd name="connsiteX3" fmla="*/ 271670 w 10058012"/>
              <a:gd name="connsiteY3" fmla="*/ 2314243 h 6879839"/>
              <a:gd name="connsiteX4" fmla="*/ 10278 w 10058012"/>
              <a:gd name="connsiteY4" fmla="*/ 3933336 h 6879839"/>
              <a:gd name="connsiteX5" fmla="*/ 386915 w 10058012"/>
              <a:gd name="connsiteY5" fmla="*/ 5127916 h 6879839"/>
              <a:gd name="connsiteX6" fmla="*/ 1088817 w 10058012"/>
              <a:gd name="connsiteY6" fmla="*/ 5923886 h 6879839"/>
              <a:gd name="connsiteX7" fmla="*/ 2344116 w 10058012"/>
              <a:gd name="connsiteY7" fmla="*/ 6460641 h 6879839"/>
              <a:gd name="connsiteX8" fmla="*/ 4963621 w 10058012"/>
              <a:gd name="connsiteY8" fmla="*/ 6877981 h 6879839"/>
              <a:gd name="connsiteX9" fmla="*/ 7167512 w 10058012"/>
              <a:gd name="connsiteY9" fmla="*/ 6590514 h 6879839"/>
              <a:gd name="connsiteX10" fmla="*/ 8485881 w 10058012"/>
              <a:gd name="connsiteY10" fmla="*/ 6054379 h 6879839"/>
              <a:gd name="connsiteX11" fmla="*/ 9336342 w 10058012"/>
              <a:gd name="connsiteY11" fmla="*/ 5378588 h 6879839"/>
              <a:gd name="connsiteX12" fmla="*/ 9744680 w 10058012"/>
              <a:gd name="connsiteY12" fmla="*/ 4637110 h 6879839"/>
              <a:gd name="connsiteX13" fmla="*/ 10032380 w 10058012"/>
              <a:gd name="connsiteY13" fmla="*/ 3485092 h 6879839"/>
              <a:gd name="connsiteX14" fmla="*/ 10005039 w 10058012"/>
              <a:gd name="connsiteY14" fmla="*/ 2367521 h 6879839"/>
              <a:gd name="connsiteX15" fmla="*/ 9063244 w 10058012"/>
              <a:gd name="connsiteY15" fmla="*/ 1136352 h 6879839"/>
              <a:gd name="connsiteX16" fmla="*/ 4214030 w 10058012"/>
              <a:gd name="connsiteY16" fmla="*/ 54878 h 6879839"/>
              <a:gd name="connsiteX17" fmla="*/ 3147743 w 10058012"/>
              <a:gd name="connsiteY17" fmla="*/ 193642 h 68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58012" h="6879839">
                <a:moveTo>
                  <a:pt x="3147743" y="193642"/>
                </a:moveTo>
                <a:cubicBezTo>
                  <a:pt x="2712570" y="272486"/>
                  <a:pt x="2290639" y="386477"/>
                  <a:pt x="1924246" y="572090"/>
                </a:cubicBezTo>
                <a:cubicBezTo>
                  <a:pt x="1557853" y="757703"/>
                  <a:pt x="1224814" y="1016964"/>
                  <a:pt x="949385" y="1307323"/>
                </a:cubicBezTo>
                <a:cubicBezTo>
                  <a:pt x="673956" y="1597682"/>
                  <a:pt x="428188" y="1876574"/>
                  <a:pt x="271670" y="2314243"/>
                </a:cubicBezTo>
                <a:cubicBezTo>
                  <a:pt x="115152" y="2751912"/>
                  <a:pt x="-42125" y="3431893"/>
                  <a:pt x="10278" y="3933336"/>
                </a:cubicBezTo>
                <a:cubicBezTo>
                  <a:pt x="53567" y="4340168"/>
                  <a:pt x="207159" y="4796158"/>
                  <a:pt x="386915" y="5127916"/>
                </a:cubicBezTo>
                <a:cubicBezTo>
                  <a:pt x="566671" y="5459674"/>
                  <a:pt x="762617" y="5701765"/>
                  <a:pt x="1088817" y="5923886"/>
                </a:cubicBezTo>
                <a:cubicBezTo>
                  <a:pt x="1415017" y="6146007"/>
                  <a:pt x="1698315" y="6301625"/>
                  <a:pt x="2344116" y="6460641"/>
                </a:cubicBezTo>
                <a:cubicBezTo>
                  <a:pt x="2989917" y="6619657"/>
                  <a:pt x="4159722" y="6856335"/>
                  <a:pt x="4963621" y="6877981"/>
                </a:cubicBezTo>
                <a:cubicBezTo>
                  <a:pt x="5767520" y="6899627"/>
                  <a:pt x="6580469" y="6727781"/>
                  <a:pt x="7167512" y="6590514"/>
                </a:cubicBezTo>
                <a:cubicBezTo>
                  <a:pt x="7754555" y="6453247"/>
                  <a:pt x="8124409" y="6256367"/>
                  <a:pt x="8485881" y="6054379"/>
                </a:cubicBezTo>
                <a:cubicBezTo>
                  <a:pt x="8847353" y="5852391"/>
                  <a:pt x="9126542" y="5614800"/>
                  <a:pt x="9336342" y="5378588"/>
                </a:cubicBezTo>
                <a:cubicBezTo>
                  <a:pt x="9546142" y="5142376"/>
                  <a:pt x="9628674" y="4952693"/>
                  <a:pt x="9744680" y="4637110"/>
                </a:cubicBezTo>
                <a:cubicBezTo>
                  <a:pt x="9860686" y="4321527"/>
                  <a:pt x="9984535" y="3970767"/>
                  <a:pt x="10032380" y="3485092"/>
                </a:cubicBezTo>
                <a:cubicBezTo>
                  <a:pt x="10057443" y="3218602"/>
                  <a:pt x="10084783" y="2630858"/>
                  <a:pt x="10005039" y="2367521"/>
                </a:cubicBezTo>
                <a:cubicBezTo>
                  <a:pt x="9913903" y="2061608"/>
                  <a:pt x="9416434" y="1408943"/>
                  <a:pt x="9063244" y="1136352"/>
                </a:cubicBezTo>
                <a:cubicBezTo>
                  <a:pt x="7864810" y="27815"/>
                  <a:pt x="6150663" y="-102809"/>
                  <a:pt x="4214030" y="54878"/>
                </a:cubicBezTo>
                <a:cubicBezTo>
                  <a:pt x="3854044" y="84838"/>
                  <a:pt x="3498615" y="130568"/>
                  <a:pt x="3147743" y="193642"/>
                </a:cubicBezTo>
                <a:close/>
              </a:path>
            </a:pathLst>
          </a:custGeom>
          <a:solidFill>
            <a:srgbClr val="11734C"/>
          </a:solidFill>
          <a:ln w="22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56B826E-3F95-DA5F-DBD1-479195411D09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2850" y="999209"/>
            <a:ext cx="5846299" cy="48595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E0A9F73-C77A-1C63-3856-E5B7CBE1E64A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9125"/>
          <a:stretch/>
        </p:blipFill>
        <p:spPr>
          <a:xfrm>
            <a:off x="10331" y="0"/>
            <a:ext cx="1431607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1FF3DB6-55B2-5D66-3500-CA9500E3D584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0953" r="-98"/>
          <a:stretch/>
        </p:blipFill>
        <p:spPr>
          <a:xfrm>
            <a:off x="10887327" y="0"/>
            <a:ext cx="1312985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8F1DD46-1D27-62BE-6E3C-9049175E2579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8571"/>
          <a:stretch/>
        </p:blipFill>
        <p:spPr>
          <a:xfrm>
            <a:off x="937845" y="5476897"/>
            <a:ext cx="6201509" cy="138110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B53F3F8-C6C8-F95D-5ECA-81FD9086077C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47926"/>
          <a:stretch/>
        </p:blipFill>
        <p:spPr>
          <a:xfrm flipH="1">
            <a:off x="7139353" y="5476897"/>
            <a:ext cx="3502524" cy="13811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1FD4B6-239E-CC57-5E95-E326D7BA21C4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8571"/>
          <a:stretch/>
        </p:blipFill>
        <p:spPr>
          <a:xfrm flipV="1">
            <a:off x="1066379" y="-1370"/>
            <a:ext cx="6201509" cy="13811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BAF910-DFC4-26AE-EEA4-B6333CB36A1E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47926"/>
          <a:stretch/>
        </p:blipFill>
        <p:spPr>
          <a:xfrm flipH="1" flipV="1">
            <a:off x="7267887" y="-1370"/>
            <a:ext cx="3502524" cy="13811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96FD1DF-BCBC-3955-1EED-56A41B23DAEC}"/>
              </a:ext>
            </a:extLst>
          </p:cNvPr>
          <p:cNvSpPr txBox="1"/>
          <p:nvPr/>
        </p:nvSpPr>
        <p:spPr>
          <a:xfrm>
            <a:off x="3414442" y="2303113"/>
            <a:ext cx="5419610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Đặt câu với cặp kết từ cho trước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7820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1101225" y="535094"/>
            <a:ext cx="9989548" cy="1375398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3129FE-ECA4-3147-6691-15B5FA4D0A9E}"/>
              </a:ext>
            </a:extLst>
          </p:cNvPr>
          <p:cNvSpPr txBox="1"/>
          <p:nvPr/>
        </p:nvSpPr>
        <p:spPr>
          <a:xfrm>
            <a:off x="1746695" y="843800"/>
            <a:ext cx="9344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C2BFBC91-1E51-0656-FC1D-1E17EE4E7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357462" y="116098"/>
            <a:ext cx="2061044" cy="1610524"/>
          </a:xfrm>
          <a:prstGeom prst="rect">
            <a:avLst/>
          </a:prstGeom>
        </p:spPr>
      </p:pic>
      <p:sp>
        <p:nvSpPr>
          <p:cNvPr id="2" name="Rectangle: Rounded Corners 6">
            <a:extLst>
              <a:ext uri="{FF2B5EF4-FFF2-40B4-BE49-F238E27FC236}">
                <a16:creationId xmlns:a16="http://schemas.microsoft.com/office/drawing/2014/main" id="{BD4F872B-58B1-2D8A-DB92-47FDF8ABB589}"/>
              </a:ext>
            </a:extLst>
          </p:cNvPr>
          <p:cNvSpPr/>
          <p:nvPr/>
        </p:nvSpPr>
        <p:spPr>
          <a:xfrm>
            <a:off x="1274646" y="2410719"/>
            <a:ext cx="2954053" cy="783772"/>
          </a:xfrm>
          <a:prstGeom prst="roundRect">
            <a:avLst>
              <a:gd name="adj" fmla="val 19828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 ... Nhưng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75E838A3-26E1-2EB6-05AE-00B2EB533C2A}"/>
              </a:ext>
            </a:extLst>
          </p:cNvPr>
          <p:cNvSpPr/>
          <p:nvPr/>
        </p:nvSpPr>
        <p:spPr>
          <a:xfrm>
            <a:off x="1274646" y="3916786"/>
            <a:ext cx="3200400" cy="783772"/>
          </a:xfrm>
          <a:prstGeom prst="roundRect">
            <a:avLst>
              <a:gd name="adj" fmla="val 19828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02149E41-D916-EF78-4EF6-E10FD1F19418}"/>
              </a:ext>
            </a:extLst>
          </p:cNvPr>
          <p:cNvSpPr/>
          <p:nvPr/>
        </p:nvSpPr>
        <p:spPr>
          <a:xfrm>
            <a:off x="637880" y="5523623"/>
            <a:ext cx="4994775" cy="783772"/>
          </a:xfrm>
          <a:prstGeom prst="roundRect">
            <a:avLst>
              <a:gd name="adj" fmla="val 19828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31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4" grpId="0"/>
      <p:bldP spid="2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310273" y="279870"/>
            <a:ext cx="11702211" cy="6357491"/>
          </a:xfrm>
          <a:custGeom>
            <a:avLst/>
            <a:gdLst>
              <a:gd name="connsiteX0" fmla="*/ 0 w 11702211"/>
              <a:gd name="connsiteY0" fmla="*/ 632125 h 6357491"/>
              <a:gd name="connsiteX1" fmla="*/ 632125 w 11702211"/>
              <a:gd name="connsiteY1" fmla="*/ 0 h 6357491"/>
              <a:gd name="connsiteX2" fmla="*/ 11070086 w 11702211"/>
              <a:gd name="connsiteY2" fmla="*/ 0 h 6357491"/>
              <a:gd name="connsiteX3" fmla="*/ 11702211 w 11702211"/>
              <a:gd name="connsiteY3" fmla="*/ 632125 h 6357491"/>
              <a:gd name="connsiteX4" fmla="*/ 11702211 w 11702211"/>
              <a:gd name="connsiteY4" fmla="*/ 5725366 h 6357491"/>
              <a:gd name="connsiteX5" fmla="*/ 11070086 w 11702211"/>
              <a:gd name="connsiteY5" fmla="*/ 6357491 h 6357491"/>
              <a:gd name="connsiteX6" fmla="*/ 632125 w 11702211"/>
              <a:gd name="connsiteY6" fmla="*/ 6357491 h 6357491"/>
              <a:gd name="connsiteX7" fmla="*/ 0 w 11702211"/>
              <a:gd name="connsiteY7" fmla="*/ 5725366 h 6357491"/>
              <a:gd name="connsiteX8" fmla="*/ 0 w 11702211"/>
              <a:gd name="connsiteY8" fmla="*/ 632125 h 6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57491" fill="none" extrusionOk="0">
                <a:moveTo>
                  <a:pt x="0" y="632125"/>
                </a:moveTo>
                <a:cubicBezTo>
                  <a:pt x="-13595" y="280813"/>
                  <a:pt x="287661" y="3802"/>
                  <a:pt x="632125" y="0"/>
                </a:cubicBezTo>
                <a:cubicBezTo>
                  <a:pt x="4776793" y="130954"/>
                  <a:pt x="7553990" y="43574"/>
                  <a:pt x="11070086" y="0"/>
                </a:cubicBezTo>
                <a:cubicBezTo>
                  <a:pt x="11428317" y="14044"/>
                  <a:pt x="11720734" y="305701"/>
                  <a:pt x="11702211" y="632125"/>
                </a:cubicBezTo>
                <a:cubicBezTo>
                  <a:pt x="11551772" y="1285368"/>
                  <a:pt x="11788090" y="3740245"/>
                  <a:pt x="11702211" y="5725366"/>
                </a:cubicBezTo>
                <a:cubicBezTo>
                  <a:pt x="11678943" y="6078300"/>
                  <a:pt x="11378089" y="6329126"/>
                  <a:pt x="11070086" y="6357491"/>
                </a:cubicBezTo>
                <a:cubicBezTo>
                  <a:pt x="8415580" y="6512688"/>
                  <a:pt x="3841953" y="6520511"/>
                  <a:pt x="632125" y="6357491"/>
                </a:cubicBezTo>
                <a:cubicBezTo>
                  <a:pt x="284027" y="6343763"/>
                  <a:pt x="-52622" y="6105205"/>
                  <a:pt x="0" y="5725366"/>
                </a:cubicBezTo>
                <a:cubicBezTo>
                  <a:pt x="64656" y="4938086"/>
                  <a:pt x="-17807" y="2123896"/>
                  <a:pt x="0" y="632125"/>
                </a:cubicBezTo>
                <a:close/>
              </a:path>
              <a:path w="11702211" h="6357491" stroke="0" extrusionOk="0">
                <a:moveTo>
                  <a:pt x="0" y="632125"/>
                </a:moveTo>
                <a:cubicBezTo>
                  <a:pt x="-11188" y="276111"/>
                  <a:pt x="217872" y="24448"/>
                  <a:pt x="632125" y="0"/>
                </a:cubicBezTo>
                <a:cubicBezTo>
                  <a:pt x="4781143" y="132882"/>
                  <a:pt x="8522632" y="-84951"/>
                  <a:pt x="11070086" y="0"/>
                </a:cubicBezTo>
                <a:cubicBezTo>
                  <a:pt x="11372142" y="45953"/>
                  <a:pt x="11695723" y="318873"/>
                  <a:pt x="11702211" y="632125"/>
                </a:cubicBezTo>
                <a:cubicBezTo>
                  <a:pt x="11722398" y="2567081"/>
                  <a:pt x="11854691" y="4632079"/>
                  <a:pt x="11702211" y="5725366"/>
                </a:cubicBezTo>
                <a:cubicBezTo>
                  <a:pt x="11746005" y="6079674"/>
                  <a:pt x="11445043" y="6304304"/>
                  <a:pt x="11070086" y="6357491"/>
                </a:cubicBezTo>
                <a:cubicBezTo>
                  <a:pt x="8658720" y="6445130"/>
                  <a:pt x="2080932" y="6284812"/>
                  <a:pt x="632125" y="6357491"/>
                </a:cubicBezTo>
                <a:cubicBezTo>
                  <a:pt x="279554" y="6324515"/>
                  <a:pt x="-7540" y="6084957"/>
                  <a:pt x="0" y="5725366"/>
                </a:cubicBezTo>
                <a:cubicBezTo>
                  <a:pt x="-38581" y="4965978"/>
                  <a:pt x="63341" y="2386247"/>
                  <a:pt x="0" y="632125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1101225" y="535094"/>
            <a:ext cx="9989548" cy="1375398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3129FE-ECA4-3147-6691-15B5FA4D0A9E}"/>
              </a:ext>
            </a:extLst>
          </p:cNvPr>
          <p:cNvSpPr txBox="1"/>
          <p:nvPr/>
        </p:nvSpPr>
        <p:spPr>
          <a:xfrm>
            <a:off x="1746695" y="843800"/>
            <a:ext cx="934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3. Đặt câu với mỗi cặp kết từ sau: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</p:txBody>
      </p:sp>
      <p:pic>
        <p:nvPicPr>
          <p:cNvPr id="3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C2BFBC91-1E51-0656-FC1D-1E17EE4E7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357462" y="116098"/>
            <a:ext cx="2061044" cy="1610524"/>
          </a:xfrm>
          <a:prstGeom prst="rect">
            <a:avLst/>
          </a:prstGeom>
        </p:spPr>
      </p:pic>
      <p:sp>
        <p:nvSpPr>
          <p:cNvPr id="2" name="Rectangle: Rounded Corners 6">
            <a:extLst>
              <a:ext uri="{FF2B5EF4-FFF2-40B4-BE49-F238E27FC236}">
                <a16:creationId xmlns:a16="http://schemas.microsoft.com/office/drawing/2014/main" id="{BD4F872B-58B1-2D8A-DB92-47FDF8ABB589}"/>
              </a:ext>
            </a:extLst>
          </p:cNvPr>
          <p:cNvSpPr/>
          <p:nvPr/>
        </p:nvSpPr>
        <p:spPr>
          <a:xfrm>
            <a:off x="1409908" y="3508266"/>
            <a:ext cx="2862620" cy="919730"/>
          </a:xfrm>
          <a:prstGeom prst="roundRect">
            <a:avLst>
              <a:gd name="adj" fmla="val 19828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Giá mà ... thì 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D58BEF39-5A23-492D-0FB6-3F2B7BF0D44B}"/>
              </a:ext>
            </a:extLst>
          </p:cNvPr>
          <p:cNvSpPr/>
          <p:nvPr/>
        </p:nvSpPr>
        <p:spPr>
          <a:xfrm>
            <a:off x="992572" y="3347944"/>
            <a:ext cx="9772242" cy="1375398"/>
          </a:xfrm>
          <a:prstGeom prst="roundRect">
            <a:avLst>
              <a:gd name="adj" fmla="val 50000"/>
            </a:avLst>
          </a:prstGeom>
          <a:solidFill>
            <a:srgbClr val="FEE8B0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mà em học hành chăm chỉ hơn thì em đã đạt điểm cao.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3BFBF217-DB84-2663-214E-814DD8295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483205" y="4892851"/>
            <a:ext cx="2061044" cy="1610524"/>
          </a:xfrm>
          <a:prstGeom prst="rect">
            <a:avLst/>
          </a:prstGeom>
        </p:spPr>
      </p:pic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BD4F872B-58B1-2D8A-DB92-47FDF8ABB589}"/>
              </a:ext>
            </a:extLst>
          </p:cNvPr>
          <p:cNvSpPr/>
          <p:nvPr/>
        </p:nvSpPr>
        <p:spPr>
          <a:xfrm>
            <a:off x="1605217" y="2217046"/>
            <a:ext cx="3071626" cy="604318"/>
          </a:xfrm>
          <a:prstGeom prst="roundRect">
            <a:avLst>
              <a:gd name="adj" fmla="val 19828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 ... nhưng 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D58BEF39-5A23-492D-0FB6-3F2B7BF0D44B}"/>
              </a:ext>
            </a:extLst>
          </p:cNvPr>
          <p:cNvSpPr/>
          <p:nvPr/>
        </p:nvSpPr>
        <p:spPr>
          <a:xfrm>
            <a:off x="992572" y="1896131"/>
            <a:ext cx="9989548" cy="1375398"/>
          </a:xfrm>
          <a:prstGeom prst="roundRect">
            <a:avLst>
              <a:gd name="adj" fmla="val 50000"/>
            </a:avLst>
          </a:prstGeom>
          <a:solidFill>
            <a:srgbClr val="FEE8B0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 bị ốm nhưng em vẫn không nghỉ học.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BD4F872B-58B1-2D8A-DB92-47FDF8ABB589}"/>
              </a:ext>
            </a:extLst>
          </p:cNvPr>
          <p:cNvSpPr/>
          <p:nvPr/>
        </p:nvSpPr>
        <p:spPr>
          <a:xfrm>
            <a:off x="2331476" y="4883664"/>
            <a:ext cx="5921542" cy="919730"/>
          </a:xfrm>
          <a:prstGeom prst="roundRect">
            <a:avLst>
              <a:gd name="adj" fmla="val 19828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những ... mà còn ...</a:t>
            </a: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D58BEF39-5A23-492D-0FB6-3F2B7BF0D44B}"/>
              </a:ext>
            </a:extLst>
          </p:cNvPr>
          <p:cNvSpPr/>
          <p:nvPr/>
        </p:nvSpPr>
        <p:spPr>
          <a:xfrm>
            <a:off x="1192556" y="4799347"/>
            <a:ext cx="9772242" cy="1375398"/>
          </a:xfrm>
          <a:prstGeom prst="roundRect">
            <a:avLst>
              <a:gd name="adj" fmla="val 50000"/>
            </a:avLst>
          </a:prstGeom>
          <a:solidFill>
            <a:srgbClr val="FEE8B0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vi-VN" sz="36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chẳng những học giỏi mà còn xinh xắn nữa.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288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4" grpId="0"/>
      <p:bldP spid="2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CẨM DUYÊN">
            <a:extLst>
              <a:ext uri="{FF2B5EF4-FFF2-40B4-BE49-F238E27FC236}">
                <a16:creationId xmlns:a16="http://schemas.microsoft.com/office/drawing/2014/main" id="{1909F510-78F2-4FD7-B73A-EDDFAB8F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328" y="2214873"/>
            <a:ext cx="7888908" cy="1896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857006"/>
            <a:ext cx="4773127" cy="41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13265" y="194291"/>
            <a:ext cx="11702211" cy="6357491"/>
          </a:xfrm>
          <a:custGeom>
            <a:avLst/>
            <a:gdLst>
              <a:gd name="connsiteX0" fmla="*/ 0 w 11702211"/>
              <a:gd name="connsiteY0" fmla="*/ 632125 h 6357491"/>
              <a:gd name="connsiteX1" fmla="*/ 632125 w 11702211"/>
              <a:gd name="connsiteY1" fmla="*/ 0 h 6357491"/>
              <a:gd name="connsiteX2" fmla="*/ 11070086 w 11702211"/>
              <a:gd name="connsiteY2" fmla="*/ 0 h 6357491"/>
              <a:gd name="connsiteX3" fmla="*/ 11702211 w 11702211"/>
              <a:gd name="connsiteY3" fmla="*/ 632125 h 6357491"/>
              <a:gd name="connsiteX4" fmla="*/ 11702211 w 11702211"/>
              <a:gd name="connsiteY4" fmla="*/ 5725366 h 6357491"/>
              <a:gd name="connsiteX5" fmla="*/ 11070086 w 11702211"/>
              <a:gd name="connsiteY5" fmla="*/ 6357491 h 6357491"/>
              <a:gd name="connsiteX6" fmla="*/ 632125 w 11702211"/>
              <a:gd name="connsiteY6" fmla="*/ 6357491 h 6357491"/>
              <a:gd name="connsiteX7" fmla="*/ 0 w 11702211"/>
              <a:gd name="connsiteY7" fmla="*/ 5725366 h 6357491"/>
              <a:gd name="connsiteX8" fmla="*/ 0 w 11702211"/>
              <a:gd name="connsiteY8" fmla="*/ 632125 h 6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57491" fill="none" extrusionOk="0">
                <a:moveTo>
                  <a:pt x="0" y="632125"/>
                </a:moveTo>
                <a:cubicBezTo>
                  <a:pt x="-13595" y="280813"/>
                  <a:pt x="287661" y="3802"/>
                  <a:pt x="632125" y="0"/>
                </a:cubicBezTo>
                <a:cubicBezTo>
                  <a:pt x="4776793" y="130954"/>
                  <a:pt x="7553990" y="43574"/>
                  <a:pt x="11070086" y="0"/>
                </a:cubicBezTo>
                <a:cubicBezTo>
                  <a:pt x="11428317" y="14044"/>
                  <a:pt x="11720734" y="305701"/>
                  <a:pt x="11702211" y="632125"/>
                </a:cubicBezTo>
                <a:cubicBezTo>
                  <a:pt x="11551772" y="1285368"/>
                  <a:pt x="11788090" y="3740245"/>
                  <a:pt x="11702211" y="5725366"/>
                </a:cubicBezTo>
                <a:cubicBezTo>
                  <a:pt x="11678943" y="6078300"/>
                  <a:pt x="11378089" y="6329126"/>
                  <a:pt x="11070086" y="6357491"/>
                </a:cubicBezTo>
                <a:cubicBezTo>
                  <a:pt x="8415580" y="6512688"/>
                  <a:pt x="3841953" y="6520511"/>
                  <a:pt x="632125" y="6357491"/>
                </a:cubicBezTo>
                <a:cubicBezTo>
                  <a:pt x="284027" y="6343763"/>
                  <a:pt x="-52622" y="6105205"/>
                  <a:pt x="0" y="5725366"/>
                </a:cubicBezTo>
                <a:cubicBezTo>
                  <a:pt x="64656" y="4938086"/>
                  <a:pt x="-17807" y="2123896"/>
                  <a:pt x="0" y="632125"/>
                </a:cubicBezTo>
                <a:close/>
              </a:path>
              <a:path w="11702211" h="6357491" stroke="0" extrusionOk="0">
                <a:moveTo>
                  <a:pt x="0" y="632125"/>
                </a:moveTo>
                <a:cubicBezTo>
                  <a:pt x="-11188" y="276111"/>
                  <a:pt x="217872" y="24448"/>
                  <a:pt x="632125" y="0"/>
                </a:cubicBezTo>
                <a:cubicBezTo>
                  <a:pt x="4781143" y="132882"/>
                  <a:pt x="8522632" y="-84951"/>
                  <a:pt x="11070086" y="0"/>
                </a:cubicBezTo>
                <a:cubicBezTo>
                  <a:pt x="11372142" y="45953"/>
                  <a:pt x="11695723" y="318873"/>
                  <a:pt x="11702211" y="632125"/>
                </a:cubicBezTo>
                <a:cubicBezTo>
                  <a:pt x="11722398" y="2567081"/>
                  <a:pt x="11854691" y="4632079"/>
                  <a:pt x="11702211" y="5725366"/>
                </a:cubicBezTo>
                <a:cubicBezTo>
                  <a:pt x="11746005" y="6079674"/>
                  <a:pt x="11445043" y="6304304"/>
                  <a:pt x="11070086" y="6357491"/>
                </a:cubicBezTo>
                <a:cubicBezTo>
                  <a:pt x="8658720" y="6445130"/>
                  <a:pt x="2080932" y="6284812"/>
                  <a:pt x="632125" y="6357491"/>
                </a:cubicBezTo>
                <a:cubicBezTo>
                  <a:pt x="279554" y="6324515"/>
                  <a:pt x="-7540" y="6084957"/>
                  <a:pt x="0" y="5725366"/>
                </a:cubicBezTo>
                <a:cubicBezTo>
                  <a:pt x="-38581" y="4965978"/>
                  <a:pt x="63341" y="2386247"/>
                  <a:pt x="0" y="632125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491468" y="4283440"/>
            <a:ext cx="10690337" cy="1847393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C2BFBC91-1E51-0656-FC1D-1E17EE4E7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344651" y="175172"/>
            <a:ext cx="2061044" cy="1610524"/>
          </a:xfrm>
          <a:prstGeom prst="rect">
            <a:avLst/>
          </a:prstGeom>
        </p:spPr>
      </p:pic>
      <p:sp>
        <p:nvSpPr>
          <p:cNvPr id="2" name="Rectangle: Rounded Corners 6">
            <a:extLst>
              <a:ext uri="{FF2B5EF4-FFF2-40B4-BE49-F238E27FC236}">
                <a16:creationId xmlns:a16="http://schemas.microsoft.com/office/drawing/2014/main" id="{BD4F872B-58B1-2D8A-DB92-47FDF8ABB589}"/>
              </a:ext>
            </a:extLst>
          </p:cNvPr>
          <p:cNvSpPr/>
          <p:nvPr/>
        </p:nvSpPr>
        <p:spPr>
          <a:xfrm>
            <a:off x="388499" y="488812"/>
            <a:ext cx="11032068" cy="983244"/>
          </a:xfrm>
          <a:prstGeom prst="roundRect">
            <a:avLst>
              <a:gd name="adj" fmla="val 19828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 ...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75E838A3-26E1-2EB6-05AE-00B2EB533C2A}"/>
              </a:ext>
            </a:extLst>
          </p:cNvPr>
          <p:cNvSpPr/>
          <p:nvPr/>
        </p:nvSpPr>
        <p:spPr>
          <a:xfrm>
            <a:off x="234471" y="1723638"/>
            <a:ext cx="11063553" cy="1018805"/>
          </a:xfrm>
          <a:prstGeom prst="roundRect">
            <a:avLst>
              <a:gd name="adj" fmla="val 19828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02149E41-D916-EF78-4EF6-E10FD1F19418}"/>
              </a:ext>
            </a:extLst>
          </p:cNvPr>
          <p:cNvSpPr/>
          <p:nvPr/>
        </p:nvSpPr>
        <p:spPr>
          <a:xfrm>
            <a:off x="234471" y="2994025"/>
            <a:ext cx="10743877" cy="1013586"/>
          </a:xfrm>
          <a:prstGeom prst="roundRect">
            <a:avLst>
              <a:gd name="adj" fmla="val 19828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449" y="4344559"/>
            <a:ext cx="9927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Qua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việc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thực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hành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viết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câu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,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các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em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sẽ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nâng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cao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kỹ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năng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sử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dụng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kết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từ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,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vận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dụng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vào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viết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câu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văn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trở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nên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mạch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lạc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và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có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chiều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sâu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hơn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trong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diễn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3200" dirty="0" err="1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đạt</a:t>
            </a:r>
            <a:r>
              <a:rPr lang="en-US" sz="3200" dirty="0">
                <a:solidFill>
                  <a:srgbClr val="F44A4C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0954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10443187" y="28632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115387" y="-232569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9" name="Group 2"/>
          <p:cNvGrpSpPr/>
          <p:nvPr/>
        </p:nvGrpSpPr>
        <p:grpSpPr>
          <a:xfrm>
            <a:off x="202473" y="1288808"/>
            <a:ext cx="11672435" cy="5441270"/>
            <a:chOff x="-64761" y="-53124"/>
            <a:chExt cx="632425" cy="1071007"/>
          </a:xfrm>
        </p:grpSpPr>
        <p:sp>
          <p:nvSpPr>
            <p:cNvPr id="40" name="Freeform 3"/>
            <p:cNvSpPr/>
            <p:nvPr/>
          </p:nvSpPr>
          <p:spPr>
            <a:xfrm>
              <a:off x="-64761" y="-53124"/>
              <a:ext cx="632425" cy="1071007"/>
            </a:xfrm>
            <a:custGeom>
              <a:avLst/>
              <a:gdLst/>
              <a:ahLst/>
              <a:cxnLst/>
              <a:rect l="l" t="t" r="r" b="b"/>
              <a:pathLst>
                <a:path w="1289737" h="1387131">
                  <a:moveTo>
                    <a:pt x="0" y="0"/>
                  </a:moveTo>
                  <a:lnTo>
                    <a:pt x="1289737" y="0"/>
                  </a:lnTo>
                  <a:lnTo>
                    <a:pt x="1289737" y="1387131"/>
                  </a:lnTo>
                  <a:lnTo>
                    <a:pt x="0" y="1387131"/>
                  </a:lnTo>
                  <a:close/>
                </a:path>
              </a:pathLst>
            </a:custGeom>
            <a:blipFill>
              <a:blip r:embed="rId6"/>
              <a:stretch>
                <a:fillRect t="-258" b="-258"/>
              </a:stretch>
            </a:blipFill>
          </p:spPr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96FD1DF-BCBC-3955-1EED-56A41B23DAEC}"/>
              </a:ext>
            </a:extLst>
          </p:cNvPr>
          <p:cNvSpPr txBox="1"/>
          <p:nvPr/>
        </p:nvSpPr>
        <p:spPr>
          <a:xfrm>
            <a:off x="1810966" y="259396"/>
            <a:ext cx="820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660676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322117"/>
            <a:ext cx="11702211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9D2F3D9C-33A6-CCB7-F3F5-19310A5B9295}"/>
              </a:ext>
            </a:extLst>
          </p:cNvPr>
          <p:cNvSpPr/>
          <p:nvPr/>
        </p:nvSpPr>
        <p:spPr>
          <a:xfrm>
            <a:off x="707685" y="668908"/>
            <a:ext cx="10252282" cy="1324299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2720104-0D9B-788F-6B99-E2A171A48DAE}"/>
              </a:ext>
            </a:extLst>
          </p:cNvPr>
          <p:cNvSpPr txBox="1"/>
          <p:nvPr/>
        </p:nvSpPr>
        <p:spPr>
          <a:xfrm>
            <a:off x="970419" y="812201"/>
            <a:ext cx="99895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DA36B-AE95-0CCA-7FC5-F0978122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311" y="1826917"/>
            <a:ext cx="4865030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81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285E2B6-B3FF-5E56-C752-394EC4DF1C39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Hình ảnh 4" descr="Ảnh có chứa Phim hoạt hình, Hoạt hình, Mặt người, trang phục&#10;&#10;Mô tả được tạo tự động">
            <a:extLst>
              <a:ext uri="{FF2B5EF4-FFF2-40B4-BE49-F238E27FC236}">
                <a16:creationId xmlns:a16="http://schemas.microsoft.com/office/drawing/2014/main" id="{088679BA-4442-48EF-7C1B-B0421C63A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-3028" y="0"/>
            <a:ext cx="12191980" cy="685671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EF9FFA6-1EF6-C575-13D4-0159079662A7}"/>
              </a:ext>
            </a:extLst>
          </p:cNvPr>
          <p:cNvSpPr txBox="1"/>
          <p:nvPr/>
        </p:nvSpPr>
        <p:spPr>
          <a:xfrm>
            <a:off x="3564694" y="553035"/>
            <a:ext cx="43174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77768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459" y="116221"/>
            <a:ext cx="3289626" cy="41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04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416230" y="189686"/>
            <a:ext cx="11359560" cy="6218651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896982" y="923110"/>
            <a:ext cx="10415451" cy="4020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Kết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làm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trở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phong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phú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thú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Bằng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cách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sử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dụng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kết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chúng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ta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kết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nối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ý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tưởng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tạo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ra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sự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hòa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Hãy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nhớ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rằng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việc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luyện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với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kết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chìa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khóa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viết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văn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tốt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hơn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T Interphases"/>
                <a:cs typeface="Times New Roman" panose="02020603050405020304" pitchFamily="18" charset="0"/>
                <a:sym typeface="TT Interphases"/>
              </a:rPr>
              <a:t>!</a:t>
            </a:r>
          </a:p>
          <a:p>
            <a:pPr>
              <a:defRPr/>
            </a:pP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2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93461" y="215812"/>
            <a:ext cx="11359560" cy="6218651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550127" y="-340182"/>
            <a:ext cx="9069688" cy="451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21129" y="429942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mưa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4390" y="433973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Mặc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dù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21130" y="525084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7" y="525084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6400" y="1172989"/>
            <a:ext cx="5323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4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 1: Trong câu "Mặc dù trời mưa, chúng em vẫn đi học.", từ nào là kết từ?</a:t>
            </a:r>
            <a:r>
              <a:rPr lang="x-none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02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5"/>
            <a:ext cx="11359560" cy="620539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827135-883E-2AAC-3868-B699F958B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590261" y="81162"/>
            <a:ext cx="8712467" cy="42093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054AEC-3F44-E5F4-CC45-28DBA6C93FEE}"/>
              </a:ext>
            </a:extLst>
          </p:cNvPr>
          <p:cNvSpPr/>
          <p:nvPr/>
        </p:nvSpPr>
        <p:spPr>
          <a:xfrm>
            <a:off x="1987019" y="4455035"/>
            <a:ext cx="387553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Ngắn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hơn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5D1A0D-B8BA-D02C-1221-70A41D6DB24D}"/>
              </a:ext>
            </a:extLst>
          </p:cNvPr>
          <p:cNvSpPr/>
          <p:nvPr/>
        </p:nvSpPr>
        <p:spPr>
          <a:xfrm>
            <a:off x="6427193" y="5256181"/>
            <a:ext cx="387553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hơn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64C633-E6C8-5918-1FF5-386A35A3C759}"/>
              </a:ext>
            </a:extLst>
          </p:cNvPr>
          <p:cNvSpPr/>
          <p:nvPr/>
        </p:nvSpPr>
        <p:spPr>
          <a:xfrm>
            <a:off x="2009322" y="5256182"/>
            <a:ext cx="3853232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Lủng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hơn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CCDE8D-1B31-3FDD-9C61-9537A6A9AEA0}"/>
              </a:ext>
            </a:extLst>
          </p:cNvPr>
          <p:cNvSpPr/>
          <p:nvPr/>
        </p:nvSpPr>
        <p:spPr>
          <a:xfrm>
            <a:off x="6427192" y="4484609"/>
            <a:ext cx="387553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hước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hơn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DC37C2-BEF3-E842-7A7B-4D11649876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54" y="4422298"/>
            <a:ext cx="672947" cy="5913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2B4FB4-6A22-970A-37FF-1B34F8E72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970" y="4455035"/>
            <a:ext cx="672129" cy="5906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B082D4-6C19-3F72-62CD-100E0BE5F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971" y="5309226"/>
            <a:ext cx="672128" cy="5377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7190D7-EC89-D97B-9419-2CE327A10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31" y="5282748"/>
            <a:ext cx="672129" cy="5906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D88CA8-6ED0-6612-4CE8-339C48C71679}"/>
              </a:ext>
            </a:extLst>
          </p:cNvPr>
          <p:cNvSpPr txBox="1"/>
          <p:nvPr/>
        </p:nvSpPr>
        <p:spPr>
          <a:xfrm>
            <a:off x="3313874" y="1789231"/>
            <a:ext cx="5231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: Kết từ giúp cho câu văn trở nên như thế nào?</a:t>
            </a:r>
            <a:endParaRPr lang="en-US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90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321" y="-93306"/>
            <a:ext cx="12186653" cy="6858000"/>
          </a:xfrm>
          <a:prstGeom prst="rect">
            <a:avLst/>
          </a:prstGeom>
        </p:spPr>
      </p:pic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C4F484DD-71CD-1AAB-586C-956D0FABBABB}"/>
              </a:ext>
            </a:extLst>
          </p:cNvPr>
          <p:cNvSpPr/>
          <p:nvPr/>
        </p:nvSpPr>
        <p:spPr>
          <a:xfrm>
            <a:off x="6817816" y="211701"/>
            <a:ext cx="6502400" cy="6197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"</a:t>
            </a:r>
            <a:r>
              <a:rPr lang="en-US" sz="4000" dirty="0" err="1">
                <a:solidFill>
                  <a:schemeClr val="tx1"/>
                </a:solidFill>
              </a:rPr>
              <a:t>Và</a:t>
            </a:r>
            <a:r>
              <a:rPr lang="en-US" sz="4000" dirty="0">
                <a:solidFill>
                  <a:schemeClr val="tx1"/>
                </a:solidFill>
              </a:rPr>
              <a:t>" </a:t>
            </a:r>
            <a:r>
              <a:rPr lang="en-US" sz="4000" dirty="0" err="1">
                <a:solidFill>
                  <a:schemeClr val="tx1"/>
                </a:solidFill>
              </a:rPr>
              <a:t>thì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nối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tiếp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</a:p>
          <a:p>
            <a:r>
              <a:rPr lang="en-US" sz="4000" dirty="0">
                <a:solidFill>
                  <a:schemeClr val="tx1"/>
                </a:solidFill>
              </a:rPr>
              <a:t>"</a:t>
            </a:r>
            <a:r>
              <a:rPr lang="en-US" sz="4000" dirty="0" err="1">
                <a:solidFill>
                  <a:schemeClr val="tx1"/>
                </a:solidFill>
              </a:rPr>
              <a:t>Vì</a:t>
            </a:r>
            <a:r>
              <a:rPr lang="en-US" sz="4000" dirty="0">
                <a:solidFill>
                  <a:schemeClr val="tx1"/>
                </a:solidFill>
              </a:rPr>
              <a:t>" </a:t>
            </a:r>
            <a:r>
              <a:rPr lang="en-US" sz="4000" dirty="0" err="1">
                <a:solidFill>
                  <a:schemeClr val="tx1"/>
                </a:solidFill>
              </a:rPr>
              <a:t>thì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lý</a:t>
            </a:r>
            <a:r>
              <a:rPr lang="en-US" sz="4000" dirty="0">
                <a:solidFill>
                  <a:schemeClr val="tx1"/>
                </a:solidFill>
              </a:rPr>
              <a:t> do </a:t>
            </a:r>
          </a:p>
          <a:p>
            <a:r>
              <a:rPr lang="en-US" sz="4000" dirty="0">
                <a:solidFill>
                  <a:schemeClr val="tx1"/>
                </a:solidFill>
              </a:rPr>
              <a:t>"</a:t>
            </a:r>
            <a:r>
              <a:rPr lang="en-US" sz="4000" dirty="0" err="1">
                <a:solidFill>
                  <a:schemeClr val="tx1"/>
                </a:solidFill>
              </a:rPr>
              <a:t>Nhưng</a:t>
            </a:r>
            <a:r>
              <a:rPr lang="en-US" sz="4000" dirty="0">
                <a:solidFill>
                  <a:schemeClr val="tx1"/>
                </a:solidFill>
              </a:rPr>
              <a:t>" </a:t>
            </a:r>
            <a:r>
              <a:rPr lang="en-US" sz="4000" dirty="0" err="1">
                <a:solidFill>
                  <a:schemeClr val="tx1"/>
                </a:solidFill>
              </a:rPr>
              <a:t>đối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lập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đây</a:t>
            </a:r>
            <a:endParaRPr lang="en-US" sz="4000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"</a:t>
            </a:r>
            <a:r>
              <a:rPr lang="en-US" sz="4000" dirty="0" err="1">
                <a:solidFill>
                  <a:schemeClr val="tx1"/>
                </a:solidFill>
              </a:rPr>
              <a:t>hoặc</a:t>
            </a:r>
            <a:r>
              <a:rPr lang="en-US" sz="4000" dirty="0">
                <a:solidFill>
                  <a:schemeClr val="tx1"/>
                </a:solidFill>
              </a:rPr>
              <a:t>" </a:t>
            </a:r>
            <a:r>
              <a:rPr lang="en-US" sz="4000" dirty="0" err="1">
                <a:solidFill>
                  <a:schemeClr val="tx1"/>
                </a:solidFill>
              </a:rPr>
              <a:t>thì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lựa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chọn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</a:p>
          <a:p>
            <a:r>
              <a:rPr lang="en-US" sz="4000" dirty="0" err="1">
                <a:solidFill>
                  <a:schemeClr val="tx1"/>
                </a:solidFill>
              </a:rPr>
              <a:t>Thật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hoàn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hảo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</a:p>
          <a:p>
            <a:r>
              <a:rPr lang="en-US" sz="4000" dirty="0" err="1">
                <a:solidFill>
                  <a:schemeClr val="tx1"/>
                </a:solidFill>
              </a:rPr>
              <a:t>Kết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nối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đáng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yêu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</a:p>
          <a:p>
            <a:r>
              <a:rPr lang="en-US" sz="4000" dirty="0" err="1">
                <a:solidFill>
                  <a:schemeClr val="tx1"/>
                </a:solidFill>
              </a:rPr>
              <a:t>Hãy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dùng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thật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nhiều</a:t>
            </a:r>
            <a:endParaRPr lang="en-US" sz="4000" dirty="0">
              <a:solidFill>
                <a:schemeClr val="tx1"/>
              </a:solidFill>
            </a:endParaRPr>
          </a:p>
          <a:p>
            <a:r>
              <a:rPr lang="en-US" sz="4000" dirty="0" err="1">
                <a:solidFill>
                  <a:schemeClr val="tx1"/>
                </a:solidFill>
              </a:rPr>
              <a:t>Câu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văn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sinh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động</a:t>
            </a:r>
            <a:r>
              <a:rPr lang="en-US" sz="4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C4F484DD-71CD-1AAB-586C-956D0FABBABB}"/>
              </a:ext>
            </a:extLst>
          </p:cNvPr>
          <p:cNvSpPr/>
          <p:nvPr/>
        </p:nvSpPr>
        <p:spPr>
          <a:xfrm>
            <a:off x="291736" y="745101"/>
            <a:ext cx="6837033" cy="5130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tx1"/>
                </a:solidFill>
              </a:rPr>
              <a:t>Tôi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kết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từ</a:t>
            </a:r>
            <a:endParaRPr lang="en-US" sz="4000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của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câu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văn</a:t>
            </a:r>
            <a:endParaRPr lang="en-US" sz="4000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"</a:t>
            </a:r>
            <a:r>
              <a:rPr lang="en-US" sz="4000" dirty="0" err="1">
                <a:solidFill>
                  <a:schemeClr val="tx1"/>
                </a:solidFill>
              </a:rPr>
              <a:t>vì</a:t>
            </a:r>
            <a:r>
              <a:rPr lang="en-US" sz="4000" dirty="0">
                <a:solidFill>
                  <a:schemeClr val="tx1"/>
                </a:solidFill>
              </a:rPr>
              <a:t>", "</a:t>
            </a:r>
            <a:r>
              <a:rPr lang="en-US" sz="4000" dirty="0" err="1">
                <a:solidFill>
                  <a:schemeClr val="tx1"/>
                </a:solidFill>
              </a:rPr>
              <a:t>hoặc</a:t>
            </a:r>
            <a:r>
              <a:rPr lang="en-US" sz="4000" dirty="0">
                <a:solidFill>
                  <a:schemeClr val="tx1"/>
                </a:solidFill>
              </a:rPr>
              <a:t>", "</a:t>
            </a:r>
            <a:r>
              <a:rPr lang="en-US" sz="4000" dirty="0" err="1">
                <a:solidFill>
                  <a:schemeClr val="tx1"/>
                </a:solidFill>
              </a:rPr>
              <a:t>và</a:t>
            </a:r>
            <a:r>
              <a:rPr lang="en-US" sz="4000" dirty="0">
                <a:solidFill>
                  <a:schemeClr val="tx1"/>
                </a:solidFill>
              </a:rPr>
              <a:t>", "</a:t>
            </a:r>
            <a:r>
              <a:rPr lang="en-US" sz="4000" dirty="0" err="1">
                <a:solidFill>
                  <a:schemeClr val="tx1"/>
                </a:solidFill>
              </a:rPr>
              <a:t>nhưng</a:t>
            </a:r>
            <a:r>
              <a:rPr lang="en-US" sz="4000" dirty="0">
                <a:solidFill>
                  <a:schemeClr val="tx1"/>
                </a:solidFill>
              </a:rPr>
              <a:t>"….</a:t>
            </a:r>
          </a:p>
          <a:p>
            <a:r>
              <a:rPr lang="en-US" sz="4000" dirty="0" err="1">
                <a:solidFill>
                  <a:schemeClr val="tx1"/>
                </a:solidFill>
              </a:rPr>
              <a:t>Nối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liền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chữ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nghĩa</a:t>
            </a:r>
            <a:endParaRPr lang="en-US" sz="4000" dirty="0">
              <a:solidFill>
                <a:schemeClr val="tx1"/>
              </a:solidFill>
            </a:endParaRPr>
          </a:p>
          <a:p>
            <a:r>
              <a:rPr lang="en-US" sz="4000" dirty="0" err="1">
                <a:solidFill>
                  <a:schemeClr val="tx1"/>
                </a:solidFill>
              </a:rPr>
              <a:t>Tôi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rất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nghĩnh</a:t>
            </a:r>
            <a:endParaRPr lang="en-US" sz="4000" dirty="0">
              <a:solidFill>
                <a:schemeClr val="tx1"/>
              </a:solidFill>
            </a:endParaRPr>
          </a:p>
          <a:p>
            <a:r>
              <a:rPr lang="en-US" sz="4000" dirty="0" err="1">
                <a:solidFill>
                  <a:schemeClr val="tx1"/>
                </a:solidFill>
              </a:rPr>
              <a:t>Lúc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lại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có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đôi</a:t>
            </a:r>
            <a:endParaRPr lang="en-US" sz="4000" dirty="0">
              <a:solidFill>
                <a:schemeClr val="tx1"/>
              </a:solidFill>
            </a:endParaRPr>
          </a:p>
          <a:p>
            <a:r>
              <a:rPr lang="en-US" sz="4000" dirty="0" err="1">
                <a:solidFill>
                  <a:schemeClr val="tx1"/>
                </a:solidFill>
              </a:rPr>
              <a:t>Cặp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kết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từ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tôi</a:t>
            </a:r>
            <a:endParaRPr lang="en-US" sz="4000" dirty="0">
              <a:solidFill>
                <a:schemeClr val="tx1"/>
              </a:solidFill>
            </a:endParaRPr>
          </a:p>
          <a:p>
            <a:r>
              <a:rPr lang="en-US" sz="4000" dirty="0" err="1">
                <a:solidFill>
                  <a:schemeClr val="tx1"/>
                </a:solidFill>
              </a:rPr>
              <a:t>Thật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dirty="0">
                <a:solidFill>
                  <a:schemeClr val="tx1"/>
                </a:solidFill>
              </a:rPr>
              <a:t> vi </a:t>
            </a:r>
            <a:r>
              <a:rPr lang="en-US" sz="4000" dirty="0" err="1">
                <a:solidFill>
                  <a:schemeClr val="tx1"/>
                </a:solidFill>
              </a:rPr>
              <a:t>diệu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" name="downlo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92" y="-38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" y="-127208"/>
            <a:ext cx="12186653" cy="6858000"/>
          </a:xfrm>
          <a:prstGeom prst="rect">
            <a:avLst/>
          </a:prstGeom>
        </p:spPr>
      </p:pic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C4F484DD-71CD-1AAB-586C-956D0FABBABB}"/>
              </a:ext>
            </a:extLst>
          </p:cNvPr>
          <p:cNvSpPr/>
          <p:nvPr/>
        </p:nvSpPr>
        <p:spPr>
          <a:xfrm>
            <a:off x="5621381" y="92075"/>
            <a:ext cx="6502400" cy="6197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C4F484DD-71CD-1AAB-586C-956D0FABBABB}"/>
              </a:ext>
            </a:extLst>
          </p:cNvPr>
          <p:cNvSpPr/>
          <p:nvPr/>
        </p:nvSpPr>
        <p:spPr>
          <a:xfrm>
            <a:off x="291737" y="745101"/>
            <a:ext cx="5484592" cy="5130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383463"/>
            <a:ext cx="4188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ownload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70" y="90787"/>
            <a:ext cx="12203769" cy="668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2484" y="328846"/>
            <a:ext cx="10569779" cy="4458655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411228"/>
            <a:ext cx="1773618" cy="2343982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9357574" y="-329621"/>
            <a:ext cx="1912978" cy="1914115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409738" y="522456"/>
            <a:ext cx="1495207" cy="772462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6"/>
          <a:srcRect l="52480" t="-2980" r="-52480" b="2980"/>
          <a:stretch/>
        </p:blipFill>
        <p:spPr>
          <a:xfrm>
            <a:off x="10052079" y="3632564"/>
            <a:ext cx="4232352" cy="293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6"/>
          <a:srcRect l="-48057" t="-5534" r="48057" b="5534"/>
          <a:stretch/>
        </p:blipFill>
        <p:spPr>
          <a:xfrm>
            <a:off x="-1099800" y="3691012"/>
            <a:ext cx="4222066" cy="29239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46836" y="475516"/>
            <a:ext cx="4626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DẶN DÒ: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82954" y="1283045"/>
            <a:ext cx="9723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kiến</a:t>
            </a:r>
            <a:r>
              <a:rPr lang="en-US" sz="3600" dirty="0"/>
              <a:t> </a:t>
            </a:r>
            <a:r>
              <a:rPr lang="en-US" sz="3600" dirty="0" err="1"/>
              <a:t>thức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: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, </a:t>
            </a:r>
            <a:r>
              <a:rPr lang="en-US" sz="3600" dirty="0" err="1"/>
              <a:t>đại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, </a:t>
            </a:r>
            <a:r>
              <a:rPr lang="en-US" sz="3600" dirty="0" err="1"/>
              <a:t>điệp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….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trước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khoa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5 </a:t>
            </a:r>
            <a:r>
              <a:rPr lang="en-US" sz="3600" dirty="0" err="1"/>
              <a:t>trang</a:t>
            </a:r>
            <a:r>
              <a:rPr lang="en-US" sz="3600" dirty="0"/>
              <a:t> 160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ôn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kì</a:t>
            </a:r>
            <a:r>
              <a:rPr lang="en-US" sz="3600" dirty="0"/>
              <a:t> I. </a:t>
            </a:r>
          </a:p>
        </p:txBody>
      </p:sp>
    </p:spTree>
    <p:extLst>
      <p:ext uri="{BB962C8B-B14F-4D97-AF65-F5344CB8AC3E}">
        <p14:creationId xmlns:p14="http://schemas.microsoft.com/office/powerpoint/2010/main" val="3905832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2400" y="1592972"/>
            <a:ext cx="8992403" cy="4288286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260331"/>
            <a:ext cx="2222521" cy="2494879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322812">
            <a:off x="4135098" y="632299"/>
            <a:ext cx="851829" cy="327723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2446" flipH="1">
            <a:off x="8294346" y="-350105"/>
            <a:ext cx="2963520" cy="259308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09738" y="506010"/>
            <a:ext cx="1906727" cy="788908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6"/>
          <a:srcRect l="52480" t="-2980" r="-52480" b="2980"/>
          <a:stretch/>
        </p:blipFill>
        <p:spPr>
          <a:xfrm>
            <a:off x="8491313" y="3193538"/>
            <a:ext cx="4922927" cy="3409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6"/>
          <a:srcRect l="-48057" t="-5534" r="48057" b="5534"/>
          <a:stretch/>
        </p:blipFill>
        <p:spPr>
          <a:xfrm>
            <a:off x="-1114350" y="3262931"/>
            <a:ext cx="4922927" cy="34093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E18E32-70BA-E2AC-8F7E-1FC75977623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22527" y="2076298"/>
            <a:ext cx="588315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9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457992" y="172386"/>
            <a:ext cx="11412275" cy="1752600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1492482" y="474702"/>
              <a:ext cx="240450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vl="0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83838" y="215634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2694070" y="2694957"/>
            <a:ext cx="1427825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4926402" y="2196864"/>
            <a:ext cx="34186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dirty="0" err="1">
                <a:latin typeface="Times New Roman" panose="02020603050405020304" pitchFamily="18" charset="0"/>
              </a:rPr>
              <a:t>Từ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nối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các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từ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ngữ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endParaRPr lang="vi-VN" altLang="vi-VN" dirty="0">
              <a:latin typeface="Times New Roman" panose="02020603050405020304" pitchFamily="18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5055128" y="3079220"/>
            <a:ext cx="31611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dirty="0" err="1">
                <a:latin typeface="Times New Roman" panose="02020603050405020304" pitchFamily="18" charset="0"/>
              </a:rPr>
              <a:t>Từ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nối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các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câu</a:t>
            </a:r>
            <a:endParaRPr lang="vi-VN" altLang="vi-VN" dirty="0">
              <a:latin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433222" y="106167"/>
            <a:ext cx="12028321" cy="1752600"/>
            <a:chOff x="304800" y="152400"/>
            <a:chExt cx="12028321" cy="17526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62" name="Picture 6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1370633" y="664939"/>
              <a:ext cx="1096248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Việc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nối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các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từ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ngữ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hoặc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các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câu</a:t>
              </a:r>
              <a:r>
                <a:rPr lang="vi-VN" altLang="vi-VN" sz="3600" dirty="0">
                  <a:latin typeface="Times New Roman" panose="02020603050405020304" pitchFamily="18" charset="0"/>
                </a:rPr>
                <a:t> văn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nhằm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mục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đích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</a:rPr>
                <a:t>gì</a:t>
              </a:r>
              <a:r>
                <a:rPr lang="en-US" altLang="vi-VN" sz="3600" dirty="0">
                  <a:latin typeface="Times New Roman" panose="02020603050405020304" pitchFamily="18" charset="0"/>
                </a:rPr>
                <a:t> ?  </a:t>
              </a:r>
              <a:endParaRPr lang="vi-VN" altLang="vi-VN" sz="36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64" name="Text Box 21"/>
          <p:cNvSpPr txBox="1">
            <a:spLocks noChangeArrowheads="1"/>
          </p:cNvSpPr>
          <p:nvPr/>
        </p:nvSpPr>
        <p:spPr bwMode="auto">
          <a:xfrm>
            <a:off x="528184" y="4020595"/>
            <a:ext cx="1083523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latin typeface="Times New Roman" panose="02020603050405020304" pitchFamily="18" charset="0"/>
              </a:rPr>
              <a:t>Thể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hiện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mối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quan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hệ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giữa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những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từ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ngữ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những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ấy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nhau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  <a:endParaRPr lang="vi-VN" altLang="vi-VN" b="1" dirty="0">
              <a:latin typeface="Times New Roman" panose="02020603050405020304" pitchFamily="18" charset="0"/>
            </a:endParaRPr>
          </a:p>
        </p:txBody>
      </p:sp>
      <p:sp>
        <p:nvSpPr>
          <p:cNvPr id="65" name="Line 15"/>
          <p:cNvSpPr>
            <a:spLocks noChangeShapeType="1"/>
          </p:cNvSpPr>
          <p:nvPr/>
        </p:nvSpPr>
        <p:spPr bwMode="auto">
          <a:xfrm flipV="1">
            <a:off x="4149048" y="2466633"/>
            <a:ext cx="852487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15"/>
          <p:cNvSpPr>
            <a:spLocks noChangeShapeType="1"/>
          </p:cNvSpPr>
          <p:nvPr/>
        </p:nvSpPr>
        <p:spPr bwMode="auto">
          <a:xfrm>
            <a:off x="4149047" y="2990530"/>
            <a:ext cx="1035512" cy="4421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51" grpId="0"/>
      <p:bldP spid="58" grpId="0"/>
      <p:bldP spid="64" grpId="0"/>
      <p:bldP spid="64" grpId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/>
          <p:nvPr/>
        </p:nvSpPr>
        <p:spPr>
          <a:xfrm flipH="1">
            <a:off x="-97696" y="3728031"/>
            <a:ext cx="2044403" cy="2455313"/>
          </a:xfrm>
          <a:custGeom>
            <a:avLst/>
            <a:gdLst/>
            <a:ahLst/>
            <a:cxnLst/>
            <a:rect l="l" t="t" r="r" b="b"/>
            <a:pathLst>
              <a:path w="2839595" h="4391126">
                <a:moveTo>
                  <a:pt x="2839595" y="0"/>
                </a:moveTo>
                <a:lnTo>
                  <a:pt x="0" y="0"/>
                </a:lnTo>
                <a:lnTo>
                  <a:pt x="0" y="4391126"/>
                </a:lnTo>
                <a:lnTo>
                  <a:pt x="2839595" y="4391126"/>
                </a:lnTo>
                <a:lnTo>
                  <a:pt x="28395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218819">
            <a:off x="11431376" y="6628253"/>
            <a:ext cx="555969" cy="260611"/>
          </a:xfrm>
          <a:custGeom>
            <a:avLst/>
            <a:gdLst/>
            <a:ahLst/>
            <a:cxnLst/>
            <a:rect l="l" t="t" r="r" b="b"/>
            <a:pathLst>
              <a:path w="833954" h="390916">
                <a:moveTo>
                  <a:pt x="0" y="0"/>
                </a:moveTo>
                <a:lnTo>
                  <a:pt x="833954" y="0"/>
                </a:lnTo>
                <a:lnTo>
                  <a:pt x="833954" y="390916"/>
                </a:lnTo>
                <a:lnTo>
                  <a:pt x="0" y="390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10867" y="685800"/>
            <a:ext cx="907808" cy="913517"/>
          </a:xfrm>
          <a:custGeom>
            <a:avLst/>
            <a:gdLst/>
            <a:ahLst/>
            <a:cxnLst/>
            <a:rect l="l" t="t" r="r" b="b"/>
            <a:pathLst>
              <a:path w="1361712" h="1370276">
                <a:moveTo>
                  <a:pt x="0" y="0"/>
                </a:moveTo>
                <a:lnTo>
                  <a:pt x="1361712" y="0"/>
                </a:lnTo>
                <a:lnTo>
                  <a:pt x="1361712" y="1370276"/>
                </a:lnTo>
                <a:lnTo>
                  <a:pt x="0" y="1370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01213" y="1010939"/>
            <a:ext cx="1819308" cy="752739"/>
          </a:xfrm>
          <a:custGeom>
            <a:avLst/>
            <a:gdLst/>
            <a:ahLst/>
            <a:cxnLst/>
            <a:rect l="l" t="t" r="r" b="b"/>
            <a:pathLst>
              <a:path w="2728962" h="1129108">
                <a:moveTo>
                  <a:pt x="0" y="0"/>
                </a:moveTo>
                <a:lnTo>
                  <a:pt x="2728962" y="0"/>
                </a:lnTo>
                <a:lnTo>
                  <a:pt x="2728962" y="1129108"/>
                </a:lnTo>
                <a:lnTo>
                  <a:pt x="0" y="1129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flipH="1">
            <a:off x="-423246" y="1599318"/>
            <a:ext cx="1529546" cy="632850"/>
          </a:xfrm>
          <a:custGeom>
            <a:avLst/>
            <a:gdLst/>
            <a:ahLst/>
            <a:cxnLst/>
            <a:rect l="l" t="t" r="r" b="b"/>
            <a:pathLst>
              <a:path w="2294319" h="949275">
                <a:moveTo>
                  <a:pt x="2294320" y="0"/>
                </a:moveTo>
                <a:lnTo>
                  <a:pt x="0" y="0"/>
                </a:lnTo>
                <a:lnTo>
                  <a:pt x="0" y="949275"/>
                </a:lnTo>
                <a:lnTo>
                  <a:pt x="2294320" y="949275"/>
                </a:lnTo>
                <a:lnTo>
                  <a:pt x="229432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970721" flipH="1">
            <a:off x="1415874" y="3386182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4510">
            <a:off x="3497760" y="5713018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249455">
            <a:off x="-1287516" y="5591512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6" y="0"/>
                </a:lnTo>
                <a:lnTo>
                  <a:pt x="14178646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-3693996" y="5597142"/>
            <a:ext cx="5263763" cy="1445342"/>
          </a:xfrm>
          <a:custGeom>
            <a:avLst/>
            <a:gdLst/>
            <a:ahLst/>
            <a:cxnLst/>
            <a:rect l="l" t="t" r="r" b="b"/>
            <a:pathLst>
              <a:path w="7895645" h="2168013">
                <a:moveTo>
                  <a:pt x="0" y="0"/>
                </a:moveTo>
                <a:lnTo>
                  <a:pt x="7895646" y="0"/>
                </a:lnTo>
                <a:lnTo>
                  <a:pt x="7895646" y="2168013"/>
                </a:lnTo>
                <a:lnTo>
                  <a:pt x="0" y="21680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50174">
            <a:off x="4367020" y="5953998"/>
            <a:ext cx="482025" cy="225949"/>
          </a:xfrm>
          <a:custGeom>
            <a:avLst/>
            <a:gdLst/>
            <a:ahLst/>
            <a:cxnLst/>
            <a:rect l="l" t="t" r="r" b="b"/>
            <a:pathLst>
              <a:path w="723038" h="338924">
                <a:moveTo>
                  <a:pt x="0" y="0"/>
                </a:moveTo>
                <a:lnTo>
                  <a:pt x="723038" y="0"/>
                </a:lnTo>
                <a:lnTo>
                  <a:pt x="723038" y="338924"/>
                </a:lnTo>
                <a:lnTo>
                  <a:pt x="0" y="338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50174">
            <a:off x="7634852" y="6465970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7780" flipH="1">
            <a:off x="7475016" y="5605693"/>
            <a:ext cx="615001" cy="963449"/>
          </a:xfrm>
          <a:custGeom>
            <a:avLst/>
            <a:gdLst/>
            <a:ahLst/>
            <a:cxnLst/>
            <a:rect l="l" t="t" r="r" b="b"/>
            <a:pathLst>
              <a:path w="922502" h="1445173">
                <a:moveTo>
                  <a:pt x="922502" y="0"/>
                </a:moveTo>
                <a:lnTo>
                  <a:pt x="0" y="0"/>
                </a:lnTo>
                <a:lnTo>
                  <a:pt x="0" y="1445173"/>
                </a:lnTo>
                <a:lnTo>
                  <a:pt x="922502" y="1445173"/>
                </a:lnTo>
                <a:lnTo>
                  <a:pt x="92250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50174">
            <a:off x="8477964" y="4106802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13"/>
          <p:cNvSpPr/>
          <p:nvPr/>
        </p:nvSpPr>
        <p:spPr>
          <a:xfrm rot="-2970721" flipH="1">
            <a:off x="10431057" y="172941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3"/>
          <p:cNvSpPr/>
          <p:nvPr/>
        </p:nvSpPr>
        <p:spPr>
          <a:xfrm rot="18629279" flipH="1">
            <a:off x="10287861" y="1926336"/>
            <a:ext cx="351866" cy="349331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0"/>
          <a:stretch/>
        </p:blipFill>
        <p:spPr>
          <a:xfrm>
            <a:off x="9383485" y="3161841"/>
            <a:ext cx="5537549" cy="47526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8788" y="1711969"/>
            <a:ext cx="101294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600" b="1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104 :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5014" y="223091"/>
            <a:ext cx="91310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4400" b="1" u="sng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u="sng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400" b="1" u="sng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77947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40CBA80-C792-180E-3A73-37B0141121DF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raphic 8">
            <a:extLst>
              <a:ext uri="{FF2B5EF4-FFF2-40B4-BE49-F238E27FC236}">
                <a16:creationId xmlns:a16="http://schemas.microsoft.com/office/drawing/2014/main" id="{1A619E8C-95C5-10C2-4E60-7A01C6DDF692}"/>
              </a:ext>
            </a:extLst>
          </p:cNvPr>
          <p:cNvSpPr/>
          <p:nvPr/>
        </p:nvSpPr>
        <p:spPr>
          <a:xfrm>
            <a:off x="-8314" y="-1"/>
            <a:ext cx="12200312" cy="6859371"/>
          </a:xfrm>
          <a:custGeom>
            <a:avLst/>
            <a:gdLst>
              <a:gd name="connsiteX0" fmla="*/ 9995001 w 12191999"/>
              <a:gd name="connsiteY0" fmla="*/ 0 h 6859370"/>
              <a:gd name="connsiteX1" fmla="*/ 2628595 w 12191999"/>
              <a:gd name="connsiteY1" fmla="*/ 0 h 6859370"/>
              <a:gd name="connsiteX2" fmla="*/ 2145792 w 12191999"/>
              <a:gd name="connsiteY2" fmla="*/ 174193 h 6859370"/>
              <a:gd name="connsiteX3" fmla="*/ 887578 w 12191999"/>
              <a:gd name="connsiteY3" fmla="*/ 1060247 h 6859370"/>
              <a:gd name="connsiteX4" fmla="*/ 107290 w 12191999"/>
              <a:gd name="connsiteY4" fmla="*/ 1907895 h 6859370"/>
              <a:gd name="connsiteX5" fmla="*/ 0 w 12191999"/>
              <a:gd name="connsiteY5" fmla="*/ 2095805 h 6859370"/>
              <a:gd name="connsiteX6" fmla="*/ 0 w 12191999"/>
              <a:gd name="connsiteY6" fmla="*/ 4430268 h 6859370"/>
              <a:gd name="connsiteX7" fmla="*/ 202387 w 12191999"/>
              <a:gd name="connsiteY7" fmla="*/ 4959705 h 6859370"/>
              <a:gd name="connsiteX8" fmla="*/ 721766 w 12191999"/>
              <a:gd name="connsiteY8" fmla="*/ 5714085 h 6859370"/>
              <a:gd name="connsiteX9" fmla="*/ 1799539 w 12191999"/>
              <a:gd name="connsiteY9" fmla="*/ 6402628 h 6859370"/>
              <a:gd name="connsiteX10" fmla="*/ 2955341 w 12191999"/>
              <a:gd name="connsiteY10" fmla="*/ 6859371 h 6859370"/>
              <a:gd name="connsiteX11" fmla="*/ 9243974 w 12191999"/>
              <a:gd name="connsiteY11" fmla="*/ 6859371 h 6859370"/>
              <a:gd name="connsiteX12" fmla="*/ 10726521 w 12191999"/>
              <a:gd name="connsiteY12" fmla="*/ 6419087 h 6859370"/>
              <a:gd name="connsiteX13" fmla="*/ 11992050 w 12191999"/>
              <a:gd name="connsiteY13" fmla="*/ 5641390 h 6859370"/>
              <a:gd name="connsiteX14" fmla="*/ 12191999 w 12191999"/>
              <a:gd name="connsiteY14" fmla="*/ 5480913 h 6859370"/>
              <a:gd name="connsiteX15" fmla="*/ 12191999 w 12191999"/>
              <a:gd name="connsiteY15" fmla="*/ 901141 h 6859370"/>
              <a:gd name="connsiteX16" fmla="*/ 9995001 w 12191999"/>
              <a:gd name="connsiteY16" fmla="*/ 0 h 6859370"/>
              <a:gd name="connsiteX0" fmla="*/ 9995001 w 12191999"/>
              <a:gd name="connsiteY0" fmla="*/ 0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5480913 h 6859371"/>
              <a:gd name="connsiteX15" fmla="*/ 12191999 w 12191999"/>
              <a:gd name="connsiteY15" fmla="*/ 1967941 h 6859371"/>
              <a:gd name="connsiteX16" fmla="*/ 9995001 w 12191999"/>
              <a:gd name="connsiteY16" fmla="*/ 0 h 6859371"/>
              <a:gd name="connsiteX0" fmla="*/ 9995001 w 12191999"/>
              <a:gd name="connsiteY0" fmla="*/ 0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5480913 h 6859371"/>
              <a:gd name="connsiteX15" fmla="*/ 12191999 w 12191999"/>
              <a:gd name="connsiteY15" fmla="*/ 1967941 h 6859371"/>
              <a:gd name="connsiteX16" fmla="*/ 9995001 w 12191999"/>
              <a:gd name="connsiteY16" fmla="*/ 0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548091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992050 w 12191999"/>
              <a:gd name="connsiteY13" fmla="*/ 5641390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243974 w 12191999"/>
              <a:gd name="connsiteY11" fmla="*/ 6859371 h 6859371"/>
              <a:gd name="connsiteX12" fmla="*/ 10726521 w 12191999"/>
              <a:gd name="connsiteY12" fmla="*/ 6419087 h 6859371"/>
              <a:gd name="connsiteX13" fmla="*/ 11784231 w 12191999"/>
              <a:gd name="connsiteY13" fmla="*/ 5674641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26521 w 12191999"/>
              <a:gd name="connsiteY12" fmla="*/ 6419087 h 6859371"/>
              <a:gd name="connsiteX13" fmla="*/ 11784231 w 12191999"/>
              <a:gd name="connsiteY13" fmla="*/ 5674641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26521 w 12191999"/>
              <a:gd name="connsiteY12" fmla="*/ 6419087 h 6859371"/>
              <a:gd name="connsiteX13" fmla="*/ 11676166 w 12191999"/>
              <a:gd name="connsiteY13" fmla="*/ 5774394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02628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93023 w 12191999"/>
              <a:gd name="connsiteY12" fmla="*/ 6460651 h 6859371"/>
              <a:gd name="connsiteX13" fmla="*/ 11676166 w 12191999"/>
              <a:gd name="connsiteY13" fmla="*/ 5774394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76346 w 12191999"/>
              <a:gd name="connsiteY0" fmla="*/ 13855 h 6859371"/>
              <a:gd name="connsiteX1" fmla="*/ 2628595 w 12191999"/>
              <a:gd name="connsiteY1" fmla="*/ 0 h 6859371"/>
              <a:gd name="connsiteX2" fmla="*/ 2145792 w 12191999"/>
              <a:gd name="connsiteY2" fmla="*/ 174193 h 6859371"/>
              <a:gd name="connsiteX3" fmla="*/ 887578 w 12191999"/>
              <a:gd name="connsiteY3" fmla="*/ 1060247 h 6859371"/>
              <a:gd name="connsiteX4" fmla="*/ 107290 w 12191999"/>
              <a:gd name="connsiteY4" fmla="*/ 1907895 h 6859371"/>
              <a:gd name="connsiteX5" fmla="*/ 0 w 12191999"/>
              <a:gd name="connsiteY5" fmla="*/ 2095805 h 6859371"/>
              <a:gd name="connsiteX6" fmla="*/ 0 w 12191999"/>
              <a:gd name="connsiteY6" fmla="*/ 4430268 h 6859371"/>
              <a:gd name="connsiteX7" fmla="*/ 202387 w 12191999"/>
              <a:gd name="connsiteY7" fmla="*/ 4959705 h 6859371"/>
              <a:gd name="connsiteX8" fmla="*/ 721766 w 12191999"/>
              <a:gd name="connsiteY8" fmla="*/ 5714085 h 6859371"/>
              <a:gd name="connsiteX9" fmla="*/ 1799539 w 12191999"/>
              <a:gd name="connsiteY9" fmla="*/ 6444192 h 6859371"/>
              <a:gd name="connsiteX10" fmla="*/ 2955341 w 12191999"/>
              <a:gd name="connsiteY10" fmla="*/ 6859371 h 6859371"/>
              <a:gd name="connsiteX11" fmla="*/ 9726113 w 12191999"/>
              <a:gd name="connsiteY11" fmla="*/ 6859371 h 6859371"/>
              <a:gd name="connsiteX12" fmla="*/ 10793023 w 12191999"/>
              <a:gd name="connsiteY12" fmla="*/ 6460651 h 6859371"/>
              <a:gd name="connsiteX13" fmla="*/ 11676166 w 12191999"/>
              <a:gd name="connsiteY13" fmla="*/ 5774394 h 6859371"/>
              <a:gd name="connsiteX14" fmla="*/ 12191999 w 12191999"/>
              <a:gd name="connsiteY14" fmla="*/ 4965523 h 6859371"/>
              <a:gd name="connsiteX15" fmla="*/ 12191999 w 12191999"/>
              <a:gd name="connsiteY15" fmla="*/ 1967941 h 6859371"/>
              <a:gd name="connsiteX16" fmla="*/ 9676346 w 12191999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895891 w 12200312"/>
              <a:gd name="connsiteY3" fmla="*/ 1060247 h 6859371"/>
              <a:gd name="connsiteX4" fmla="*/ 115603 w 12200312"/>
              <a:gd name="connsiteY4" fmla="*/ 1907895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895891 w 12200312"/>
              <a:gd name="connsiteY3" fmla="*/ 1060247 h 6859371"/>
              <a:gd name="connsiteX4" fmla="*/ 298483 w 12200312"/>
              <a:gd name="connsiteY4" fmla="*/ 1766579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895891 w 12200312"/>
              <a:gd name="connsiteY3" fmla="*/ 1060247 h 6859371"/>
              <a:gd name="connsiteX4" fmla="*/ 298483 w 12200312"/>
              <a:gd name="connsiteY4" fmla="*/ 1766579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  <a:gd name="connsiteX0" fmla="*/ 9684659 w 12200312"/>
              <a:gd name="connsiteY0" fmla="*/ 13855 h 6859371"/>
              <a:gd name="connsiteX1" fmla="*/ 2636908 w 12200312"/>
              <a:gd name="connsiteY1" fmla="*/ 0 h 6859371"/>
              <a:gd name="connsiteX2" fmla="*/ 2154105 w 12200312"/>
              <a:gd name="connsiteY2" fmla="*/ 174193 h 6859371"/>
              <a:gd name="connsiteX3" fmla="*/ 1028895 w 12200312"/>
              <a:gd name="connsiteY3" fmla="*/ 935556 h 6859371"/>
              <a:gd name="connsiteX4" fmla="*/ 298483 w 12200312"/>
              <a:gd name="connsiteY4" fmla="*/ 1766579 h 6859371"/>
              <a:gd name="connsiteX5" fmla="*/ 0 w 12200312"/>
              <a:gd name="connsiteY5" fmla="*/ 2461565 h 6859371"/>
              <a:gd name="connsiteX6" fmla="*/ 8313 w 12200312"/>
              <a:gd name="connsiteY6" fmla="*/ 4430268 h 6859371"/>
              <a:gd name="connsiteX7" fmla="*/ 210700 w 12200312"/>
              <a:gd name="connsiteY7" fmla="*/ 4959705 h 6859371"/>
              <a:gd name="connsiteX8" fmla="*/ 730079 w 12200312"/>
              <a:gd name="connsiteY8" fmla="*/ 5714085 h 6859371"/>
              <a:gd name="connsiteX9" fmla="*/ 1807852 w 12200312"/>
              <a:gd name="connsiteY9" fmla="*/ 6444192 h 6859371"/>
              <a:gd name="connsiteX10" fmla="*/ 2963654 w 12200312"/>
              <a:gd name="connsiteY10" fmla="*/ 6859371 h 6859371"/>
              <a:gd name="connsiteX11" fmla="*/ 9734426 w 12200312"/>
              <a:gd name="connsiteY11" fmla="*/ 6859371 h 6859371"/>
              <a:gd name="connsiteX12" fmla="*/ 10801336 w 12200312"/>
              <a:gd name="connsiteY12" fmla="*/ 6460651 h 6859371"/>
              <a:gd name="connsiteX13" fmla="*/ 11684479 w 12200312"/>
              <a:gd name="connsiteY13" fmla="*/ 5774394 h 6859371"/>
              <a:gd name="connsiteX14" fmla="*/ 12200312 w 12200312"/>
              <a:gd name="connsiteY14" fmla="*/ 4965523 h 6859371"/>
              <a:gd name="connsiteX15" fmla="*/ 12200312 w 12200312"/>
              <a:gd name="connsiteY15" fmla="*/ 1967941 h 6859371"/>
              <a:gd name="connsiteX16" fmla="*/ 9684659 w 12200312"/>
              <a:gd name="connsiteY16" fmla="*/ 13855 h 685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0312" h="6859371">
                <a:moveTo>
                  <a:pt x="9684659" y="13855"/>
                </a:moveTo>
                <a:lnTo>
                  <a:pt x="2636908" y="0"/>
                </a:lnTo>
                <a:cubicBezTo>
                  <a:pt x="2468659" y="50749"/>
                  <a:pt x="2422107" y="18267"/>
                  <a:pt x="2154105" y="174193"/>
                </a:cubicBezTo>
                <a:cubicBezTo>
                  <a:pt x="1886103" y="330119"/>
                  <a:pt x="1338165" y="670158"/>
                  <a:pt x="1028895" y="935556"/>
                </a:cubicBezTo>
                <a:cubicBezTo>
                  <a:pt x="719625" y="1200954"/>
                  <a:pt x="624120" y="1293004"/>
                  <a:pt x="298483" y="1766579"/>
                </a:cubicBezTo>
                <a:cubicBezTo>
                  <a:pt x="259468" y="1828301"/>
                  <a:pt x="31699" y="2398471"/>
                  <a:pt x="0" y="2461565"/>
                </a:cubicBezTo>
                <a:lnTo>
                  <a:pt x="8313" y="4430268"/>
                </a:lnTo>
                <a:cubicBezTo>
                  <a:pt x="61958" y="4608576"/>
                  <a:pt x="130233" y="4784140"/>
                  <a:pt x="210700" y="4959705"/>
                </a:cubicBezTo>
                <a:cubicBezTo>
                  <a:pt x="332620" y="5221681"/>
                  <a:pt x="463887" y="5466671"/>
                  <a:pt x="730079" y="5714085"/>
                </a:cubicBezTo>
                <a:cubicBezTo>
                  <a:pt x="996271" y="5961499"/>
                  <a:pt x="1393324" y="6243939"/>
                  <a:pt x="1807852" y="6444192"/>
                </a:cubicBezTo>
                <a:cubicBezTo>
                  <a:pt x="2166297" y="6615642"/>
                  <a:pt x="2554003" y="6727697"/>
                  <a:pt x="2963654" y="6859371"/>
                </a:cubicBezTo>
                <a:lnTo>
                  <a:pt x="9734426" y="6859371"/>
                </a:lnTo>
                <a:cubicBezTo>
                  <a:pt x="10261120" y="6745528"/>
                  <a:pt x="10476327" y="6641480"/>
                  <a:pt x="10801336" y="6460651"/>
                </a:cubicBezTo>
                <a:cubicBezTo>
                  <a:pt x="11126345" y="6279822"/>
                  <a:pt x="11451316" y="6023582"/>
                  <a:pt x="11684479" y="5774394"/>
                </a:cubicBezTo>
                <a:cubicBezTo>
                  <a:pt x="11917642" y="5525206"/>
                  <a:pt x="12134475" y="5020387"/>
                  <a:pt x="12200312" y="4965523"/>
                </a:cubicBezTo>
                <a:lnTo>
                  <a:pt x="12200312" y="1967941"/>
                </a:lnTo>
                <a:cubicBezTo>
                  <a:pt x="11492954" y="726283"/>
                  <a:pt x="10508838" y="231939"/>
                  <a:pt x="9684659" y="13855"/>
                </a:cubicBezTo>
                <a:close/>
              </a:path>
            </a:pathLst>
          </a:custGeom>
          <a:solidFill>
            <a:srgbClr val="0F6342"/>
          </a:solidFill>
          <a:ln w="243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aphic 11">
            <a:extLst>
              <a:ext uri="{FF2B5EF4-FFF2-40B4-BE49-F238E27FC236}">
                <a16:creationId xmlns:a16="http://schemas.microsoft.com/office/drawing/2014/main" id="{1CB629F7-9716-42F5-4AF6-C9FEB1D8479A}"/>
              </a:ext>
            </a:extLst>
          </p:cNvPr>
          <p:cNvSpPr/>
          <p:nvPr/>
        </p:nvSpPr>
        <p:spPr>
          <a:xfrm>
            <a:off x="1562538" y="131173"/>
            <a:ext cx="9066923" cy="6595653"/>
          </a:xfrm>
          <a:custGeom>
            <a:avLst/>
            <a:gdLst>
              <a:gd name="connsiteX0" fmla="*/ 2917097 w 9850812"/>
              <a:gd name="connsiteY0" fmla="*/ 168942 h 6865549"/>
              <a:gd name="connsiteX1" fmla="*/ 1693600 w 9850812"/>
              <a:gd name="connsiteY1" fmla="*/ 547390 h 6865549"/>
              <a:gd name="connsiteX2" fmla="*/ 789078 w 9850812"/>
              <a:gd name="connsiteY2" fmla="*/ 1329516 h 6865549"/>
              <a:gd name="connsiteX3" fmla="*/ 228594 w 9850812"/>
              <a:gd name="connsiteY3" fmla="*/ 2078528 h 6865549"/>
              <a:gd name="connsiteX4" fmla="*/ 25817 w 9850812"/>
              <a:gd name="connsiteY4" fmla="*/ 3568667 h 6865549"/>
              <a:gd name="connsiteX5" fmla="*/ 296946 w 9850812"/>
              <a:gd name="connsiteY5" fmla="*/ 4774970 h 6865549"/>
              <a:gd name="connsiteX6" fmla="*/ 670602 w 9850812"/>
              <a:gd name="connsiteY6" fmla="*/ 5441985 h 6865549"/>
              <a:gd name="connsiteX7" fmla="*/ 1445255 w 9850812"/>
              <a:gd name="connsiteY7" fmla="*/ 6049079 h 6865549"/>
              <a:gd name="connsiteX8" fmla="*/ 4732975 w 9850812"/>
              <a:gd name="connsiteY8" fmla="*/ 6853281 h 6865549"/>
              <a:gd name="connsiteX9" fmla="*/ 6186589 w 9850812"/>
              <a:gd name="connsiteY9" fmla="*/ 6600983 h 6865549"/>
              <a:gd name="connsiteX10" fmla="*/ 7856650 w 9850812"/>
              <a:gd name="connsiteY10" fmla="*/ 6064848 h 6865549"/>
              <a:gd name="connsiteX11" fmla="*/ 8765728 w 9850812"/>
              <a:gd name="connsiteY11" fmla="*/ 5377334 h 6865549"/>
              <a:gd name="connsiteX12" fmla="*/ 9478865 w 9850812"/>
              <a:gd name="connsiteY12" fmla="*/ 4506903 h 6865549"/>
              <a:gd name="connsiteX13" fmla="*/ 9825180 w 9850812"/>
              <a:gd name="connsiteY13" fmla="*/ 3073531 h 6865549"/>
              <a:gd name="connsiteX14" fmla="*/ 9797840 w 9850812"/>
              <a:gd name="connsiteY14" fmla="*/ 2272483 h 6865549"/>
              <a:gd name="connsiteX15" fmla="*/ 9207737 w 9850812"/>
              <a:gd name="connsiteY15" fmla="*/ 1439897 h 6865549"/>
              <a:gd name="connsiteX16" fmla="*/ 3983384 w 9850812"/>
              <a:gd name="connsiteY16" fmla="*/ 30178 h 6865549"/>
              <a:gd name="connsiteX17" fmla="*/ 2917097 w 9850812"/>
              <a:gd name="connsiteY17" fmla="*/ 168942 h 6865549"/>
              <a:gd name="connsiteX0" fmla="*/ 3142993 w 10076708"/>
              <a:gd name="connsiteY0" fmla="*/ 168942 h 6865549"/>
              <a:gd name="connsiteX1" fmla="*/ 1919496 w 10076708"/>
              <a:gd name="connsiteY1" fmla="*/ 547390 h 6865549"/>
              <a:gd name="connsiteX2" fmla="*/ 1014974 w 10076708"/>
              <a:gd name="connsiteY2" fmla="*/ 1329516 h 6865549"/>
              <a:gd name="connsiteX3" fmla="*/ 454490 w 10076708"/>
              <a:gd name="connsiteY3" fmla="*/ 2078528 h 6865549"/>
              <a:gd name="connsiteX4" fmla="*/ 5528 w 10076708"/>
              <a:gd name="connsiteY4" fmla="*/ 3908636 h 6865549"/>
              <a:gd name="connsiteX5" fmla="*/ 522842 w 10076708"/>
              <a:gd name="connsiteY5" fmla="*/ 4774970 h 6865549"/>
              <a:gd name="connsiteX6" fmla="*/ 896498 w 10076708"/>
              <a:gd name="connsiteY6" fmla="*/ 5441985 h 6865549"/>
              <a:gd name="connsiteX7" fmla="*/ 1671151 w 10076708"/>
              <a:gd name="connsiteY7" fmla="*/ 6049079 h 6865549"/>
              <a:gd name="connsiteX8" fmla="*/ 4958871 w 10076708"/>
              <a:gd name="connsiteY8" fmla="*/ 6853281 h 6865549"/>
              <a:gd name="connsiteX9" fmla="*/ 6412485 w 10076708"/>
              <a:gd name="connsiteY9" fmla="*/ 6600983 h 6865549"/>
              <a:gd name="connsiteX10" fmla="*/ 8082546 w 10076708"/>
              <a:gd name="connsiteY10" fmla="*/ 6064848 h 6865549"/>
              <a:gd name="connsiteX11" fmla="*/ 8991624 w 10076708"/>
              <a:gd name="connsiteY11" fmla="*/ 5377334 h 6865549"/>
              <a:gd name="connsiteX12" fmla="*/ 9704761 w 10076708"/>
              <a:gd name="connsiteY12" fmla="*/ 4506903 h 6865549"/>
              <a:gd name="connsiteX13" fmla="*/ 10051076 w 10076708"/>
              <a:gd name="connsiteY13" fmla="*/ 3073531 h 6865549"/>
              <a:gd name="connsiteX14" fmla="*/ 10023736 w 10076708"/>
              <a:gd name="connsiteY14" fmla="*/ 2272483 h 6865549"/>
              <a:gd name="connsiteX15" fmla="*/ 9433633 w 10076708"/>
              <a:gd name="connsiteY15" fmla="*/ 1439897 h 6865549"/>
              <a:gd name="connsiteX16" fmla="*/ 4209280 w 10076708"/>
              <a:gd name="connsiteY16" fmla="*/ 30178 h 6865549"/>
              <a:gd name="connsiteX17" fmla="*/ 3142993 w 10076708"/>
              <a:gd name="connsiteY17" fmla="*/ 168942 h 6865549"/>
              <a:gd name="connsiteX0" fmla="*/ 3142993 w 10076708"/>
              <a:gd name="connsiteY0" fmla="*/ 168942 h 6865549"/>
              <a:gd name="connsiteX1" fmla="*/ 1919496 w 10076708"/>
              <a:gd name="connsiteY1" fmla="*/ 547390 h 6865549"/>
              <a:gd name="connsiteX2" fmla="*/ 1014974 w 10076708"/>
              <a:gd name="connsiteY2" fmla="*/ 1329516 h 6865549"/>
              <a:gd name="connsiteX3" fmla="*/ 454490 w 10076708"/>
              <a:gd name="connsiteY3" fmla="*/ 2078528 h 6865549"/>
              <a:gd name="connsiteX4" fmla="*/ 5528 w 10076708"/>
              <a:gd name="connsiteY4" fmla="*/ 3908636 h 6865549"/>
              <a:gd name="connsiteX5" fmla="*/ 429058 w 10076708"/>
              <a:gd name="connsiteY5" fmla="*/ 5021155 h 6865549"/>
              <a:gd name="connsiteX6" fmla="*/ 896498 w 10076708"/>
              <a:gd name="connsiteY6" fmla="*/ 5441985 h 6865549"/>
              <a:gd name="connsiteX7" fmla="*/ 1671151 w 10076708"/>
              <a:gd name="connsiteY7" fmla="*/ 6049079 h 6865549"/>
              <a:gd name="connsiteX8" fmla="*/ 4958871 w 10076708"/>
              <a:gd name="connsiteY8" fmla="*/ 6853281 h 6865549"/>
              <a:gd name="connsiteX9" fmla="*/ 6412485 w 10076708"/>
              <a:gd name="connsiteY9" fmla="*/ 6600983 h 6865549"/>
              <a:gd name="connsiteX10" fmla="*/ 8082546 w 10076708"/>
              <a:gd name="connsiteY10" fmla="*/ 6064848 h 6865549"/>
              <a:gd name="connsiteX11" fmla="*/ 8991624 w 10076708"/>
              <a:gd name="connsiteY11" fmla="*/ 5377334 h 6865549"/>
              <a:gd name="connsiteX12" fmla="*/ 9704761 w 10076708"/>
              <a:gd name="connsiteY12" fmla="*/ 4506903 h 6865549"/>
              <a:gd name="connsiteX13" fmla="*/ 10051076 w 10076708"/>
              <a:gd name="connsiteY13" fmla="*/ 3073531 h 6865549"/>
              <a:gd name="connsiteX14" fmla="*/ 10023736 w 10076708"/>
              <a:gd name="connsiteY14" fmla="*/ 2272483 h 6865549"/>
              <a:gd name="connsiteX15" fmla="*/ 9433633 w 10076708"/>
              <a:gd name="connsiteY15" fmla="*/ 1439897 h 6865549"/>
              <a:gd name="connsiteX16" fmla="*/ 4209280 w 10076708"/>
              <a:gd name="connsiteY16" fmla="*/ 30178 h 6865549"/>
              <a:gd name="connsiteX17" fmla="*/ 3142993 w 10076708"/>
              <a:gd name="connsiteY17" fmla="*/ 168942 h 6865549"/>
              <a:gd name="connsiteX0" fmla="*/ 3142993 w 10076708"/>
              <a:gd name="connsiteY0" fmla="*/ 168942 h 6860182"/>
              <a:gd name="connsiteX1" fmla="*/ 1919496 w 10076708"/>
              <a:gd name="connsiteY1" fmla="*/ 547390 h 6860182"/>
              <a:gd name="connsiteX2" fmla="*/ 1014974 w 10076708"/>
              <a:gd name="connsiteY2" fmla="*/ 1329516 h 6860182"/>
              <a:gd name="connsiteX3" fmla="*/ 454490 w 10076708"/>
              <a:gd name="connsiteY3" fmla="*/ 2078528 h 6860182"/>
              <a:gd name="connsiteX4" fmla="*/ 5528 w 10076708"/>
              <a:gd name="connsiteY4" fmla="*/ 3908636 h 6860182"/>
              <a:gd name="connsiteX5" fmla="*/ 429058 w 10076708"/>
              <a:gd name="connsiteY5" fmla="*/ 5021155 h 6860182"/>
              <a:gd name="connsiteX6" fmla="*/ 966836 w 10076708"/>
              <a:gd name="connsiteY6" fmla="*/ 5723339 h 6860182"/>
              <a:gd name="connsiteX7" fmla="*/ 1671151 w 10076708"/>
              <a:gd name="connsiteY7" fmla="*/ 6049079 h 6860182"/>
              <a:gd name="connsiteX8" fmla="*/ 4958871 w 10076708"/>
              <a:gd name="connsiteY8" fmla="*/ 6853281 h 6860182"/>
              <a:gd name="connsiteX9" fmla="*/ 6412485 w 10076708"/>
              <a:gd name="connsiteY9" fmla="*/ 6600983 h 6860182"/>
              <a:gd name="connsiteX10" fmla="*/ 8082546 w 10076708"/>
              <a:gd name="connsiteY10" fmla="*/ 6064848 h 6860182"/>
              <a:gd name="connsiteX11" fmla="*/ 8991624 w 10076708"/>
              <a:gd name="connsiteY11" fmla="*/ 5377334 h 6860182"/>
              <a:gd name="connsiteX12" fmla="*/ 9704761 w 10076708"/>
              <a:gd name="connsiteY12" fmla="*/ 4506903 h 6860182"/>
              <a:gd name="connsiteX13" fmla="*/ 10051076 w 10076708"/>
              <a:gd name="connsiteY13" fmla="*/ 3073531 h 6860182"/>
              <a:gd name="connsiteX14" fmla="*/ 10023736 w 10076708"/>
              <a:gd name="connsiteY14" fmla="*/ 2272483 h 6860182"/>
              <a:gd name="connsiteX15" fmla="*/ 9433633 w 10076708"/>
              <a:gd name="connsiteY15" fmla="*/ 1439897 h 6860182"/>
              <a:gd name="connsiteX16" fmla="*/ 4209280 w 10076708"/>
              <a:gd name="connsiteY16" fmla="*/ 30178 h 6860182"/>
              <a:gd name="connsiteX17" fmla="*/ 3142993 w 10076708"/>
              <a:gd name="connsiteY17" fmla="*/ 168942 h 6860182"/>
              <a:gd name="connsiteX0" fmla="*/ 3142993 w 10076708"/>
              <a:gd name="connsiteY0" fmla="*/ 168942 h 6861117"/>
              <a:gd name="connsiteX1" fmla="*/ 1919496 w 10076708"/>
              <a:gd name="connsiteY1" fmla="*/ 547390 h 6861117"/>
              <a:gd name="connsiteX2" fmla="*/ 1014974 w 10076708"/>
              <a:gd name="connsiteY2" fmla="*/ 1329516 h 6861117"/>
              <a:gd name="connsiteX3" fmla="*/ 454490 w 10076708"/>
              <a:gd name="connsiteY3" fmla="*/ 2078528 h 6861117"/>
              <a:gd name="connsiteX4" fmla="*/ 5528 w 10076708"/>
              <a:gd name="connsiteY4" fmla="*/ 3908636 h 6861117"/>
              <a:gd name="connsiteX5" fmla="*/ 429058 w 10076708"/>
              <a:gd name="connsiteY5" fmla="*/ 5021155 h 6861117"/>
              <a:gd name="connsiteX6" fmla="*/ 966836 w 10076708"/>
              <a:gd name="connsiteY6" fmla="*/ 5723339 h 6861117"/>
              <a:gd name="connsiteX7" fmla="*/ 2233859 w 10076708"/>
              <a:gd name="connsiteY7" fmla="*/ 6306987 h 6861117"/>
              <a:gd name="connsiteX8" fmla="*/ 4958871 w 10076708"/>
              <a:gd name="connsiteY8" fmla="*/ 6853281 h 6861117"/>
              <a:gd name="connsiteX9" fmla="*/ 6412485 w 10076708"/>
              <a:gd name="connsiteY9" fmla="*/ 6600983 h 6861117"/>
              <a:gd name="connsiteX10" fmla="*/ 8082546 w 10076708"/>
              <a:gd name="connsiteY10" fmla="*/ 6064848 h 6861117"/>
              <a:gd name="connsiteX11" fmla="*/ 8991624 w 10076708"/>
              <a:gd name="connsiteY11" fmla="*/ 5377334 h 6861117"/>
              <a:gd name="connsiteX12" fmla="*/ 9704761 w 10076708"/>
              <a:gd name="connsiteY12" fmla="*/ 4506903 h 6861117"/>
              <a:gd name="connsiteX13" fmla="*/ 10051076 w 10076708"/>
              <a:gd name="connsiteY13" fmla="*/ 3073531 h 6861117"/>
              <a:gd name="connsiteX14" fmla="*/ 10023736 w 10076708"/>
              <a:gd name="connsiteY14" fmla="*/ 2272483 h 6861117"/>
              <a:gd name="connsiteX15" fmla="*/ 9433633 w 10076708"/>
              <a:gd name="connsiteY15" fmla="*/ 1439897 h 6861117"/>
              <a:gd name="connsiteX16" fmla="*/ 4209280 w 10076708"/>
              <a:gd name="connsiteY16" fmla="*/ 30178 h 6861117"/>
              <a:gd name="connsiteX17" fmla="*/ 3142993 w 10076708"/>
              <a:gd name="connsiteY17" fmla="*/ 168942 h 6861117"/>
              <a:gd name="connsiteX0" fmla="*/ 3142993 w 10076708"/>
              <a:gd name="connsiteY0" fmla="*/ 168942 h 6858772"/>
              <a:gd name="connsiteX1" fmla="*/ 1919496 w 10076708"/>
              <a:gd name="connsiteY1" fmla="*/ 547390 h 6858772"/>
              <a:gd name="connsiteX2" fmla="*/ 1014974 w 10076708"/>
              <a:gd name="connsiteY2" fmla="*/ 1329516 h 6858772"/>
              <a:gd name="connsiteX3" fmla="*/ 454490 w 10076708"/>
              <a:gd name="connsiteY3" fmla="*/ 2078528 h 6858772"/>
              <a:gd name="connsiteX4" fmla="*/ 5528 w 10076708"/>
              <a:gd name="connsiteY4" fmla="*/ 3908636 h 6858772"/>
              <a:gd name="connsiteX5" fmla="*/ 429058 w 10076708"/>
              <a:gd name="connsiteY5" fmla="*/ 5021155 h 6858772"/>
              <a:gd name="connsiteX6" fmla="*/ 966836 w 10076708"/>
              <a:gd name="connsiteY6" fmla="*/ 5723339 h 6858772"/>
              <a:gd name="connsiteX7" fmla="*/ 2233859 w 10076708"/>
              <a:gd name="connsiteY7" fmla="*/ 6306987 h 6858772"/>
              <a:gd name="connsiteX8" fmla="*/ 4958871 w 10076708"/>
              <a:gd name="connsiteY8" fmla="*/ 6853281 h 6858772"/>
              <a:gd name="connsiteX9" fmla="*/ 7162762 w 10076708"/>
              <a:gd name="connsiteY9" fmla="*/ 6565814 h 6858772"/>
              <a:gd name="connsiteX10" fmla="*/ 8082546 w 10076708"/>
              <a:gd name="connsiteY10" fmla="*/ 6064848 h 6858772"/>
              <a:gd name="connsiteX11" fmla="*/ 8991624 w 10076708"/>
              <a:gd name="connsiteY11" fmla="*/ 5377334 h 6858772"/>
              <a:gd name="connsiteX12" fmla="*/ 9704761 w 10076708"/>
              <a:gd name="connsiteY12" fmla="*/ 4506903 h 6858772"/>
              <a:gd name="connsiteX13" fmla="*/ 10051076 w 10076708"/>
              <a:gd name="connsiteY13" fmla="*/ 3073531 h 6858772"/>
              <a:gd name="connsiteX14" fmla="*/ 10023736 w 10076708"/>
              <a:gd name="connsiteY14" fmla="*/ 2272483 h 6858772"/>
              <a:gd name="connsiteX15" fmla="*/ 9433633 w 10076708"/>
              <a:gd name="connsiteY15" fmla="*/ 1439897 h 6858772"/>
              <a:gd name="connsiteX16" fmla="*/ 4209280 w 10076708"/>
              <a:gd name="connsiteY16" fmla="*/ 30178 h 6858772"/>
              <a:gd name="connsiteX17" fmla="*/ 3142993 w 10076708"/>
              <a:gd name="connsiteY17" fmla="*/ 168942 h 6858772"/>
              <a:gd name="connsiteX0" fmla="*/ 3142993 w 10076708"/>
              <a:gd name="connsiteY0" fmla="*/ 168942 h 6859426"/>
              <a:gd name="connsiteX1" fmla="*/ 1919496 w 10076708"/>
              <a:gd name="connsiteY1" fmla="*/ 547390 h 6859426"/>
              <a:gd name="connsiteX2" fmla="*/ 1014974 w 10076708"/>
              <a:gd name="connsiteY2" fmla="*/ 1329516 h 6859426"/>
              <a:gd name="connsiteX3" fmla="*/ 454490 w 10076708"/>
              <a:gd name="connsiteY3" fmla="*/ 2078528 h 6859426"/>
              <a:gd name="connsiteX4" fmla="*/ 5528 w 10076708"/>
              <a:gd name="connsiteY4" fmla="*/ 3908636 h 6859426"/>
              <a:gd name="connsiteX5" fmla="*/ 429058 w 10076708"/>
              <a:gd name="connsiteY5" fmla="*/ 5021155 h 6859426"/>
              <a:gd name="connsiteX6" fmla="*/ 966836 w 10076708"/>
              <a:gd name="connsiteY6" fmla="*/ 5723339 h 6859426"/>
              <a:gd name="connsiteX7" fmla="*/ 2233859 w 10076708"/>
              <a:gd name="connsiteY7" fmla="*/ 6306987 h 6859426"/>
              <a:gd name="connsiteX8" fmla="*/ 4958871 w 10076708"/>
              <a:gd name="connsiteY8" fmla="*/ 6853281 h 6859426"/>
              <a:gd name="connsiteX9" fmla="*/ 7162762 w 10076708"/>
              <a:gd name="connsiteY9" fmla="*/ 6565814 h 6859426"/>
              <a:gd name="connsiteX10" fmla="*/ 8481131 w 10076708"/>
              <a:gd name="connsiteY10" fmla="*/ 6029679 h 6859426"/>
              <a:gd name="connsiteX11" fmla="*/ 8991624 w 10076708"/>
              <a:gd name="connsiteY11" fmla="*/ 5377334 h 6859426"/>
              <a:gd name="connsiteX12" fmla="*/ 9704761 w 10076708"/>
              <a:gd name="connsiteY12" fmla="*/ 4506903 h 6859426"/>
              <a:gd name="connsiteX13" fmla="*/ 10051076 w 10076708"/>
              <a:gd name="connsiteY13" fmla="*/ 3073531 h 6859426"/>
              <a:gd name="connsiteX14" fmla="*/ 10023736 w 10076708"/>
              <a:gd name="connsiteY14" fmla="*/ 2272483 h 6859426"/>
              <a:gd name="connsiteX15" fmla="*/ 9433633 w 10076708"/>
              <a:gd name="connsiteY15" fmla="*/ 1439897 h 6859426"/>
              <a:gd name="connsiteX16" fmla="*/ 4209280 w 10076708"/>
              <a:gd name="connsiteY16" fmla="*/ 30178 h 6859426"/>
              <a:gd name="connsiteX17" fmla="*/ 3142993 w 10076708"/>
              <a:gd name="connsiteY17" fmla="*/ 168942 h 6859426"/>
              <a:gd name="connsiteX0" fmla="*/ 3142993 w 10076708"/>
              <a:gd name="connsiteY0" fmla="*/ 168942 h 6859426"/>
              <a:gd name="connsiteX1" fmla="*/ 1919496 w 10076708"/>
              <a:gd name="connsiteY1" fmla="*/ 547390 h 6859426"/>
              <a:gd name="connsiteX2" fmla="*/ 1014974 w 10076708"/>
              <a:gd name="connsiteY2" fmla="*/ 1329516 h 6859426"/>
              <a:gd name="connsiteX3" fmla="*/ 454490 w 10076708"/>
              <a:gd name="connsiteY3" fmla="*/ 2078528 h 6859426"/>
              <a:gd name="connsiteX4" fmla="*/ 5528 w 10076708"/>
              <a:gd name="connsiteY4" fmla="*/ 3908636 h 6859426"/>
              <a:gd name="connsiteX5" fmla="*/ 429058 w 10076708"/>
              <a:gd name="connsiteY5" fmla="*/ 5021155 h 6859426"/>
              <a:gd name="connsiteX6" fmla="*/ 966836 w 10076708"/>
              <a:gd name="connsiteY6" fmla="*/ 5723339 h 6859426"/>
              <a:gd name="connsiteX7" fmla="*/ 2233859 w 10076708"/>
              <a:gd name="connsiteY7" fmla="*/ 6306987 h 6859426"/>
              <a:gd name="connsiteX8" fmla="*/ 4958871 w 10076708"/>
              <a:gd name="connsiteY8" fmla="*/ 6853281 h 6859426"/>
              <a:gd name="connsiteX9" fmla="*/ 7162762 w 10076708"/>
              <a:gd name="connsiteY9" fmla="*/ 6565814 h 6859426"/>
              <a:gd name="connsiteX10" fmla="*/ 8481131 w 10076708"/>
              <a:gd name="connsiteY10" fmla="*/ 6029679 h 6859426"/>
              <a:gd name="connsiteX11" fmla="*/ 9343316 w 10076708"/>
              <a:gd name="connsiteY11" fmla="*/ 5213211 h 6859426"/>
              <a:gd name="connsiteX12" fmla="*/ 9704761 w 10076708"/>
              <a:gd name="connsiteY12" fmla="*/ 4506903 h 6859426"/>
              <a:gd name="connsiteX13" fmla="*/ 10051076 w 10076708"/>
              <a:gd name="connsiteY13" fmla="*/ 3073531 h 6859426"/>
              <a:gd name="connsiteX14" fmla="*/ 10023736 w 10076708"/>
              <a:gd name="connsiteY14" fmla="*/ 2272483 h 6859426"/>
              <a:gd name="connsiteX15" fmla="*/ 9433633 w 10076708"/>
              <a:gd name="connsiteY15" fmla="*/ 1439897 h 6859426"/>
              <a:gd name="connsiteX16" fmla="*/ 4209280 w 10076708"/>
              <a:gd name="connsiteY16" fmla="*/ 30178 h 6859426"/>
              <a:gd name="connsiteX17" fmla="*/ 3142993 w 10076708"/>
              <a:gd name="connsiteY17" fmla="*/ 168942 h 6859426"/>
              <a:gd name="connsiteX0" fmla="*/ 3142993 w 10076708"/>
              <a:gd name="connsiteY0" fmla="*/ 180903 h 6871387"/>
              <a:gd name="connsiteX1" fmla="*/ 1919496 w 10076708"/>
              <a:gd name="connsiteY1" fmla="*/ 559351 h 6871387"/>
              <a:gd name="connsiteX2" fmla="*/ 1014974 w 10076708"/>
              <a:gd name="connsiteY2" fmla="*/ 1341477 h 6871387"/>
              <a:gd name="connsiteX3" fmla="*/ 454490 w 10076708"/>
              <a:gd name="connsiteY3" fmla="*/ 2090489 h 6871387"/>
              <a:gd name="connsiteX4" fmla="*/ 5528 w 10076708"/>
              <a:gd name="connsiteY4" fmla="*/ 3920597 h 6871387"/>
              <a:gd name="connsiteX5" fmla="*/ 429058 w 10076708"/>
              <a:gd name="connsiteY5" fmla="*/ 5033116 h 6871387"/>
              <a:gd name="connsiteX6" fmla="*/ 966836 w 10076708"/>
              <a:gd name="connsiteY6" fmla="*/ 5735300 h 6871387"/>
              <a:gd name="connsiteX7" fmla="*/ 2233859 w 10076708"/>
              <a:gd name="connsiteY7" fmla="*/ 6318948 h 6871387"/>
              <a:gd name="connsiteX8" fmla="*/ 4958871 w 10076708"/>
              <a:gd name="connsiteY8" fmla="*/ 6865242 h 6871387"/>
              <a:gd name="connsiteX9" fmla="*/ 7162762 w 10076708"/>
              <a:gd name="connsiteY9" fmla="*/ 6577775 h 6871387"/>
              <a:gd name="connsiteX10" fmla="*/ 8481131 w 10076708"/>
              <a:gd name="connsiteY10" fmla="*/ 6041640 h 6871387"/>
              <a:gd name="connsiteX11" fmla="*/ 9343316 w 10076708"/>
              <a:gd name="connsiteY11" fmla="*/ 5225172 h 6871387"/>
              <a:gd name="connsiteX12" fmla="*/ 9704761 w 10076708"/>
              <a:gd name="connsiteY12" fmla="*/ 4518864 h 6871387"/>
              <a:gd name="connsiteX13" fmla="*/ 10051076 w 10076708"/>
              <a:gd name="connsiteY13" fmla="*/ 3085492 h 6871387"/>
              <a:gd name="connsiteX14" fmla="*/ 10023736 w 10076708"/>
              <a:gd name="connsiteY14" fmla="*/ 2284444 h 6871387"/>
              <a:gd name="connsiteX15" fmla="*/ 9105387 w 10076708"/>
              <a:gd name="connsiteY15" fmla="*/ 1252566 h 6871387"/>
              <a:gd name="connsiteX16" fmla="*/ 4209280 w 10076708"/>
              <a:gd name="connsiteY16" fmla="*/ 42139 h 6871387"/>
              <a:gd name="connsiteX17" fmla="*/ 3142993 w 10076708"/>
              <a:gd name="connsiteY17" fmla="*/ 180903 h 6871387"/>
              <a:gd name="connsiteX0" fmla="*/ 3142993 w 10076708"/>
              <a:gd name="connsiteY0" fmla="*/ 180903 h 6871387"/>
              <a:gd name="connsiteX1" fmla="*/ 1919496 w 10076708"/>
              <a:gd name="connsiteY1" fmla="*/ 559351 h 6871387"/>
              <a:gd name="connsiteX2" fmla="*/ 1014974 w 10076708"/>
              <a:gd name="connsiteY2" fmla="*/ 1341477 h 6871387"/>
              <a:gd name="connsiteX3" fmla="*/ 454490 w 10076708"/>
              <a:gd name="connsiteY3" fmla="*/ 2090489 h 6871387"/>
              <a:gd name="connsiteX4" fmla="*/ 5528 w 10076708"/>
              <a:gd name="connsiteY4" fmla="*/ 3920597 h 6871387"/>
              <a:gd name="connsiteX5" fmla="*/ 429058 w 10076708"/>
              <a:gd name="connsiteY5" fmla="*/ 5033116 h 6871387"/>
              <a:gd name="connsiteX6" fmla="*/ 966836 w 10076708"/>
              <a:gd name="connsiteY6" fmla="*/ 5735300 h 6871387"/>
              <a:gd name="connsiteX7" fmla="*/ 2233859 w 10076708"/>
              <a:gd name="connsiteY7" fmla="*/ 6318948 h 6871387"/>
              <a:gd name="connsiteX8" fmla="*/ 4958871 w 10076708"/>
              <a:gd name="connsiteY8" fmla="*/ 6865242 h 6871387"/>
              <a:gd name="connsiteX9" fmla="*/ 7162762 w 10076708"/>
              <a:gd name="connsiteY9" fmla="*/ 6577775 h 6871387"/>
              <a:gd name="connsiteX10" fmla="*/ 8481131 w 10076708"/>
              <a:gd name="connsiteY10" fmla="*/ 6041640 h 6871387"/>
              <a:gd name="connsiteX11" fmla="*/ 9343316 w 10076708"/>
              <a:gd name="connsiteY11" fmla="*/ 5225172 h 6871387"/>
              <a:gd name="connsiteX12" fmla="*/ 9704761 w 10076708"/>
              <a:gd name="connsiteY12" fmla="*/ 4518864 h 6871387"/>
              <a:gd name="connsiteX13" fmla="*/ 10051076 w 10076708"/>
              <a:gd name="connsiteY13" fmla="*/ 3085492 h 6871387"/>
              <a:gd name="connsiteX14" fmla="*/ 10023736 w 10076708"/>
              <a:gd name="connsiteY14" fmla="*/ 2284444 h 6871387"/>
              <a:gd name="connsiteX15" fmla="*/ 9105387 w 10076708"/>
              <a:gd name="connsiteY15" fmla="*/ 1252566 h 6871387"/>
              <a:gd name="connsiteX16" fmla="*/ 4209280 w 10076708"/>
              <a:gd name="connsiteY16" fmla="*/ 42139 h 6871387"/>
              <a:gd name="connsiteX17" fmla="*/ 3142993 w 10076708"/>
              <a:gd name="connsiteY17" fmla="*/ 180903 h 6871387"/>
              <a:gd name="connsiteX0" fmla="*/ 3142993 w 10076708"/>
              <a:gd name="connsiteY0" fmla="*/ 193642 h 6884126"/>
              <a:gd name="connsiteX1" fmla="*/ 1919496 w 10076708"/>
              <a:gd name="connsiteY1" fmla="*/ 572090 h 6884126"/>
              <a:gd name="connsiteX2" fmla="*/ 1014974 w 10076708"/>
              <a:gd name="connsiteY2" fmla="*/ 1354216 h 6884126"/>
              <a:gd name="connsiteX3" fmla="*/ 454490 w 10076708"/>
              <a:gd name="connsiteY3" fmla="*/ 2103228 h 6884126"/>
              <a:gd name="connsiteX4" fmla="*/ 5528 w 10076708"/>
              <a:gd name="connsiteY4" fmla="*/ 3933336 h 6884126"/>
              <a:gd name="connsiteX5" fmla="*/ 429058 w 10076708"/>
              <a:gd name="connsiteY5" fmla="*/ 5045855 h 6884126"/>
              <a:gd name="connsiteX6" fmla="*/ 966836 w 10076708"/>
              <a:gd name="connsiteY6" fmla="*/ 5748039 h 6884126"/>
              <a:gd name="connsiteX7" fmla="*/ 2233859 w 10076708"/>
              <a:gd name="connsiteY7" fmla="*/ 6331687 h 6884126"/>
              <a:gd name="connsiteX8" fmla="*/ 4958871 w 10076708"/>
              <a:gd name="connsiteY8" fmla="*/ 6877981 h 6884126"/>
              <a:gd name="connsiteX9" fmla="*/ 7162762 w 10076708"/>
              <a:gd name="connsiteY9" fmla="*/ 6590514 h 6884126"/>
              <a:gd name="connsiteX10" fmla="*/ 8481131 w 10076708"/>
              <a:gd name="connsiteY10" fmla="*/ 6054379 h 6884126"/>
              <a:gd name="connsiteX11" fmla="*/ 9343316 w 10076708"/>
              <a:gd name="connsiteY11" fmla="*/ 5237911 h 6884126"/>
              <a:gd name="connsiteX12" fmla="*/ 9704761 w 10076708"/>
              <a:gd name="connsiteY12" fmla="*/ 4531603 h 6884126"/>
              <a:gd name="connsiteX13" fmla="*/ 10051076 w 10076708"/>
              <a:gd name="connsiteY13" fmla="*/ 3098231 h 6884126"/>
              <a:gd name="connsiteX14" fmla="*/ 10023736 w 10076708"/>
              <a:gd name="connsiteY14" fmla="*/ 2297183 h 6884126"/>
              <a:gd name="connsiteX15" fmla="*/ 9058494 w 10076708"/>
              <a:gd name="connsiteY15" fmla="*/ 1136352 h 6884126"/>
              <a:gd name="connsiteX16" fmla="*/ 4209280 w 10076708"/>
              <a:gd name="connsiteY16" fmla="*/ 54878 h 6884126"/>
              <a:gd name="connsiteX17" fmla="*/ 3142993 w 10076708"/>
              <a:gd name="connsiteY17" fmla="*/ 193642 h 6884126"/>
              <a:gd name="connsiteX0" fmla="*/ 3142993 w 10067049"/>
              <a:gd name="connsiteY0" fmla="*/ 193642 h 6884126"/>
              <a:gd name="connsiteX1" fmla="*/ 1919496 w 10067049"/>
              <a:gd name="connsiteY1" fmla="*/ 572090 h 6884126"/>
              <a:gd name="connsiteX2" fmla="*/ 1014974 w 10067049"/>
              <a:gd name="connsiteY2" fmla="*/ 1354216 h 6884126"/>
              <a:gd name="connsiteX3" fmla="*/ 454490 w 10067049"/>
              <a:gd name="connsiteY3" fmla="*/ 2103228 h 6884126"/>
              <a:gd name="connsiteX4" fmla="*/ 5528 w 10067049"/>
              <a:gd name="connsiteY4" fmla="*/ 3933336 h 6884126"/>
              <a:gd name="connsiteX5" fmla="*/ 429058 w 10067049"/>
              <a:gd name="connsiteY5" fmla="*/ 5045855 h 6884126"/>
              <a:gd name="connsiteX6" fmla="*/ 966836 w 10067049"/>
              <a:gd name="connsiteY6" fmla="*/ 5748039 h 6884126"/>
              <a:gd name="connsiteX7" fmla="*/ 2233859 w 10067049"/>
              <a:gd name="connsiteY7" fmla="*/ 6331687 h 6884126"/>
              <a:gd name="connsiteX8" fmla="*/ 4958871 w 10067049"/>
              <a:gd name="connsiteY8" fmla="*/ 6877981 h 6884126"/>
              <a:gd name="connsiteX9" fmla="*/ 7162762 w 10067049"/>
              <a:gd name="connsiteY9" fmla="*/ 6590514 h 6884126"/>
              <a:gd name="connsiteX10" fmla="*/ 8481131 w 10067049"/>
              <a:gd name="connsiteY10" fmla="*/ 6054379 h 6884126"/>
              <a:gd name="connsiteX11" fmla="*/ 9343316 w 10067049"/>
              <a:gd name="connsiteY11" fmla="*/ 5237911 h 6884126"/>
              <a:gd name="connsiteX12" fmla="*/ 9704761 w 10067049"/>
              <a:gd name="connsiteY12" fmla="*/ 4531603 h 6884126"/>
              <a:gd name="connsiteX13" fmla="*/ 10051076 w 10067049"/>
              <a:gd name="connsiteY13" fmla="*/ 3098231 h 6884126"/>
              <a:gd name="connsiteX14" fmla="*/ 10000289 w 10067049"/>
              <a:gd name="connsiteY14" fmla="*/ 2367521 h 6884126"/>
              <a:gd name="connsiteX15" fmla="*/ 9058494 w 10067049"/>
              <a:gd name="connsiteY15" fmla="*/ 1136352 h 6884126"/>
              <a:gd name="connsiteX16" fmla="*/ 4209280 w 10067049"/>
              <a:gd name="connsiteY16" fmla="*/ 54878 h 6884126"/>
              <a:gd name="connsiteX17" fmla="*/ 3142993 w 10067049"/>
              <a:gd name="connsiteY17" fmla="*/ 193642 h 6884126"/>
              <a:gd name="connsiteX0" fmla="*/ 3142993 w 10053262"/>
              <a:gd name="connsiteY0" fmla="*/ 193642 h 6884126"/>
              <a:gd name="connsiteX1" fmla="*/ 1919496 w 10053262"/>
              <a:gd name="connsiteY1" fmla="*/ 572090 h 6884126"/>
              <a:gd name="connsiteX2" fmla="*/ 1014974 w 10053262"/>
              <a:gd name="connsiteY2" fmla="*/ 1354216 h 6884126"/>
              <a:gd name="connsiteX3" fmla="*/ 454490 w 10053262"/>
              <a:gd name="connsiteY3" fmla="*/ 2103228 h 6884126"/>
              <a:gd name="connsiteX4" fmla="*/ 5528 w 10053262"/>
              <a:gd name="connsiteY4" fmla="*/ 3933336 h 6884126"/>
              <a:gd name="connsiteX5" fmla="*/ 429058 w 10053262"/>
              <a:gd name="connsiteY5" fmla="*/ 5045855 h 6884126"/>
              <a:gd name="connsiteX6" fmla="*/ 966836 w 10053262"/>
              <a:gd name="connsiteY6" fmla="*/ 5748039 h 6884126"/>
              <a:gd name="connsiteX7" fmla="*/ 2233859 w 10053262"/>
              <a:gd name="connsiteY7" fmla="*/ 6331687 h 6884126"/>
              <a:gd name="connsiteX8" fmla="*/ 4958871 w 10053262"/>
              <a:gd name="connsiteY8" fmla="*/ 6877981 h 6884126"/>
              <a:gd name="connsiteX9" fmla="*/ 7162762 w 10053262"/>
              <a:gd name="connsiteY9" fmla="*/ 6590514 h 6884126"/>
              <a:gd name="connsiteX10" fmla="*/ 8481131 w 10053262"/>
              <a:gd name="connsiteY10" fmla="*/ 6054379 h 6884126"/>
              <a:gd name="connsiteX11" fmla="*/ 9343316 w 10053262"/>
              <a:gd name="connsiteY11" fmla="*/ 5237911 h 6884126"/>
              <a:gd name="connsiteX12" fmla="*/ 9704761 w 10053262"/>
              <a:gd name="connsiteY12" fmla="*/ 4531603 h 6884126"/>
              <a:gd name="connsiteX13" fmla="*/ 10027630 w 10053262"/>
              <a:gd name="connsiteY13" fmla="*/ 3485092 h 6884126"/>
              <a:gd name="connsiteX14" fmla="*/ 10000289 w 10053262"/>
              <a:gd name="connsiteY14" fmla="*/ 2367521 h 6884126"/>
              <a:gd name="connsiteX15" fmla="*/ 9058494 w 10053262"/>
              <a:gd name="connsiteY15" fmla="*/ 1136352 h 6884126"/>
              <a:gd name="connsiteX16" fmla="*/ 4209280 w 10053262"/>
              <a:gd name="connsiteY16" fmla="*/ 54878 h 6884126"/>
              <a:gd name="connsiteX17" fmla="*/ 3142993 w 10053262"/>
              <a:gd name="connsiteY17" fmla="*/ 193642 h 6884126"/>
              <a:gd name="connsiteX0" fmla="*/ 3142993 w 10053262"/>
              <a:gd name="connsiteY0" fmla="*/ 193642 h 6884126"/>
              <a:gd name="connsiteX1" fmla="*/ 1919496 w 10053262"/>
              <a:gd name="connsiteY1" fmla="*/ 572090 h 6884126"/>
              <a:gd name="connsiteX2" fmla="*/ 1014974 w 10053262"/>
              <a:gd name="connsiteY2" fmla="*/ 1354216 h 6884126"/>
              <a:gd name="connsiteX3" fmla="*/ 454490 w 10053262"/>
              <a:gd name="connsiteY3" fmla="*/ 2103228 h 6884126"/>
              <a:gd name="connsiteX4" fmla="*/ 5528 w 10053262"/>
              <a:gd name="connsiteY4" fmla="*/ 3933336 h 6884126"/>
              <a:gd name="connsiteX5" fmla="*/ 429058 w 10053262"/>
              <a:gd name="connsiteY5" fmla="*/ 5045855 h 6884126"/>
              <a:gd name="connsiteX6" fmla="*/ 966836 w 10053262"/>
              <a:gd name="connsiteY6" fmla="*/ 5748039 h 6884126"/>
              <a:gd name="connsiteX7" fmla="*/ 2233859 w 10053262"/>
              <a:gd name="connsiteY7" fmla="*/ 6331687 h 6884126"/>
              <a:gd name="connsiteX8" fmla="*/ 4958871 w 10053262"/>
              <a:gd name="connsiteY8" fmla="*/ 6877981 h 6884126"/>
              <a:gd name="connsiteX9" fmla="*/ 7162762 w 10053262"/>
              <a:gd name="connsiteY9" fmla="*/ 6590514 h 6884126"/>
              <a:gd name="connsiteX10" fmla="*/ 8481131 w 10053262"/>
              <a:gd name="connsiteY10" fmla="*/ 6054379 h 6884126"/>
              <a:gd name="connsiteX11" fmla="*/ 9343316 w 10053262"/>
              <a:gd name="connsiteY11" fmla="*/ 5237911 h 6884126"/>
              <a:gd name="connsiteX12" fmla="*/ 9739930 w 10053262"/>
              <a:gd name="connsiteY12" fmla="*/ 4637110 h 6884126"/>
              <a:gd name="connsiteX13" fmla="*/ 10027630 w 10053262"/>
              <a:gd name="connsiteY13" fmla="*/ 3485092 h 6884126"/>
              <a:gd name="connsiteX14" fmla="*/ 10000289 w 10053262"/>
              <a:gd name="connsiteY14" fmla="*/ 2367521 h 6884126"/>
              <a:gd name="connsiteX15" fmla="*/ 9058494 w 10053262"/>
              <a:gd name="connsiteY15" fmla="*/ 1136352 h 6884126"/>
              <a:gd name="connsiteX16" fmla="*/ 4209280 w 10053262"/>
              <a:gd name="connsiteY16" fmla="*/ 54878 h 6884126"/>
              <a:gd name="connsiteX17" fmla="*/ 3142993 w 10053262"/>
              <a:gd name="connsiteY17" fmla="*/ 193642 h 6884126"/>
              <a:gd name="connsiteX0" fmla="*/ 3142993 w 10053262"/>
              <a:gd name="connsiteY0" fmla="*/ 193642 h 6884126"/>
              <a:gd name="connsiteX1" fmla="*/ 1919496 w 10053262"/>
              <a:gd name="connsiteY1" fmla="*/ 572090 h 6884126"/>
              <a:gd name="connsiteX2" fmla="*/ 1014974 w 10053262"/>
              <a:gd name="connsiteY2" fmla="*/ 1354216 h 6884126"/>
              <a:gd name="connsiteX3" fmla="*/ 454490 w 10053262"/>
              <a:gd name="connsiteY3" fmla="*/ 2103228 h 6884126"/>
              <a:gd name="connsiteX4" fmla="*/ 5528 w 10053262"/>
              <a:gd name="connsiteY4" fmla="*/ 3933336 h 6884126"/>
              <a:gd name="connsiteX5" fmla="*/ 429058 w 10053262"/>
              <a:gd name="connsiteY5" fmla="*/ 5045855 h 6884126"/>
              <a:gd name="connsiteX6" fmla="*/ 966836 w 10053262"/>
              <a:gd name="connsiteY6" fmla="*/ 5748039 h 6884126"/>
              <a:gd name="connsiteX7" fmla="*/ 2233859 w 10053262"/>
              <a:gd name="connsiteY7" fmla="*/ 6331687 h 6884126"/>
              <a:gd name="connsiteX8" fmla="*/ 4958871 w 10053262"/>
              <a:gd name="connsiteY8" fmla="*/ 6877981 h 6884126"/>
              <a:gd name="connsiteX9" fmla="*/ 7162762 w 10053262"/>
              <a:gd name="connsiteY9" fmla="*/ 6590514 h 6884126"/>
              <a:gd name="connsiteX10" fmla="*/ 8481131 w 10053262"/>
              <a:gd name="connsiteY10" fmla="*/ 6054379 h 6884126"/>
              <a:gd name="connsiteX11" fmla="*/ 9331592 w 10053262"/>
              <a:gd name="connsiteY11" fmla="*/ 5378588 h 6884126"/>
              <a:gd name="connsiteX12" fmla="*/ 9739930 w 10053262"/>
              <a:gd name="connsiteY12" fmla="*/ 4637110 h 6884126"/>
              <a:gd name="connsiteX13" fmla="*/ 10027630 w 10053262"/>
              <a:gd name="connsiteY13" fmla="*/ 3485092 h 6884126"/>
              <a:gd name="connsiteX14" fmla="*/ 10000289 w 10053262"/>
              <a:gd name="connsiteY14" fmla="*/ 2367521 h 6884126"/>
              <a:gd name="connsiteX15" fmla="*/ 9058494 w 10053262"/>
              <a:gd name="connsiteY15" fmla="*/ 1136352 h 6884126"/>
              <a:gd name="connsiteX16" fmla="*/ 4209280 w 10053262"/>
              <a:gd name="connsiteY16" fmla="*/ 54878 h 6884126"/>
              <a:gd name="connsiteX17" fmla="*/ 3142993 w 10053262"/>
              <a:gd name="connsiteY17" fmla="*/ 193642 h 6884126"/>
              <a:gd name="connsiteX0" fmla="*/ 3148316 w 10058585"/>
              <a:gd name="connsiteY0" fmla="*/ 193642 h 6884126"/>
              <a:gd name="connsiteX1" fmla="*/ 1924819 w 10058585"/>
              <a:gd name="connsiteY1" fmla="*/ 572090 h 6884126"/>
              <a:gd name="connsiteX2" fmla="*/ 1020297 w 10058585"/>
              <a:gd name="connsiteY2" fmla="*/ 1354216 h 6884126"/>
              <a:gd name="connsiteX3" fmla="*/ 272243 w 10058585"/>
              <a:gd name="connsiteY3" fmla="*/ 2314243 h 6884126"/>
              <a:gd name="connsiteX4" fmla="*/ 10851 w 10058585"/>
              <a:gd name="connsiteY4" fmla="*/ 3933336 h 6884126"/>
              <a:gd name="connsiteX5" fmla="*/ 434381 w 10058585"/>
              <a:gd name="connsiteY5" fmla="*/ 5045855 h 6884126"/>
              <a:gd name="connsiteX6" fmla="*/ 972159 w 10058585"/>
              <a:gd name="connsiteY6" fmla="*/ 5748039 h 6884126"/>
              <a:gd name="connsiteX7" fmla="*/ 2239182 w 10058585"/>
              <a:gd name="connsiteY7" fmla="*/ 6331687 h 6884126"/>
              <a:gd name="connsiteX8" fmla="*/ 4964194 w 10058585"/>
              <a:gd name="connsiteY8" fmla="*/ 6877981 h 6884126"/>
              <a:gd name="connsiteX9" fmla="*/ 7168085 w 10058585"/>
              <a:gd name="connsiteY9" fmla="*/ 6590514 h 6884126"/>
              <a:gd name="connsiteX10" fmla="*/ 8486454 w 10058585"/>
              <a:gd name="connsiteY10" fmla="*/ 6054379 h 6884126"/>
              <a:gd name="connsiteX11" fmla="*/ 9336915 w 10058585"/>
              <a:gd name="connsiteY11" fmla="*/ 5378588 h 6884126"/>
              <a:gd name="connsiteX12" fmla="*/ 9745253 w 10058585"/>
              <a:gd name="connsiteY12" fmla="*/ 4637110 h 6884126"/>
              <a:gd name="connsiteX13" fmla="*/ 10032953 w 10058585"/>
              <a:gd name="connsiteY13" fmla="*/ 3485092 h 6884126"/>
              <a:gd name="connsiteX14" fmla="*/ 10005612 w 10058585"/>
              <a:gd name="connsiteY14" fmla="*/ 2367521 h 6884126"/>
              <a:gd name="connsiteX15" fmla="*/ 9063817 w 10058585"/>
              <a:gd name="connsiteY15" fmla="*/ 1136352 h 6884126"/>
              <a:gd name="connsiteX16" fmla="*/ 4214603 w 10058585"/>
              <a:gd name="connsiteY16" fmla="*/ 54878 h 6884126"/>
              <a:gd name="connsiteX17" fmla="*/ 3148316 w 10058585"/>
              <a:gd name="connsiteY17" fmla="*/ 193642 h 6884126"/>
              <a:gd name="connsiteX0" fmla="*/ 3147743 w 10058012"/>
              <a:gd name="connsiteY0" fmla="*/ 193642 h 6884126"/>
              <a:gd name="connsiteX1" fmla="*/ 1924246 w 10058012"/>
              <a:gd name="connsiteY1" fmla="*/ 572090 h 6884126"/>
              <a:gd name="connsiteX2" fmla="*/ 949385 w 10058012"/>
              <a:gd name="connsiteY2" fmla="*/ 1307323 h 6884126"/>
              <a:gd name="connsiteX3" fmla="*/ 271670 w 10058012"/>
              <a:gd name="connsiteY3" fmla="*/ 2314243 h 6884126"/>
              <a:gd name="connsiteX4" fmla="*/ 10278 w 10058012"/>
              <a:gd name="connsiteY4" fmla="*/ 3933336 h 6884126"/>
              <a:gd name="connsiteX5" fmla="*/ 433808 w 10058012"/>
              <a:gd name="connsiteY5" fmla="*/ 5045855 h 6884126"/>
              <a:gd name="connsiteX6" fmla="*/ 971586 w 10058012"/>
              <a:gd name="connsiteY6" fmla="*/ 5748039 h 6884126"/>
              <a:gd name="connsiteX7" fmla="*/ 2238609 w 10058012"/>
              <a:gd name="connsiteY7" fmla="*/ 6331687 h 6884126"/>
              <a:gd name="connsiteX8" fmla="*/ 4963621 w 10058012"/>
              <a:gd name="connsiteY8" fmla="*/ 6877981 h 6884126"/>
              <a:gd name="connsiteX9" fmla="*/ 7167512 w 10058012"/>
              <a:gd name="connsiteY9" fmla="*/ 6590514 h 6884126"/>
              <a:gd name="connsiteX10" fmla="*/ 8485881 w 10058012"/>
              <a:gd name="connsiteY10" fmla="*/ 6054379 h 6884126"/>
              <a:gd name="connsiteX11" fmla="*/ 9336342 w 10058012"/>
              <a:gd name="connsiteY11" fmla="*/ 5378588 h 6884126"/>
              <a:gd name="connsiteX12" fmla="*/ 9744680 w 10058012"/>
              <a:gd name="connsiteY12" fmla="*/ 4637110 h 6884126"/>
              <a:gd name="connsiteX13" fmla="*/ 10032380 w 10058012"/>
              <a:gd name="connsiteY13" fmla="*/ 3485092 h 6884126"/>
              <a:gd name="connsiteX14" fmla="*/ 10005039 w 10058012"/>
              <a:gd name="connsiteY14" fmla="*/ 2367521 h 6884126"/>
              <a:gd name="connsiteX15" fmla="*/ 9063244 w 10058012"/>
              <a:gd name="connsiteY15" fmla="*/ 1136352 h 6884126"/>
              <a:gd name="connsiteX16" fmla="*/ 4214030 w 10058012"/>
              <a:gd name="connsiteY16" fmla="*/ 54878 h 6884126"/>
              <a:gd name="connsiteX17" fmla="*/ 3147743 w 10058012"/>
              <a:gd name="connsiteY17" fmla="*/ 193642 h 6884126"/>
              <a:gd name="connsiteX0" fmla="*/ 3147743 w 10058012"/>
              <a:gd name="connsiteY0" fmla="*/ 193642 h 6884126"/>
              <a:gd name="connsiteX1" fmla="*/ 1924246 w 10058012"/>
              <a:gd name="connsiteY1" fmla="*/ 572090 h 6884126"/>
              <a:gd name="connsiteX2" fmla="*/ 949385 w 10058012"/>
              <a:gd name="connsiteY2" fmla="*/ 1307323 h 6884126"/>
              <a:gd name="connsiteX3" fmla="*/ 271670 w 10058012"/>
              <a:gd name="connsiteY3" fmla="*/ 2314243 h 6884126"/>
              <a:gd name="connsiteX4" fmla="*/ 10278 w 10058012"/>
              <a:gd name="connsiteY4" fmla="*/ 3933336 h 6884126"/>
              <a:gd name="connsiteX5" fmla="*/ 386915 w 10058012"/>
              <a:gd name="connsiteY5" fmla="*/ 5127916 h 6884126"/>
              <a:gd name="connsiteX6" fmla="*/ 971586 w 10058012"/>
              <a:gd name="connsiteY6" fmla="*/ 5748039 h 6884126"/>
              <a:gd name="connsiteX7" fmla="*/ 2238609 w 10058012"/>
              <a:gd name="connsiteY7" fmla="*/ 6331687 h 6884126"/>
              <a:gd name="connsiteX8" fmla="*/ 4963621 w 10058012"/>
              <a:gd name="connsiteY8" fmla="*/ 6877981 h 6884126"/>
              <a:gd name="connsiteX9" fmla="*/ 7167512 w 10058012"/>
              <a:gd name="connsiteY9" fmla="*/ 6590514 h 6884126"/>
              <a:gd name="connsiteX10" fmla="*/ 8485881 w 10058012"/>
              <a:gd name="connsiteY10" fmla="*/ 6054379 h 6884126"/>
              <a:gd name="connsiteX11" fmla="*/ 9336342 w 10058012"/>
              <a:gd name="connsiteY11" fmla="*/ 5378588 h 6884126"/>
              <a:gd name="connsiteX12" fmla="*/ 9744680 w 10058012"/>
              <a:gd name="connsiteY12" fmla="*/ 4637110 h 6884126"/>
              <a:gd name="connsiteX13" fmla="*/ 10032380 w 10058012"/>
              <a:gd name="connsiteY13" fmla="*/ 3485092 h 6884126"/>
              <a:gd name="connsiteX14" fmla="*/ 10005039 w 10058012"/>
              <a:gd name="connsiteY14" fmla="*/ 2367521 h 6884126"/>
              <a:gd name="connsiteX15" fmla="*/ 9063244 w 10058012"/>
              <a:gd name="connsiteY15" fmla="*/ 1136352 h 6884126"/>
              <a:gd name="connsiteX16" fmla="*/ 4214030 w 10058012"/>
              <a:gd name="connsiteY16" fmla="*/ 54878 h 6884126"/>
              <a:gd name="connsiteX17" fmla="*/ 3147743 w 10058012"/>
              <a:gd name="connsiteY17" fmla="*/ 193642 h 6884126"/>
              <a:gd name="connsiteX0" fmla="*/ 3147743 w 10058012"/>
              <a:gd name="connsiteY0" fmla="*/ 193642 h 6884126"/>
              <a:gd name="connsiteX1" fmla="*/ 1924246 w 10058012"/>
              <a:gd name="connsiteY1" fmla="*/ 572090 h 6884126"/>
              <a:gd name="connsiteX2" fmla="*/ 949385 w 10058012"/>
              <a:gd name="connsiteY2" fmla="*/ 1307323 h 6884126"/>
              <a:gd name="connsiteX3" fmla="*/ 271670 w 10058012"/>
              <a:gd name="connsiteY3" fmla="*/ 2314243 h 6884126"/>
              <a:gd name="connsiteX4" fmla="*/ 10278 w 10058012"/>
              <a:gd name="connsiteY4" fmla="*/ 3933336 h 6884126"/>
              <a:gd name="connsiteX5" fmla="*/ 386915 w 10058012"/>
              <a:gd name="connsiteY5" fmla="*/ 5127916 h 6884126"/>
              <a:gd name="connsiteX6" fmla="*/ 1088817 w 10058012"/>
              <a:gd name="connsiteY6" fmla="*/ 5923886 h 6884126"/>
              <a:gd name="connsiteX7" fmla="*/ 2238609 w 10058012"/>
              <a:gd name="connsiteY7" fmla="*/ 6331687 h 6884126"/>
              <a:gd name="connsiteX8" fmla="*/ 4963621 w 10058012"/>
              <a:gd name="connsiteY8" fmla="*/ 6877981 h 6884126"/>
              <a:gd name="connsiteX9" fmla="*/ 7167512 w 10058012"/>
              <a:gd name="connsiteY9" fmla="*/ 6590514 h 6884126"/>
              <a:gd name="connsiteX10" fmla="*/ 8485881 w 10058012"/>
              <a:gd name="connsiteY10" fmla="*/ 6054379 h 6884126"/>
              <a:gd name="connsiteX11" fmla="*/ 9336342 w 10058012"/>
              <a:gd name="connsiteY11" fmla="*/ 5378588 h 6884126"/>
              <a:gd name="connsiteX12" fmla="*/ 9744680 w 10058012"/>
              <a:gd name="connsiteY12" fmla="*/ 4637110 h 6884126"/>
              <a:gd name="connsiteX13" fmla="*/ 10032380 w 10058012"/>
              <a:gd name="connsiteY13" fmla="*/ 3485092 h 6884126"/>
              <a:gd name="connsiteX14" fmla="*/ 10005039 w 10058012"/>
              <a:gd name="connsiteY14" fmla="*/ 2367521 h 6884126"/>
              <a:gd name="connsiteX15" fmla="*/ 9063244 w 10058012"/>
              <a:gd name="connsiteY15" fmla="*/ 1136352 h 6884126"/>
              <a:gd name="connsiteX16" fmla="*/ 4214030 w 10058012"/>
              <a:gd name="connsiteY16" fmla="*/ 54878 h 6884126"/>
              <a:gd name="connsiteX17" fmla="*/ 3147743 w 10058012"/>
              <a:gd name="connsiteY17" fmla="*/ 193642 h 6884126"/>
              <a:gd name="connsiteX0" fmla="*/ 3147743 w 10058012"/>
              <a:gd name="connsiteY0" fmla="*/ 193642 h 6879839"/>
              <a:gd name="connsiteX1" fmla="*/ 1924246 w 10058012"/>
              <a:gd name="connsiteY1" fmla="*/ 572090 h 6879839"/>
              <a:gd name="connsiteX2" fmla="*/ 949385 w 10058012"/>
              <a:gd name="connsiteY2" fmla="*/ 1307323 h 6879839"/>
              <a:gd name="connsiteX3" fmla="*/ 271670 w 10058012"/>
              <a:gd name="connsiteY3" fmla="*/ 2314243 h 6879839"/>
              <a:gd name="connsiteX4" fmla="*/ 10278 w 10058012"/>
              <a:gd name="connsiteY4" fmla="*/ 3933336 h 6879839"/>
              <a:gd name="connsiteX5" fmla="*/ 386915 w 10058012"/>
              <a:gd name="connsiteY5" fmla="*/ 5127916 h 6879839"/>
              <a:gd name="connsiteX6" fmla="*/ 1088817 w 10058012"/>
              <a:gd name="connsiteY6" fmla="*/ 5923886 h 6879839"/>
              <a:gd name="connsiteX7" fmla="*/ 2344116 w 10058012"/>
              <a:gd name="connsiteY7" fmla="*/ 6460641 h 6879839"/>
              <a:gd name="connsiteX8" fmla="*/ 4963621 w 10058012"/>
              <a:gd name="connsiteY8" fmla="*/ 6877981 h 6879839"/>
              <a:gd name="connsiteX9" fmla="*/ 7167512 w 10058012"/>
              <a:gd name="connsiteY9" fmla="*/ 6590514 h 6879839"/>
              <a:gd name="connsiteX10" fmla="*/ 8485881 w 10058012"/>
              <a:gd name="connsiteY10" fmla="*/ 6054379 h 6879839"/>
              <a:gd name="connsiteX11" fmla="*/ 9336342 w 10058012"/>
              <a:gd name="connsiteY11" fmla="*/ 5378588 h 6879839"/>
              <a:gd name="connsiteX12" fmla="*/ 9744680 w 10058012"/>
              <a:gd name="connsiteY12" fmla="*/ 4637110 h 6879839"/>
              <a:gd name="connsiteX13" fmla="*/ 10032380 w 10058012"/>
              <a:gd name="connsiteY13" fmla="*/ 3485092 h 6879839"/>
              <a:gd name="connsiteX14" fmla="*/ 10005039 w 10058012"/>
              <a:gd name="connsiteY14" fmla="*/ 2367521 h 6879839"/>
              <a:gd name="connsiteX15" fmla="*/ 9063244 w 10058012"/>
              <a:gd name="connsiteY15" fmla="*/ 1136352 h 6879839"/>
              <a:gd name="connsiteX16" fmla="*/ 4214030 w 10058012"/>
              <a:gd name="connsiteY16" fmla="*/ 54878 h 6879839"/>
              <a:gd name="connsiteX17" fmla="*/ 3147743 w 10058012"/>
              <a:gd name="connsiteY17" fmla="*/ 193642 h 68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58012" h="6879839">
                <a:moveTo>
                  <a:pt x="3147743" y="193642"/>
                </a:moveTo>
                <a:cubicBezTo>
                  <a:pt x="2712570" y="272486"/>
                  <a:pt x="2290639" y="386477"/>
                  <a:pt x="1924246" y="572090"/>
                </a:cubicBezTo>
                <a:cubicBezTo>
                  <a:pt x="1557853" y="757703"/>
                  <a:pt x="1224814" y="1016964"/>
                  <a:pt x="949385" y="1307323"/>
                </a:cubicBezTo>
                <a:cubicBezTo>
                  <a:pt x="673956" y="1597682"/>
                  <a:pt x="428188" y="1876574"/>
                  <a:pt x="271670" y="2314243"/>
                </a:cubicBezTo>
                <a:cubicBezTo>
                  <a:pt x="115152" y="2751912"/>
                  <a:pt x="-42125" y="3431893"/>
                  <a:pt x="10278" y="3933336"/>
                </a:cubicBezTo>
                <a:cubicBezTo>
                  <a:pt x="53567" y="4340168"/>
                  <a:pt x="207159" y="4796158"/>
                  <a:pt x="386915" y="5127916"/>
                </a:cubicBezTo>
                <a:cubicBezTo>
                  <a:pt x="566671" y="5459674"/>
                  <a:pt x="762617" y="5701765"/>
                  <a:pt x="1088817" y="5923886"/>
                </a:cubicBezTo>
                <a:cubicBezTo>
                  <a:pt x="1415017" y="6146007"/>
                  <a:pt x="1698315" y="6301625"/>
                  <a:pt x="2344116" y="6460641"/>
                </a:cubicBezTo>
                <a:cubicBezTo>
                  <a:pt x="2989917" y="6619657"/>
                  <a:pt x="4159722" y="6856335"/>
                  <a:pt x="4963621" y="6877981"/>
                </a:cubicBezTo>
                <a:cubicBezTo>
                  <a:pt x="5767520" y="6899627"/>
                  <a:pt x="6580469" y="6727781"/>
                  <a:pt x="7167512" y="6590514"/>
                </a:cubicBezTo>
                <a:cubicBezTo>
                  <a:pt x="7754555" y="6453247"/>
                  <a:pt x="8124409" y="6256367"/>
                  <a:pt x="8485881" y="6054379"/>
                </a:cubicBezTo>
                <a:cubicBezTo>
                  <a:pt x="8847353" y="5852391"/>
                  <a:pt x="9126542" y="5614800"/>
                  <a:pt x="9336342" y="5378588"/>
                </a:cubicBezTo>
                <a:cubicBezTo>
                  <a:pt x="9546142" y="5142376"/>
                  <a:pt x="9628674" y="4952693"/>
                  <a:pt x="9744680" y="4637110"/>
                </a:cubicBezTo>
                <a:cubicBezTo>
                  <a:pt x="9860686" y="4321527"/>
                  <a:pt x="9984535" y="3970767"/>
                  <a:pt x="10032380" y="3485092"/>
                </a:cubicBezTo>
                <a:cubicBezTo>
                  <a:pt x="10057443" y="3218602"/>
                  <a:pt x="10084783" y="2630858"/>
                  <a:pt x="10005039" y="2367521"/>
                </a:cubicBezTo>
                <a:cubicBezTo>
                  <a:pt x="9913903" y="2061608"/>
                  <a:pt x="9416434" y="1408943"/>
                  <a:pt x="9063244" y="1136352"/>
                </a:cubicBezTo>
                <a:cubicBezTo>
                  <a:pt x="7864810" y="27815"/>
                  <a:pt x="6150663" y="-102809"/>
                  <a:pt x="4214030" y="54878"/>
                </a:cubicBezTo>
                <a:cubicBezTo>
                  <a:pt x="3854044" y="84838"/>
                  <a:pt x="3498615" y="130568"/>
                  <a:pt x="3147743" y="193642"/>
                </a:cubicBezTo>
                <a:close/>
              </a:path>
            </a:pathLst>
          </a:custGeom>
          <a:solidFill>
            <a:srgbClr val="11734C"/>
          </a:solidFill>
          <a:ln w="22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56B826E-3F95-DA5F-DBD1-479195411D09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2850" y="999209"/>
            <a:ext cx="5846299" cy="48595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E0A9F73-C77A-1C63-3856-E5B7CBE1E64A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9125"/>
          <a:stretch/>
        </p:blipFill>
        <p:spPr>
          <a:xfrm>
            <a:off x="10331" y="0"/>
            <a:ext cx="1431607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1FF3DB6-55B2-5D66-3500-CA9500E3D584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0953" r="-98"/>
          <a:stretch/>
        </p:blipFill>
        <p:spPr>
          <a:xfrm>
            <a:off x="10887327" y="0"/>
            <a:ext cx="1312985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8F1DD46-1D27-62BE-6E3C-9049175E2579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8571"/>
          <a:stretch/>
        </p:blipFill>
        <p:spPr>
          <a:xfrm>
            <a:off x="937845" y="5476897"/>
            <a:ext cx="6201509" cy="138110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B53F3F8-C6C8-F95D-5ECA-81FD9086077C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47926"/>
          <a:stretch/>
        </p:blipFill>
        <p:spPr>
          <a:xfrm flipH="1">
            <a:off x="7139353" y="5476897"/>
            <a:ext cx="3502524" cy="13811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1FD4B6-239E-CC57-5E95-E326D7BA21C4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8571"/>
          <a:stretch/>
        </p:blipFill>
        <p:spPr>
          <a:xfrm flipV="1">
            <a:off x="1066379" y="-1370"/>
            <a:ext cx="6201509" cy="13811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BAF910-DFC4-26AE-EEA4-B6333CB36A1E}"/>
              </a:ext>
            </a:extLst>
          </p:cNvPr>
          <p:cNvPicPr/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2" t="79861" r="47926"/>
          <a:stretch/>
        </p:blipFill>
        <p:spPr>
          <a:xfrm flipH="1" flipV="1">
            <a:off x="7267887" y="-1370"/>
            <a:ext cx="3502524" cy="13811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96FD1DF-BCBC-3955-1EED-56A41B23DAEC}"/>
              </a:ext>
            </a:extLst>
          </p:cNvPr>
          <p:cNvSpPr txBox="1"/>
          <p:nvPr/>
        </p:nvSpPr>
        <p:spPr>
          <a:xfrm>
            <a:off x="3414442" y="2303113"/>
            <a:ext cx="5419610" cy="1949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 tập sử dụng kết từ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49507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612B66-A6EC-3D59-CB8A-18F0E6D299E5}"/>
              </a:ext>
            </a:extLst>
          </p:cNvPr>
          <p:cNvGrpSpPr/>
          <p:nvPr/>
        </p:nvGrpSpPr>
        <p:grpSpPr>
          <a:xfrm>
            <a:off x="320249" y="381001"/>
            <a:ext cx="11617751" cy="1225965"/>
            <a:chOff x="963626" y="741622"/>
            <a:chExt cx="11617751" cy="12259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318194-6974-49F6-4FEB-C1851B568114}"/>
                </a:ext>
              </a:extLst>
            </p:cNvPr>
            <p:cNvSpPr/>
            <p:nvPr/>
          </p:nvSpPr>
          <p:spPr>
            <a:xfrm>
              <a:off x="1532377" y="741622"/>
              <a:ext cx="11049000" cy="11086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alt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một kết từ phù hợp trong ngoặc đơn thay cho mỗi  </a:t>
              </a:r>
              <a:r>
                <a:rPr lang="en-US" alt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alt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 văn sau:</a:t>
              </a:r>
              <a:endPara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9E1B04-ADB5-9936-6511-B61C0F36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626" y="900787"/>
              <a:ext cx="918458" cy="1066800"/>
            </a:xfrm>
            <a:prstGeom prst="rect">
              <a:avLst/>
            </a:prstGeom>
          </p:spPr>
        </p:pic>
      </p:grpSp>
      <p:pic>
        <p:nvPicPr>
          <p:cNvPr id="22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11" y="919169"/>
            <a:ext cx="664607" cy="6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Hộp Văn bản 14">
            <a:extLst>
              <a:ext uri="{FF2B5EF4-FFF2-40B4-BE49-F238E27FC236}">
                <a16:creationId xmlns:a16="http://schemas.microsoft.com/office/drawing/2014/main" id="{EC65F727-1B20-6B2C-FCCD-3EB24D01F334}"/>
              </a:ext>
            </a:extLst>
          </p:cNvPr>
          <p:cNvSpPr txBox="1"/>
          <p:nvPr/>
        </p:nvSpPr>
        <p:spPr>
          <a:xfrm>
            <a:off x="895393" y="2161532"/>
            <a:ext cx="104012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ArialMT"/>
              </a:rPr>
              <a:t>	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những trái chín đầu mùa. Bên dưới cái tầng xanh thứ nhất đó là giàn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treo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(của, như) bí, bầu và khổ qua.</a:t>
            </a:r>
          </a:p>
          <a:p>
            <a:pPr algn="just"/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Theo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910" y="2993571"/>
            <a:ext cx="79959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98" y="4423689"/>
            <a:ext cx="79959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09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285E2B6-B3FF-5E56-C752-394EC4DF1C39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Hình ảnh 4" descr="Ảnh có chứa Phim hoạt hình, Hoạt hình, Mặt người, trang phục&#10;&#10;Mô tả được tạo tự động">
            <a:extLst>
              <a:ext uri="{FF2B5EF4-FFF2-40B4-BE49-F238E27FC236}">
                <a16:creationId xmlns:a16="http://schemas.microsoft.com/office/drawing/2014/main" id="{088679BA-4442-48EF-7C1B-B0421C63A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-3028" y="0"/>
            <a:ext cx="12191980" cy="685671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EF9FFA6-1EF6-C575-13D4-0159079662A7}"/>
              </a:ext>
            </a:extLst>
          </p:cNvPr>
          <p:cNvSpPr txBox="1"/>
          <p:nvPr/>
        </p:nvSpPr>
        <p:spPr>
          <a:xfrm>
            <a:off x="3704442" y="2031839"/>
            <a:ext cx="51608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9783" y="287383"/>
            <a:ext cx="2934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VBT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782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6"/>
            <a:ext cx="11359560" cy="625917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/>
              <a:t>Mận nở hoa trắng </a:t>
            </a:r>
            <a:r>
              <a:rPr lang="en-US" b="1"/>
              <a:t>và</a:t>
            </a:r>
            <a:r>
              <a:rPr lang="en-US"/>
              <a:t> ổi đã cho những trái chín (Quan hệ </a:t>
            </a:r>
            <a:r>
              <a:rPr lang="en-US" b="1"/>
              <a:t>Liệt kê</a:t>
            </a:r>
            <a:r>
              <a:rPr lang="en-US"/>
              <a:t>)</a:t>
            </a:r>
          </a:p>
          <a:p>
            <a:pPr lvl="0"/>
            <a:r>
              <a:rPr lang="en-US"/>
              <a:t>Giàn treo </a:t>
            </a:r>
            <a:r>
              <a:rPr lang="en-US" b="1"/>
              <a:t>của</a:t>
            </a:r>
            <a:r>
              <a:rPr lang="en-US"/>
              <a:t> bí, bầu và khổ qua (Quan hệ </a:t>
            </a:r>
            <a:r>
              <a:rPr lang="en-US" b="1"/>
              <a:t>Sở hữu</a:t>
            </a:r>
            <a:r>
              <a:rPr lang="en-US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7ECB9-B558-D72F-AC1D-B60B1AF03A7E}"/>
              </a:ext>
            </a:extLst>
          </p:cNvPr>
          <p:cNvSpPr txBox="1"/>
          <p:nvPr/>
        </p:nvSpPr>
        <p:spPr>
          <a:xfrm>
            <a:off x="1153476" y="2015330"/>
            <a:ext cx="100902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4000" b="1" i="1" dirty="0">
                <a:solidFill>
                  <a:srgbClr val="F44A4C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những trái chín đầu mùa. Bên dưới cái tầng xanh thứ nhất đó là giàn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 </a:t>
            </a:r>
            <a:r>
              <a:rPr lang="vi-VN" sz="4000" b="1" dirty="0">
                <a:solidFill>
                  <a:srgbClr val="F44A4C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(của, như) bí, bầu và khổ qua.</a:t>
            </a:r>
          </a:p>
          <a:p>
            <a:pPr lvl="0" algn="just">
              <a:defRPr/>
            </a:pP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Theo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33" y="2529347"/>
            <a:ext cx="1332411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6917D9C5-6347-9270-9EEA-548547CD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17" y="3619705"/>
            <a:ext cx="1273907" cy="12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1153476" y="535094"/>
            <a:ext cx="9989548" cy="1375398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một kết từ phù hợp trong ngoặc đơn thay cho mỗi 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sau: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51" y="931552"/>
            <a:ext cx="79959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Hộp Văn bản 14">
            <a:extLst>
              <a:ext uri="{FF2B5EF4-FFF2-40B4-BE49-F238E27FC236}">
                <a16:creationId xmlns:a16="http://schemas.microsoft.com/office/drawing/2014/main" id="{3F121805-033D-FECD-0323-E77EBCF8B5F8}"/>
              </a:ext>
            </a:extLst>
          </p:cNvPr>
          <p:cNvSpPr txBox="1"/>
          <p:nvPr/>
        </p:nvSpPr>
        <p:spPr>
          <a:xfrm>
            <a:off x="3252851" y="3921021"/>
            <a:ext cx="109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của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Hộp Văn bản 14">
            <a:extLst>
              <a:ext uri="{FF2B5EF4-FFF2-40B4-BE49-F238E27FC236}">
                <a16:creationId xmlns:a16="http://schemas.microsoft.com/office/drawing/2014/main" id="{7B585582-DFC1-E67B-8AE7-97A460CDF363}"/>
              </a:ext>
            </a:extLst>
          </p:cNvPr>
          <p:cNvSpPr txBox="1"/>
          <p:nvPr/>
        </p:nvSpPr>
        <p:spPr>
          <a:xfrm>
            <a:off x="4344171" y="2656613"/>
            <a:ext cx="694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và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7846</TotalTime>
  <Words>1266</Words>
  <Application>Microsoft Office PowerPoint</Application>
  <PresentationFormat>Widescreen</PresentationFormat>
  <Paragraphs>134</Paragraphs>
  <Slides>31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#9Slide02 Noi dung dai</vt:lpstr>
      <vt:lpstr>Aptos</vt:lpstr>
      <vt:lpstr>Arial</vt:lpstr>
      <vt:lpstr>Arial-BoldMT</vt:lpstr>
      <vt:lpstr>ArialMT</vt:lpstr>
      <vt:lpstr>Arial-Rounded-Bold</vt:lpstr>
      <vt:lpstr>Arimo</vt:lpstr>
      <vt:lpstr>Calibri</vt:lpstr>
      <vt:lpstr>Cambria</vt:lpstr>
      <vt:lpstr>Times New Roman</vt:lpstr>
      <vt:lpstr>UTM Cookies</vt:lpstr>
      <vt:lpstr>UTM Mother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267</cp:revision>
  <dcterms:created xsi:type="dcterms:W3CDTF">2024-06-19T08:15:46Z</dcterms:created>
  <dcterms:modified xsi:type="dcterms:W3CDTF">2025-12-29T14:40:32Z</dcterms:modified>
</cp:coreProperties>
</file>