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441" r:id="rId3"/>
    <p:sldId id="470" r:id="rId4"/>
    <p:sldId id="471" r:id="rId5"/>
    <p:sldId id="472" r:id="rId6"/>
    <p:sldId id="460" r:id="rId7"/>
    <p:sldId id="459" r:id="rId8"/>
    <p:sldId id="473" r:id="rId9"/>
    <p:sldId id="474" r:id="rId10"/>
    <p:sldId id="475" r:id="rId11"/>
    <p:sldId id="334" r:id="rId12"/>
    <p:sldId id="450" r:id="rId13"/>
    <p:sldId id="448" r:id="rId14"/>
    <p:sldId id="449" r:id="rId15"/>
    <p:sldId id="462" r:id="rId16"/>
    <p:sldId id="469" r:id="rId17"/>
    <p:sldId id="451" r:id="rId18"/>
    <p:sldId id="452" r:id="rId19"/>
    <p:sldId id="453" r:id="rId20"/>
    <p:sldId id="480" r:id="rId21"/>
    <p:sldId id="479" r:id="rId22"/>
    <p:sldId id="406" r:id="rId23"/>
    <p:sldId id="454" r:id="rId24"/>
    <p:sldId id="476" r:id="rId25"/>
    <p:sldId id="455" r:id="rId26"/>
    <p:sldId id="477" r:id="rId27"/>
    <p:sldId id="456" r:id="rId28"/>
    <p:sldId id="478" r:id="rId29"/>
    <p:sldId id="423" r:id="rId30"/>
    <p:sldId id="4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8" autoAdjust="0"/>
    <p:restoredTop sz="94768"/>
  </p:normalViewPr>
  <p:slideViewPr>
    <p:cSldViewPr snapToGrid="0">
      <p:cViewPr varScale="1">
        <p:scale>
          <a:sx n="60" d="100"/>
          <a:sy n="60" d="100"/>
        </p:scale>
        <p:origin x="200" y="1248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 -  B    4  - C  5 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can make use of these pictures to say the sentences (e.g. : 3. Ben is in the yard) and students give their answer C.  Then ask students to work in pairs to do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 -  B    4  - C  5 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4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8F72C3-45E2-4439-951A-DFBA210543D3}" type="datetimeFigureOut">
              <a:rPr lang="en-US" smtClean="0"/>
              <a:pPr>
                <a:defRPr/>
              </a:pPr>
              <a:t>12/24/25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FD9C21-E4E0-4B28-9192-41D3D150DA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6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21557" y="-29701"/>
            <a:ext cx="309700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4.1</a:t>
            </a:r>
            <a:r>
              <a:rPr lang="en-US" sz="1800" b="1" baseline="0" dirty="0">
                <a:solidFill>
                  <a:schemeClr val="bg1"/>
                </a:solidFill>
              </a:rPr>
              <a:t> review and practice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31220" y="2199532"/>
            <a:ext cx="6042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and practice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8D21A-F234-C2BD-728D-FA6C9C33C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041B7F-7ED1-03EF-F887-0570745D0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136" y="1"/>
            <a:ext cx="7051727" cy="6857999"/>
          </a:xfrm>
          <a:prstGeom prst="rect">
            <a:avLst/>
          </a:prstGeom>
        </p:spPr>
      </p:pic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E35F95AC-E007-7C50-4022-9044C91A9715}"/>
              </a:ext>
            </a:extLst>
          </p:cNvPr>
          <p:cNvSpPr/>
          <p:nvPr/>
        </p:nvSpPr>
        <p:spPr>
          <a:xfrm>
            <a:off x="6858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>
            <a:extLst>
              <a:ext uri="{FF2B5EF4-FFF2-40B4-BE49-F238E27FC236}">
                <a16:creationId xmlns:a16="http://schemas.microsoft.com/office/drawing/2014/main" id="{CC71E27B-1736-B9AE-990C-B0E67F98E347}"/>
              </a:ext>
            </a:extLst>
          </p:cNvPr>
          <p:cNvSpPr/>
          <p:nvPr/>
        </p:nvSpPr>
        <p:spPr>
          <a:xfrm>
            <a:off x="8763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1360AD92-E80B-9199-E4CE-E7BE5678E504}"/>
              </a:ext>
            </a:extLst>
          </p:cNvPr>
          <p:cNvSpPr/>
          <p:nvPr/>
        </p:nvSpPr>
        <p:spPr>
          <a:xfrm>
            <a:off x="5029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>
            <a:extLst>
              <a:ext uri="{FF2B5EF4-FFF2-40B4-BE49-F238E27FC236}">
                <a16:creationId xmlns:a16="http://schemas.microsoft.com/office/drawing/2014/main" id="{AC5B3B04-16F0-0B8B-2DDC-863A74E0E93B}"/>
              </a:ext>
            </a:extLst>
          </p:cNvPr>
          <p:cNvSpPr/>
          <p:nvPr/>
        </p:nvSpPr>
        <p:spPr>
          <a:xfrm>
            <a:off x="3276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>
            <a:extLst>
              <a:ext uri="{FF2B5EF4-FFF2-40B4-BE49-F238E27FC236}">
                <a16:creationId xmlns:a16="http://schemas.microsoft.com/office/drawing/2014/main" id="{E70C3576-5490-F217-667B-158D74D3D2C0}"/>
              </a:ext>
            </a:extLst>
          </p:cNvPr>
          <p:cNvSpPr/>
          <p:nvPr/>
        </p:nvSpPr>
        <p:spPr>
          <a:xfrm>
            <a:off x="152400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C5FD39BA-636D-DF87-42D4-F6A50CA0E922}"/>
              </a:ext>
            </a:extLst>
          </p:cNvPr>
          <p:cNvSpPr/>
          <p:nvPr/>
        </p:nvSpPr>
        <p:spPr>
          <a:xfrm>
            <a:off x="6858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C8754C79-6AF8-E585-7AC7-B54F93794630}"/>
              </a:ext>
            </a:extLst>
          </p:cNvPr>
          <p:cNvSpPr/>
          <p:nvPr/>
        </p:nvSpPr>
        <p:spPr>
          <a:xfrm>
            <a:off x="8763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E70EB09F-FDCA-8F46-813B-E2797A88437B}"/>
              </a:ext>
            </a:extLst>
          </p:cNvPr>
          <p:cNvSpPr/>
          <p:nvPr/>
        </p:nvSpPr>
        <p:spPr>
          <a:xfrm>
            <a:off x="5029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5FCD24E8-85CC-AED8-011E-6044ED3DECA5}"/>
              </a:ext>
            </a:extLst>
          </p:cNvPr>
          <p:cNvSpPr/>
          <p:nvPr/>
        </p:nvSpPr>
        <p:spPr>
          <a:xfrm>
            <a:off x="3276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0330449F-0049-3EB9-56F8-C85952587CE6}"/>
              </a:ext>
            </a:extLst>
          </p:cNvPr>
          <p:cNvSpPr/>
          <p:nvPr/>
        </p:nvSpPr>
        <p:spPr>
          <a:xfrm>
            <a:off x="152400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38844AC1-72DA-C7BC-BEFA-F2C9D586E422}"/>
              </a:ext>
            </a:extLst>
          </p:cNvPr>
          <p:cNvSpPr/>
          <p:nvPr/>
        </p:nvSpPr>
        <p:spPr>
          <a:xfrm>
            <a:off x="6858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905E6F76-513C-14E5-6242-25EE0E29E4D1}"/>
              </a:ext>
            </a:extLst>
          </p:cNvPr>
          <p:cNvSpPr/>
          <p:nvPr/>
        </p:nvSpPr>
        <p:spPr>
          <a:xfrm>
            <a:off x="8763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F5FD2398-EEC1-3B77-E2B7-02DDA241D7C0}"/>
              </a:ext>
            </a:extLst>
          </p:cNvPr>
          <p:cNvSpPr/>
          <p:nvPr/>
        </p:nvSpPr>
        <p:spPr>
          <a:xfrm>
            <a:off x="50546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A03C248F-E7B8-DCED-0497-62368F74CCE8}"/>
              </a:ext>
            </a:extLst>
          </p:cNvPr>
          <p:cNvSpPr/>
          <p:nvPr/>
        </p:nvSpPr>
        <p:spPr>
          <a:xfrm>
            <a:off x="32639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F03EF525-9B81-8A7A-8387-6E5CD6A59346}"/>
              </a:ext>
            </a:extLst>
          </p:cNvPr>
          <p:cNvSpPr/>
          <p:nvPr/>
        </p:nvSpPr>
        <p:spPr>
          <a:xfrm>
            <a:off x="152400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DC7B3F46-CE45-C3BA-92F6-E0043D290173}"/>
              </a:ext>
            </a:extLst>
          </p:cNvPr>
          <p:cNvSpPr/>
          <p:nvPr/>
        </p:nvSpPr>
        <p:spPr>
          <a:xfrm>
            <a:off x="6858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BDA7AEFE-C51E-6BB0-C708-7444337F97E9}"/>
              </a:ext>
            </a:extLst>
          </p:cNvPr>
          <p:cNvSpPr/>
          <p:nvPr/>
        </p:nvSpPr>
        <p:spPr>
          <a:xfrm>
            <a:off x="8763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F1B48927-829F-BB58-B2F2-40E05CFABB5E}"/>
              </a:ext>
            </a:extLst>
          </p:cNvPr>
          <p:cNvSpPr/>
          <p:nvPr/>
        </p:nvSpPr>
        <p:spPr>
          <a:xfrm>
            <a:off x="5029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B446BBF5-F7D2-D389-5CAD-C7B125D574D0}"/>
              </a:ext>
            </a:extLst>
          </p:cNvPr>
          <p:cNvSpPr/>
          <p:nvPr/>
        </p:nvSpPr>
        <p:spPr>
          <a:xfrm>
            <a:off x="3276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A095B7D0-87B0-E1F5-B5FF-74A03FE49FD3}"/>
              </a:ext>
            </a:extLst>
          </p:cNvPr>
          <p:cNvSpPr/>
          <p:nvPr/>
        </p:nvSpPr>
        <p:spPr>
          <a:xfrm>
            <a:off x="152400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73F1F66D-AC64-77D1-3635-D2D8BECBF177}"/>
              </a:ext>
            </a:extLst>
          </p:cNvPr>
          <p:cNvSpPr/>
          <p:nvPr/>
        </p:nvSpPr>
        <p:spPr>
          <a:xfrm>
            <a:off x="6858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Flowchart: Process 31">
            <a:extLst>
              <a:ext uri="{FF2B5EF4-FFF2-40B4-BE49-F238E27FC236}">
                <a16:creationId xmlns:a16="http://schemas.microsoft.com/office/drawing/2014/main" id="{DFF27B73-8254-BAE8-E1C7-3A654EC5176A}"/>
              </a:ext>
            </a:extLst>
          </p:cNvPr>
          <p:cNvSpPr/>
          <p:nvPr/>
        </p:nvSpPr>
        <p:spPr>
          <a:xfrm>
            <a:off x="8763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7A910EC5-9C8B-D5B8-62DF-C6634FA16A3E}"/>
              </a:ext>
            </a:extLst>
          </p:cNvPr>
          <p:cNvSpPr/>
          <p:nvPr/>
        </p:nvSpPr>
        <p:spPr>
          <a:xfrm>
            <a:off x="5029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Flowchart: Process 33">
            <a:extLst>
              <a:ext uri="{FF2B5EF4-FFF2-40B4-BE49-F238E27FC236}">
                <a16:creationId xmlns:a16="http://schemas.microsoft.com/office/drawing/2014/main" id="{B73A534D-4966-AACE-DBC2-982EBC7A31E9}"/>
              </a:ext>
            </a:extLst>
          </p:cNvPr>
          <p:cNvSpPr/>
          <p:nvPr/>
        </p:nvSpPr>
        <p:spPr>
          <a:xfrm>
            <a:off x="3276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1AEC8B08-BDB3-42C2-4671-36B89B514C41}"/>
              </a:ext>
            </a:extLst>
          </p:cNvPr>
          <p:cNvSpPr/>
          <p:nvPr/>
        </p:nvSpPr>
        <p:spPr>
          <a:xfrm>
            <a:off x="152400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Flowchart: Process 35">
            <a:extLst>
              <a:ext uri="{FF2B5EF4-FFF2-40B4-BE49-F238E27FC236}">
                <a16:creationId xmlns:a16="http://schemas.microsoft.com/office/drawing/2014/main" id="{4F606AFC-A6EA-03AE-DB11-E251A5F98DD9}"/>
              </a:ext>
            </a:extLst>
          </p:cNvPr>
          <p:cNvSpPr/>
          <p:nvPr/>
        </p:nvSpPr>
        <p:spPr>
          <a:xfrm>
            <a:off x="6858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8D425B7B-F368-DA73-8A9E-643618B37E00}"/>
              </a:ext>
            </a:extLst>
          </p:cNvPr>
          <p:cNvSpPr/>
          <p:nvPr/>
        </p:nvSpPr>
        <p:spPr>
          <a:xfrm>
            <a:off x="8763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4419FCF6-A992-E160-0AEA-B1C2B1755CC8}"/>
              </a:ext>
            </a:extLst>
          </p:cNvPr>
          <p:cNvSpPr/>
          <p:nvPr/>
        </p:nvSpPr>
        <p:spPr>
          <a:xfrm>
            <a:off x="5029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3D354360-DDC0-289C-944F-C7E976D62DD4}"/>
              </a:ext>
            </a:extLst>
          </p:cNvPr>
          <p:cNvSpPr/>
          <p:nvPr/>
        </p:nvSpPr>
        <p:spPr>
          <a:xfrm>
            <a:off x="3276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>
            <a:extLst>
              <a:ext uri="{FF2B5EF4-FFF2-40B4-BE49-F238E27FC236}">
                <a16:creationId xmlns:a16="http://schemas.microsoft.com/office/drawing/2014/main" id="{D88E1E6A-8DF0-A003-998B-860DAB26BFEF}"/>
              </a:ext>
            </a:extLst>
          </p:cNvPr>
          <p:cNvSpPr/>
          <p:nvPr/>
        </p:nvSpPr>
        <p:spPr>
          <a:xfrm>
            <a:off x="152400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D49F80-D83C-E7AA-076D-BD8AC12AD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648200"/>
            <a:ext cx="91807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Bradley Hand ITC TT" panose="00000400000000000000" pitchFamily="2" charset="0"/>
              </a:rPr>
              <a:t>eating</a:t>
            </a:r>
          </a:p>
        </p:txBody>
      </p:sp>
    </p:spTree>
    <p:extLst>
      <p:ext uri="{BB962C8B-B14F-4D97-AF65-F5344CB8AC3E}">
        <p14:creationId xmlns:p14="http://schemas.microsoft.com/office/powerpoint/2010/main" val="9263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animBg="1"/>
      <p:bldP spid="33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4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412"/>
            <a:ext cx="5210175" cy="62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441" y="1073127"/>
            <a:ext cx="7732852" cy="2312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639" y="3603344"/>
            <a:ext cx="6961167" cy="2600501"/>
          </a:xfrm>
          <a:prstGeom prst="rect">
            <a:avLst/>
          </a:prstGeom>
        </p:spPr>
      </p:pic>
      <p:pic>
        <p:nvPicPr>
          <p:cNvPr id="6" name="Picture 5" descr="https://phongthuyxanh.vn/wp-content/uploads/d%E1%BA%A5u-t%C3%ADch.png">
            <a:extLst>
              <a:ext uri="{FF2B5EF4-FFF2-40B4-BE49-F238E27FC236}">
                <a16:creationId xmlns:a16="http://schemas.microsoft.com/office/drawing/2014/main" id="{8A1001F8-B16B-6D1A-D6E7-5F289879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626" y="5513542"/>
            <a:ext cx="542661" cy="54266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CD2-TRACK 46 (1)">
            <a:hlinkClick r:id="" action="ppaction://media"/>
            <a:extLst>
              <a:ext uri="{FF2B5EF4-FFF2-40B4-BE49-F238E27FC236}">
                <a16:creationId xmlns:a16="http://schemas.microsoft.com/office/drawing/2014/main" id="{8C51723F-20CB-1227-7E4C-8305E0BBB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44012" y="1783108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411C02-1F54-E78F-3521-2378D3CF0FB0}"/>
              </a:ext>
            </a:extLst>
          </p:cNvPr>
          <p:cNvSpPr/>
          <p:nvPr/>
        </p:nvSpPr>
        <p:spPr>
          <a:xfrm>
            <a:off x="10245214" y="1695911"/>
            <a:ext cx="1005846" cy="8945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8AC671-946C-0F8F-8EBF-2D3AE862FC16}"/>
              </a:ext>
            </a:extLst>
          </p:cNvPr>
          <p:cNvSpPr/>
          <p:nvPr/>
        </p:nvSpPr>
        <p:spPr>
          <a:xfrm>
            <a:off x="7286128" y="475531"/>
            <a:ext cx="396493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</a:rPr>
              <a:t>Click on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7951508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5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412"/>
            <a:ext cx="5210175" cy="628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20" y="3642355"/>
            <a:ext cx="5676566" cy="2409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029" y="987061"/>
            <a:ext cx="6454728" cy="2278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415" y="3543300"/>
            <a:ext cx="5660206" cy="2508708"/>
          </a:xfrm>
          <a:prstGeom prst="rect">
            <a:avLst/>
          </a:prstGeom>
        </p:spPr>
      </p:pic>
      <p:pic>
        <p:nvPicPr>
          <p:cNvPr id="8" name="Picture 7" descr="https://phongthuyxanh.vn/wp-content/uploads/d%E1%BA%A5u-t%C3%ADch.png">
            <a:extLst>
              <a:ext uri="{FF2B5EF4-FFF2-40B4-BE49-F238E27FC236}">
                <a16:creationId xmlns:a16="http://schemas.microsoft.com/office/drawing/2014/main" id="{963A94BA-F1CA-3211-4C1D-013BD7CB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415" y="2662076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9" name="Picture 8" descr="https://phongthuyxanh.vn/wp-content/uploads/d%E1%BA%A5u-t%C3%ADch.png">
            <a:extLst>
              <a:ext uri="{FF2B5EF4-FFF2-40B4-BE49-F238E27FC236}">
                <a16:creationId xmlns:a16="http://schemas.microsoft.com/office/drawing/2014/main" id="{7B4FFD1F-19EE-1E0A-9F5F-C2471DDA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462" y="5448884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" name="Picture 9" descr="https://phongthuyxanh.vn/wp-content/uploads/d%E1%BA%A5u-t%C3%ADch.png">
            <a:extLst>
              <a:ext uri="{FF2B5EF4-FFF2-40B4-BE49-F238E27FC236}">
                <a16:creationId xmlns:a16="http://schemas.microsoft.com/office/drawing/2014/main" id="{882A2BBD-193C-DA61-46A2-346141B3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6856" y="5448884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CD2-TRACK 46 (2)">
            <a:hlinkClick r:id="" action="ppaction://media"/>
            <a:extLst>
              <a:ext uri="{FF2B5EF4-FFF2-40B4-BE49-F238E27FC236}">
                <a16:creationId xmlns:a16="http://schemas.microsoft.com/office/drawing/2014/main" id="{DBDA5AAB-6A19-265F-262E-309DF9AA0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25351" y="1087369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D95817-A165-4B6A-46F7-03A729CD1439}"/>
              </a:ext>
            </a:extLst>
          </p:cNvPr>
          <p:cNvSpPr/>
          <p:nvPr/>
        </p:nvSpPr>
        <p:spPr>
          <a:xfrm>
            <a:off x="9521687" y="805992"/>
            <a:ext cx="1411356" cy="10725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AC671-946C-0F8F-8EBF-2D3AE862FC16}"/>
              </a:ext>
            </a:extLst>
          </p:cNvPr>
          <p:cNvSpPr/>
          <p:nvPr/>
        </p:nvSpPr>
        <p:spPr>
          <a:xfrm>
            <a:off x="6916539" y="577349"/>
            <a:ext cx="396493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</a:rPr>
              <a:t>Click on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6179712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3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33" y="1221805"/>
            <a:ext cx="6961167" cy="2600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AC0FCF-D418-6333-F084-0D89A4878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477" y="3822306"/>
            <a:ext cx="6861255" cy="2421619"/>
          </a:xfrm>
          <a:prstGeom prst="rect">
            <a:avLst/>
          </a:prstGeom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93429500-3D1A-107A-0D50-03EC60094E82}"/>
              </a:ext>
            </a:extLst>
          </p:cNvPr>
          <p:cNvSpPr/>
          <p:nvPr/>
        </p:nvSpPr>
        <p:spPr>
          <a:xfrm>
            <a:off x="156508" y="436783"/>
            <a:ext cx="4321224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Make up sentences. </a:t>
            </a:r>
          </a:p>
        </p:txBody>
      </p:sp>
      <p:pic>
        <p:nvPicPr>
          <p:cNvPr id="6" name="Picture 5" descr="https://phongthuyxanh.vn/wp-content/uploads/d%E1%BA%A5u-t%C3%ADch.png">
            <a:extLst>
              <a:ext uri="{FF2B5EF4-FFF2-40B4-BE49-F238E27FC236}">
                <a16:creationId xmlns:a16="http://schemas.microsoft.com/office/drawing/2014/main" id="{101D085B-43AE-5FD5-C7BA-A7D240DA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694" y="2998805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Picture 7" descr="https://phongthuyxanh.vn/wp-content/uploads/d%E1%BA%A5u-t%C3%ADch.png">
            <a:extLst>
              <a:ext uri="{FF2B5EF4-FFF2-40B4-BE49-F238E27FC236}">
                <a16:creationId xmlns:a16="http://schemas.microsoft.com/office/drawing/2014/main" id="{26BD06D1-7D1D-B26D-6005-06721A1C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0184" y="5512515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249E42-F4E1-E0DA-E679-1DF9E6878FF8}"/>
              </a:ext>
            </a:extLst>
          </p:cNvPr>
          <p:cNvSpPr txBox="1"/>
          <p:nvPr/>
        </p:nvSpPr>
        <p:spPr>
          <a:xfrm>
            <a:off x="7322179" y="1746735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Jame  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74545-1559-1FD2-953B-945AF32CB86F}"/>
              </a:ext>
            </a:extLst>
          </p:cNvPr>
          <p:cNvSpPr txBox="1"/>
          <p:nvPr/>
        </p:nvSpPr>
        <p:spPr>
          <a:xfrm>
            <a:off x="354034" y="4217384"/>
            <a:ext cx="488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bedroom has______.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B4188-3D73-AC31-C1F7-25A303E58BC4}"/>
              </a:ext>
            </a:extLst>
          </p:cNvPr>
          <p:cNvSpPr txBox="1"/>
          <p:nvPr/>
        </p:nvSpPr>
        <p:spPr>
          <a:xfrm>
            <a:off x="254523" y="5147035"/>
            <a:ext cx="5354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bedroom has a picture (in it).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B6555-B479-17E8-C6EC-6115B636511E}"/>
              </a:ext>
            </a:extLst>
          </p:cNvPr>
          <p:cNvSpPr txBox="1"/>
          <p:nvPr/>
        </p:nvSpPr>
        <p:spPr>
          <a:xfrm>
            <a:off x="7350808" y="2654036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Jame is playing.</a:t>
            </a:r>
          </a:p>
        </p:txBody>
      </p:sp>
    </p:spTree>
    <p:extLst>
      <p:ext uri="{BB962C8B-B14F-4D97-AF65-F5344CB8AC3E}">
        <p14:creationId xmlns:p14="http://schemas.microsoft.com/office/powerpoint/2010/main" val="2208443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49" y="1133647"/>
            <a:ext cx="5676566" cy="240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638275"/>
            <a:ext cx="5660206" cy="2508708"/>
          </a:xfrm>
          <a:prstGeom prst="rect">
            <a:avLst/>
          </a:prstGeom>
        </p:spPr>
      </p:pic>
      <p:pic>
        <p:nvPicPr>
          <p:cNvPr id="9" name="Picture 8" descr="https://phongthuyxanh.vn/wp-content/uploads/d%E1%BA%A5u-t%C3%ADch.png">
            <a:extLst>
              <a:ext uri="{FF2B5EF4-FFF2-40B4-BE49-F238E27FC236}">
                <a16:creationId xmlns:a16="http://schemas.microsoft.com/office/drawing/2014/main" id="{7B4FFD1F-19EE-1E0A-9F5F-C2471DDA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291" y="2825876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" name="Picture 9" descr="https://phongthuyxanh.vn/wp-content/uploads/d%E1%BA%A5u-t%C3%ADch.png">
            <a:extLst>
              <a:ext uri="{FF2B5EF4-FFF2-40B4-BE49-F238E27FC236}">
                <a16:creationId xmlns:a16="http://schemas.microsoft.com/office/drawing/2014/main" id="{882A2BBD-193C-DA61-46A2-346141B3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5454" y="5543859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CD2-TRACK 46 (2)">
            <a:hlinkClick r:id="" action="ppaction://media"/>
            <a:extLst>
              <a:ext uri="{FF2B5EF4-FFF2-40B4-BE49-F238E27FC236}">
                <a16:creationId xmlns:a16="http://schemas.microsoft.com/office/drawing/2014/main" id="{DBDA5AAB-6A19-265F-262E-309DF9AA0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25351" y="1087369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D95817-A165-4B6A-46F7-03A729CD1439}"/>
              </a:ext>
            </a:extLst>
          </p:cNvPr>
          <p:cNvSpPr/>
          <p:nvPr/>
        </p:nvSpPr>
        <p:spPr>
          <a:xfrm>
            <a:off x="9521687" y="805992"/>
            <a:ext cx="1411356" cy="10725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435BA372-F03C-1D5C-E851-C1E900B5FBA0}"/>
              </a:ext>
            </a:extLst>
          </p:cNvPr>
          <p:cNvSpPr/>
          <p:nvPr/>
        </p:nvSpPr>
        <p:spPr>
          <a:xfrm>
            <a:off x="316520" y="424895"/>
            <a:ext cx="4321224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Make up sentences.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725197-A49C-B22D-E1E9-CAB98D6E02A5}"/>
              </a:ext>
            </a:extLst>
          </p:cNvPr>
          <p:cNvSpPr txBox="1"/>
          <p:nvPr/>
        </p:nvSpPr>
        <p:spPr>
          <a:xfrm>
            <a:off x="6927883" y="1460841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kitchen _______.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F6EA48-6067-3B59-124B-7C25570C2699}"/>
              </a:ext>
            </a:extLst>
          </p:cNvPr>
          <p:cNvSpPr txBox="1"/>
          <p:nvPr/>
        </p:nvSpPr>
        <p:spPr>
          <a:xfrm>
            <a:off x="6966528" y="2228672"/>
            <a:ext cx="506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kitchen is blue./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My kitchen has a picture.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F9122-F26F-98A2-5EF5-B16657194A47}"/>
              </a:ext>
            </a:extLst>
          </p:cNvPr>
          <p:cNvSpPr txBox="1"/>
          <p:nvPr/>
        </p:nvSpPr>
        <p:spPr>
          <a:xfrm>
            <a:off x="672107" y="5075557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He is cleaning.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49C28-A4E0-49E9-CD7A-77AB48B0DACD}"/>
              </a:ext>
            </a:extLst>
          </p:cNvPr>
          <p:cNvSpPr txBox="1"/>
          <p:nvPr/>
        </p:nvSpPr>
        <p:spPr>
          <a:xfrm>
            <a:off x="672106" y="4134858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Ben _______.</a:t>
            </a:r>
          </a:p>
        </p:txBody>
      </p:sp>
    </p:spTree>
    <p:extLst>
      <p:ext uri="{BB962C8B-B14F-4D97-AF65-F5344CB8AC3E}">
        <p14:creationId xmlns:p14="http://schemas.microsoft.com/office/powerpoint/2010/main" val="17102742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38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752"/>
            <a:ext cx="8448675" cy="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90" y="1852612"/>
            <a:ext cx="8505825" cy="3381375"/>
          </a:xfrm>
          <a:prstGeom prst="rect">
            <a:avLst/>
          </a:prstGeom>
        </p:spPr>
      </p:pic>
      <p:pic>
        <p:nvPicPr>
          <p:cNvPr id="4" name="Picture 3" descr="https://phongthuyxanh.vn/wp-content/uploads/d%E1%BA%A5u-t%C3%ADch.png">
            <a:extLst>
              <a:ext uri="{FF2B5EF4-FFF2-40B4-BE49-F238E27FC236}">
                <a16:creationId xmlns:a16="http://schemas.microsoft.com/office/drawing/2014/main" id="{CCBF2900-70A2-B9B5-36CF-10F4023BC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4957" y="4132657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382613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752"/>
            <a:ext cx="8448675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87" y="1979430"/>
            <a:ext cx="8420100" cy="3343275"/>
          </a:xfrm>
          <a:prstGeom prst="rect">
            <a:avLst/>
          </a:prstGeom>
        </p:spPr>
      </p:pic>
      <p:pic>
        <p:nvPicPr>
          <p:cNvPr id="5" name="Picture 4" descr="https://phongthuyxanh.vn/wp-content/uploads/d%E1%BA%A5u-t%C3%ADch.png">
            <a:extLst>
              <a:ext uri="{FF2B5EF4-FFF2-40B4-BE49-F238E27FC236}">
                <a16:creationId xmlns:a16="http://schemas.microsoft.com/office/drawing/2014/main" id="{0FE07647-42B7-4A2B-37D3-C58DEDCF0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2603" y="2511247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EFBC3724-3CA4-1548-C1B2-25EE05C0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1271" y="4230417"/>
            <a:ext cx="505788" cy="5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680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924139791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5243C-E2CC-EB7D-CFA8-EFE5B6530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C667AD-41B8-6A53-2E4B-3457263E2D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143"/>
            <a:ext cx="10131136" cy="69447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844FAF-443E-8A32-0F94-E43A236CDD77}"/>
              </a:ext>
            </a:extLst>
          </p:cNvPr>
          <p:cNvSpPr txBox="1"/>
          <p:nvPr/>
        </p:nvSpPr>
        <p:spPr>
          <a:xfrm>
            <a:off x="2956214" y="4163768"/>
            <a:ext cx="4218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68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8F595-96A1-D05F-5E85-0C44B4207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E40B77-4370-C29B-1834-03027B45160A}"/>
              </a:ext>
            </a:extLst>
          </p:cNvPr>
          <p:cNvSpPr txBox="1"/>
          <p:nvPr/>
        </p:nvSpPr>
        <p:spPr>
          <a:xfrm>
            <a:off x="862445" y="987137"/>
            <a:ext cx="7180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</a:rPr>
              <a:t>LOOK, ASK AND ANSWER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179E-1841-A13E-DD94-3A58C59D3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741" y="2764462"/>
            <a:ext cx="2849526" cy="2650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948A92-263D-4E16-E91D-2C060F153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0" y="2838891"/>
            <a:ext cx="2849527" cy="2501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64977-18A7-4C8B-04CB-EE3247486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316" y="2693460"/>
            <a:ext cx="3099867" cy="2764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F6C861-2067-C2EB-FE60-C8FED5C8C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841" y="2636695"/>
            <a:ext cx="3099867" cy="27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37102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4048771421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8" y="1240291"/>
            <a:ext cx="10544175" cy="28329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87395" y="2161562"/>
            <a:ext cx="1998616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cleaning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31A1E-8CA9-D34A-9F5B-A9C94DED7748}"/>
              </a:ext>
            </a:extLst>
          </p:cNvPr>
          <p:cNvSpPr txBox="1"/>
          <p:nvPr/>
        </p:nvSpPr>
        <p:spPr>
          <a:xfrm>
            <a:off x="1298864" y="446809"/>
            <a:ext cx="515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ORDER THE LETTERS</a:t>
            </a:r>
          </a:p>
        </p:txBody>
      </p:sp>
    </p:spTree>
    <p:extLst>
      <p:ext uri="{BB962C8B-B14F-4D97-AF65-F5344CB8AC3E}">
        <p14:creationId xmlns:p14="http://schemas.microsoft.com/office/powerpoint/2010/main" val="194561375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6E6F0-E991-C463-096F-A0C21B21C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0C92A-42CF-F843-8961-468F228AF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78" y="1589809"/>
            <a:ext cx="10827958" cy="40766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56FE83-67ED-7CB6-8B10-B26723C3041F}"/>
              </a:ext>
            </a:extLst>
          </p:cNvPr>
          <p:cNvSpPr/>
          <p:nvPr/>
        </p:nvSpPr>
        <p:spPr>
          <a:xfrm>
            <a:off x="8117613" y="3056708"/>
            <a:ext cx="1998616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bedroom</a:t>
            </a:r>
          </a:p>
        </p:txBody>
      </p:sp>
    </p:spTree>
    <p:extLst>
      <p:ext uri="{BB962C8B-B14F-4D97-AF65-F5344CB8AC3E}">
        <p14:creationId xmlns:p14="http://schemas.microsoft.com/office/powerpoint/2010/main" val="26183786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" y="1357992"/>
            <a:ext cx="11294917" cy="43777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17330" y="3056708"/>
            <a:ext cx="2259873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bathroom</a:t>
            </a:r>
          </a:p>
        </p:txBody>
      </p:sp>
    </p:spTree>
    <p:extLst>
      <p:ext uri="{BB962C8B-B14F-4D97-AF65-F5344CB8AC3E}">
        <p14:creationId xmlns:p14="http://schemas.microsoft.com/office/powerpoint/2010/main" val="16297111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64512-7EB7-A1E7-4ABD-941600345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18A2C6-67B1-2FE0-4502-5CAF720CD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18" y="1361209"/>
            <a:ext cx="11294918" cy="45453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D31364-701D-F788-6B52-DD604705F1C5}"/>
              </a:ext>
            </a:extLst>
          </p:cNvPr>
          <p:cNvSpPr/>
          <p:nvPr/>
        </p:nvSpPr>
        <p:spPr>
          <a:xfrm>
            <a:off x="8565376" y="3056708"/>
            <a:ext cx="1998616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cooking</a:t>
            </a:r>
          </a:p>
        </p:txBody>
      </p:sp>
    </p:spTree>
    <p:extLst>
      <p:ext uri="{BB962C8B-B14F-4D97-AF65-F5344CB8AC3E}">
        <p14:creationId xmlns:p14="http://schemas.microsoft.com/office/powerpoint/2010/main" val="19692900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3" y="1132609"/>
            <a:ext cx="11030483" cy="46477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67949" y="2936572"/>
            <a:ext cx="1998616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sofa</a:t>
            </a:r>
          </a:p>
        </p:txBody>
      </p:sp>
    </p:spTree>
    <p:extLst>
      <p:ext uri="{BB962C8B-B14F-4D97-AF65-F5344CB8AC3E}">
        <p14:creationId xmlns:p14="http://schemas.microsoft.com/office/powerpoint/2010/main" val="15630551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81287-B77C-D6A0-2A0B-4CA25C881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250EC-E176-C871-BE41-FCCE11632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59" y="1406162"/>
            <a:ext cx="11110641" cy="36542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8823BF-7E6A-36F3-94D9-BDFAB2CB6A14}"/>
              </a:ext>
            </a:extLst>
          </p:cNvPr>
          <p:cNvSpPr/>
          <p:nvPr/>
        </p:nvSpPr>
        <p:spPr>
          <a:xfrm>
            <a:off x="8284821" y="2475029"/>
            <a:ext cx="2259873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mirror</a:t>
            </a:r>
          </a:p>
        </p:txBody>
      </p:sp>
    </p:spTree>
    <p:extLst>
      <p:ext uri="{BB962C8B-B14F-4D97-AF65-F5344CB8AC3E}">
        <p14:creationId xmlns:p14="http://schemas.microsoft.com/office/powerpoint/2010/main" val="8210727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46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65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32.</a:t>
            </a: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1" y="1219200"/>
            <a:ext cx="3584589" cy="3505200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6858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8763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029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3276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152400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6858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763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029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276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52400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054600" y="1219200"/>
            <a:ext cx="18034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52400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276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52400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5029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152400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5029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276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152400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4074" y="1765280"/>
            <a:ext cx="276710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Hidden </a:t>
            </a:r>
          </a:p>
          <a:p>
            <a:pPr algn="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Pictures</a:t>
            </a:r>
          </a:p>
          <a:p>
            <a:pPr algn="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Guessing</a:t>
            </a:r>
          </a:p>
          <a:p>
            <a:pPr algn="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63776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8548" y="253388"/>
            <a:ext cx="7312735" cy="6956981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41" name="Flowchart: Process 40"/>
          <p:cNvSpPr/>
          <p:nvPr/>
        </p:nvSpPr>
        <p:spPr>
          <a:xfrm>
            <a:off x="6858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8763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029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3276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152400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6858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763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029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276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52400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858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8763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0546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276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52400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858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8763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5029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276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52400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6858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8763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5029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3276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152400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6858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8763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5029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276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152400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524000" y="4648200"/>
            <a:ext cx="91807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Bradley Hand ITC TT" panose="00000400000000000000" pitchFamily="2" charset="0"/>
              </a:rPr>
              <a:t>Living room</a:t>
            </a:r>
          </a:p>
        </p:txBody>
      </p:sp>
    </p:spTree>
    <p:extLst>
      <p:ext uri="{BB962C8B-B14F-4D97-AF65-F5344CB8AC3E}">
        <p14:creationId xmlns:p14="http://schemas.microsoft.com/office/powerpoint/2010/main" val="9940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animBg="1"/>
      <p:bldP spid="33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559" y="43874"/>
            <a:ext cx="7120763" cy="67379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41" name="Flowchart: Process 40"/>
          <p:cNvSpPr/>
          <p:nvPr/>
        </p:nvSpPr>
        <p:spPr>
          <a:xfrm>
            <a:off x="6858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8763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029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3276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152400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6858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763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029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276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52400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858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8763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0546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302000" y="1175326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52400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858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8763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5029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276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52400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6858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8763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5029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3276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152400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6858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8763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5029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276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152400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524000" y="4648200"/>
            <a:ext cx="91807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Bradley Hand ITC TT" panose="00000400000000000000" pitchFamily="2" charset="0"/>
              </a:rPr>
              <a:t>bathroom</a:t>
            </a:r>
          </a:p>
        </p:txBody>
      </p:sp>
    </p:spTree>
    <p:extLst>
      <p:ext uri="{BB962C8B-B14F-4D97-AF65-F5344CB8AC3E}">
        <p14:creationId xmlns:p14="http://schemas.microsoft.com/office/powerpoint/2010/main" val="24487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animBg="1"/>
      <p:bldP spid="33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9568" y="-76200"/>
            <a:ext cx="7292865" cy="6934200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6858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8763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029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3276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152400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6858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763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029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276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52400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858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8763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0546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289300" y="1231605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52400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858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8763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5029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276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52400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6858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8763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5029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3276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152400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6858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8763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5029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276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152400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524000" y="4648200"/>
            <a:ext cx="91807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Bradley Hand ITC TT" panose="00000400000000000000" pitchFamily="2" charset="0"/>
              </a:rPr>
              <a:t>bedroom</a:t>
            </a:r>
          </a:p>
        </p:txBody>
      </p:sp>
    </p:spTree>
    <p:extLst>
      <p:ext uri="{BB962C8B-B14F-4D97-AF65-F5344CB8AC3E}">
        <p14:creationId xmlns:p14="http://schemas.microsoft.com/office/powerpoint/2010/main" val="190928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animBg="1"/>
      <p:bldP spid="33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500" y="-152400"/>
            <a:ext cx="7239000" cy="7239000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6858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8763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029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3276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152400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6858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763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029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276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52400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858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8763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0546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276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52400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858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8763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5029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276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52400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6858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8763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5029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3276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152400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6858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8763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5029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276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152400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524000" y="4648200"/>
            <a:ext cx="91807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Bradley Hand ITC TT" panose="00000400000000000000" pitchFamily="2" charset="0"/>
              </a:rPr>
              <a:t>kitchen</a:t>
            </a:r>
          </a:p>
        </p:txBody>
      </p:sp>
    </p:spTree>
    <p:extLst>
      <p:ext uri="{BB962C8B-B14F-4D97-AF65-F5344CB8AC3E}">
        <p14:creationId xmlns:p14="http://schemas.microsoft.com/office/powerpoint/2010/main" val="113673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animBg="1"/>
      <p:bldP spid="33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68" y="1"/>
            <a:ext cx="7492264" cy="6857999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6858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8763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029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3276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152400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6858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763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029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276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52400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858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8763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0546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276600" y="1232491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52400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858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8763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5029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276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52400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6858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8763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5029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3276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152400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6858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8763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5029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276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152400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524000" y="4648200"/>
            <a:ext cx="91807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Bradley Hand ITC TT" panose="00000400000000000000" pitchFamily="2" charset="0"/>
              </a:rPr>
              <a:t>yard</a:t>
            </a:r>
          </a:p>
        </p:txBody>
      </p:sp>
    </p:spTree>
    <p:extLst>
      <p:ext uri="{BB962C8B-B14F-4D97-AF65-F5344CB8AC3E}">
        <p14:creationId xmlns:p14="http://schemas.microsoft.com/office/powerpoint/2010/main" val="245750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animBg="1"/>
      <p:bldP spid="33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32F11-4582-0FCE-E60F-4A189CDDF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CFE16A-8451-4AAF-638A-95911CEC0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4783" y="1"/>
            <a:ext cx="7382434" cy="6857999"/>
          </a:xfrm>
          <a:prstGeom prst="rect">
            <a:avLst/>
          </a:prstGeom>
        </p:spPr>
      </p:pic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0C5328F2-06F6-2968-ADE1-6B0B84394704}"/>
              </a:ext>
            </a:extLst>
          </p:cNvPr>
          <p:cNvSpPr/>
          <p:nvPr/>
        </p:nvSpPr>
        <p:spPr>
          <a:xfrm>
            <a:off x="6858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>
            <a:extLst>
              <a:ext uri="{FF2B5EF4-FFF2-40B4-BE49-F238E27FC236}">
                <a16:creationId xmlns:a16="http://schemas.microsoft.com/office/drawing/2014/main" id="{F1716F98-8423-7FD8-71DD-8DA56DBE9740}"/>
              </a:ext>
            </a:extLst>
          </p:cNvPr>
          <p:cNvSpPr/>
          <p:nvPr/>
        </p:nvSpPr>
        <p:spPr>
          <a:xfrm>
            <a:off x="8763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0A3E07FC-6EC8-3BEC-614E-2270091A6E3C}"/>
              </a:ext>
            </a:extLst>
          </p:cNvPr>
          <p:cNvSpPr/>
          <p:nvPr/>
        </p:nvSpPr>
        <p:spPr>
          <a:xfrm>
            <a:off x="5029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>
            <a:extLst>
              <a:ext uri="{FF2B5EF4-FFF2-40B4-BE49-F238E27FC236}">
                <a16:creationId xmlns:a16="http://schemas.microsoft.com/office/drawing/2014/main" id="{C9FA5257-9ECD-1C7A-06CF-F85F9E48BA01}"/>
              </a:ext>
            </a:extLst>
          </p:cNvPr>
          <p:cNvSpPr/>
          <p:nvPr/>
        </p:nvSpPr>
        <p:spPr>
          <a:xfrm>
            <a:off x="3276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>
            <a:extLst>
              <a:ext uri="{FF2B5EF4-FFF2-40B4-BE49-F238E27FC236}">
                <a16:creationId xmlns:a16="http://schemas.microsoft.com/office/drawing/2014/main" id="{702528A0-5B70-99AC-44CB-32CCEF2A92B5}"/>
              </a:ext>
            </a:extLst>
          </p:cNvPr>
          <p:cNvSpPr/>
          <p:nvPr/>
        </p:nvSpPr>
        <p:spPr>
          <a:xfrm>
            <a:off x="152400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192A8153-A7A3-45A5-35EE-5E70140BFFA2}"/>
              </a:ext>
            </a:extLst>
          </p:cNvPr>
          <p:cNvSpPr/>
          <p:nvPr/>
        </p:nvSpPr>
        <p:spPr>
          <a:xfrm>
            <a:off x="6858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63A06EED-D87A-DAB4-E870-8D8BE54B266A}"/>
              </a:ext>
            </a:extLst>
          </p:cNvPr>
          <p:cNvSpPr/>
          <p:nvPr/>
        </p:nvSpPr>
        <p:spPr>
          <a:xfrm>
            <a:off x="8763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EE5AF9A5-DAC7-018F-BF57-F504C02590A3}"/>
              </a:ext>
            </a:extLst>
          </p:cNvPr>
          <p:cNvSpPr/>
          <p:nvPr/>
        </p:nvSpPr>
        <p:spPr>
          <a:xfrm>
            <a:off x="5029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DA368AE1-43EC-C891-5FD1-1BA7D631C8C8}"/>
              </a:ext>
            </a:extLst>
          </p:cNvPr>
          <p:cNvSpPr/>
          <p:nvPr/>
        </p:nvSpPr>
        <p:spPr>
          <a:xfrm>
            <a:off x="3276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33BF69F1-B530-B217-6BF7-07C1A2AFF01C}"/>
              </a:ext>
            </a:extLst>
          </p:cNvPr>
          <p:cNvSpPr/>
          <p:nvPr/>
        </p:nvSpPr>
        <p:spPr>
          <a:xfrm>
            <a:off x="152400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28F78B22-C4DE-CBAF-CD73-B468FFAF11D3}"/>
              </a:ext>
            </a:extLst>
          </p:cNvPr>
          <p:cNvSpPr/>
          <p:nvPr/>
        </p:nvSpPr>
        <p:spPr>
          <a:xfrm>
            <a:off x="6858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1331169B-6B59-B4EB-9B87-90B8A8F0F162}"/>
              </a:ext>
            </a:extLst>
          </p:cNvPr>
          <p:cNvSpPr/>
          <p:nvPr/>
        </p:nvSpPr>
        <p:spPr>
          <a:xfrm>
            <a:off x="8763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B61B08C7-A1F8-CCF4-8E42-30E5DA76B549}"/>
              </a:ext>
            </a:extLst>
          </p:cNvPr>
          <p:cNvSpPr/>
          <p:nvPr/>
        </p:nvSpPr>
        <p:spPr>
          <a:xfrm>
            <a:off x="50546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EDB5B756-853A-E6D4-A714-0A5BA8460BDC}"/>
              </a:ext>
            </a:extLst>
          </p:cNvPr>
          <p:cNvSpPr/>
          <p:nvPr/>
        </p:nvSpPr>
        <p:spPr>
          <a:xfrm>
            <a:off x="3302000" y="1194391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9BE7FCBE-178C-9041-77AB-79E5AF90AFD2}"/>
              </a:ext>
            </a:extLst>
          </p:cNvPr>
          <p:cNvSpPr/>
          <p:nvPr/>
        </p:nvSpPr>
        <p:spPr>
          <a:xfrm>
            <a:off x="152400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48F05821-0409-DADC-B368-624B4D3E7101}"/>
              </a:ext>
            </a:extLst>
          </p:cNvPr>
          <p:cNvSpPr/>
          <p:nvPr/>
        </p:nvSpPr>
        <p:spPr>
          <a:xfrm>
            <a:off x="6858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4AADA0B7-18A6-7212-EA3F-1B9122FBE89C}"/>
              </a:ext>
            </a:extLst>
          </p:cNvPr>
          <p:cNvSpPr/>
          <p:nvPr/>
        </p:nvSpPr>
        <p:spPr>
          <a:xfrm>
            <a:off x="8763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233E2162-684E-7EDA-6263-D37481419C2C}"/>
              </a:ext>
            </a:extLst>
          </p:cNvPr>
          <p:cNvSpPr/>
          <p:nvPr/>
        </p:nvSpPr>
        <p:spPr>
          <a:xfrm>
            <a:off x="5029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E9C68B60-B7CB-BEC5-9D35-1AF4481F303A}"/>
              </a:ext>
            </a:extLst>
          </p:cNvPr>
          <p:cNvSpPr/>
          <p:nvPr/>
        </p:nvSpPr>
        <p:spPr>
          <a:xfrm>
            <a:off x="3276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F867734C-0CD2-EDEA-8F69-C23B19B551FA}"/>
              </a:ext>
            </a:extLst>
          </p:cNvPr>
          <p:cNvSpPr/>
          <p:nvPr/>
        </p:nvSpPr>
        <p:spPr>
          <a:xfrm>
            <a:off x="152400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B7DA410F-3C23-2EEF-EE92-800883D65489}"/>
              </a:ext>
            </a:extLst>
          </p:cNvPr>
          <p:cNvSpPr/>
          <p:nvPr/>
        </p:nvSpPr>
        <p:spPr>
          <a:xfrm>
            <a:off x="6858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Flowchart: Process 31">
            <a:extLst>
              <a:ext uri="{FF2B5EF4-FFF2-40B4-BE49-F238E27FC236}">
                <a16:creationId xmlns:a16="http://schemas.microsoft.com/office/drawing/2014/main" id="{FB57F0EB-C672-777D-0A50-727478CA468A}"/>
              </a:ext>
            </a:extLst>
          </p:cNvPr>
          <p:cNvSpPr/>
          <p:nvPr/>
        </p:nvSpPr>
        <p:spPr>
          <a:xfrm>
            <a:off x="8763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3134C5BC-AF94-C9EE-73E2-7F20459F94FE}"/>
              </a:ext>
            </a:extLst>
          </p:cNvPr>
          <p:cNvSpPr/>
          <p:nvPr/>
        </p:nvSpPr>
        <p:spPr>
          <a:xfrm>
            <a:off x="5029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Flowchart: Process 33">
            <a:extLst>
              <a:ext uri="{FF2B5EF4-FFF2-40B4-BE49-F238E27FC236}">
                <a16:creationId xmlns:a16="http://schemas.microsoft.com/office/drawing/2014/main" id="{C9C921C2-3232-BA6F-D452-48D147803C01}"/>
              </a:ext>
            </a:extLst>
          </p:cNvPr>
          <p:cNvSpPr/>
          <p:nvPr/>
        </p:nvSpPr>
        <p:spPr>
          <a:xfrm>
            <a:off x="3276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62D5725C-B6AD-E6E2-25B9-3F057E133325}"/>
              </a:ext>
            </a:extLst>
          </p:cNvPr>
          <p:cNvSpPr/>
          <p:nvPr/>
        </p:nvSpPr>
        <p:spPr>
          <a:xfrm>
            <a:off x="152400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Flowchart: Process 35">
            <a:extLst>
              <a:ext uri="{FF2B5EF4-FFF2-40B4-BE49-F238E27FC236}">
                <a16:creationId xmlns:a16="http://schemas.microsoft.com/office/drawing/2014/main" id="{ADEC7BE0-7E90-7CFE-2AD0-BF8B98665FDF}"/>
              </a:ext>
            </a:extLst>
          </p:cNvPr>
          <p:cNvSpPr/>
          <p:nvPr/>
        </p:nvSpPr>
        <p:spPr>
          <a:xfrm>
            <a:off x="6858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FAE2BC79-1036-7E4E-6834-095C6E5481AE}"/>
              </a:ext>
            </a:extLst>
          </p:cNvPr>
          <p:cNvSpPr/>
          <p:nvPr/>
        </p:nvSpPr>
        <p:spPr>
          <a:xfrm>
            <a:off x="8763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45ECBC54-B636-1D42-8BF7-C3B4593640EE}"/>
              </a:ext>
            </a:extLst>
          </p:cNvPr>
          <p:cNvSpPr/>
          <p:nvPr/>
        </p:nvSpPr>
        <p:spPr>
          <a:xfrm>
            <a:off x="5029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749DFB5D-3228-22CB-C33C-72E28B49AFA3}"/>
              </a:ext>
            </a:extLst>
          </p:cNvPr>
          <p:cNvSpPr/>
          <p:nvPr/>
        </p:nvSpPr>
        <p:spPr>
          <a:xfrm>
            <a:off x="3276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>
            <a:extLst>
              <a:ext uri="{FF2B5EF4-FFF2-40B4-BE49-F238E27FC236}">
                <a16:creationId xmlns:a16="http://schemas.microsoft.com/office/drawing/2014/main" id="{EE4AAF4F-8FAE-7841-986A-AA73A42F82B7}"/>
              </a:ext>
            </a:extLst>
          </p:cNvPr>
          <p:cNvSpPr/>
          <p:nvPr/>
        </p:nvSpPr>
        <p:spPr>
          <a:xfrm>
            <a:off x="152400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48BF5F6-8A76-3568-DB3F-C1D2642E3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648200"/>
            <a:ext cx="91807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Bradley Hand ITC TT" panose="00000400000000000000" pitchFamily="2" charset="0"/>
              </a:rPr>
              <a:t>cleaning</a:t>
            </a:r>
          </a:p>
        </p:txBody>
      </p:sp>
    </p:spTree>
    <p:extLst>
      <p:ext uri="{BB962C8B-B14F-4D97-AF65-F5344CB8AC3E}">
        <p14:creationId xmlns:p14="http://schemas.microsoft.com/office/powerpoint/2010/main" val="11987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animBg="1"/>
      <p:bldP spid="33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8441</TotalTime>
  <Words>249</Words>
  <Application>Microsoft Macintosh PowerPoint</Application>
  <PresentationFormat>Widescreen</PresentationFormat>
  <Paragraphs>56</Paragraphs>
  <Slides>30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Bradley Hand ITC TT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marynguyen.8497@gmail.com</cp:lastModifiedBy>
  <cp:revision>393</cp:revision>
  <dcterms:created xsi:type="dcterms:W3CDTF">2020-12-08T03:17:05Z</dcterms:created>
  <dcterms:modified xsi:type="dcterms:W3CDTF">2025-12-24T14:16:02Z</dcterms:modified>
</cp:coreProperties>
</file>