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67" r:id="rId4"/>
    <p:sldId id="268" r:id="rId5"/>
    <p:sldId id="412" r:id="rId6"/>
    <p:sldId id="413" r:id="rId7"/>
    <p:sldId id="414" r:id="rId8"/>
    <p:sldId id="415" r:id="rId9"/>
    <p:sldId id="416" r:id="rId10"/>
    <p:sldId id="417" r:id="rId11"/>
    <p:sldId id="418" r:id="rId12"/>
    <p:sldId id="419" r:id="rId13"/>
    <p:sldId id="270" r:id="rId14"/>
    <p:sldId id="280" r:id="rId15"/>
    <p:sldId id="314" r:id="rId16"/>
    <p:sldId id="420" r:id="rId17"/>
    <p:sldId id="421" r:id="rId18"/>
    <p:sldId id="422" r:id="rId19"/>
    <p:sldId id="423" r:id="rId20"/>
    <p:sldId id="424" r:id="rId21"/>
    <p:sldId id="287" r:id="rId22"/>
    <p:sldId id="273" r:id="rId23"/>
    <p:sldId id="338" r:id="rId24"/>
    <p:sldId id="293" r:id="rId25"/>
    <p:sldId id="328" r:id="rId26"/>
    <p:sldId id="425" r:id="rId27"/>
    <p:sldId id="426" r:id="rId28"/>
    <p:sldId id="427" r:id="rId29"/>
    <p:sldId id="428" r:id="rId30"/>
    <p:sldId id="294" r:id="rId31"/>
    <p:sldId id="295" r:id="rId32"/>
    <p:sldId id="296" r:id="rId33"/>
    <p:sldId id="2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29"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CFF"/>
    <a:srgbClr val="CC00CC"/>
    <a:srgbClr val="CCE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F8C1E-BD81-47A7-989E-6C2AF44B24AB}" type="datetimeFigureOut">
              <a:rPr lang="en-US" smtClean="0"/>
              <a:t>12/29/2025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6BD41-3D0E-45B9-AEBC-8ED4542F7098}" type="slidenum">
              <a:rPr lang="en-US" smtClean="0"/>
              <a:t>‹#›</a:t>
            </a:fld>
            <a:endParaRPr lang="en-US"/>
          </a:p>
        </p:txBody>
      </p:sp>
    </p:spTree>
    <p:extLst>
      <p:ext uri="{BB962C8B-B14F-4D97-AF65-F5344CB8AC3E}">
        <p14:creationId xmlns:p14="http://schemas.microsoft.com/office/powerpoint/2010/main" val="449604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Put three or four FLASHCARDS (clothes) on the board and tell your child to look at them. Ask them to close their eyes and take one card away. When your child opens their eyes, ask them to guess what is missing.</a:t>
            </a:r>
            <a:endParaRPr lang="en-VN" dirty="0"/>
          </a:p>
        </p:txBody>
      </p:sp>
      <p:sp>
        <p:nvSpPr>
          <p:cNvPr id="4" name="Slide Number Placeholder 3"/>
          <p:cNvSpPr>
            <a:spLocks noGrp="1"/>
          </p:cNvSpPr>
          <p:nvPr>
            <p:ph type="sldNum" sz="quarter" idx="5"/>
          </p:nvPr>
        </p:nvSpPr>
        <p:spPr/>
        <p:txBody>
          <a:bodyPr/>
          <a:lstStyle/>
          <a:p>
            <a:fld id="{234EA44A-927D-4D59-858E-589BCB488996}" type="slidenum">
              <a:rPr lang="en-US" smtClean="0"/>
              <a:t>5</a:t>
            </a:fld>
            <a:endParaRPr lang="en-US"/>
          </a:p>
        </p:txBody>
      </p:sp>
    </p:spTree>
    <p:extLst>
      <p:ext uri="{BB962C8B-B14F-4D97-AF65-F5344CB8AC3E}">
        <p14:creationId xmlns:p14="http://schemas.microsoft.com/office/powerpoint/2010/main" val="36896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33</a:t>
            </a:fld>
            <a:endParaRPr lang="en-US"/>
          </a:p>
        </p:txBody>
      </p:sp>
    </p:spTree>
    <p:extLst>
      <p:ext uri="{BB962C8B-B14F-4D97-AF65-F5344CB8AC3E}">
        <p14:creationId xmlns:p14="http://schemas.microsoft.com/office/powerpoint/2010/main" val="207031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84373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704715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659178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558913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109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906744"/>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99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694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147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24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489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3737971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934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937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917001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D843328-2421-4B93-B770-3A2669E25A62}" type="datetimeFigureOut">
              <a:rPr lang="en-US" smtClean="0"/>
              <a:t>12/29/2025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1951355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843328-2421-4B93-B770-3A2669E25A62}"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2582865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D843328-2421-4B93-B770-3A2669E25A62}" type="datetimeFigureOut">
              <a:rPr lang="en-US" smtClean="0"/>
              <a:t>12/29/2025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48430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D843328-2421-4B93-B770-3A2669E25A62}" type="datetimeFigureOut">
              <a:rPr lang="en-US" smtClean="0"/>
              <a:t>12/29/2025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322997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843328-2421-4B93-B770-3A2669E25A62}" type="datetimeFigureOut">
              <a:rPr lang="en-US" smtClean="0"/>
              <a:t>12/29/2025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4222700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843328-2421-4B93-B770-3A2669E25A62}" type="datetimeFigureOut">
              <a:rPr lang="en-US" smtClean="0"/>
              <a:t>12/29/2025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299212-C788-4927-9C93-E46A87B0EBE2}" type="slidenum">
              <a:rPr lang="en-US" smtClean="0"/>
              <a:t>‹#›</a:t>
            </a:fld>
            <a:endParaRPr lang="en-US"/>
          </a:p>
        </p:txBody>
      </p:sp>
    </p:spTree>
    <p:extLst>
      <p:ext uri="{BB962C8B-B14F-4D97-AF65-F5344CB8AC3E}">
        <p14:creationId xmlns:p14="http://schemas.microsoft.com/office/powerpoint/2010/main" val="3000525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843328-2421-4B93-B770-3A2669E25A62}" type="datetimeFigureOut">
              <a:rPr lang="en-US" smtClean="0"/>
              <a:t>12/29/2025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99212-C788-4927-9C93-E46A87B0EBE2}" type="slidenum">
              <a:rPr lang="en-US" smtClean="0"/>
              <a:t>‹#›</a:t>
            </a:fld>
            <a:endParaRPr lang="en-US"/>
          </a:p>
        </p:txBody>
      </p:sp>
      <p:pic>
        <p:nvPicPr>
          <p:cNvPr id="8" name="Picture 7"/>
          <p:cNvPicPr>
            <a:picLocks noChangeAspect="1"/>
          </p:cNvPicPr>
          <p:nvPr userDrawn="1"/>
        </p:nvPicPr>
        <p:blipFill rotWithShape="1">
          <a:blip r:embed="rId23"/>
          <a:srcRect l="167" t="1" r="2" b="1171"/>
          <a:stretch/>
        </p:blipFill>
        <p:spPr>
          <a:xfrm>
            <a:off x="26376" y="-22357"/>
            <a:ext cx="12165623" cy="391634"/>
          </a:xfrm>
          <a:prstGeom prst="rect">
            <a:avLst/>
          </a:prstGeom>
        </p:spPr>
      </p:pic>
      <p:pic>
        <p:nvPicPr>
          <p:cNvPr id="9" name="Picture 8"/>
          <p:cNvPicPr>
            <a:picLocks noChangeAspect="1"/>
          </p:cNvPicPr>
          <p:nvPr userDrawn="1"/>
        </p:nvPicPr>
        <p:blipFill rotWithShape="1">
          <a:blip r:embed="rId23"/>
          <a:srcRect l="22657" t="2" b="-3"/>
          <a:stretch/>
        </p:blipFill>
        <p:spPr>
          <a:xfrm rot="10800000">
            <a:off x="-2" y="6479654"/>
            <a:ext cx="10858502" cy="396274"/>
          </a:xfrm>
          <a:prstGeom prst="rect">
            <a:avLst/>
          </a:prstGeom>
        </p:spPr>
      </p:pic>
      <p:sp>
        <p:nvSpPr>
          <p:cNvPr id="10" name="TextBox 9"/>
          <p:cNvSpPr txBox="1"/>
          <p:nvPr userDrawn="1"/>
        </p:nvSpPr>
        <p:spPr>
          <a:xfrm>
            <a:off x="131885" y="0"/>
            <a:ext cx="2584682" cy="369332"/>
          </a:xfrm>
          <a:prstGeom prst="rect">
            <a:avLst/>
          </a:prstGeom>
          <a:noFill/>
        </p:spPr>
        <p:txBody>
          <a:bodyPr wrap="square" rtlCol="0">
            <a:spAutoFit/>
          </a:bodyPr>
          <a:lstStyle/>
          <a:p>
            <a:r>
              <a:rPr lang="en-US" dirty="0">
                <a:solidFill>
                  <a:srgbClr val="FF0000"/>
                </a:solidFill>
              </a:rPr>
              <a:t>Unit 4: Activities</a:t>
            </a:r>
          </a:p>
        </p:txBody>
      </p:sp>
      <p:sp>
        <p:nvSpPr>
          <p:cNvPr id="11" name="TextBox 10"/>
          <p:cNvSpPr txBox="1"/>
          <p:nvPr userDrawn="1"/>
        </p:nvSpPr>
        <p:spPr>
          <a:xfrm>
            <a:off x="10741981" y="-4207"/>
            <a:ext cx="1318134" cy="369332"/>
          </a:xfrm>
          <a:prstGeom prst="rect">
            <a:avLst/>
          </a:prstGeom>
          <a:noFill/>
        </p:spPr>
        <p:txBody>
          <a:bodyPr wrap="square" rtlCol="0">
            <a:spAutoFit/>
          </a:bodyPr>
          <a:lstStyle/>
          <a:p>
            <a:r>
              <a:rPr lang="en-US" dirty="0">
                <a:solidFill>
                  <a:schemeClr val="bg1"/>
                </a:solidFill>
              </a:rPr>
              <a:t>Lesson 3.3</a:t>
            </a:r>
          </a:p>
        </p:txBody>
      </p:sp>
      <p:sp>
        <p:nvSpPr>
          <p:cNvPr id="12" name="TextBox 11"/>
          <p:cNvSpPr txBox="1"/>
          <p:nvPr userDrawn="1"/>
        </p:nvSpPr>
        <p:spPr>
          <a:xfrm>
            <a:off x="24912" y="6465933"/>
            <a:ext cx="9681796" cy="369332"/>
          </a:xfrm>
          <a:prstGeom prst="rect">
            <a:avLst/>
          </a:prstGeom>
          <a:noFill/>
        </p:spPr>
        <p:txBody>
          <a:bodyPr wrap="square" rtlCol="0">
            <a:spAutoFit/>
          </a:bodyPr>
          <a:lstStyle/>
          <a:p>
            <a:r>
              <a:rPr lang="en-US" dirty="0" err="1">
                <a:solidFill>
                  <a:schemeClr val="bg1"/>
                </a:solidFill>
              </a:rPr>
              <a:t>Tiếng</a:t>
            </a:r>
            <a:r>
              <a:rPr lang="en-US" baseline="0" dirty="0">
                <a:solidFill>
                  <a:schemeClr val="bg1"/>
                </a:solidFill>
              </a:rPr>
              <a:t> </a:t>
            </a:r>
            <a:r>
              <a:rPr lang="en-US" baseline="0" dirty="0" err="1">
                <a:solidFill>
                  <a:schemeClr val="bg1"/>
                </a:solidFill>
              </a:rPr>
              <a:t>Anh</a:t>
            </a:r>
            <a:r>
              <a:rPr lang="en-US" baseline="0" dirty="0">
                <a:solidFill>
                  <a:schemeClr val="bg1"/>
                </a:solidFill>
              </a:rPr>
              <a:t> 4 </a:t>
            </a:r>
            <a:r>
              <a:rPr lang="en-US" baseline="0" dirty="0" err="1">
                <a:solidFill>
                  <a:schemeClr val="bg1"/>
                </a:solidFill>
              </a:rPr>
              <a:t>i</a:t>
            </a:r>
            <a:r>
              <a:rPr lang="en-US" baseline="0" dirty="0">
                <a:solidFill>
                  <a:schemeClr val="bg1"/>
                </a:solidFill>
              </a:rPr>
              <a:t>-Learn Smart Start                                 </a:t>
            </a:r>
            <a:r>
              <a:rPr lang="en-US" baseline="0" dirty="0">
                <a:solidFill>
                  <a:srgbClr val="002060"/>
                </a:solidFill>
              </a:rPr>
              <a:t> DTP Education Solutions</a:t>
            </a:r>
            <a:endParaRPr lang="en-US" dirty="0">
              <a:solidFill>
                <a:srgbClr val="002060"/>
              </a:solidFill>
            </a:endParaRPr>
          </a:p>
        </p:txBody>
      </p:sp>
      <p:pic>
        <p:nvPicPr>
          <p:cNvPr id="13" name="Picture 12"/>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1399046" y="6242538"/>
            <a:ext cx="681036" cy="757844"/>
          </a:xfrm>
          <a:prstGeom prst="rect">
            <a:avLst/>
          </a:prstGeom>
        </p:spPr>
      </p:pic>
    </p:spTree>
    <p:extLst>
      <p:ext uri="{BB962C8B-B14F-4D97-AF65-F5344CB8AC3E}">
        <p14:creationId xmlns:p14="http://schemas.microsoft.com/office/powerpoint/2010/main" val="1318186830"/>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9" r:id="rId14"/>
    <p:sldLayoutId id="2147483671" r:id="rId15"/>
    <p:sldLayoutId id="2147483674" r:id="rId16"/>
    <p:sldLayoutId id="2147483681" r:id="rId17"/>
    <p:sldLayoutId id="2147483688" r:id="rId18"/>
    <p:sldLayoutId id="2147483694" r:id="rId19"/>
    <p:sldLayoutId id="2147483695" r:id="rId20"/>
    <p:sldLayoutId id="214748369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3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9.xml"/><Relationship Id="rId7" Type="http://schemas.openxmlformats.org/officeDocument/2006/relationships/image" Target="../media/image41.jpe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38.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9.xml"/><Relationship Id="rId7" Type="http://schemas.openxmlformats.org/officeDocument/2006/relationships/image" Target="../media/image4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9.xml"/><Relationship Id="rId7" Type="http://schemas.openxmlformats.org/officeDocument/2006/relationships/image" Target="../media/image4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9.xml"/><Relationship Id="rId7" Type="http://schemas.openxmlformats.org/officeDocument/2006/relationships/image" Target="../media/image4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dogear6.com/2012/03/07/why-do-a-daily-challeng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74" y="-61546"/>
            <a:ext cx="12298274" cy="6919546"/>
          </a:xfrm>
          <a:prstGeom prst="rect">
            <a:avLst/>
          </a:prstGeom>
        </p:spPr>
      </p:pic>
      <p:sp>
        <p:nvSpPr>
          <p:cNvPr id="3" name="TextBox 2">
            <a:extLst>
              <a:ext uri="{FF2B5EF4-FFF2-40B4-BE49-F238E27FC236}">
                <a16:creationId xmlns:a16="http://schemas.microsoft.com/office/drawing/2014/main" id="{3895061D-2449-4027-9F2C-C70FEEA79F9A}"/>
              </a:ext>
            </a:extLst>
          </p:cNvPr>
          <p:cNvSpPr txBox="1"/>
          <p:nvPr/>
        </p:nvSpPr>
        <p:spPr>
          <a:xfrm>
            <a:off x="6334125" y="3257550"/>
            <a:ext cx="5000625" cy="1246495"/>
          </a:xfrm>
          <a:prstGeom prst="rect">
            <a:avLst/>
          </a:prstGeom>
          <a:noFill/>
        </p:spPr>
        <p:txBody>
          <a:bodyPr wrap="square" rtlCol="0">
            <a:spAutoFit/>
          </a:bodyPr>
          <a:lstStyle/>
          <a:p>
            <a:pPr algn="ctr"/>
            <a:r>
              <a:rPr lang="en-US" sz="2500" b="1" dirty="0">
                <a:solidFill>
                  <a:srgbClr val="7030A0"/>
                </a:solidFill>
                <a:latin typeface="Comic Sans MS" panose="030F0702030302020204" pitchFamily="66" charset="0"/>
              </a:rPr>
              <a:t>Unit 4: ACTIVITIES</a:t>
            </a:r>
          </a:p>
          <a:p>
            <a:pPr algn="ctr"/>
            <a:r>
              <a:rPr lang="en-US" sz="2500" b="1" dirty="0">
                <a:solidFill>
                  <a:srgbClr val="7030A0"/>
                </a:solidFill>
                <a:latin typeface="Comic Sans MS" panose="030F0702030302020204" pitchFamily="66" charset="0"/>
              </a:rPr>
              <a:t>Lesson 3</a:t>
            </a:r>
          </a:p>
          <a:p>
            <a:pPr algn="ctr"/>
            <a:r>
              <a:rPr lang="en-US" sz="2500" dirty="0">
                <a:solidFill>
                  <a:srgbClr val="7030A0"/>
                </a:solidFill>
                <a:latin typeface="Comic Sans MS" panose="030F0702030302020204" pitchFamily="66" charset="0"/>
              </a:rPr>
              <a:t>Page 56</a:t>
            </a:r>
          </a:p>
        </p:txBody>
      </p:sp>
    </p:spTree>
    <p:extLst>
      <p:ext uri="{BB962C8B-B14F-4D97-AF65-F5344CB8AC3E}">
        <p14:creationId xmlns:p14="http://schemas.microsoft.com/office/powerpoint/2010/main" val="207144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303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903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1828800" cy="16459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3514725" y="723898"/>
            <a:ext cx="2333626" cy="17618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1014473" y="3734228"/>
            <a:ext cx="2371604" cy="2072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5258501" y="3734228"/>
            <a:ext cx="2333627" cy="2072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9075139" y="3734228"/>
            <a:ext cx="2247582" cy="1973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426324" y="711864"/>
            <a:ext cx="2179295" cy="17738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960E1021-7195-4E70-8C19-4C62A8F62190}"/>
              </a:ext>
            </a:extLst>
          </p:cNvPr>
          <p:cNvSpPr txBox="1"/>
          <p:nvPr/>
        </p:nvSpPr>
        <p:spPr>
          <a:xfrm>
            <a:off x="295275" y="2525840"/>
            <a:ext cx="1647825" cy="523220"/>
          </a:xfrm>
          <a:prstGeom prst="rect">
            <a:avLst/>
          </a:prstGeom>
          <a:noFill/>
        </p:spPr>
        <p:txBody>
          <a:bodyPr wrap="square" rtlCol="0">
            <a:spAutoFit/>
          </a:bodyPr>
          <a:lstStyle/>
          <a:p>
            <a:pPr algn="ctr"/>
            <a:r>
              <a:rPr lang="en-US" sz="2800" b="1" dirty="0">
                <a:solidFill>
                  <a:srgbClr val="FF0000"/>
                </a:solidFill>
              </a:rPr>
              <a:t>library</a:t>
            </a:r>
          </a:p>
        </p:txBody>
      </p:sp>
      <p:sp>
        <p:nvSpPr>
          <p:cNvPr id="10" name="TextBox 9">
            <a:extLst>
              <a:ext uri="{FF2B5EF4-FFF2-40B4-BE49-F238E27FC236}">
                <a16:creationId xmlns:a16="http://schemas.microsoft.com/office/drawing/2014/main" id="{3502AC43-5C7D-4AC2-B6DB-D80EDBEADBE1}"/>
              </a:ext>
            </a:extLst>
          </p:cNvPr>
          <p:cNvSpPr txBox="1"/>
          <p:nvPr/>
        </p:nvSpPr>
        <p:spPr>
          <a:xfrm>
            <a:off x="3705225" y="2663937"/>
            <a:ext cx="1647825" cy="523220"/>
          </a:xfrm>
          <a:prstGeom prst="rect">
            <a:avLst/>
          </a:prstGeom>
          <a:noFill/>
        </p:spPr>
        <p:txBody>
          <a:bodyPr wrap="square" rtlCol="0">
            <a:spAutoFit/>
          </a:bodyPr>
          <a:lstStyle/>
          <a:p>
            <a:pPr algn="ctr"/>
            <a:r>
              <a:rPr lang="en-US" sz="2800" b="1" dirty="0">
                <a:solidFill>
                  <a:srgbClr val="FF0000"/>
                </a:solidFill>
              </a:rPr>
              <a:t>stadium</a:t>
            </a:r>
          </a:p>
        </p:txBody>
      </p:sp>
      <p:sp>
        <p:nvSpPr>
          <p:cNvPr id="12" name="TextBox 11">
            <a:extLst>
              <a:ext uri="{FF2B5EF4-FFF2-40B4-BE49-F238E27FC236}">
                <a16:creationId xmlns:a16="http://schemas.microsoft.com/office/drawing/2014/main" id="{FAD65E6F-58AC-4E05-9A08-6320D7DC1275}"/>
              </a:ext>
            </a:extLst>
          </p:cNvPr>
          <p:cNvSpPr txBox="1"/>
          <p:nvPr/>
        </p:nvSpPr>
        <p:spPr>
          <a:xfrm>
            <a:off x="7513039" y="2663937"/>
            <a:ext cx="1647825" cy="523220"/>
          </a:xfrm>
          <a:prstGeom prst="rect">
            <a:avLst/>
          </a:prstGeom>
          <a:noFill/>
        </p:spPr>
        <p:txBody>
          <a:bodyPr wrap="square" rtlCol="0">
            <a:spAutoFit/>
          </a:bodyPr>
          <a:lstStyle/>
          <a:p>
            <a:pPr algn="ctr"/>
            <a:r>
              <a:rPr lang="en-US" sz="2800" b="1" dirty="0">
                <a:solidFill>
                  <a:srgbClr val="FF0000"/>
                </a:solidFill>
              </a:rPr>
              <a:t>park</a:t>
            </a:r>
          </a:p>
        </p:txBody>
      </p:sp>
      <p:sp>
        <p:nvSpPr>
          <p:cNvPr id="14" name="TextBox 13">
            <a:extLst>
              <a:ext uri="{FF2B5EF4-FFF2-40B4-BE49-F238E27FC236}">
                <a16:creationId xmlns:a16="http://schemas.microsoft.com/office/drawing/2014/main" id="{D47CC8A8-BBE6-4E0C-9E6D-8E67F0C71A82}"/>
              </a:ext>
            </a:extLst>
          </p:cNvPr>
          <p:cNvSpPr txBox="1"/>
          <p:nvPr/>
        </p:nvSpPr>
        <p:spPr>
          <a:xfrm>
            <a:off x="1285875" y="5811570"/>
            <a:ext cx="2228850" cy="523220"/>
          </a:xfrm>
          <a:prstGeom prst="rect">
            <a:avLst/>
          </a:prstGeom>
          <a:noFill/>
        </p:spPr>
        <p:txBody>
          <a:bodyPr wrap="square" rtlCol="0">
            <a:spAutoFit/>
          </a:bodyPr>
          <a:lstStyle/>
          <a:p>
            <a:pPr algn="ctr"/>
            <a:r>
              <a:rPr lang="en-US" sz="2800" b="1" dirty="0">
                <a:solidFill>
                  <a:srgbClr val="FF0000"/>
                </a:solidFill>
              </a:rPr>
              <a:t>water park</a:t>
            </a:r>
          </a:p>
        </p:txBody>
      </p:sp>
      <p:sp>
        <p:nvSpPr>
          <p:cNvPr id="15" name="TextBox 14">
            <a:extLst>
              <a:ext uri="{FF2B5EF4-FFF2-40B4-BE49-F238E27FC236}">
                <a16:creationId xmlns:a16="http://schemas.microsoft.com/office/drawing/2014/main" id="{5D8C9B58-0649-4F65-800F-845EA17360EB}"/>
              </a:ext>
            </a:extLst>
          </p:cNvPr>
          <p:cNvSpPr txBox="1"/>
          <p:nvPr/>
        </p:nvSpPr>
        <p:spPr>
          <a:xfrm>
            <a:off x="4935002" y="5806890"/>
            <a:ext cx="2980624" cy="523220"/>
          </a:xfrm>
          <a:prstGeom prst="rect">
            <a:avLst/>
          </a:prstGeom>
          <a:noFill/>
        </p:spPr>
        <p:txBody>
          <a:bodyPr wrap="square" rtlCol="0">
            <a:spAutoFit/>
          </a:bodyPr>
          <a:lstStyle/>
          <a:p>
            <a:pPr algn="ctr"/>
            <a:r>
              <a:rPr lang="en-US" sz="2800" b="1" dirty="0">
                <a:solidFill>
                  <a:srgbClr val="FF0000"/>
                </a:solidFill>
              </a:rPr>
              <a:t>swimming pool</a:t>
            </a:r>
          </a:p>
        </p:txBody>
      </p:sp>
      <p:sp>
        <p:nvSpPr>
          <p:cNvPr id="16" name="TextBox 15">
            <a:extLst>
              <a:ext uri="{FF2B5EF4-FFF2-40B4-BE49-F238E27FC236}">
                <a16:creationId xmlns:a16="http://schemas.microsoft.com/office/drawing/2014/main" id="{1586B235-7111-4A80-97C6-174559B93A37}"/>
              </a:ext>
            </a:extLst>
          </p:cNvPr>
          <p:cNvSpPr txBox="1"/>
          <p:nvPr/>
        </p:nvSpPr>
        <p:spPr>
          <a:xfrm>
            <a:off x="8802152" y="5707368"/>
            <a:ext cx="2980624" cy="523220"/>
          </a:xfrm>
          <a:prstGeom prst="rect">
            <a:avLst/>
          </a:prstGeom>
          <a:noFill/>
        </p:spPr>
        <p:txBody>
          <a:bodyPr wrap="square" rtlCol="0">
            <a:spAutoFit/>
          </a:bodyPr>
          <a:lstStyle/>
          <a:p>
            <a:pPr algn="ctr"/>
            <a:r>
              <a:rPr lang="en-US" sz="2800" b="1" dirty="0">
                <a:solidFill>
                  <a:srgbClr val="FF0000"/>
                </a:solidFill>
              </a:rPr>
              <a:t>market</a:t>
            </a:r>
          </a:p>
        </p:txBody>
      </p:sp>
      <p:sp>
        <p:nvSpPr>
          <p:cNvPr id="4" name="TextBox 3">
            <a:extLst>
              <a:ext uri="{FF2B5EF4-FFF2-40B4-BE49-F238E27FC236}">
                <a16:creationId xmlns:a16="http://schemas.microsoft.com/office/drawing/2014/main" id="{DE548CE8-D11F-4EE0-B544-934058B64279}"/>
              </a:ext>
            </a:extLst>
          </p:cNvPr>
          <p:cNvSpPr txBox="1"/>
          <p:nvPr/>
        </p:nvSpPr>
        <p:spPr>
          <a:xfrm>
            <a:off x="2538412" y="84005"/>
            <a:ext cx="2333626" cy="461665"/>
          </a:xfrm>
          <a:prstGeom prst="rect">
            <a:avLst/>
          </a:prstGeom>
          <a:noFill/>
        </p:spPr>
        <p:txBody>
          <a:bodyPr wrap="square" rtlCol="0">
            <a:spAutoFit/>
          </a:bodyPr>
          <a:lstStyle/>
          <a:p>
            <a:r>
              <a:rPr lang="en-US" sz="2400" b="1" dirty="0">
                <a:solidFill>
                  <a:srgbClr val="7030A0"/>
                </a:solidFill>
              </a:rPr>
              <a:t>REVIEW 2</a:t>
            </a:r>
          </a:p>
        </p:txBody>
      </p:sp>
    </p:spTree>
    <p:extLst>
      <p:ext uri="{BB962C8B-B14F-4D97-AF65-F5344CB8AC3E}">
        <p14:creationId xmlns:p14="http://schemas.microsoft.com/office/powerpoint/2010/main" val="423246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4039296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sp>
        <p:nvSpPr>
          <p:cNvPr id="3" name="TextBox 2"/>
          <p:cNvSpPr txBox="1"/>
          <p:nvPr/>
        </p:nvSpPr>
        <p:spPr>
          <a:xfrm>
            <a:off x="4068148" y="3918856"/>
            <a:ext cx="2472611" cy="923330"/>
          </a:xfrm>
          <a:prstGeom prst="rect">
            <a:avLst/>
          </a:prstGeom>
          <a:noFill/>
        </p:spPr>
        <p:txBody>
          <a:bodyPr wrap="square" rtlCol="0">
            <a:spAutoFit/>
          </a:bodyPr>
          <a:lstStyle/>
          <a:p>
            <a:r>
              <a:rPr lang="en-US" sz="5400" dirty="0">
                <a:solidFill>
                  <a:schemeClr val="bg1"/>
                </a:solidFill>
              </a:rPr>
              <a:t>Practice</a:t>
            </a:r>
            <a:endParaRPr lang="en-US" sz="2400" dirty="0">
              <a:solidFill>
                <a:schemeClr val="bg1"/>
              </a:solidFill>
            </a:endParaRPr>
          </a:p>
        </p:txBody>
      </p:sp>
    </p:spTree>
    <p:extLst>
      <p:ext uri="{BB962C8B-B14F-4D97-AF65-F5344CB8AC3E}">
        <p14:creationId xmlns:p14="http://schemas.microsoft.com/office/powerpoint/2010/main" val="1469874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pic>
        <p:nvPicPr>
          <p:cNvPr id="5" name="Picture 4">
            <a:extLst>
              <a:ext uri="{FF2B5EF4-FFF2-40B4-BE49-F238E27FC236}">
                <a16:creationId xmlns:a16="http://schemas.microsoft.com/office/drawing/2014/main" id="{66341211-103C-436D-A89B-068DEB5783E2}"/>
              </a:ext>
            </a:extLst>
          </p:cNvPr>
          <p:cNvPicPr>
            <a:picLocks noChangeAspect="1"/>
          </p:cNvPicPr>
          <p:nvPr/>
        </p:nvPicPr>
        <p:blipFill>
          <a:blip r:embed="rId3"/>
          <a:stretch>
            <a:fillRect/>
          </a:stretch>
        </p:blipFill>
        <p:spPr>
          <a:xfrm>
            <a:off x="533400" y="1750317"/>
            <a:ext cx="3052762" cy="3664645"/>
          </a:xfrm>
          <a:prstGeom prst="rect">
            <a:avLst/>
          </a:prstGeom>
        </p:spPr>
      </p:pic>
      <p:pic>
        <p:nvPicPr>
          <p:cNvPr id="10" name="Picture 9">
            <a:extLst>
              <a:ext uri="{FF2B5EF4-FFF2-40B4-BE49-F238E27FC236}">
                <a16:creationId xmlns:a16="http://schemas.microsoft.com/office/drawing/2014/main" id="{3A36218F-9333-4548-A127-EC3D8810C360}"/>
              </a:ext>
            </a:extLst>
          </p:cNvPr>
          <p:cNvPicPr>
            <a:picLocks noChangeAspect="1"/>
          </p:cNvPicPr>
          <p:nvPr/>
        </p:nvPicPr>
        <p:blipFill>
          <a:blip r:embed="rId4"/>
          <a:stretch>
            <a:fillRect/>
          </a:stretch>
        </p:blipFill>
        <p:spPr>
          <a:xfrm>
            <a:off x="3471862" y="3071812"/>
            <a:ext cx="1819275" cy="714375"/>
          </a:xfrm>
          <a:prstGeom prst="rect">
            <a:avLst/>
          </a:prstGeom>
        </p:spPr>
      </p:pic>
      <p:sp>
        <p:nvSpPr>
          <p:cNvPr id="11" name="Thought Bubble: Cloud 10">
            <a:extLst>
              <a:ext uri="{FF2B5EF4-FFF2-40B4-BE49-F238E27FC236}">
                <a16:creationId xmlns:a16="http://schemas.microsoft.com/office/drawing/2014/main" id="{541C96E2-245A-4A86-BB08-8AF288A77113}"/>
              </a:ext>
            </a:extLst>
          </p:cNvPr>
          <p:cNvSpPr/>
          <p:nvPr/>
        </p:nvSpPr>
        <p:spPr>
          <a:xfrm>
            <a:off x="5291137" y="1432794"/>
            <a:ext cx="3400425" cy="1579487"/>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id="{4181AAC6-1A3F-4914-9995-B86642DEC7F3}"/>
              </a:ext>
            </a:extLst>
          </p:cNvPr>
          <p:cNvSpPr/>
          <p:nvPr/>
        </p:nvSpPr>
        <p:spPr>
          <a:xfrm>
            <a:off x="8677277" y="3428999"/>
            <a:ext cx="3400425" cy="1579487"/>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reading at the library.</a:t>
            </a:r>
          </a:p>
        </p:txBody>
      </p:sp>
    </p:spTree>
    <p:extLst>
      <p:ext uri="{BB962C8B-B14F-4D97-AF65-F5344CB8AC3E}">
        <p14:creationId xmlns:p14="http://schemas.microsoft.com/office/powerpoint/2010/main" val="555105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and Lucy doing?</a:t>
            </a:r>
          </a:p>
        </p:txBody>
      </p:sp>
      <p:sp>
        <p:nvSpPr>
          <p:cNvPr id="13" name="Thought Bubble: Cloud 12">
            <a:extLst>
              <a:ext uri="{FF2B5EF4-FFF2-40B4-BE49-F238E27FC236}">
                <a16:creationId xmlns:a16="http://schemas.microsoft.com/office/drawing/2014/main"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We’re </a:t>
            </a:r>
            <a:r>
              <a:rPr lang="en-US" sz="2800" dirty="0">
                <a:solidFill>
                  <a:srgbClr val="7030A0"/>
                </a:solidFill>
              </a:rPr>
              <a:t>running</a:t>
            </a:r>
            <a:r>
              <a:rPr lang="en-US" sz="2800" dirty="0"/>
              <a:t> at the </a:t>
            </a:r>
            <a:r>
              <a:rPr lang="en-US" sz="2800" dirty="0">
                <a:solidFill>
                  <a:srgbClr val="7030A0"/>
                </a:solidFill>
              </a:rPr>
              <a:t>park</a:t>
            </a:r>
            <a:r>
              <a:rPr lang="en-US" sz="2800" dirty="0"/>
              <a:t>.</a:t>
            </a:r>
          </a:p>
        </p:txBody>
      </p:sp>
      <p:pic>
        <p:nvPicPr>
          <p:cNvPr id="4" name="Picture 3">
            <a:extLst>
              <a:ext uri="{FF2B5EF4-FFF2-40B4-BE49-F238E27FC236}">
                <a16:creationId xmlns:a16="http://schemas.microsoft.com/office/drawing/2014/main" id="{9E62ECBA-8912-42C7-8C7E-FDF274030B50}"/>
              </a:ext>
            </a:extLst>
          </p:cNvPr>
          <p:cNvPicPr>
            <a:picLocks noChangeAspect="1"/>
          </p:cNvPicPr>
          <p:nvPr/>
        </p:nvPicPr>
        <p:blipFill>
          <a:blip r:embed="rId3"/>
          <a:stretch>
            <a:fillRect/>
          </a:stretch>
        </p:blipFill>
        <p:spPr>
          <a:xfrm>
            <a:off x="371474" y="1715501"/>
            <a:ext cx="3100388" cy="4146485"/>
          </a:xfrm>
          <a:prstGeom prst="rect">
            <a:avLst/>
          </a:prstGeom>
        </p:spPr>
      </p:pic>
      <p:pic>
        <p:nvPicPr>
          <p:cNvPr id="7" name="Picture 6">
            <a:extLst>
              <a:ext uri="{FF2B5EF4-FFF2-40B4-BE49-F238E27FC236}">
                <a16:creationId xmlns:a16="http://schemas.microsoft.com/office/drawing/2014/main" id="{F75A75C5-1337-44D1-AFCC-7CE34B1547FF}"/>
              </a:ext>
            </a:extLst>
          </p:cNvPr>
          <p:cNvPicPr>
            <a:picLocks noChangeAspect="1"/>
          </p:cNvPicPr>
          <p:nvPr/>
        </p:nvPicPr>
        <p:blipFill>
          <a:blip r:embed="rId4"/>
          <a:stretch>
            <a:fillRect/>
          </a:stretch>
        </p:blipFill>
        <p:spPr>
          <a:xfrm>
            <a:off x="3514724" y="3371017"/>
            <a:ext cx="2105025" cy="847725"/>
          </a:xfrm>
          <a:prstGeom prst="rect">
            <a:avLst/>
          </a:prstGeom>
        </p:spPr>
      </p:pic>
    </p:spTree>
    <p:extLst>
      <p:ext uri="{BB962C8B-B14F-4D97-AF65-F5344CB8AC3E}">
        <p14:creationId xmlns:p14="http://schemas.microsoft.com/office/powerpoint/2010/main" val="150790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a:t>
            </a:r>
            <a:r>
              <a:rPr lang="en-US" sz="2800" dirty="0">
                <a:solidFill>
                  <a:srgbClr val="7030A0"/>
                </a:solidFill>
              </a:rPr>
              <a:t>swimming</a:t>
            </a:r>
            <a:r>
              <a:rPr lang="en-US" sz="2800" dirty="0"/>
              <a:t> at the </a:t>
            </a:r>
            <a:r>
              <a:rPr lang="en-US" sz="2800" dirty="0">
                <a:solidFill>
                  <a:srgbClr val="7030A0"/>
                </a:solidFill>
              </a:rPr>
              <a:t>pool</a:t>
            </a:r>
            <a:r>
              <a:rPr lang="en-US" sz="2800" dirty="0"/>
              <a:t>.</a:t>
            </a:r>
          </a:p>
        </p:txBody>
      </p:sp>
      <p:pic>
        <p:nvPicPr>
          <p:cNvPr id="5" name="Picture 4">
            <a:extLst>
              <a:ext uri="{FF2B5EF4-FFF2-40B4-BE49-F238E27FC236}">
                <a16:creationId xmlns:a16="http://schemas.microsoft.com/office/drawing/2014/main" id="{B4B6D531-72FA-4AB8-BE07-CD76EC6261C1}"/>
              </a:ext>
            </a:extLst>
          </p:cNvPr>
          <p:cNvPicPr>
            <a:picLocks noChangeAspect="1"/>
          </p:cNvPicPr>
          <p:nvPr/>
        </p:nvPicPr>
        <p:blipFill>
          <a:blip r:embed="rId3"/>
          <a:stretch>
            <a:fillRect/>
          </a:stretch>
        </p:blipFill>
        <p:spPr>
          <a:xfrm>
            <a:off x="623887" y="1571625"/>
            <a:ext cx="3300413" cy="4168162"/>
          </a:xfrm>
          <a:prstGeom prst="rect">
            <a:avLst/>
          </a:prstGeom>
        </p:spPr>
      </p:pic>
      <p:pic>
        <p:nvPicPr>
          <p:cNvPr id="8" name="Picture 7">
            <a:extLst>
              <a:ext uri="{FF2B5EF4-FFF2-40B4-BE49-F238E27FC236}">
                <a16:creationId xmlns:a16="http://schemas.microsoft.com/office/drawing/2014/main" id="{A8EFB0E7-E791-45CD-8FFE-52DE3CB8F439}"/>
              </a:ext>
            </a:extLst>
          </p:cNvPr>
          <p:cNvPicPr>
            <a:picLocks noChangeAspect="1"/>
          </p:cNvPicPr>
          <p:nvPr/>
        </p:nvPicPr>
        <p:blipFill>
          <a:blip r:embed="rId4"/>
          <a:stretch>
            <a:fillRect/>
          </a:stretch>
        </p:blipFill>
        <p:spPr>
          <a:xfrm>
            <a:off x="3848100" y="3224215"/>
            <a:ext cx="2381250" cy="666750"/>
          </a:xfrm>
          <a:prstGeom prst="rect">
            <a:avLst/>
          </a:prstGeom>
        </p:spPr>
      </p:pic>
    </p:spTree>
    <p:extLst>
      <p:ext uri="{BB962C8B-B14F-4D97-AF65-F5344CB8AC3E}">
        <p14:creationId xmlns:p14="http://schemas.microsoft.com/office/powerpoint/2010/main" val="221410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a:t>
            </a:r>
            <a:r>
              <a:rPr lang="en-US" sz="2800" dirty="0">
                <a:solidFill>
                  <a:srgbClr val="7030A0"/>
                </a:solidFill>
              </a:rPr>
              <a:t>watching soccer</a:t>
            </a:r>
            <a:r>
              <a:rPr lang="en-US" sz="2800" dirty="0"/>
              <a:t> at the </a:t>
            </a:r>
            <a:r>
              <a:rPr lang="en-US" sz="2800" dirty="0">
                <a:solidFill>
                  <a:srgbClr val="7030A0"/>
                </a:solidFill>
              </a:rPr>
              <a:t>stadium</a:t>
            </a:r>
            <a:r>
              <a:rPr lang="en-US" sz="2800" dirty="0"/>
              <a:t>.</a:t>
            </a:r>
          </a:p>
        </p:txBody>
      </p:sp>
      <p:pic>
        <p:nvPicPr>
          <p:cNvPr id="4" name="Picture 3">
            <a:extLst>
              <a:ext uri="{FF2B5EF4-FFF2-40B4-BE49-F238E27FC236}">
                <a16:creationId xmlns:a16="http://schemas.microsoft.com/office/drawing/2014/main" id="{EF674F7F-D6F8-4619-9C86-CD67A2A4B8C5}"/>
              </a:ext>
            </a:extLst>
          </p:cNvPr>
          <p:cNvPicPr>
            <a:picLocks noChangeAspect="1"/>
          </p:cNvPicPr>
          <p:nvPr/>
        </p:nvPicPr>
        <p:blipFill>
          <a:blip r:embed="rId3"/>
          <a:stretch>
            <a:fillRect/>
          </a:stretch>
        </p:blipFill>
        <p:spPr>
          <a:xfrm>
            <a:off x="580278" y="1421610"/>
            <a:ext cx="3234484" cy="4271960"/>
          </a:xfrm>
          <a:prstGeom prst="rect">
            <a:avLst/>
          </a:prstGeom>
        </p:spPr>
      </p:pic>
      <p:pic>
        <p:nvPicPr>
          <p:cNvPr id="7" name="Picture 6">
            <a:extLst>
              <a:ext uri="{FF2B5EF4-FFF2-40B4-BE49-F238E27FC236}">
                <a16:creationId xmlns:a16="http://schemas.microsoft.com/office/drawing/2014/main" id="{DF742C02-48CA-44AD-A0ED-63BB867F5DB0}"/>
              </a:ext>
            </a:extLst>
          </p:cNvPr>
          <p:cNvPicPr>
            <a:picLocks noChangeAspect="1"/>
          </p:cNvPicPr>
          <p:nvPr/>
        </p:nvPicPr>
        <p:blipFill>
          <a:blip r:embed="rId4"/>
          <a:stretch>
            <a:fillRect/>
          </a:stretch>
        </p:blipFill>
        <p:spPr>
          <a:xfrm>
            <a:off x="3619500" y="3428999"/>
            <a:ext cx="3752850" cy="819150"/>
          </a:xfrm>
          <a:prstGeom prst="rect">
            <a:avLst/>
          </a:prstGeom>
        </p:spPr>
      </p:pic>
    </p:spTree>
    <p:extLst>
      <p:ext uri="{BB962C8B-B14F-4D97-AF65-F5344CB8AC3E}">
        <p14:creationId xmlns:p14="http://schemas.microsoft.com/office/powerpoint/2010/main" val="236952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and Alfie doing?</a:t>
            </a:r>
          </a:p>
        </p:txBody>
      </p:sp>
      <p:sp>
        <p:nvSpPr>
          <p:cNvPr id="13" name="Thought Bubble: Cloud 12">
            <a:extLst>
              <a:ext uri="{FF2B5EF4-FFF2-40B4-BE49-F238E27FC236}">
                <a16:creationId xmlns:a16="http://schemas.microsoft.com/office/drawing/2014/main"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We’re </a:t>
            </a:r>
            <a:r>
              <a:rPr lang="en-US" sz="2800" dirty="0">
                <a:solidFill>
                  <a:srgbClr val="7030A0"/>
                </a:solidFill>
              </a:rPr>
              <a:t>eating </a:t>
            </a:r>
            <a:r>
              <a:rPr lang="en-US" sz="2800" dirty="0"/>
              <a:t>at the </a:t>
            </a:r>
            <a:r>
              <a:rPr lang="en-US" sz="2800" dirty="0">
                <a:solidFill>
                  <a:srgbClr val="7030A0"/>
                </a:solidFill>
              </a:rPr>
              <a:t>market</a:t>
            </a:r>
            <a:r>
              <a:rPr lang="en-US" sz="2800" dirty="0"/>
              <a:t>.</a:t>
            </a:r>
          </a:p>
        </p:txBody>
      </p:sp>
      <p:pic>
        <p:nvPicPr>
          <p:cNvPr id="5" name="Picture 4">
            <a:extLst>
              <a:ext uri="{FF2B5EF4-FFF2-40B4-BE49-F238E27FC236}">
                <a16:creationId xmlns:a16="http://schemas.microsoft.com/office/drawing/2014/main" id="{8F60A389-0526-4528-92EC-73C41E3A4E39}"/>
              </a:ext>
            </a:extLst>
          </p:cNvPr>
          <p:cNvPicPr>
            <a:picLocks noChangeAspect="1"/>
          </p:cNvPicPr>
          <p:nvPr/>
        </p:nvPicPr>
        <p:blipFill>
          <a:blip r:embed="rId3"/>
          <a:stretch>
            <a:fillRect/>
          </a:stretch>
        </p:blipFill>
        <p:spPr>
          <a:xfrm>
            <a:off x="204789" y="1739774"/>
            <a:ext cx="3322356" cy="4213351"/>
          </a:xfrm>
          <a:prstGeom prst="rect">
            <a:avLst/>
          </a:prstGeom>
        </p:spPr>
      </p:pic>
      <p:pic>
        <p:nvPicPr>
          <p:cNvPr id="8" name="Picture 7">
            <a:extLst>
              <a:ext uri="{FF2B5EF4-FFF2-40B4-BE49-F238E27FC236}">
                <a16:creationId xmlns:a16="http://schemas.microsoft.com/office/drawing/2014/main" id="{E4616654-BA8F-4FD4-9477-F71D676AF0A6}"/>
              </a:ext>
            </a:extLst>
          </p:cNvPr>
          <p:cNvPicPr>
            <a:picLocks noChangeAspect="1"/>
          </p:cNvPicPr>
          <p:nvPr/>
        </p:nvPicPr>
        <p:blipFill>
          <a:blip r:embed="rId4"/>
          <a:stretch>
            <a:fillRect/>
          </a:stretch>
        </p:blipFill>
        <p:spPr>
          <a:xfrm>
            <a:off x="3555720" y="3729042"/>
            <a:ext cx="1943100" cy="838200"/>
          </a:xfrm>
          <a:prstGeom prst="rect">
            <a:avLst/>
          </a:prstGeom>
        </p:spPr>
      </p:pic>
    </p:spTree>
    <p:extLst>
      <p:ext uri="{BB962C8B-B14F-4D97-AF65-F5344CB8AC3E}">
        <p14:creationId xmlns:p14="http://schemas.microsoft.com/office/powerpoint/2010/main" val="12191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8297"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1405"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Practice</a:t>
            </a:r>
            <a:endParaRPr lang="en-US" b="1" dirty="0"/>
          </a:p>
        </p:txBody>
      </p:sp>
      <p:sp>
        <p:nvSpPr>
          <p:cNvPr id="9" name="Rounded Rectangle 8"/>
          <p:cNvSpPr/>
          <p:nvPr/>
        </p:nvSpPr>
        <p:spPr>
          <a:xfrm>
            <a:off x="1284514"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Speaking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3" name="Picture 2"/>
          <p:cNvPicPr>
            <a:picLocks noChangeAspect="1"/>
          </p:cNvPicPr>
          <p:nvPr/>
        </p:nvPicPr>
        <p:blipFill>
          <a:blip r:embed="rId2"/>
          <a:stretch>
            <a:fillRect/>
          </a:stretch>
        </p:blipFill>
        <p:spPr>
          <a:xfrm>
            <a:off x="7347307" y="568171"/>
            <a:ext cx="4091480" cy="577003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891408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04DC5D-E8A5-43D2-BFDF-B0B9D8C36097}"/>
              </a:ext>
            </a:extLst>
          </p:cNvPr>
          <p:cNvPicPr>
            <a:picLocks noChangeAspect="1"/>
          </p:cNvPicPr>
          <p:nvPr/>
        </p:nvPicPr>
        <p:blipFill>
          <a:blip r:embed="rId2"/>
          <a:stretch>
            <a:fillRect/>
          </a:stretch>
        </p:blipFill>
        <p:spPr>
          <a:xfrm>
            <a:off x="0" y="557212"/>
            <a:ext cx="5667375" cy="816051"/>
          </a:xfrm>
          <a:prstGeom prst="rect">
            <a:avLst/>
          </a:prstGeom>
        </p:spPr>
      </p:pic>
      <p:sp>
        <p:nvSpPr>
          <p:cNvPr id="11" name="Thought Bubble: Cloud 10">
            <a:extLst>
              <a:ext uri="{FF2B5EF4-FFF2-40B4-BE49-F238E27FC236}">
                <a16:creationId xmlns:a16="http://schemas.microsoft.com/office/drawing/2014/main" id="{541C96E2-245A-4A86-BB08-8AF288A77113}"/>
              </a:ext>
            </a:extLst>
          </p:cNvPr>
          <p:cNvSpPr/>
          <p:nvPr/>
        </p:nvSpPr>
        <p:spPr>
          <a:xfrm>
            <a:off x="5038725" y="1304926"/>
            <a:ext cx="3652837" cy="1707356"/>
          </a:xfrm>
          <a:prstGeom prst="cloudCallout">
            <a:avLst>
              <a:gd name="adj1" fmla="val 39646"/>
              <a:gd name="adj2" fmla="val 62500"/>
            </a:avLst>
          </a:prstGeom>
          <a:solidFill>
            <a:srgbClr val="CCECFF"/>
          </a:solidFill>
          <a:ln>
            <a:solidFill>
              <a:srgbClr val="CC00CC"/>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a:t>What are you doing?</a:t>
            </a:r>
          </a:p>
        </p:txBody>
      </p:sp>
      <p:sp>
        <p:nvSpPr>
          <p:cNvPr id="13" name="Thought Bubble: Cloud 12">
            <a:extLst>
              <a:ext uri="{FF2B5EF4-FFF2-40B4-BE49-F238E27FC236}">
                <a16:creationId xmlns:a16="http://schemas.microsoft.com/office/drawing/2014/main" id="{4181AAC6-1A3F-4914-9995-B86642DEC7F3}"/>
              </a:ext>
            </a:extLst>
          </p:cNvPr>
          <p:cNvSpPr/>
          <p:nvPr/>
        </p:nvSpPr>
        <p:spPr>
          <a:xfrm>
            <a:off x="8677277" y="3428999"/>
            <a:ext cx="3400425" cy="1876426"/>
          </a:xfrm>
          <a:prstGeom prst="cloudCallout">
            <a:avLst>
              <a:gd name="adj1" fmla="val -59513"/>
              <a:gd name="adj2" fmla="val -31574"/>
            </a:avLst>
          </a:prstGeom>
          <a:solidFill>
            <a:srgbClr val="FFFFCC"/>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a:t>I’m </a:t>
            </a:r>
            <a:r>
              <a:rPr lang="en-US" sz="2800" dirty="0">
                <a:solidFill>
                  <a:srgbClr val="7030A0"/>
                </a:solidFill>
              </a:rPr>
              <a:t>playing </a:t>
            </a:r>
            <a:r>
              <a:rPr lang="en-US" sz="2800" dirty="0"/>
              <a:t>at the </a:t>
            </a:r>
            <a:r>
              <a:rPr lang="en-US" sz="2800" dirty="0">
                <a:solidFill>
                  <a:srgbClr val="7030A0"/>
                </a:solidFill>
              </a:rPr>
              <a:t>water park</a:t>
            </a:r>
            <a:r>
              <a:rPr lang="en-US" sz="2800" dirty="0"/>
              <a:t>.</a:t>
            </a:r>
          </a:p>
        </p:txBody>
      </p:sp>
      <p:pic>
        <p:nvPicPr>
          <p:cNvPr id="4" name="Picture 3">
            <a:extLst>
              <a:ext uri="{FF2B5EF4-FFF2-40B4-BE49-F238E27FC236}">
                <a16:creationId xmlns:a16="http://schemas.microsoft.com/office/drawing/2014/main" id="{8503075C-B46F-4591-A31A-CAB48277EBAE}"/>
              </a:ext>
            </a:extLst>
          </p:cNvPr>
          <p:cNvPicPr>
            <a:picLocks noChangeAspect="1"/>
          </p:cNvPicPr>
          <p:nvPr/>
        </p:nvPicPr>
        <p:blipFill>
          <a:blip r:embed="rId3"/>
          <a:stretch>
            <a:fillRect/>
          </a:stretch>
        </p:blipFill>
        <p:spPr>
          <a:xfrm>
            <a:off x="205637" y="1962150"/>
            <a:ext cx="3350083" cy="4124325"/>
          </a:xfrm>
          <a:prstGeom prst="rect">
            <a:avLst/>
          </a:prstGeom>
        </p:spPr>
      </p:pic>
      <p:pic>
        <p:nvPicPr>
          <p:cNvPr id="7" name="Picture 6">
            <a:extLst>
              <a:ext uri="{FF2B5EF4-FFF2-40B4-BE49-F238E27FC236}">
                <a16:creationId xmlns:a16="http://schemas.microsoft.com/office/drawing/2014/main" id="{3BADB421-50CA-43A0-9873-9DE52DA38223}"/>
              </a:ext>
            </a:extLst>
          </p:cNvPr>
          <p:cNvPicPr>
            <a:picLocks noChangeAspect="1"/>
          </p:cNvPicPr>
          <p:nvPr/>
        </p:nvPicPr>
        <p:blipFill>
          <a:blip r:embed="rId4"/>
          <a:stretch>
            <a:fillRect/>
          </a:stretch>
        </p:blipFill>
        <p:spPr>
          <a:xfrm>
            <a:off x="3419475" y="3645776"/>
            <a:ext cx="1755495" cy="721436"/>
          </a:xfrm>
          <a:prstGeom prst="rect">
            <a:avLst/>
          </a:prstGeom>
        </p:spPr>
      </p:pic>
    </p:spTree>
    <p:extLst>
      <p:ext uri="{BB962C8B-B14F-4D97-AF65-F5344CB8AC3E}">
        <p14:creationId xmlns:p14="http://schemas.microsoft.com/office/powerpoint/2010/main" val="128061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793508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DB87B68-5ABB-426B-B306-5D1A30D9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9950" y="1485900"/>
            <a:ext cx="5372100" cy="53721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270106-B741-474A-884A-E8BC472E4FD9}"/>
              </a:ext>
            </a:extLst>
          </p:cNvPr>
          <p:cNvPicPr>
            <a:picLocks noChangeAspect="1"/>
          </p:cNvPicPr>
          <p:nvPr/>
        </p:nvPicPr>
        <p:blipFill>
          <a:blip r:embed="rId3"/>
          <a:stretch>
            <a:fillRect/>
          </a:stretch>
        </p:blipFill>
        <p:spPr>
          <a:xfrm>
            <a:off x="0" y="352425"/>
            <a:ext cx="5324475" cy="971550"/>
          </a:xfrm>
          <a:prstGeom prst="rect">
            <a:avLst/>
          </a:prstGeom>
        </p:spPr>
      </p:pic>
    </p:spTree>
    <p:extLst>
      <p:ext uri="{BB962C8B-B14F-4D97-AF65-F5344CB8AC3E}">
        <p14:creationId xmlns:p14="http://schemas.microsoft.com/office/powerpoint/2010/main" val="773075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1A91E35-8F45-49CA-B103-8322F3973F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750" y="1647825"/>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FA6C27-6A54-43A7-B359-D663E657A8F1}"/>
              </a:ext>
            </a:extLst>
          </p:cNvPr>
          <p:cNvPicPr>
            <a:picLocks noChangeAspect="1"/>
          </p:cNvPicPr>
          <p:nvPr/>
        </p:nvPicPr>
        <p:blipFill rotWithShape="1">
          <a:blip r:embed="rId3"/>
          <a:srcRect l="27549"/>
          <a:stretch/>
        </p:blipFill>
        <p:spPr>
          <a:xfrm>
            <a:off x="6096000" y="1267493"/>
            <a:ext cx="5276850" cy="5186464"/>
          </a:xfrm>
          <a:prstGeom prst="rect">
            <a:avLst/>
          </a:prstGeom>
        </p:spPr>
      </p:pic>
      <p:pic>
        <p:nvPicPr>
          <p:cNvPr id="8" name="Picture 7">
            <a:extLst>
              <a:ext uri="{FF2B5EF4-FFF2-40B4-BE49-F238E27FC236}">
                <a16:creationId xmlns:a16="http://schemas.microsoft.com/office/drawing/2014/main" id="{6D67691D-620F-4A1F-9389-71CE4D8DCD4C}"/>
              </a:ext>
            </a:extLst>
          </p:cNvPr>
          <p:cNvPicPr>
            <a:picLocks noChangeAspect="1"/>
          </p:cNvPicPr>
          <p:nvPr/>
        </p:nvPicPr>
        <p:blipFill>
          <a:blip r:embed="rId4"/>
          <a:stretch>
            <a:fillRect/>
          </a:stretch>
        </p:blipFill>
        <p:spPr>
          <a:xfrm>
            <a:off x="95251" y="1726563"/>
            <a:ext cx="2190750" cy="1188087"/>
          </a:xfrm>
          <a:prstGeom prst="rect">
            <a:avLst/>
          </a:prstGeom>
        </p:spPr>
      </p:pic>
      <p:pic>
        <p:nvPicPr>
          <p:cNvPr id="10" name="Picture 9">
            <a:extLst>
              <a:ext uri="{FF2B5EF4-FFF2-40B4-BE49-F238E27FC236}">
                <a16:creationId xmlns:a16="http://schemas.microsoft.com/office/drawing/2014/main" id="{319DED66-0E28-4278-A6E1-FF30535CD879}"/>
              </a:ext>
            </a:extLst>
          </p:cNvPr>
          <p:cNvPicPr>
            <a:picLocks noChangeAspect="1"/>
          </p:cNvPicPr>
          <p:nvPr/>
        </p:nvPicPr>
        <p:blipFill>
          <a:blip r:embed="rId5"/>
          <a:stretch>
            <a:fillRect/>
          </a:stretch>
        </p:blipFill>
        <p:spPr>
          <a:xfrm>
            <a:off x="2119312" y="1841235"/>
            <a:ext cx="2357438" cy="1073415"/>
          </a:xfrm>
          <a:prstGeom prst="rect">
            <a:avLst/>
          </a:prstGeom>
        </p:spPr>
      </p:pic>
      <p:pic>
        <p:nvPicPr>
          <p:cNvPr id="12" name="Picture 11">
            <a:extLst>
              <a:ext uri="{FF2B5EF4-FFF2-40B4-BE49-F238E27FC236}">
                <a16:creationId xmlns:a16="http://schemas.microsoft.com/office/drawing/2014/main" id="{854AB620-0B71-482B-B5C3-99BAD1003B30}"/>
              </a:ext>
            </a:extLst>
          </p:cNvPr>
          <p:cNvPicPr>
            <a:picLocks noChangeAspect="1"/>
          </p:cNvPicPr>
          <p:nvPr/>
        </p:nvPicPr>
        <p:blipFill>
          <a:blip r:embed="rId6"/>
          <a:stretch>
            <a:fillRect/>
          </a:stretch>
        </p:blipFill>
        <p:spPr>
          <a:xfrm>
            <a:off x="129778" y="2747591"/>
            <a:ext cx="1073944" cy="491594"/>
          </a:xfrm>
          <a:prstGeom prst="rect">
            <a:avLst/>
          </a:prstGeom>
        </p:spPr>
      </p:pic>
      <p:pic>
        <p:nvPicPr>
          <p:cNvPr id="13" name="Picture 12">
            <a:extLst>
              <a:ext uri="{FF2B5EF4-FFF2-40B4-BE49-F238E27FC236}">
                <a16:creationId xmlns:a16="http://schemas.microsoft.com/office/drawing/2014/main" id="{AB931DB3-0379-4EEC-966C-BDEFA71A9285}"/>
              </a:ext>
            </a:extLst>
          </p:cNvPr>
          <p:cNvPicPr>
            <a:picLocks noChangeAspect="1"/>
          </p:cNvPicPr>
          <p:nvPr/>
        </p:nvPicPr>
        <p:blipFill>
          <a:blip r:embed="rId7"/>
          <a:stretch>
            <a:fillRect/>
          </a:stretch>
        </p:blipFill>
        <p:spPr>
          <a:xfrm>
            <a:off x="0" y="352425"/>
            <a:ext cx="5324475" cy="971550"/>
          </a:xfrm>
          <a:prstGeom prst="rect">
            <a:avLst/>
          </a:prstGeom>
        </p:spPr>
      </p:pic>
    </p:spTree>
    <p:extLst>
      <p:ext uri="{BB962C8B-B14F-4D97-AF65-F5344CB8AC3E}">
        <p14:creationId xmlns:p14="http://schemas.microsoft.com/office/powerpoint/2010/main" val="374459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2042656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53F9A-21C1-4FD5-B6B1-ACBF6C521CA2}"/>
              </a:ext>
            </a:extLst>
          </p:cNvPr>
          <p:cNvPicPr>
            <a:picLocks noChangeAspect="1"/>
          </p:cNvPicPr>
          <p:nvPr/>
        </p:nvPicPr>
        <p:blipFill>
          <a:blip r:embed="rId4"/>
          <a:stretch>
            <a:fillRect/>
          </a:stretch>
        </p:blipFill>
        <p:spPr>
          <a:xfrm>
            <a:off x="1407296" y="558645"/>
            <a:ext cx="5048250" cy="838200"/>
          </a:xfrm>
          <a:prstGeom prst="rect">
            <a:avLst/>
          </a:prstGeom>
        </p:spPr>
      </p:pic>
      <p:pic>
        <p:nvPicPr>
          <p:cNvPr id="7" name="Picture 6">
            <a:extLst>
              <a:ext uri="{FF2B5EF4-FFF2-40B4-BE49-F238E27FC236}">
                <a16:creationId xmlns:a16="http://schemas.microsoft.com/office/drawing/2014/main" id="{050C416D-2AD2-4259-B98D-BEF3A468F36E}"/>
              </a:ext>
            </a:extLst>
          </p:cNvPr>
          <p:cNvPicPr>
            <a:picLocks noChangeAspect="1"/>
          </p:cNvPicPr>
          <p:nvPr/>
        </p:nvPicPr>
        <p:blipFill>
          <a:blip r:embed="rId5"/>
          <a:stretch>
            <a:fillRect/>
          </a:stretch>
        </p:blipFill>
        <p:spPr>
          <a:xfrm>
            <a:off x="633412" y="1651155"/>
            <a:ext cx="11077575" cy="4648200"/>
          </a:xfrm>
          <a:prstGeom prst="rect">
            <a:avLst/>
          </a:prstGeom>
        </p:spPr>
      </p:pic>
      <p:pic>
        <p:nvPicPr>
          <p:cNvPr id="20" name="Picture 19">
            <a:extLst>
              <a:ext uri="{FF2B5EF4-FFF2-40B4-BE49-F238E27FC236}">
                <a16:creationId xmlns:a16="http://schemas.microsoft.com/office/drawing/2014/main" id="{1D366156-0357-4A1D-8A07-5B198F7D84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417" b="12869"/>
          <a:stretch/>
        </p:blipFill>
        <p:spPr>
          <a:xfrm>
            <a:off x="6548308" y="688520"/>
            <a:ext cx="622478" cy="578450"/>
          </a:xfrm>
          <a:prstGeom prst="rect">
            <a:avLst/>
          </a:prstGeom>
        </p:spPr>
      </p:pic>
      <p:pic>
        <p:nvPicPr>
          <p:cNvPr id="15" name="CD1 TRACK 19">
            <a:hlinkClick r:id="" action="ppaction://media"/>
            <a:extLst>
              <a:ext uri="{FF2B5EF4-FFF2-40B4-BE49-F238E27FC236}">
                <a16:creationId xmlns:a16="http://schemas.microsoft.com/office/drawing/2014/main" id="{DC625F69-E248-4B5E-8649-62D9330524A2}"/>
              </a:ext>
            </a:extLst>
          </p:cNvPr>
          <p:cNvPicPr>
            <a:picLocks noChangeAspect="1"/>
          </p:cNvPicPr>
          <p:nvPr>
            <a:audioFile r:link="rId1"/>
            <p:extLst>
              <p:ext uri="{DAA4B4D4-6D71-4841-9C94-3DE7FCFB9230}">
                <p14:media xmlns:p14="http://schemas.microsoft.com/office/powerpoint/2010/main" r:embed="rId2">
                  <p14:trim end="60696.1875"/>
                </p14:media>
              </p:ext>
            </p:extLst>
          </p:nvPr>
        </p:nvPicPr>
        <p:blipFill>
          <a:blip r:embed="rId7"/>
          <a:stretch>
            <a:fillRect/>
          </a:stretch>
        </p:blipFill>
        <p:spPr>
          <a:xfrm>
            <a:off x="7263548" y="860570"/>
            <a:ext cx="406400" cy="406400"/>
          </a:xfrm>
          <a:prstGeom prst="rect">
            <a:avLst/>
          </a:prstGeom>
        </p:spPr>
      </p:pic>
    </p:spTree>
    <p:extLst>
      <p:ext uri="{BB962C8B-B14F-4D97-AF65-F5344CB8AC3E}">
        <p14:creationId xmlns:p14="http://schemas.microsoft.com/office/powerpoint/2010/main" val="3085014791"/>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15"/>
                </p:tgtEl>
              </p:cMediaNode>
            </p:audio>
            <p:seq concurrent="1" nextAc="seek">
              <p:cTn id="3" restart="whenNotActive" fill="hold" evtFilter="cancelBubble" nodeType="interactiveSeq">
                <p:stCondLst>
                  <p:cond evt="onClick" delay="0">
                    <p:tgtEl>
                      <p:spTgt spid="20"/>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nodeType="clickEffect">
                                  <p:stCondLst>
                                    <p:cond delay="0"/>
                                  </p:stCondLst>
                                  <p:childTnLst>
                                    <p:animRot by="120000">
                                      <p:cBhvr>
                                        <p:cTn id="7" dur="100" fill="hold">
                                          <p:stCondLst>
                                            <p:cond delay="0"/>
                                          </p:stCondLst>
                                        </p:cTn>
                                        <p:tgtEl>
                                          <p:spTgt spid="20"/>
                                        </p:tgtEl>
                                        <p:attrNameLst>
                                          <p:attrName>r</p:attrName>
                                        </p:attrNameLst>
                                      </p:cBhvr>
                                    </p:animRot>
                                    <p:animRot by="-240000">
                                      <p:cBhvr>
                                        <p:cTn id="8" dur="200" fill="hold">
                                          <p:stCondLst>
                                            <p:cond delay="200"/>
                                          </p:stCondLst>
                                        </p:cTn>
                                        <p:tgtEl>
                                          <p:spTgt spid="20"/>
                                        </p:tgtEl>
                                        <p:attrNameLst>
                                          <p:attrName>r</p:attrName>
                                        </p:attrNameLst>
                                      </p:cBhvr>
                                    </p:animRot>
                                    <p:animRot by="240000">
                                      <p:cBhvr>
                                        <p:cTn id="9" dur="200" fill="hold">
                                          <p:stCondLst>
                                            <p:cond delay="400"/>
                                          </p:stCondLst>
                                        </p:cTn>
                                        <p:tgtEl>
                                          <p:spTgt spid="20"/>
                                        </p:tgtEl>
                                        <p:attrNameLst>
                                          <p:attrName>r</p:attrName>
                                        </p:attrNameLst>
                                      </p:cBhvr>
                                    </p:animRot>
                                    <p:animRot by="-240000">
                                      <p:cBhvr>
                                        <p:cTn id="10" dur="200" fill="hold">
                                          <p:stCondLst>
                                            <p:cond delay="600"/>
                                          </p:stCondLst>
                                        </p:cTn>
                                        <p:tgtEl>
                                          <p:spTgt spid="20"/>
                                        </p:tgtEl>
                                        <p:attrNameLst>
                                          <p:attrName>r</p:attrName>
                                        </p:attrNameLst>
                                      </p:cBhvr>
                                    </p:animRot>
                                    <p:animRot by="120000">
                                      <p:cBhvr>
                                        <p:cTn id="11" dur="200" fill="hold">
                                          <p:stCondLst>
                                            <p:cond delay="800"/>
                                          </p:stCondLst>
                                        </p:cTn>
                                        <p:tgtEl>
                                          <p:spTgt spid="20"/>
                                        </p:tgtEl>
                                        <p:attrNameLst>
                                          <p:attrName>r</p:attrName>
                                        </p:attrNameLst>
                                      </p:cBhvr>
                                    </p:animRot>
                                  </p:childTnLst>
                                </p:cTn>
                              </p:par>
                              <p:par>
                                <p:cTn id="12" presetID="1" presetClass="mediacall" presetSubtype="0" fill="hold" nodeType="withEffect">
                                  <p:stCondLst>
                                    <p:cond delay="0"/>
                                  </p:stCondLst>
                                  <p:childTnLst>
                                    <p:cmd type="call" cmd="playFrom(0.0)">
                                      <p:cBhvr>
                                        <p:cTn id="13" dur="20649" fill="hold"/>
                                        <p:tgtEl>
                                          <p:spTgt spid="15"/>
                                        </p:tgtEl>
                                      </p:cBhvr>
                                    </p:cmd>
                                  </p:childTnLst>
                                </p:cTn>
                              </p:par>
                            </p:childTnLst>
                          </p:cTn>
                        </p:par>
                      </p:childTnLst>
                    </p:cTn>
                  </p:par>
                </p:childTnLst>
              </p:cTn>
              <p:nextCondLst>
                <p:cond evt="onClick" delay="0">
                  <p:tgtEl>
                    <p:spTgt spid="2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53F9A-21C1-4FD5-B6B1-ACBF6C521CA2}"/>
              </a:ext>
            </a:extLst>
          </p:cNvPr>
          <p:cNvPicPr>
            <a:picLocks noChangeAspect="1"/>
          </p:cNvPicPr>
          <p:nvPr/>
        </p:nvPicPr>
        <p:blipFill>
          <a:blip r:embed="rId4"/>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id="{1D366156-0357-4A1D-8A07-5B198F7D8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17" b="12869"/>
          <a:stretch/>
        </p:blipFill>
        <p:spPr>
          <a:xfrm>
            <a:off x="6639382" y="688520"/>
            <a:ext cx="622478" cy="578450"/>
          </a:xfrm>
          <a:prstGeom prst="rect">
            <a:avLst/>
          </a:prstGeom>
        </p:spPr>
      </p:pic>
      <p:pic>
        <p:nvPicPr>
          <p:cNvPr id="3" name="Picture 2">
            <a:extLst>
              <a:ext uri="{FF2B5EF4-FFF2-40B4-BE49-F238E27FC236}">
                <a16:creationId xmlns:a16="http://schemas.microsoft.com/office/drawing/2014/main" id="{A5536BA9-5705-4A72-A515-41DAFB2F006D}"/>
              </a:ext>
            </a:extLst>
          </p:cNvPr>
          <p:cNvPicPr>
            <a:picLocks noChangeAspect="1"/>
          </p:cNvPicPr>
          <p:nvPr/>
        </p:nvPicPr>
        <p:blipFill>
          <a:blip r:embed="rId6"/>
          <a:stretch>
            <a:fillRect/>
          </a:stretch>
        </p:blipFill>
        <p:spPr>
          <a:xfrm>
            <a:off x="923925" y="1476375"/>
            <a:ext cx="10896600" cy="4895850"/>
          </a:xfrm>
          <a:prstGeom prst="rect">
            <a:avLst/>
          </a:prstGeom>
        </p:spPr>
      </p:pic>
      <p:pic>
        <p:nvPicPr>
          <p:cNvPr id="9" name="Picture 8">
            <a:extLst>
              <a:ext uri="{FF2B5EF4-FFF2-40B4-BE49-F238E27FC236}">
                <a16:creationId xmlns:a16="http://schemas.microsoft.com/office/drawing/2014/main" id="{B8BF0781-DC92-44BD-BB13-093D104AB6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00"/>
          <a:stretch/>
        </p:blipFill>
        <p:spPr>
          <a:xfrm>
            <a:off x="10525838" y="5080635"/>
            <a:ext cx="927021" cy="872490"/>
          </a:xfrm>
          <a:prstGeom prst="rect">
            <a:avLst/>
          </a:prstGeom>
        </p:spPr>
      </p:pic>
      <p:pic>
        <p:nvPicPr>
          <p:cNvPr id="2" name="CD1 TRACK 19">
            <a:hlinkClick r:id="" action="ppaction://media"/>
            <a:extLst>
              <a:ext uri="{FF2B5EF4-FFF2-40B4-BE49-F238E27FC236}">
                <a16:creationId xmlns:a16="http://schemas.microsoft.com/office/drawing/2014/main" id="{92D9104F-52D6-4063-94DB-A8A690467926}"/>
              </a:ext>
            </a:extLst>
          </p:cNvPr>
          <p:cNvPicPr>
            <a:picLocks noChangeAspect="1"/>
          </p:cNvPicPr>
          <p:nvPr>
            <a:audioFile r:link="rId1"/>
            <p:extLst>
              <p:ext uri="{DAA4B4D4-6D71-4841-9C94-3DE7FCFB9230}">
                <p14:media xmlns:p14="http://schemas.microsoft.com/office/powerpoint/2010/main" r:embed="rId2">
                  <p14:trim st="21930" end="47171.1875"/>
                </p14:media>
              </p:ext>
            </p:extLst>
          </p:nvPr>
        </p:nvPicPr>
        <p:blipFill>
          <a:blip r:embed="rId8"/>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spTree>
    <p:extLst>
      <p:ext uri="{BB962C8B-B14F-4D97-AF65-F5344CB8AC3E}">
        <p14:creationId xmlns:p14="http://schemas.microsoft.com/office/powerpoint/2010/main" val="2851412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0"/>
                                        </p:tgtEl>
                                        <p:attrNameLst>
                                          <p:attrName>style.color</p:attrName>
                                        </p:attrNameLst>
                                      </p:cBhvr>
                                      <p:to>
                                        <a:schemeClr val="bg1"/>
                                      </p:to>
                                    </p:animClr>
                                    <p:animClr clrSpc="rgb" dir="cw">
                                      <p:cBhvr>
                                        <p:cTn id="7" dur="250" autoRev="1" fill="remove"/>
                                        <p:tgtEl>
                                          <p:spTgt spid="20"/>
                                        </p:tgtEl>
                                        <p:attrNameLst>
                                          <p:attrName>fillcolor</p:attrName>
                                        </p:attrNameLst>
                                      </p:cBhvr>
                                      <p:to>
                                        <a:schemeClr val="bg1"/>
                                      </p:to>
                                    </p:animClr>
                                    <p:set>
                                      <p:cBhvr>
                                        <p:cTn id="8" dur="250" autoRev="1" fill="remove"/>
                                        <p:tgtEl>
                                          <p:spTgt spid="20"/>
                                        </p:tgtEl>
                                        <p:attrNameLst>
                                          <p:attrName>fill.type</p:attrName>
                                        </p:attrNameLst>
                                      </p:cBhvr>
                                      <p:to>
                                        <p:strVal val="solid"/>
                                      </p:to>
                                    </p:set>
                                    <p:set>
                                      <p:cBhvr>
                                        <p:cTn id="9" dur="250" autoRev="1" fill="remove"/>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244" fill="hold"/>
                                        <p:tgtEl>
                                          <p:spTgt spid="2"/>
                                        </p:tgtEl>
                                      </p:cBhvr>
                                    </p:cmd>
                                  </p:childTnLst>
                                </p:cTn>
                              </p:par>
                            </p:childTnLst>
                          </p:cTn>
                        </p:par>
                      </p:childTnLst>
                    </p:cTn>
                  </p:par>
                </p:childTnLst>
              </p:cTn>
              <p:nextCondLst>
                <p:cond evt="onClick" delay="0">
                  <p:tgtEl>
                    <p:spTgt spid="20"/>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53F9A-21C1-4FD5-B6B1-ACBF6C521CA2}"/>
              </a:ext>
            </a:extLst>
          </p:cNvPr>
          <p:cNvPicPr>
            <a:picLocks noChangeAspect="1"/>
          </p:cNvPicPr>
          <p:nvPr/>
        </p:nvPicPr>
        <p:blipFill>
          <a:blip r:embed="rId4"/>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id="{1D366156-0357-4A1D-8A07-5B198F7D8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17" b="12869"/>
          <a:stretch/>
        </p:blipFill>
        <p:spPr>
          <a:xfrm>
            <a:off x="6639382" y="688520"/>
            <a:ext cx="622478" cy="578450"/>
          </a:xfrm>
          <a:prstGeom prst="rect">
            <a:avLst/>
          </a:prstGeom>
        </p:spPr>
      </p:pic>
      <p:pic>
        <p:nvPicPr>
          <p:cNvPr id="2" name="CD1 TRACK 19">
            <a:hlinkClick r:id="" action="ppaction://media"/>
            <a:extLst>
              <a:ext uri="{FF2B5EF4-FFF2-40B4-BE49-F238E27FC236}">
                <a16:creationId xmlns:a16="http://schemas.microsoft.com/office/drawing/2014/main" id="{92D9104F-52D6-4063-94DB-A8A690467926}"/>
              </a:ext>
            </a:extLst>
          </p:cNvPr>
          <p:cNvPicPr>
            <a:picLocks noChangeAspect="1"/>
          </p:cNvPicPr>
          <p:nvPr>
            <a:audioFile r:link="rId1"/>
            <p:extLst>
              <p:ext uri="{DAA4B4D4-6D71-4841-9C94-3DE7FCFB9230}">
                <p14:media xmlns:p14="http://schemas.microsoft.com/office/powerpoint/2010/main" r:embed="rId2">
                  <p14:trim st="35231" end="32290.1875"/>
                </p14:media>
              </p:ext>
            </p:extLst>
          </p:nvPr>
        </p:nvPicPr>
        <p:blipFill>
          <a:blip r:embed="rId6"/>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pic>
        <p:nvPicPr>
          <p:cNvPr id="7" name="Picture 6">
            <a:extLst>
              <a:ext uri="{FF2B5EF4-FFF2-40B4-BE49-F238E27FC236}">
                <a16:creationId xmlns:a16="http://schemas.microsoft.com/office/drawing/2014/main" id="{3C5EA4B5-1FFF-4B11-AB32-AD9B0C047F24}"/>
              </a:ext>
            </a:extLst>
          </p:cNvPr>
          <p:cNvPicPr>
            <a:picLocks noChangeAspect="1"/>
          </p:cNvPicPr>
          <p:nvPr/>
        </p:nvPicPr>
        <p:blipFill>
          <a:blip r:embed="rId7"/>
          <a:stretch>
            <a:fillRect/>
          </a:stretch>
        </p:blipFill>
        <p:spPr>
          <a:xfrm>
            <a:off x="599322" y="1703215"/>
            <a:ext cx="10783805" cy="4563112"/>
          </a:xfrm>
          <a:prstGeom prst="rect">
            <a:avLst/>
          </a:prstGeom>
        </p:spPr>
      </p:pic>
      <p:pic>
        <p:nvPicPr>
          <p:cNvPr id="10" name="Picture 9">
            <a:extLst>
              <a:ext uri="{FF2B5EF4-FFF2-40B4-BE49-F238E27FC236}">
                <a16:creationId xmlns:a16="http://schemas.microsoft.com/office/drawing/2014/main" id="{ED75452E-B429-491C-BA5D-DEDC8FEB1D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a:stretch/>
        </p:blipFill>
        <p:spPr>
          <a:xfrm>
            <a:off x="9856826" y="5050155"/>
            <a:ext cx="927021" cy="872490"/>
          </a:xfrm>
          <a:prstGeom prst="rect">
            <a:avLst/>
          </a:prstGeom>
        </p:spPr>
      </p:pic>
    </p:spTree>
    <p:extLst>
      <p:ext uri="{BB962C8B-B14F-4D97-AF65-F5344CB8AC3E}">
        <p14:creationId xmlns:p14="http://schemas.microsoft.com/office/powerpoint/2010/main" val="2530421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0"/>
                                        </p:tgtEl>
                                        <p:attrNameLst>
                                          <p:attrName>style.color</p:attrName>
                                        </p:attrNameLst>
                                      </p:cBhvr>
                                      <p:to>
                                        <a:schemeClr val="bg1"/>
                                      </p:to>
                                    </p:animClr>
                                    <p:animClr clrSpc="rgb" dir="cw">
                                      <p:cBhvr>
                                        <p:cTn id="7" dur="250" autoRev="1" fill="remove"/>
                                        <p:tgtEl>
                                          <p:spTgt spid="20"/>
                                        </p:tgtEl>
                                        <p:attrNameLst>
                                          <p:attrName>fillcolor</p:attrName>
                                        </p:attrNameLst>
                                      </p:cBhvr>
                                      <p:to>
                                        <a:schemeClr val="bg1"/>
                                      </p:to>
                                    </p:animClr>
                                    <p:set>
                                      <p:cBhvr>
                                        <p:cTn id="8" dur="250" autoRev="1" fill="remove"/>
                                        <p:tgtEl>
                                          <p:spTgt spid="20"/>
                                        </p:tgtEl>
                                        <p:attrNameLst>
                                          <p:attrName>fill.type</p:attrName>
                                        </p:attrNameLst>
                                      </p:cBhvr>
                                      <p:to>
                                        <p:strVal val="solid"/>
                                      </p:to>
                                    </p:set>
                                    <p:set>
                                      <p:cBhvr>
                                        <p:cTn id="9" dur="250" autoRev="1" fill="remove"/>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824" fill="hold"/>
                                        <p:tgtEl>
                                          <p:spTgt spid="2"/>
                                        </p:tgtEl>
                                      </p:cBhvr>
                                    </p:cmd>
                                  </p:childTnLst>
                                </p:cTn>
                              </p:par>
                            </p:childTnLst>
                          </p:cTn>
                        </p:par>
                      </p:childTnLst>
                    </p:cTn>
                  </p:par>
                </p:childTnLst>
              </p:cTn>
              <p:nextCondLst>
                <p:cond evt="onClick" delay="0">
                  <p:tgtEl>
                    <p:spTgt spid="20"/>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53F9A-21C1-4FD5-B6B1-ACBF6C521CA2}"/>
              </a:ext>
            </a:extLst>
          </p:cNvPr>
          <p:cNvPicPr>
            <a:picLocks noChangeAspect="1"/>
          </p:cNvPicPr>
          <p:nvPr/>
        </p:nvPicPr>
        <p:blipFill>
          <a:blip r:embed="rId4"/>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id="{1D366156-0357-4A1D-8A07-5B198F7D8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17" b="12869"/>
          <a:stretch/>
        </p:blipFill>
        <p:spPr>
          <a:xfrm>
            <a:off x="6639382" y="688520"/>
            <a:ext cx="622478" cy="578450"/>
          </a:xfrm>
          <a:prstGeom prst="rect">
            <a:avLst/>
          </a:prstGeom>
        </p:spPr>
      </p:pic>
      <p:pic>
        <p:nvPicPr>
          <p:cNvPr id="2" name="CD1 TRACK 19">
            <a:hlinkClick r:id="" action="ppaction://media"/>
            <a:extLst>
              <a:ext uri="{FF2B5EF4-FFF2-40B4-BE49-F238E27FC236}">
                <a16:creationId xmlns:a16="http://schemas.microsoft.com/office/drawing/2014/main" id="{92D9104F-52D6-4063-94DB-A8A690467926}"/>
              </a:ext>
            </a:extLst>
          </p:cNvPr>
          <p:cNvPicPr>
            <a:picLocks noChangeAspect="1"/>
          </p:cNvPicPr>
          <p:nvPr>
            <a:audioFile r:link="rId1"/>
            <p:extLst>
              <p:ext uri="{DAA4B4D4-6D71-4841-9C94-3DE7FCFB9230}">
                <p14:media xmlns:p14="http://schemas.microsoft.com/office/powerpoint/2010/main" r:embed="rId2">
                  <p14:trim st="50482" end="17449.1875"/>
                </p14:media>
              </p:ext>
            </p:extLst>
          </p:nvPr>
        </p:nvPicPr>
        <p:blipFill>
          <a:blip r:embed="rId6"/>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pic>
        <p:nvPicPr>
          <p:cNvPr id="6" name="Picture 5">
            <a:extLst>
              <a:ext uri="{FF2B5EF4-FFF2-40B4-BE49-F238E27FC236}">
                <a16:creationId xmlns:a16="http://schemas.microsoft.com/office/drawing/2014/main" id="{E985157E-EEFB-408F-A216-31A24C24EDF9}"/>
              </a:ext>
            </a:extLst>
          </p:cNvPr>
          <p:cNvPicPr>
            <a:picLocks noChangeAspect="1"/>
          </p:cNvPicPr>
          <p:nvPr/>
        </p:nvPicPr>
        <p:blipFill>
          <a:blip r:embed="rId7"/>
          <a:stretch>
            <a:fillRect/>
          </a:stretch>
        </p:blipFill>
        <p:spPr>
          <a:xfrm>
            <a:off x="301004" y="1545717"/>
            <a:ext cx="10545647" cy="4753638"/>
          </a:xfrm>
          <a:prstGeom prst="rect">
            <a:avLst/>
          </a:prstGeom>
        </p:spPr>
      </p:pic>
      <p:pic>
        <p:nvPicPr>
          <p:cNvPr id="11" name="Picture 10">
            <a:extLst>
              <a:ext uri="{FF2B5EF4-FFF2-40B4-BE49-F238E27FC236}">
                <a16:creationId xmlns:a16="http://schemas.microsoft.com/office/drawing/2014/main" id="{9DEBC2E9-5C9A-4F6C-AF38-621C07156C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a:stretch/>
        </p:blipFill>
        <p:spPr>
          <a:xfrm>
            <a:off x="1741526" y="5090015"/>
            <a:ext cx="927021" cy="872490"/>
          </a:xfrm>
          <a:prstGeom prst="rect">
            <a:avLst/>
          </a:prstGeom>
        </p:spPr>
      </p:pic>
    </p:spTree>
    <p:extLst>
      <p:ext uri="{BB962C8B-B14F-4D97-AF65-F5344CB8AC3E}">
        <p14:creationId xmlns:p14="http://schemas.microsoft.com/office/powerpoint/2010/main" val="500479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7" presetClass="emph" presetSubtype="0" fill="remove" nodeType="clickEffect">
                                  <p:stCondLst>
                                    <p:cond delay="0"/>
                                  </p:stCondLst>
                                  <p:childTnLst>
                                    <p:animClr clrSpc="rgb" dir="cw">
                                      <p:cBhvr override="childStyle">
                                        <p:cTn id="12" dur="250" autoRev="1" fill="remove"/>
                                        <p:tgtEl>
                                          <p:spTgt spid="20"/>
                                        </p:tgtEl>
                                        <p:attrNameLst>
                                          <p:attrName>style.color</p:attrName>
                                        </p:attrNameLst>
                                      </p:cBhvr>
                                      <p:to>
                                        <a:schemeClr val="bg1"/>
                                      </p:to>
                                    </p:animClr>
                                    <p:animClr clrSpc="rgb" dir="cw">
                                      <p:cBhvr>
                                        <p:cTn id="13" dur="250" autoRev="1" fill="remove"/>
                                        <p:tgtEl>
                                          <p:spTgt spid="20"/>
                                        </p:tgtEl>
                                        <p:attrNameLst>
                                          <p:attrName>fillcolor</p:attrName>
                                        </p:attrNameLst>
                                      </p:cBhvr>
                                      <p:to>
                                        <a:schemeClr val="bg1"/>
                                      </p:to>
                                    </p:animClr>
                                    <p:set>
                                      <p:cBhvr>
                                        <p:cTn id="14" dur="250" autoRev="1" fill="remove"/>
                                        <p:tgtEl>
                                          <p:spTgt spid="20"/>
                                        </p:tgtEl>
                                        <p:attrNameLst>
                                          <p:attrName>fill.type</p:attrName>
                                        </p:attrNameLst>
                                      </p:cBhvr>
                                      <p:to>
                                        <p:strVal val="solid"/>
                                      </p:to>
                                    </p:set>
                                    <p:set>
                                      <p:cBhvr>
                                        <p:cTn id="15" dur="250" autoRev="1" fill="remove"/>
                                        <p:tgtEl>
                                          <p:spTgt spid="20"/>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3414" fill="hold"/>
                                        <p:tgtEl>
                                          <p:spTgt spid="2"/>
                                        </p:tgtEl>
                                      </p:cBhvr>
                                    </p:cmd>
                                  </p:childTnLst>
                                </p:cTn>
                              </p:par>
                            </p:childTnLst>
                          </p:cTn>
                        </p:par>
                      </p:childTnLst>
                    </p:cTn>
                  </p:par>
                </p:childTnLst>
              </p:cTn>
              <p:nextCondLst>
                <p:cond evt="onClick" delay="0">
                  <p:tgtEl>
                    <p:spTgt spid="20"/>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53F9A-21C1-4FD5-B6B1-ACBF6C521CA2}"/>
              </a:ext>
            </a:extLst>
          </p:cNvPr>
          <p:cNvPicPr>
            <a:picLocks noChangeAspect="1"/>
          </p:cNvPicPr>
          <p:nvPr/>
        </p:nvPicPr>
        <p:blipFill>
          <a:blip r:embed="rId4"/>
          <a:stretch>
            <a:fillRect/>
          </a:stretch>
        </p:blipFill>
        <p:spPr>
          <a:xfrm>
            <a:off x="1407296" y="558645"/>
            <a:ext cx="5048250" cy="838200"/>
          </a:xfrm>
          <a:prstGeom prst="rect">
            <a:avLst/>
          </a:prstGeom>
        </p:spPr>
      </p:pic>
      <p:pic>
        <p:nvPicPr>
          <p:cNvPr id="20" name="Picture 19">
            <a:extLst>
              <a:ext uri="{FF2B5EF4-FFF2-40B4-BE49-F238E27FC236}">
                <a16:creationId xmlns:a16="http://schemas.microsoft.com/office/drawing/2014/main" id="{1D366156-0357-4A1D-8A07-5B198F7D84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3417" b="12869"/>
          <a:stretch/>
        </p:blipFill>
        <p:spPr>
          <a:xfrm>
            <a:off x="6639382" y="688520"/>
            <a:ext cx="622478" cy="578450"/>
          </a:xfrm>
          <a:prstGeom prst="rect">
            <a:avLst/>
          </a:prstGeom>
        </p:spPr>
      </p:pic>
      <p:pic>
        <p:nvPicPr>
          <p:cNvPr id="2" name="CD1 TRACK 19">
            <a:hlinkClick r:id="" action="ppaction://media"/>
            <a:extLst>
              <a:ext uri="{FF2B5EF4-FFF2-40B4-BE49-F238E27FC236}">
                <a16:creationId xmlns:a16="http://schemas.microsoft.com/office/drawing/2014/main" id="{92D9104F-52D6-4063-94DB-A8A690467926}"/>
              </a:ext>
            </a:extLst>
          </p:cNvPr>
          <p:cNvPicPr>
            <a:picLocks noChangeAspect="1"/>
          </p:cNvPicPr>
          <p:nvPr>
            <a:audioFile r:link="rId1"/>
            <p:extLst>
              <p:ext uri="{DAA4B4D4-6D71-4841-9C94-3DE7FCFB9230}">
                <p14:media xmlns:p14="http://schemas.microsoft.com/office/powerpoint/2010/main" r:embed="rId2">
                  <p14:trim st="65436"/>
                </p14:media>
              </p:ext>
            </p:extLst>
          </p:nvPr>
        </p:nvPicPr>
        <p:blipFill>
          <a:blip r:embed="rId6"/>
          <a:stretch>
            <a:fillRect/>
          </a:stretch>
        </p:blipFill>
        <p:spPr>
          <a:xfrm>
            <a:off x="7445696" y="827010"/>
            <a:ext cx="406400" cy="406400"/>
          </a:xfrm>
          <a:prstGeom prst="rect">
            <a:avLst/>
          </a:prstGeom>
        </p:spPr>
      </p:pic>
      <p:sp>
        <p:nvSpPr>
          <p:cNvPr id="4" name="TextBox 3">
            <a:extLst>
              <a:ext uri="{FF2B5EF4-FFF2-40B4-BE49-F238E27FC236}">
                <a16:creationId xmlns:a16="http://schemas.microsoft.com/office/drawing/2014/main" id="{5E9D0861-8BCE-4139-B248-804C3F1FAA71}"/>
              </a:ext>
            </a:extLst>
          </p:cNvPr>
          <p:cNvSpPr txBox="1"/>
          <p:nvPr/>
        </p:nvSpPr>
        <p:spPr>
          <a:xfrm>
            <a:off x="8343900" y="895495"/>
            <a:ext cx="3952875" cy="323165"/>
          </a:xfrm>
          <a:prstGeom prst="rect">
            <a:avLst/>
          </a:prstGeom>
          <a:noFill/>
        </p:spPr>
        <p:txBody>
          <a:bodyPr wrap="square" rtlCol="0">
            <a:spAutoFit/>
          </a:bodyPr>
          <a:lstStyle/>
          <a:p>
            <a:r>
              <a:rPr lang="en-US" sz="1500" dirty="0">
                <a:solidFill>
                  <a:srgbClr val="FF0000"/>
                </a:solidFill>
              </a:rPr>
              <a:t>Click on the headphone icon to hear the sound.</a:t>
            </a:r>
          </a:p>
        </p:txBody>
      </p:sp>
      <p:pic>
        <p:nvPicPr>
          <p:cNvPr id="7" name="Picture 6">
            <a:extLst>
              <a:ext uri="{FF2B5EF4-FFF2-40B4-BE49-F238E27FC236}">
                <a16:creationId xmlns:a16="http://schemas.microsoft.com/office/drawing/2014/main" id="{215AEC82-A417-49B6-9EC5-7082A0F445F3}"/>
              </a:ext>
            </a:extLst>
          </p:cNvPr>
          <p:cNvPicPr>
            <a:picLocks noChangeAspect="1"/>
          </p:cNvPicPr>
          <p:nvPr/>
        </p:nvPicPr>
        <p:blipFill>
          <a:blip r:embed="rId7"/>
          <a:stretch>
            <a:fillRect/>
          </a:stretch>
        </p:blipFill>
        <p:spPr>
          <a:xfrm>
            <a:off x="761266" y="1473000"/>
            <a:ext cx="10517068" cy="4696480"/>
          </a:xfrm>
          <a:prstGeom prst="rect">
            <a:avLst/>
          </a:prstGeom>
        </p:spPr>
      </p:pic>
      <p:pic>
        <p:nvPicPr>
          <p:cNvPr id="10" name="Picture 9">
            <a:extLst>
              <a:ext uri="{FF2B5EF4-FFF2-40B4-BE49-F238E27FC236}">
                <a16:creationId xmlns:a16="http://schemas.microsoft.com/office/drawing/2014/main" id="{D886448A-E1C6-4BAD-A3EB-4993D827F69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a:stretch/>
        </p:blipFill>
        <p:spPr>
          <a:xfrm>
            <a:off x="9961601" y="4948755"/>
            <a:ext cx="927021" cy="872490"/>
          </a:xfrm>
          <a:prstGeom prst="rect">
            <a:avLst/>
          </a:prstGeom>
        </p:spPr>
      </p:pic>
    </p:spTree>
    <p:extLst>
      <p:ext uri="{BB962C8B-B14F-4D97-AF65-F5344CB8AC3E}">
        <p14:creationId xmlns:p14="http://schemas.microsoft.com/office/powerpoint/2010/main" val="28713064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20"/>
                                        </p:tgtEl>
                                        <p:attrNameLst>
                                          <p:attrName>style.color</p:attrName>
                                        </p:attrNameLst>
                                      </p:cBhvr>
                                      <p:to>
                                        <a:schemeClr val="bg1"/>
                                      </p:to>
                                    </p:animClr>
                                    <p:animClr clrSpc="rgb" dir="cw">
                                      <p:cBhvr>
                                        <p:cTn id="7" dur="250" autoRev="1" fill="remove"/>
                                        <p:tgtEl>
                                          <p:spTgt spid="20"/>
                                        </p:tgtEl>
                                        <p:attrNameLst>
                                          <p:attrName>fillcolor</p:attrName>
                                        </p:attrNameLst>
                                      </p:cBhvr>
                                      <p:to>
                                        <a:schemeClr val="bg1"/>
                                      </p:to>
                                    </p:animClr>
                                    <p:set>
                                      <p:cBhvr>
                                        <p:cTn id="8" dur="250" autoRev="1" fill="remove"/>
                                        <p:tgtEl>
                                          <p:spTgt spid="20"/>
                                        </p:tgtEl>
                                        <p:attrNameLst>
                                          <p:attrName>fill.type</p:attrName>
                                        </p:attrNameLst>
                                      </p:cBhvr>
                                      <p:to>
                                        <p:strVal val="solid"/>
                                      </p:to>
                                    </p:set>
                                    <p:set>
                                      <p:cBhvr>
                                        <p:cTn id="9" dur="250" autoRev="1" fill="remove"/>
                                        <p:tgtEl>
                                          <p:spTgt spid="20"/>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5909" fill="hold"/>
                                        <p:tgtEl>
                                          <p:spTgt spid="2"/>
                                        </p:tgtEl>
                                      </p:cBhvr>
                                    </p:cmd>
                                  </p:childTnLst>
                                </p:cTn>
                              </p:par>
                            </p:childTnLst>
                          </p:cTn>
                        </p:par>
                      </p:childTnLst>
                    </p:cTn>
                  </p:par>
                </p:childTnLst>
              </p:cTn>
              <p:nextCondLst>
                <p:cond evt="onClick" delay="0">
                  <p:tgtEl>
                    <p:spTgt spid="20"/>
                  </p:tgtEl>
                </p:cond>
              </p:nextCondLst>
            </p:seq>
            <p:audio>
              <p:cMediaNode vol="80000" showWhenStopped="0">
                <p:cTn id="14" fill="hold" display="0">
                  <p:stCondLst>
                    <p:cond delay="indefinite"/>
                  </p:stCondLst>
                  <p:endCondLst>
                    <p:cond evt="onStopAudio" delay="0">
                      <p:tgtEl>
                        <p:sldTgt/>
                      </p:tgtEl>
                    </p:cond>
                  </p:endCondLst>
                </p:cTn>
                <p:tgtEl>
                  <p:spTgt spid="2"/>
                </p:tgtEl>
              </p:cMediaNode>
            </p:audi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11" name="TextBox 10">
            <a:extLst>
              <a:ext uri="{FF2B5EF4-FFF2-40B4-BE49-F238E27FC236}">
                <a16:creationId xmlns:a16="http://schemas.microsoft.com/office/drawing/2014/main" id="{C465ECCA-2357-4CCC-B2C7-B593677726C9}"/>
              </a:ext>
            </a:extLst>
          </p:cNvPr>
          <p:cNvSpPr txBox="1"/>
          <p:nvPr/>
        </p:nvSpPr>
        <p:spPr>
          <a:xfrm>
            <a:off x="561975" y="1260039"/>
            <a:ext cx="11068050" cy="5078313"/>
          </a:xfrm>
          <a:prstGeom prst="rect">
            <a:avLst/>
          </a:prstGeom>
          <a:noFill/>
        </p:spPr>
        <p:txBody>
          <a:bodyPr wrap="square">
            <a:spAutoFit/>
          </a:bodyPr>
          <a:lstStyle/>
          <a:p>
            <a:r>
              <a:rPr lang="en-US" sz="3600" dirty="0">
                <a:solidFill>
                  <a:srgbClr val="FF0000"/>
                </a:solidFill>
                <a:ea typeface="Times New Roman" panose="02020603050405020304" pitchFamily="18" charset="0"/>
              </a:rPr>
              <a:t>By the end of this lesson, students will be able to ask and answer what they are doing at some different places.</a:t>
            </a:r>
            <a:endParaRPr lang="en-US" sz="3600" baseline="-25000" dirty="0">
              <a:solidFill>
                <a:srgbClr val="FF0000"/>
              </a:solidFill>
              <a:ea typeface="Times New Roman" panose="02020603050405020304" pitchFamily="18" charset="0"/>
            </a:endParaRPr>
          </a:p>
          <a:p>
            <a:r>
              <a:rPr lang="en-US" sz="3600" b="1" dirty="0">
                <a:solidFill>
                  <a:srgbClr val="0070C0"/>
                </a:solidFill>
              </a:rPr>
              <a:t>Vocabulary</a:t>
            </a:r>
            <a:r>
              <a:rPr lang="en-US" sz="3600" dirty="0">
                <a:solidFill>
                  <a:srgbClr val="0070C0"/>
                </a:solidFill>
              </a:rPr>
              <a:t>: </a:t>
            </a:r>
            <a:r>
              <a:rPr lang="en-US" sz="3600" dirty="0"/>
              <a:t>library, stadium, park, water park, market, swimming pool.</a:t>
            </a:r>
          </a:p>
          <a:p>
            <a:r>
              <a:rPr lang="en-US" sz="3600" b="1" dirty="0">
                <a:solidFill>
                  <a:srgbClr val="0070C0"/>
                </a:solidFill>
              </a:rPr>
              <a:t>Structure</a:t>
            </a:r>
            <a:r>
              <a:rPr lang="en-US" sz="3600" dirty="0">
                <a:solidFill>
                  <a:srgbClr val="0070C0"/>
                </a:solidFill>
              </a:rPr>
              <a:t>: </a:t>
            </a:r>
          </a:p>
          <a:p>
            <a:pPr marL="571500" indent="-571500">
              <a:buFont typeface="Arial" panose="020B0604020202020204" pitchFamily="34" charset="0"/>
              <a:buChar char="•"/>
            </a:pPr>
            <a:r>
              <a:rPr lang="en-US" sz="3600" dirty="0"/>
              <a:t>What are you doing?</a:t>
            </a:r>
          </a:p>
          <a:p>
            <a:r>
              <a:rPr lang="en-US" sz="3600" dirty="0"/>
              <a:t>      I’m </a:t>
            </a:r>
            <a:r>
              <a:rPr lang="en-US" sz="3600" dirty="0">
                <a:solidFill>
                  <a:schemeClr val="accent5"/>
                </a:solidFill>
              </a:rPr>
              <a:t>swimming </a:t>
            </a:r>
            <a:r>
              <a:rPr lang="en-US" sz="3600" dirty="0">
                <a:solidFill>
                  <a:srgbClr val="002060"/>
                </a:solidFill>
              </a:rPr>
              <a:t>at the </a:t>
            </a:r>
            <a:r>
              <a:rPr lang="en-US" sz="3600" dirty="0">
                <a:solidFill>
                  <a:schemeClr val="accent5"/>
                </a:solidFill>
              </a:rPr>
              <a:t>pool.</a:t>
            </a:r>
          </a:p>
          <a:p>
            <a:pPr marL="571500" indent="-571500">
              <a:buFont typeface="Arial" panose="020B0604020202020204" pitchFamily="34" charset="0"/>
              <a:buChar char="•"/>
            </a:pPr>
            <a:r>
              <a:rPr lang="en-US" sz="3600" dirty="0"/>
              <a:t>What are you doing?</a:t>
            </a:r>
          </a:p>
          <a:p>
            <a:r>
              <a:rPr lang="en-US" sz="3600" dirty="0"/>
              <a:t>      We are </a:t>
            </a:r>
            <a:r>
              <a:rPr lang="en-US" sz="3600" dirty="0">
                <a:solidFill>
                  <a:srgbClr val="0070C0"/>
                </a:solidFill>
              </a:rPr>
              <a:t>reading </a:t>
            </a:r>
            <a:r>
              <a:rPr lang="en-US" sz="3600" dirty="0"/>
              <a:t>at the </a:t>
            </a:r>
            <a:r>
              <a:rPr lang="en-US" sz="3600" dirty="0">
                <a:solidFill>
                  <a:srgbClr val="0070C0"/>
                </a:solidFill>
              </a:rPr>
              <a:t>library.</a:t>
            </a:r>
          </a:p>
        </p:txBody>
      </p:sp>
    </p:spTree>
    <p:extLst>
      <p:ext uri="{BB962C8B-B14F-4D97-AF65-F5344CB8AC3E}">
        <p14:creationId xmlns:p14="http://schemas.microsoft.com/office/powerpoint/2010/main" val="2928246867"/>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3783370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28167" y="1818408"/>
            <a:ext cx="4345781"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endParaRPr lang="en-US" sz="3600" i="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70C0"/>
                </a:solidFill>
              </a:rPr>
              <a:t>library, stadium, park, water park, market, swimming pool.</a:t>
            </a:r>
          </a:p>
        </p:txBody>
      </p:sp>
      <p:sp>
        <p:nvSpPr>
          <p:cNvPr id="6" name="Rectangle 5"/>
          <p:cNvSpPr/>
          <p:nvPr/>
        </p:nvSpPr>
        <p:spPr>
          <a:xfrm>
            <a:off x="5780318" y="1818408"/>
            <a:ext cx="5892278"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Structures/ Sentence patterns</a:t>
            </a:r>
          </a:p>
          <a:p>
            <a:endParaRPr lang="en-US" sz="3600" i="1" dirty="0">
              <a:solidFill>
                <a:srgbClr val="FF0000"/>
              </a:solidFill>
            </a:endParaRPr>
          </a:p>
          <a:p>
            <a:pPr marL="571500" indent="-571500">
              <a:buFont typeface="Arial" panose="020B0604020202020204" pitchFamily="34" charset="0"/>
              <a:buChar char="•"/>
            </a:pPr>
            <a:r>
              <a:rPr lang="en-US" sz="3600" dirty="0"/>
              <a:t>What are you doing?</a:t>
            </a:r>
          </a:p>
          <a:p>
            <a:r>
              <a:rPr lang="en-US" sz="3600" dirty="0"/>
              <a:t>      I’m </a:t>
            </a:r>
            <a:r>
              <a:rPr lang="en-US" sz="3600" dirty="0">
                <a:solidFill>
                  <a:schemeClr val="accent5"/>
                </a:solidFill>
              </a:rPr>
              <a:t>swimming </a:t>
            </a:r>
            <a:r>
              <a:rPr lang="en-US" sz="3600" dirty="0">
                <a:solidFill>
                  <a:srgbClr val="002060"/>
                </a:solidFill>
              </a:rPr>
              <a:t>at the </a:t>
            </a:r>
            <a:r>
              <a:rPr lang="en-US" sz="3600" dirty="0">
                <a:solidFill>
                  <a:schemeClr val="accent5"/>
                </a:solidFill>
              </a:rPr>
              <a:t>pool.</a:t>
            </a:r>
          </a:p>
          <a:p>
            <a:pPr marL="571500" indent="-571500">
              <a:buFont typeface="Arial" panose="020B0604020202020204" pitchFamily="34" charset="0"/>
              <a:buChar char="•"/>
            </a:pPr>
            <a:r>
              <a:rPr lang="en-US" sz="3600" dirty="0"/>
              <a:t>What are you doing?</a:t>
            </a:r>
          </a:p>
          <a:p>
            <a:r>
              <a:rPr lang="en-US" sz="3600" dirty="0"/>
              <a:t>      We are </a:t>
            </a:r>
            <a:r>
              <a:rPr lang="en-US" sz="3600" dirty="0">
                <a:solidFill>
                  <a:srgbClr val="0070C0"/>
                </a:solidFill>
              </a:rPr>
              <a:t>reading </a:t>
            </a:r>
            <a:r>
              <a:rPr lang="en-US" sz="3600" dirty="0"/>
              <a:t>at the </a:t>
            </a:r>
            <a:r>
              <a:rPr lang="en-US" sz="3600" dirty="0">
                <a:solidFill>
                  <a:srgbClr val="0070C0"/>
                </a:solidFill>
              </a:rPr>
              <a:t>library.</a:t>
            </a:r>
          </a:p>
        </p:txBody>
      </p:sp>
    </p:spTree>
    <p:extLst>
      <p:ext uri="{BB962C8B-B14F-4D97-AF65-F5344CB8AC3E}">
        <p14:creationId xmlns:p14="http://schemas.microsoft.com/office/powerpoint/2010/main" val="1601880872"/>
      </p:ext>
    </p:extLst>
  </p:cSld>
  <p:clrMapOvr>
    <a:masterClrMapping/>
  </p:clrMapOvr>
  <p:transition spd="med">
    <p:split orient="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469135"/>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242595" y="1273530"/>
            <a:ext cx="11872029"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the vocabulary and structure; and make sentences using them. </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WB </a:t>
            </a:r>
            <a:r>
              <a:rPr lang="en-US" sz="3600" i="1" dirty="0">
                <a:solidFill>
                  <a:srgbClr val="0070C0"/>
                </a:solidFill>
              </a:rPr>
              <a:t>(page 37)</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4 </a:t>
            </a:r>
            <a:r>
              <a:rPr lang="en-US" sz="3600" b="1" i="1" dirty="0" err="1">
                <a:solidFill>
                  <a:srgbClr val="0070C0"/>
                </a:solidFill>
              </a:rPr>
              <a:t>i</a:t>
            </a:r>
            <a:r>
              <a:rPr lang="en-US" sz="3600" b="1" i="1" dirty="0">
                <a:solidFill>
                  <a:srgbClr val="0070C0"/>
                </a:solidFill>
              </a:rPr>
              <a:t>-Learn Smart Start </a:t>
            </a:r>
            <a:r>
              <a:rPr lang="en-US" sz="3600" b="1" i="1" dirty="0">
                <a:solidFill>
                  <a:schemeClr val="accent5"/>
                </a:solidFill>
              </a:rPr>
              <a:t>Notebook</a:t>
            </a:r>
            <a:r>
              <a:rPr lang="en-US" sz="3600" i="1" dirty="0">
                <a:solidFill>
                  <a:schemeClr val="accent5"/>
                </a:solidFill>
              </a:rPr>
              <a:t> (page 24).</a:t>
            </a:r>
          </a:p>
          <a:p>
            <a:pPr marL="571500" indent="-571500">
              <a:buFontTx/>
              <a:buChar char="-"/>
            </a:pPr>
            <a:r>
              <a:rPr lang="en-US" sz="3600" i="1" dirty="0">
                <a:solidFill>
                  <a:srgbClr val="0070C0"/>
                </a:solidFill>
              </a:rPr>
              <a:t>Prepare the next lesson (</a:t>
            </a:r>
            <a:r>
              <a:rPr lang="en-US" sz="3600" i="1">
                <a:solidFill>
                  <a:srgbClr val="0070C0"/>
                </a:solidFill>
              </a:rPr>
              <a:t>page 57 SB</a:t>
            </a:r>
            <a:r>
              <a:rPr lang="en-US" sz="3600" i="1" dirty="0">
                <a:solidFill>
                  <a:srgbClr val="0070C0"/>
                </a:solidFill>
              </a:rPr>
              <a:t>)</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t>
            </a:r>
            <a:r>
              <a:rPr lang="en-US" sz="3600" b="1" i="1" dirty="0" err="1">
                <a:solidFill>
                  <a:srgbClr val="0070C0"/>
                </a:solidFill>
              </a:rPr>
              <a:t>Anh</a:t>
            </a:r>
            <a:r>
              <a:rPr lang="en-US" sz="3600" b="1" i="1" dirty="0">
                <a:solidFill>
                  <a:srgbClr val="0070C0"/>
                </a:solidFill>
              </a:rPr>
              <a:t> 4 </a:t>
            </a:r>
            <a:r>
              <a:rPr lang="en-US" sz="3600" b="1" i="1" dirty="0" err="1">
                <a:solidFill>
                  <a:srgbClr val="0070C0"/>
                </a:solidFill>
              </a:rPr>
              <a:t>i</a:t>
            </a:r>
            <a:r>
              <a:rPr lang="en-US" sz="3600" b="1" i="1" dirty="0">
                <a:solidFill>
                  <a:srgbClr val="0070C0"/>
                </a:solidFill>
              </a:rPr>
              <a:t>-Learn Smart Start DHA App </a:t>
            </a:r>
            <a:r>
              <a:rPr lang="en-US" sz="3600" i="1" dirty="0">
                <a:solidFill>
                  <a:srgbClr val="0070C0"/>
                </a:solidFill>
              </a:rPr>
              <a:t>on</a:t>
            </a:r>
            <a:r>
              <a:rPr lang="en-US" sz="3600" b="1" i="1" dirty="0">
                <a:solidFill>
                  <a:srgbClr val="0070C0"/>
                </a:solidFill>
              </a:rPr>
              <a:t> </a:t>
            </a:r>
            <a:r>
              <a:rPr lang="en-US" sz="3600" b="1" i="1" dirty="0">
                <a:solidFill>
                  <a:srgbClr val="0070C0"/>
                </a:solidFill>
                <a:hlinkClick r:id="rId2"/>
              </a:rPr>
              <a:t>www.eduhome.com.vn</a:t>
            </a:r>
            <a:r>
              <a:rPr lang="en-US" sz="3600" b="1" i="1" dirty="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280115724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64426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2476888630"/>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28466-E1D1-A11B-6438-C3DE0CB79646}"/>
              </a:ext>
            </a:extLst>
          </p:cNvPr>
          <p:cNvSpPr txBox="1"/>
          <p:nvPr/>
        </p:nvSpPr>
        <p:spPr>
          <a:xfrm>
            <a:off x="1796162" y="2363134"/>
            <a:ext cx="5344733" cy="1015663"/>
          </a:xfrm>
          <a:prstGeom prst="rect">
            <a:avLst/>
          </a:prstGeom>
          <a:ln>
            <a:noFill/>
          </a:ln>
        </p:spPr>
        <p:style>
          <a:lnRef idx="2">
            <a:schemeClr val="accent6"/>
          </a:lnRef>
          <a:fillRef idx="1">
            <a:schemeClr val="lt1"/>
          </a:fillRef>
          <a:effectRef idx="0">
            <a:schemeClr val="accent6"/>
          </a:effectRef>
          <a:fontRef idx="minor">
            <a:schemeClr val="dk1"/>
          </a:fontRef>
        </p:style>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n-VN" sz="6000" b="1" dirty="0">
                <a:ln/>
                <a:solidFill>
                  <a:schemeClr val="accent6"/>
                </a:solidFill>
              </a:rPr>
              <a:t>What’s missing?</a:t>
            </a:r>
          </a:p>
        </p:txBody>
      </p:sp>
      <p:sp>
        <p:nvSpPr>
          <p:cNvPr id="3" name="TextBox 2">
            <a:extLst>
              <a:ext uri="{FF2B5EF4-FFF2-40B4-BE49-F238E27FC236}">
                <a16:creationId xmlns:a16="http://schemas.microsoft.com/office/drawing/2014/main" id="{7BFF6D59-6477-48C3-4FEA-4F8E6FCCAE30}"/>
              </a:ext>
            </a:extLst>
          </p:cNvPr>
          <p:cNvSpPr txBox="1"/>
          <p:nvPr/>
        </p:nvSpPr>
        <p:spPr>
          <a:xfrm>
            <a:off x="3127440" y="543093"/>
            <a:ext cx="2842445" cy="769441"/>
          </a:xfrm>
          <a:prstGeom prst="rect">
            <a:avLst/>
          </a:prstGeom>
          <a:ln>
            <a:noFill/>
          </a:ln>
          <a:effectLst>
            <a:outerShdw blurRad="50800" dist="38100" dir="8100000" algn="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wrap="none" rtlCol="0">
            <a:spAutoFit/>
          </a:bodyPr>
          <a:lstStyle/>
          <a:p>
            <a:r>
              <a:rPr lang="en-VN" sz="4400" b="1" dirty="0"/>
              <a:t>LET’S PLAY!</a:t>
            </a:r>
          </a:p>
        </p:txBody>
      </p:sp>
      <p:pic>
        <p:nvPicPr>
          <p:cNvPr id="5" name="Picture 4" descr="Icon&#10;&#10;Description automatically generated">
            <a:extLst>
              <a:ext uri="{FF2B5EF4-FFF2-40B4-BE49-F238E27FC236}">
                <a16:creationId xmlns:a16="http://schemas.microsoft.com/office/drawing/2014/main" id="{2FBA4625-4CF0-88B8-1279-CF42C09D5DE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59118" y="965615"/>
            <a:ext cx="4588239" cy="4588239"/>
          </a:xfrm>
          <a:prstGeom prst="rect">
            <a:avLst/>
          </a:prstGeom>
        </p:spPr>
      </p:pic>
    </p:spTree>
    <p:extLst>
      <p:ext uri="{BB962C8B-B14F-4D97-AF65-F5344CB8AC3E}">
        <p14:creationId xmlns:p14="http://schemas.microsoft.com/office/powerpoint/2010/main" val="3034721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2898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04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2740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7FC1F-1857-4639-844D-47894EF6518C}"/>
              </a:ext>
            </a:extLst>
          </p:cNvPr>
          <p:cNvPicPr>
            <a:picLocks noChangeAspect="1"/>
          </p:cNvPicPr>
          <p:nvPr/>
        </p:nvPicPr>
        <p:blipFill>
          <a:blip r:embed="rId2"/>
          <a:stretch>
            <a:fillRect/>
          </a:stretch>
        </p:blipFill>
        <p:spPr>
          <a:xfrm>
            <a:off x="371475" y="723900"/>
            <a:ext cx="2413000" cy="2171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a16="http://schemas.microsoft.com/office/drawing/2014/main" id="{705C2A00-4BD1-41DA-8F59-4AABFB694B75}"/>
              </a:ext>
            </a:extLst>
          </p:cNvPr>
          <p:cNvPicPr>
            <a:picLocks noChangeAspect="1"/>
          </p:cNvPicPr>
          <p:nvPr/>
        </p:nvPicPr>
        <p:blipFill>
          <a:blip r:embed="rId3"/>
          <a:stretch>
            <a:fillRect/>
          </a:stretch>
        </p:blipFill>
        <p:spPr>
          <a:xfrm>
            <a:off x="3514724" y="723898"/>
            <a:ext cx="2876551" cy="21717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36C1AAE-65E4-4537-950A-81085B2EC7F6}"/>
              </a:ext>
            </a:extLst>
          </p:cNvPr>
          <p:cNvPicPr>
            <a:picLocks noChangeAspect="1"/>
          </p:cNvPicPr>
          <p:nvPr/>
        </p:nvPicPr>
        <p:blipFill>
          <a:blip r:embed="rId4"/>
          <a:stretch>
            <a:fillRect/>
          </a:stretch>
        </p:blipFill>
        <p:spPr>
          <a:xfrm>
            <a:off x="1059779" y="3638977"/>
            <a:ext cx="285499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B8741F7E-B774-487F-A037-D54C27BD7CA0}"/>
              </a:ext>
            </a:extLst>
          </p:cNvPr>
          <p:cNvPicPr>
            <a:picLocks noChangeAspect="1"/>
          </p:cNvPicPr>
          <p:nvPr/>
        </p:nvPicPr>
        <p:blipFill>
          <a:blip r:embed="rId5"/>
          <a:stretch>
            <a:fillRect/>
          </a:stretch>
        </p:blipFill>
        <p:spPr>
          <a:xfrm>
            <a:off x="5239451" y="3638977"/>
            <a:ext cx="2809279" cy="24951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DA89E2F-907A-4794-86A7-49D77A6DAF7C}"/>
              </a:ext>
            </a:extLst>
          </p:cNvPr>
          <p:cNvPicPr>
            <a:picLocks noChangeAspect="1"/>
          </p:cNvPicPr>
          <p:nvPr/>
        </p:nvPicPr>
        <p:blipFill>
          <a:blip r:embed="rId6"/>
          <a:stretch>
            <a:fillRect/>
          </a:stretch>
        </p:blipFill>
        <p:spPr>
          <a:xfrm>
            <a:off x="8884639" y="3534203"/>
            <a:ext cx="2842166" cy="2495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28225C0C-95D6-4A97-A2D8-11E7BE44B3EB}"/>
              </a:ext>
            </a:extLst>
          </p:cNvPr>
          <p:cNvPicPr>
            <a:picLocks noChangeAspect="1"/>
          </p:cNvPicPr>
          <p:nvPr/>
        </p:nvPicPr>
        <p:blipFill>
          <a:blip r:embed="rId7"/>
          <a:stretch>
            <a:fillRect/>
          </a:stretch>
        </p:blipFill>
        <p:spPr>
          <a:xfrm>
            <a:off x="7426324" y="711864"/>
            <a:ext cx="2790959" cy="22717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06149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394</Words>
  <Application>Microsoft Office PowerPoint</Application>
  <PresentationFormat>Widescreen</PresentationFormat>
  <Paragraphs>68</Paragraphs>
  <Slides>33</Slides>
  <Notes>2</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Calibri Light</vt:lpstr>
      <vt:lpstr>Comic Sans MS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Administrator</cp:lastModifiedBy>
  <cp:revision>99</cp:revision>
  <dcterms:created xsi:type="dcterms:W3CDTF">2023-01-31T08:21:18Z</dcterms:created>
  <dcterms:modified xsi:type="dcterms:W3CDTF">2025-12-29T14:23:54Z</dcterms:modified>
</cp:coreProperties>
</file>