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2" r:id="rId3"/>
    <p:sldId id="267" r:id="rId4"/>
    <p:sldId id="268" r:id="rId5"/>
    <p:sldId id="419" r:id="rId6"/>
    <p:sldId id="424" r:id="rId7"/>
    <p:sldId id="421" r:id="rId8"/>
    <p:sldId id="425" r:id="rId9"/>
    <p:sldId id="270" r:id="rId10"/>
    <p:sldId id="271" r:id="rId11"/>
    <p:sldId id="279" r:id="rId12"/>
    <p:sldId id="305" r:id="rId13"/>
    <p:sldId id="306" r:id="rId14"/>
    <p:sldId id="280" r:id="rId15"/>
    <p:sldId id="304" r:id="rId16"/>
    <p:sldId id="273" r:id="rId17"/>
    <p:sldId id="313" r:id="rId18"/>
    <p:sldId id="314" r:id="rId19"/>
    <p:sldId id="315" r:id="rId20"/>
    <p:sldId id="316" r:id="rId21"/>
    <p:sldId id="426" r:id="rId22"/>
    <p:sldId id="319" r:id="rId23"/>
    <p:sldId id="275" r:id="rId24"/>
    <p:sldId id="276" r:id="rId25"/>
    <p:sldId id="320" r:id="rId26"/>
    <p:sldId id="278" r:id="rId27"/>
    <p:sldId id="335" r:id="rId28"/>
    <p:sldId id="336" r:id="rId29"/>
    <p:sldId id="337" r:id="rId30"/>
    <p:sldId id="427" r:id="rId31"/>
    <p:sldId id="293" r:id="rId32"/>
    <p:sldId id="429" r:id="rId33"/>
    <p:sldId id="294" r:id="rId34"/>
    <p:sldId id="295" r:id="rId35"/>
    <p:sldId id="296" r:id="rId36"/>
    <p:sldId id="2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CCFF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8528AD-CA3B-4247-B1A4-AD2BF2CB6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5E2A-B69B-4AE5-A7AC-B813B2B69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DD49-3D35-42AE-93C6-A0EBA4A0A2E5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0755A-DEC0-4780-BE92-DDC6B2486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330E-E429-4919-AA19-2142DEDEE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585B-584E-4CA1-B23E-959DE2D8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24744" y="-4207"/>
            <a:ext cx="15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94" r:id="rId24"/>
    <p:sldLayoutId id="2147483695" r:id="rId25"/>
    <p:sldLayoutId id="214748369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57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studio, soccer field, arcade, skate park, coffee shop.</a:t>
            </a:r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8514" y="4459548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soccer 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arcade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908" y="5439548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stuːdioʊ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sɑːkər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fiːld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ɑːrˈkeɪd</a:t>
            </a:r>
            <a:r>
              <a:rPr lang="en-US" dirty="0">
                <a:solidFill>
                  <a:srgbClr val="C00000"/>
                </a:solidFill>
              </a:rPr>
              <a:t>/ </a:t>
            </a:r>
            <a:br>
              <a:rPr lang="en-US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47010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85319-E2CC-46DD-BD48-5F5A8B78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22" y="1331830"/>
            <a:ext cx="3469251" cy="291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868F4-BBE8-4928-9F1A-A303A73B5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895" y="1283833"/>
            <a:ext cx="3597522" cy="298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8E721-DAC4-4B34-BF0F-A4235746B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903" y="1286168"/>
            <a:ext cx="3417003" cy="2982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07F7D-3259-4CF2-A7CC-7E3D0403B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093" y="411512"/>
            <a:ext cx="6781800" cy="762000"/>
          </a:xfrm>
          <a:prstGeom prst="rect">
            <a:avLst/>
          </a:prstGeom>
        </p:spPr>
      </p:pic>
      <p:pic>
        <p:nvPicPr>
          <p:cNvPr id="24" name="studio">
            <a:hlinkClick r:id="" action="ppaction://media"/>
            <a:extLst>
              <a:ext uri="{FF2B5EF4-FFF2-40B4-BE49-F238E27FC236}">
                <a16:creationId xmlns:a16="http://schemas.microsoft.com/office/drawing/2014/main" id="{E83B0A46-3384-4163-A9CA-C413BC0D3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2662" y="4601067"/>
            <a:ext cx="406400" cy="406400"/>
          </a:xfrm>
          <a:prstGeom prst="rect">
            <a:avLst/>
          </a:prstGeom>
        </p:spPr>
      </p:pic>
      <p:pic>
        <p:nvPicPr>
          <p:cNvPr id="25" name="soccer field">
            <a:hlinkClick r:id="" action="ppaction://media"/>
            <a:extLst>
              <a:ext uri="{FF2B5EF4-FFF2-40B4-BE49-F238E27FC236}">
                <a16:creationId xmlns:a16="http://schemas.microsoft.com/office/drawing/2014/main" id="{5F7CA9BF-7E6B-4F32-9DC0-485C3E694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8017" y="4576214"/>
            <a:ext cx="406400" cy="406400"/>
          </a:xfrm>
          <a:prstGeom prst="rect">
            <a:avLst/>
          </a:prstGeom>
        </p:spPr>
      </p:pic>
      <p:pic>
        <p:nvPicPr>
          <p:cNvPr id="26" name="arcade ">
            <a:hlinkClick r:id="" action="ppaction://media"/>
            <a:extLst>
              <a:ext uri="{FF2B5EF4-FFF2-40B4-BE49-F238E27FC236}">
                <a16:creationId xmlns:a16="http://schemas.microsoft.com/office/drawing/2014/main" id="{981ED19D-97D4-4E04-9C2F-3D3458A852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0506" y="4556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1" animBg="1"/>
      <p:bldP spid="3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1569" y="4820622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skate park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151" y="4710669"/>
            <a:ext cx="2883352" cy="5508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coffee shop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skeɪt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pɑːrk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br>
              <a:rPr lang="en-US" sz="2000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71475" y="5589857"/>
            <a:ext cx="288335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kɑːfi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ʃɑːp</a:t>
            </a:r>
            <a:r>
              <a:rPr lang="en-US" dirty="0">
                <a:solidFill>
                  <a:srgbClr val="FF0000"/>
                </a:solidFill>
              </a:rPr>
              <a:t>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/>
              <a:t>quán</a:t>
            </a:r>
            <a:r>
              <a:rPr lang="en-US" sz="2000" dirty="0"/>
              <a:t> </a:t>
            </a:r>
            <a:r>
              <a:rPr lang="en-US" sz="2000" dirty="0" err="1"/>
              <a:t>cà</a:t>
            </a:r>
            <a:r>
              <a:rPr lang="en-US" sz="2000" dirty="0"/>
              <a:t> </a:t>
            </a:r>
            <a:r>
              <a:rPr lang="en-US" sz="2000" dirty="0" err="1"/>
              <a:t>phê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FDBFC5-01D8-411C-8CFA-C0F9017E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" y="427572"/>
            <a:ext cx="7621064" cy="933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E5276-770B-483D-A03B-1E141165F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45" y="1306088"/>
            <a:ext cx="3649871" cy="3128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8A023-0576-4AF0-BB76-2E4F174BD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091" y="1361152"/>
            <a:ext cx="3487811" cy="3128461"/>
          </a:xfrm>
          <a:prstGeom prst="rect">
            <a:avLst/>
          </a:prstGeom>
        </p:spPr>
      </p:pic>
      <p:pic>
        <p:nvPicPr>
          <p:cNvPr id="11" name="coffee shop">
            <a:hlinkClick r:id="" action="ppaction://media"/>
            <a:extLst>
              <a:ext uri="{FF2B5EF4-FFF2-40B4-BE49-F238E27FC236}">
                <a16:creationId xmlns:a16="http://schemas.microsoft.com/office/drawing/2014/main" id="{8B8D38D2-D4F5-46A0-BC94-273C1B2AA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4902" y="4782898"/>
            <a:ext cx="406400" cy="406400"/>
          </a:xfrm>
          <a:prstGeom prst="rect">
            <a:avLst/>
          </a:prstGeom>
        </p:spPr>
      </p:pic>
      <p:pic>
        <p:nvPicPr>
          <p:cNvPr id="5" name="skate park">
            <a:hlinkClick r:id="" action="ppaction://media"/>
            <a:extLst>
              <a:ext uri="{FF2B5EF4-FFF2-40B4-BE49-F238E27FC236}">
                <a16:creationId xmlns:a16="http://schemas.microsoft.com/office/drawing/2014/main" id="{EE6DFF8B-D3E8-4AA6-AF72-FEC984E870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6402" y="48206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1" animBg="1"/>
      <p:bldP spid="7" grpId="2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1441F-9AF7-4335-A46B-EDA46718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493"/>
            <a:ext cx="12192000" cy="38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45594" y="681718"/>
            <a:ext cx="6506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VN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FA6309-64B2-4466-85D5-36C7BD8D4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714" y="2954450"/>
            <a:ext cx="2633023" cy="1953759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9681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531953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86F4E-0EA5-4A93-A6D7-C7A0ECCC6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80" y="3099891"/>
            <a:ext cx="2841897" cy="1899185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03" y="2242456"/>
            <a:ext cx="3560450" cy="36258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008607" y="2939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393020-342F-4317-B8A3-73AD50DF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624" y="3047993"/>
            <a:ext cx="2588359" cy="1920874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387" y="2176973"/>
            <a:ext cx="3516422" cy="351642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487619"/>
            <a:ext cx="4121865" cy="57732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EFFB1A-A8E0-4F3D-BDF9-2F4B8314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739" y="2855095"/>
            <a:ext cx="2477540" cy="1895856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250474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7EA27-110D-4897-BCFB-E246985D4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509" y="3011602"/>
            <a:ext cx="2591237" cy="197674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337559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97425" y="18457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5310187" y="1837807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9723578" y="14120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2867025" y="308470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7205662" y="298148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665302" y="5823193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524973" y="456899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7645005" y="2139449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819525" y="1194897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41737" y="2895496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223934" y="4418152"/>
            <a:ext cx="2862165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428401" y="551544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37115" y="3856459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7205662" y="4947256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AC23C7-3EA9-4041-85D4-27755CF0D0EF}"/>
              </a:ext>
            </a:extLst>
          </p:cNvPr>
          <p:cNvSpPr/>
          <p:nvPr/>
        </p:nvSpPr>
        <p:spPr>
          <a:xfrm>
            <a:off x="2520345" y="2242880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1BC350-086A-4222-AE40-F6C0C7CAFAEA}"/>
              </a:ext>
            </a:extLst>
          </p:cNvPr>
          <p:cNvSpPr/>
          <p:nvPr/>
        </p:nvSpPr>
        <p:spPr>
          <a:xfrm>
            <a:off x="695325" y="509038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B2AE4F-F7D3-4733-B279-EEE8F562D387}"/>
              </a:ext>
            </a:extLst>
          </p:cNvPr>
          <p:cNvSpPr/>
          <p:nvPr/>
        </p:nvSpPr>
        <p:spPr>
          <a:xfrm>
            <a:off x="4784349" y="249063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21066E-D4B4-4E41-B84F-4A4E10526E3A}"/>
              </a:ext>
            </a:extLst>
          </p:cNvPr>
          <p:cNvSpPr/>
          <p:nvPr/>
        </p:nvSpPr>
        <p:spPr>
          <a:xfrm>
            <a:off x="6064268" y="429277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47D50F-94AF-4964-8882-512F2784DAE0}"/>
              </a:ext>
            </a:extLst>
          </p:cNvPr>
          <p:cNvSpPr/>
          <p:nvPr/>
        </p:nvSpPr>
        <p:spPr>
          <a:xfrm>
            <a:off x="620107" y="1203154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is </a:t>
            </a:r>
            <a:r>
              <a:rPr lang="en-US" sz="2800" i="1" dirty="0">
                <a:solidFill>
                  <a:schemeClr val="bg1"/>
                </a:solidFill>
              </a:rPr>
              <a:t>she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She’s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dancing</a:t>
            </a:r>
            <a:r>
              <a:rPr lang="en-US" sz="2800" i="1" dirty="0">
                <a:solidFill>
                  <a:schemeClr val="tx1"/>
                </a:solidFill>
              </a:rPr>
              <a:t> at the </a:t>
            </a:r>
            <a:r>
              <a:rPr lang="en-US" sz="2800" i="1" dirty="0">
                <a:solidFill>
                  <a:schemeClr val="bg1"/>
                </a:solidFill>
              </a:rPr>
              <a:t>studio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</a:t>
            </a:r>
            <a:r>
              <a:rPr lang="en-US" sz="2800" i="1" dirty="0">
                <a:solidFill>
                  <a:schemeClr val="bg1"/>
                </a:solidFill>
              </a:rPr>
              <a:t>they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They’re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playing soccer </a:t>
            </a:r>
            <a:r>
              <a:rPr lang="en-US" sz="2800" i="1" dirty="0">
                <a:solidFill>
                  <a:schemeClr val="tx1"/>
                </a:solidFill>
              </a:rPr>
              <a:t>at the </a:t>
            </a:r>
            <a:r>
              <a:rPr lang="en-US" sz="2800" i="1" dirty="0">
                <a:solidFill>
                  <a:schemeClr val="bg1"/>
                </a:solidFill>
              </a:rPr>
              <a:t>soccer field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287048" y="98404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993F4-77BA-444D-9959-41996FCE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" y="522128"/>
            <a:ext cx="6580842" cy="754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4183-8579-4D46-93B0-366029D8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8" y="1423061"/>
            <a:ext cx="7152247" cy="234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05431F-43E5-4B65-8A7D-E74B446CD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747" y="3766930"/>
            <a:ext cx="7332780" cy="3091070"/>
          </a:xfrm>
          <a:prstGeom prst="rect">
            <a:avLst/>
          </a:prstGeom>
        </p:spPr>
      </p:pic>
      <p:pic>
        <p:nvPicPr>
          <p:cNvPr id="14" name="CD2 TRACK 20">
            <a:hlinkClick r:id="" action="ppaction://media"/>
            <a:extLst>
              <a:ext uri="{FF2B5EF4-FFF2-40B4-BE49-F238E27FC236}">
                <a16:creationId xmlns:a16="http://schemas.microsoft.com/office/drawing/2014/main" id="{E3CC1329-1FD0-4567-BF0B-6085B2CD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0648" y="762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she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1" y="3524091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She’s dancing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studio.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3E1EC-7177-4189-A667-F857A8A3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37" y="604648"/>
            <a:ext cx="35052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987925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playing soccer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soccer field.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B80A8-9548-40F0-BFD6-477C479E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350" y="695952"/>
            <a:ext cx="3524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skating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skate park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BD4E8-70E1-4448-9A11-63D40C5C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53" y="833951"/>
            <a:ext cx="255305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He’s playing </a:t>
            </a:r>
            <a:r>
              <a:rPr lang="en-US" sz="2500" b="1" dirty="0">
                <a:solidFill>
                  <a:schemeClr val="tx1"/>
                </a:solidFill>
              </a:rPr>
              <a:t>at </a:t>
            </a:r>
            <a:r>
              <a:rPr lang="en-US" sz="2500" b="1" dirty="0">
                <a:solidFill>
                  <a:srgbClr val="C00000"/>
                </a:solidFill>
              </a:rPr>
              <a:t>the arcade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7CACF-0BCF-4E4C-9AB6-E3F1C8E31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30" y="394448"/>
            <a:ext cx="3933618" cy="28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508" y="3702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3579" y="1262817"/>
            <a:ext cx="111061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learn vocabulary and structure to talk about where they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They’re chatting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FF0000"/>
                </a:solidFill>
              </a:rPr>
              <a:t>coffee shop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40A4B-91AB-49FD-8C0F-036FF98B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69" y="417460"/>
            <a:ext cx="3576846" cy="27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2EBD4-AA0D-423B-A5E6-128531C5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78"/>
            <a:ext cx="6325483" cy="847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94DA9-E94E-409D-82C0-AED81CA5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121"/>
            <a:ext cx="12192000" cy="5754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8FA990-F147-4AA8-B8FB-7B708E9BB056}"/>
              </a:ext>
            </a:extLst>
          </p:cNvPr>
          <p:cNvSpPr txBox="1"/>
          <p:nvPr/>
        </p:nvSpPr>
        <p:spPr>
          <a:xfrm>
            <a:off x="5172075" y="3429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skate 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50C3A-132C-4723-9566-092C041E3B5B}"/>
              </a:ext>
            </a:extLst>
          </p:cNvPr>
          <p:cNvSpPr txBox="1"/>
          <p:nvPr/>
        </p:nvSpPr>
        <p:spPr>
          <a:xfrm>
            <a:off x="6934200" y="462915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0EC2D-5E4C-4616-9EEC-8E179FFE6E85}"/>
              </a:ext>
            </a:extLst>
          </p:cNvPr>
          <p:cNvSpPr txBox="1"/>
          <p:nvPr/>
        </p:nvSpPr>
        <p:spPr>
          <a:xfrm>
            <a:off x="5514975" y="585748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329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7FC1F-1857-4639-844D-47894EF6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723900"/>
            <a:ext cx="182880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C2A00-4BD1-41DA-8F59-4AABFB69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723898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C1AAE-65E4-4537-950A-81085B2EC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73" y="3734228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741F7E-B774-487F-A037-D54C27BD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501" y="3734228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9E2F-907A-4794-86A7-49D77A6D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139" y="3734228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225C0C-95D6-4A97-A2D8-11E7BE44B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324" y="711864"/>
            <a:ext cx="2179295" cy="177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E1021-7195-4E70-8C19-4C62A8F62190}"/>
              </a:ext>
            </a:extLst>
          </p:cNvPr>
          <p:cNvSpPr txBox="1"/>
          <p:nvPr/>
        </p:nvSpPr>
        <p:spPr>
          <a:xfrm>
            <a:off x="295275" y="2525840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2AC43-5C7D-4AC2-B6DB-D80EDBEADBE1}"/>
              </a:ext>
            </a:extLst>
          </p:cNvPr>
          <p:cNvSpPr txBox="1"/>
          <p:nvPr/>
        </p:nvSpPr>
        <p:spPr>
          <a:xfrm>
            <a:off x="3705225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stadium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65E6F-58AC-4E05-9A08-6320D7DC1275}"/>
              </a:ext>
            </a:extLst>
          </p:cNvPr>
          <p:cNvSpPr txBox="1"/>
          <p:nvPr/>
        </p:nvSpPr>
        <p:spPr>
          <a:xfrm>
            <a:off x="7513039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CC8A8-BBE6-4E0C-9E6D-8E67F0C71A82}"/>
              </a:ext>
            </a:extLst>
          </p:cNvPr>
          <p:cNvSpPr txBox="1"/>
          <p:nvPr/>
        </p:nvSpPr>
        <p:spPr>
          <a:xfrm>
            <a:off x="1285875" y="581157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C9B58-0649-4F65-800F-845EA17360EB}"/>
              </a:ext>
            </a:extLst>
          </p:cNvPr>
          <p:cNvSpPr txBox="1"/>
          <p:nvPr/>
        </p:nvSpPr>
        <p:spPr>
          <a:xfrm>
            <a:off x="4935002" y="5806890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swimming 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6B235-7111-4A80-97C6-174559B93A37}"/>
              </a:ext>
            </a:extLst>
          </p:cNvPr>
          <p:cNvSpPr txBox="1"/>
          <p:nvPr/>
        </p:nvSpPr>
        <p:spPr>
          <a:xfrm>
            <a:off x="8802152" y="5707368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2538412" y="2906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42324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424231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6AEB5D-DDC7-4A59-A82C-A089DCAC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1" y="1272540"/>
            <a:ext cx="2029171" cy="182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18F51E-54D2-4686-B380-C5DAB405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08" y="1272540"/>
            <a:ext cx="2022129" cy="181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754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7815714" y="1272540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D88073-1940-4E59-8913-65626B01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96" y="1272540"/>
            <a:ext cx="2049137" cy="183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51A6BA-C2C3-411B-9622-F6F23F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" y="3823649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28A2C0-0778-42C9-8344-DB0E164F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75" y="3836671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87F7EE-3993-47B1-B625-4E8E2977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08" y="3765545"/>
            <a:ext cx="2220328" cy="19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8017466" y="384778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148D5-9C84-48A0-A0EB-52988CD2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718" y="3760611"/>
            <a:ext cx="2333626" cy="191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94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233805" y="5871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8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FD7CB2-934B-48CE-B2DE-81681FF5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08" y="1183459"/>
            <a:ext cx="2613911" cy="2127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E199D3-D6D2-4863-9055-2E0D57D9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913" y="1255484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A9CC55-4959-427F-8229-AECE5E7E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597" y="1122925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3F43B3-00B8-43C9-950A-DBD5F687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552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BEDD4A-DA84-44B4-9981-15B51636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891" y="3840705"/>
            <a:ext cx="2811818" cy="212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C242CB-183E-4AE9-8C83-BCC711F6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474" y="3897404"/>
            <a:ext cx="2574773" cy="206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810ABD-FB48-4496-B797-22F7B0E0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6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03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1604762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55338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5627803" y="403809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DBDAE-7124-44D2-AC42-2D2828BD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9" y="1189742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D003B-24E8-4018-B690-39613BCA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6" y="1222779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BEA624-2886-400D-AE9D-2EA78BA2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15" y="1272540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F6AB22-D1B1-45B0-A4B7-A0D7B056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03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6059A2-F35C-48A8-96EF-D2FC8BDE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2" y="3905541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BFDCD2-1373-45B2-B435-83ACCB4A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1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BE3CE2-38A1-46BB-B8BE-1CF6F358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49" y="3873574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33DE0C-A6C2-436F-A3FC-C49F2FED7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102" y="3905540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1036EA-5E39-4AE0-8AA0-8044890A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803" y="3937507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56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521</Words>
  <Application>Microsoft Office PowerPoint</Application>
  <PresentationFormat>Widescreen</PresentationFormat>
  <Paragraphs>138</Paragraphs>
  <Slides>36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Britannic Bold</vt:lpstr>
      <vt:lpstr>Calibri</vt:lpstr>
      <vt:lpstr>Calibri Light</vt:lpstr>
      <vt:lpstr>Comic Sans MS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Administrator</cp:lastModifiedBy>
  <cp:revision>108</cp:revision>
  <dcterms:created xsi:type="dcterms:W3CDTF">2023-01-31T08:21:18Z</dcterms:created>
  <dcterms:modified xsi:type="dcterms:W3CDTF">2025-12-29T14:21:03Z</dcterms:modified>
</cp:coreProperties>
</file>