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7" r:id="rId4"/>
    <p:sldId id="268" r:id="rId5"/>
    <p:sldId id="257" r:id="rId6"/>
    <p:sldId id="269" r:id="rId7"/>
    <p:sldId id="303" r:id="rId8"/>
    <p:sldId id="304" r:id="rId9"/>
    <p:sldId id="305" r:id="rId10"/>
    <p:sldId id="306" r:id="rId11"/>
    <p:sldId id="270" r:id="rId12"/>
    <p:sldId id="289" r:id="rId13"/>
    <p:sldId id="314" r:id="rId14"/>
    <p:sldId id="333" r:id="rId15"/>
    <p:sldId id="334" r:id="rId16"/>
    <p:sldId id="335" r:id="rId17"/>
    <p:sldId id="315" r:id="rId18"/>
    <p:sldId id="339" r:id="rId19"/>
    <p:sldId id="285" r:id="rId20"/>
    <p:sldId id="316" r:id="rId21"/>
    <p:sldId id="317" r:id="rId22"/>
    <p:sldId id="336" r:id="rId23"/>
    <p:sldId id="337" r:id="rId24"/>
    <p:sldId id="284" r:id="rId25"/>
    <p:sldId id="318" r:id="rId26"/>
    <p:sldId id="293" r:id="rId27"/>
    <p:sldId id="273" r:id="rId28"/>
    <p:sldId id="308" r:id="rId29"/>
    <p:sldId id="309" r:id="rId30"/>
    <p:sldId id="310" r:id="rId31"/>
    <p:sldId id="338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6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divides Ss into 2 teams.</a:t>
            </a:r>
          </a:p>
          <a:p>
            <a:r>
              <a:rPr lang="en-US" dirty="0"/>
              <a:t>Each team has a leader.</a:t>
            </a:r>
          </a:p>
          <a:p>
            <a:r>
              <a:rPr lang="en-US" dirty="0"/>
              <a:t>Team leaders have to play Rock, Scissors, Paper for each question. </a:t>
            </a:r>
          </a:p>
          <a:p>
            <a:r>
              <a:rPr lang="en-US" dirty="0"/>
              <a:t>The winner will get a turn to answer the question. </a:t>
            </a:r>
          </a:p>
          <a:p>
            <a:r>
              <a:rPr lang="en-US" dirty="0"/>
              <a:t>Ss can step once for a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86F8B-E003-42A9-8C2E-E3F0646C0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9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3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82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9736" y="-4207"/>
            <a:ext cx="130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0" r:id="rId15"/>
    <p:sldLayoutId id="2147483671" r:id="rId16"/>
    <p:sldLayoutId id="2147483674" r:id="rId17"/>
    <p:sldLayoutId id="2147483681" r:id="rId18"/>
    <p:sldLayoutId id="2147483685" r:id="rId19"/>
    <p:sldLayoutId id="2147483694" r:id="rId20"/>
    <p:sldLayoutId id="2147483695" r:id="rId21"/>
    <p:sldLayoutId id="214748369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8.png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5" Type="http://schemas.openxmlformats.org/officeDocument/2006/relationships/image" Target="../media/image22.gif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slide" Target="slide7.xml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31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slide" Target="slide11.xml"/><Relationship Id="rId14" Type="http://schemas.openxmlformats.org/officeDocument/2006/relationships/image" Target="../media/image11.gif"/><Relationship Id="rId22" Type="http://schemas.openxmlformats.org/officeDocument/2006/relationships/image" Target="../media/image19.png"/><Relationship Id="rId27" Type="http://schemas.openxmlformats.org/officeDocument/2006/relationships/image" Target="../media/image23.gif"/><Relationship Id="rId30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58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are skate at the skate park.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12335" y="4529462"/>
              <a:ext cx="4635545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skating at the skate park.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853950"/>
            <a:chOff x="6535733" y="3599350"/>
            <a:chExt cx="5512148" cy="853950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5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skating at the skate park.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EE8D7BB-B16A-41E6-BAC5-CFE75CD2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A7C2AF-0D69-4755-A865-218E5A54B45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E6EEC9-23EF-43D4-A6AD-0914872A868E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0DF7F-E66B-4B05-B08B-FFAC3CA68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413" y="3277175"/>
            <a:ext cx="2715004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9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4358CB-51EA-4C18-B875-AEECB9D4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20"/>
            <a:ext cx="6144482" cy="109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85" y="0"/>
            <a:ext cx="1663800" cy="14992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DD3086-B70E-4297-AAB8-E12B5C550E4E}"/>
              </a:ext>
            </a:extLst>
          </p:cNvPr>
          <p:cNvSpPr/>
          <p:nvPr/>
        </p:nvSpPr>
        <p:spPr>
          <a:xfrm>
            <a:off x="1476374" y="2200276"/>
            <a:ext cx="8582025" cy="2228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Underline key words in each statement.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Read the text carefully and find information.</a:t>
            </a:r>
          </a:p>
        </p:txBody>
      </p:sp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id="{74C01343-41D1-426F-892C-C7BE5FC1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4924" y="1643063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FF6AB-F793-B04C-821E-C4B30CC68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" y="359597"/>
            <a:ext cx="9210202" cy="274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58646-1B61-5A4E-85AB-37EB717ED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403"/>
            <a:ext cx="8717369" cy="33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bookstore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20676-750E-9A42-965D-76B987DD2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" y="378128"/>
            <a:ext cx="10289232" cy="30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EE1974-96A7-4CAA-9FE2-4A92A0A5097E}"/>
              </a:ext>
            </a:extLst>
          </p:cNvPr>
          <p:cNvSpPr/>
          <p:nvPr/>
        </p:nvSpPr>
        <p:spPr>
          <a:xfrm>
            <a:off x="4619625" y="3695700"/>
            <a:ext cx="155257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E0D77C-1F6D-424E-8473-DCF2F570CDA5}"/>
              </a:ext>
            </a:extLst>
          </p:cNvPr>
          <p:cNvSpPr/>
          <p:nvPr/>
        </p:nvSpPr>
        <p:spPr>
          <a:xfrm>
            <a:off x="2124075" y="4259341"/>
            <a:ext cx="1304926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71E6FC-CAA0-4174-936E-5377C8984C45}"/>
              </a:ext>
            </a:extLst>
          </p:cNvPr>
          <p:cNvSpPr/>
          <p:nvPr/>
        </p:nvSpPr>
        <p:spPr>
          <a:xfrm>
            <a:off x="6915149" y="4868407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FA8CD9-7657-4FF6-9507-C63661277ED2}"/>
              </a:ext>
            </a:extLst>
          </p:cNvPr>
          <p:cNvSpPr/>
          <p:nvPr/>
        </p:nvSpPr>
        <p:spPr>
          <a:xfrm>
            <a:off x="5367337" y="5368350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389B9-056C-404F-A23E-9549F0614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7" y="306136"/>
            <a:ext cx="10457454" cy="3115374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F7859FDE-BF54-4364-B02A-76C1541855D4}"/>
              </a:ext>
            </a:extLst>
          </p:cNvPr>
          <p:cNvSpPr/>
          <p:nvPr/>
        </p:nvSpPr>
        <p:spPr>
          <a:xfrm>
            <a:off x="3038476" y="5988609"/>
            <a:ext cx="1333500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18B2D9-4B36-2548-995D-1A1279EA32E0}"/>
              </a:ext>
            </a:extLst>
          </p:cNvPr>
          <p:cNvCxnSpPr/>
          <p:nvPr/>
        </p:nvCxnSpPr>
        <p:spPr>
          <a:xfrm>
            <a:off x="2460567" y="831273"/>
            <a:ext cx="96843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BD3DC0-DABB-0B44-BC3E-F10290DE5693}"/>
              </a:ext>
            </a:extLst>
          </p:cNvPr>
          <p:cNvCxnSpPr>
            <a:cxnSpLocks/>
          </p:cNvCxnSpPr>
          <p:nvPr/>
        </p:nvCxnSpPr>
        <p:spPr>
          <a:xfrm>
            <a:off x="5902036" y="831273"/>
            <a:ext cx="119703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556A3F-79B3-F441-9448-21382A497C1F}"/>
              </a:ext>
            </a:extLst>
          </p:cNvPr>
          <p:cNvCxnSpPr>
            <a:cxnSpLocks/>
          </p:cNvCxnSpPr>
          <p:nvPr/>
        </p:nvCxnSpPr>
        <p:spPr>
          <a:xfrm>
            <a:off x="6915149" y="1722633"/>
            <a:ext cx="106403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B2C492-4AF4-0D42-8948-FE314766EF81}"/>
              </a:ext>
            </a:extLst>
          </p:cNvPr>
          <p:cNvCxnSpPr>
            <a:cxnSpLocks/>
          </p:cNvCxnSpPr>
          <p:nvPr/>
        </p:nvCxnSpPr>
        <p:spPr>
          <a:xfrm>
            <a:off x="8541470" y="1722633"/>
            <a:ext cx="106403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47C291-DAEE-9E4C-B1AD-EA0BECF277CF}"/>
              </a:ext>
            </a:extLst>
          </p:cNvPr>
          <p:cNvCxnSpPr>
            <a:cxnSpLocks/>
          </p:cNvCxnSpPr>
          <p:nvPr/>
        </p:nvCxnSpPr>
        <p:spPr>
          <a:xfrm>
            <a:off x="1592060" y="2208197"/>
            <a:ext cx="17164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FD9C60-74B4-CA42-BA33-C3368406B152}"/>
              </a:ext>
            </a:extLst>
          </p:cNvPr>
          <p:cNvCxnSpPr>
            <a:cxnSpLocks/>
          </p:cNvCxnSpPr>
          <p:nvPr/>
        </p:nvCxnSpPr>
        <p:spPr>
          <a:xfrm>
            <a:off x="3555595" y="2208197"/>
            <a:ext cx="106403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A1B2BD-28DA-C845-8368-59C08B493A11}"/>
              </a:ext>
            </a:extLst>
          </p:cNvPr>
          <p:cNvCxnSpPr>
            <a:cxnSpLocks/>
          </p:cNvCxnSpPr>
          <p:nvPr/>
        </p:nvCxnSpPr>
        <p:spPr>
          <a:xfrm>
            <a:off x="5213970" y="2208197"/>
            <a:ext cx="33275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AEA6475-9346-F646-8EE4-486D7802947E}"/>
              </a:ext>
            </a:extLst>
          </p:cNvPr>
          <p:cNvCxnSpPr>
            <a:cxnSpLocks/>
          </p:cNvCxnSpPr>
          <p:nvPr/>
        </p:nvCxnSpPr>
        <p:spPr>
          <a:xfrm>
            <a:off x="666749" y="2676262"/>
            <a:ext cx="106403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713996E-E34B-C84B-B1D2-67D90613D670}"/>
              </a:ext>
            </a:extLst>
          </p:cNvPr>
          <p:cNvCxnSpPr>
            <a:cxnSpLocks/>
          </p:cNvCxnSpPr>
          <p:nvPr/>
        </p:nvCxnSpPr>
        <p:spPr>
          <a:xfrm>
            <a:off x="1980160" y="2676262"/>
            <a:ext cx="7963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AEA7C3-6DF2-984E-8257-A86305485C23}"/>
              </a:ext>
            </a:extLst>
          </p:cNvPr>
          <p:cNvCxnSpPr>
            <a:cxnSpLocks/>
          </p:cNvCxnSpPr>
          <p:nvPr/>
        </p:nvCxnSpPr>
        <p:spPr>
          <a:xfrm>
            <a:off x="3258070" y="2692451"/>
            <a:ext cx="19711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FDB42E6-5853-4744-8483-F1C17B4FD459}"/>
              </a:ext>
            </a:extLst>
          </p:cNvPr>
          <p:cNvCxnSpPr>
            <a:cxnSpLocks/>
          </p:cNvCxnSpPr>
          <p:nvPr/>
        </p:nvCxnSpPr>
        <p:spPr>
          <a:xfrm>
            <a:off x="6567054" y="2675826"/>
            <a:ext cx="19744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594E3A6-0484-FF4B-8E86-77E5BB9B0C46}"/>
              </a:ext>
            </a:extLst>
          </p:cNvPr>
          <p:cNvCxnSpPr>
            <a:cxnSpLocks/>
          </p:cNvCxnSpPr>
          <p:nvPr/>
        </p:nvCxnSpPr>
        <p:spPr>
          <a:xfrm>
            <a:off x="8791920" y="2675826"/>
            <a:ext cx="6845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770B5F3-A6B0-6B41-B103-8C1F34E554F7}"/>
              </a:ext>
            </a:extLst>
          </p:cNvPr>
          <p:cNvCxnSpPr>
            <a:cxnSpLocks/>
          </p:cNvCxnSpPr>
          <p:nvPr/>
        </p:nvCxnSpPr>
        <p:spPr>
          <a:xfrm>
            <a:off x="1011900" y="3125149"/>
            <a:ext cx="124916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86346EE-7361-AF4C-B306-A6ADA5270390}"/>
              </a:ext>
            </a:extLst>
          </p:cNvPr>
          <p:cNvCxnSpPr>
            <a:cxnSpLocks/>
          </p:cNvCxnSpPr>
          <p:nvPr/>
        </p:nvCxnSpPr>
        <p:spPr>
          <a:xfrm>
            <a:off x="3547109" y="3125149"/>
            <a:ext cx="106403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" grpId="0" animBg="1"/>
      <p:bldP spid="15" grpId="0" animBg="1"/>
      <p:bldP spid="21" grpId="0" animBg="1"/>
      <p:bldP spid="2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3B1F9-A1A6-4819-A702-A2BFB996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650"/>
            <a:ext cx="6200775" cy="1104900"/>
          </a:xfrm>
          <a:prstGeom prst="rect">
            <a:avLst/>
          </a:prstGeom>
        </p:spPr>
      </p:pic>
      <p:pic>
        <p:nvPicPr>
          <p:cNvPr id="8" name="CD2 TRACK 21">
            <a:hlinkClick r:id="" action="ppaction://media"/>
            <a:extLst>
              <a:ext uri="{FF2B5EF4-FFF2-40B4-BE49-F238E27FC236}">
                <a16:creationId xmlns:a16="http://schemas.microsoft.com/office/drawing/2014/main" id="{F43A527F-048A-4B7D-8021-8CA717383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25" y="9779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BEFF66-4350-894C-B27B-85FB996D8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629"/>
            <a:ext cx="11859397" cy="35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18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897355-9823-4CA0-9D08-FFF3EC37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046"/>
            <a:ext cx="12291393" cy="469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C620F-0030-46B7-80D4-25213919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27">
            <a:off x="4762029" y="-259436"/>
            <a:ext cx="1598569" cy="214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812DE7-DC12-4EEB-8AAD-F8B6EE1A07F3}"/>
              </a:ext>
            </a:extLst>
          </p:cNvPr>
          <p:cNvSpPr/>
          <p:nvPr/>
        </p:nvSpPr>
        <p:spPr>
          <a:xfrm>
            <a:off x="129208" y="496957"/>
            <a:ext cx="4097919" cy="705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Read and complete.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011FB-C59F-4193-8588-9E13F48699CF}"/>
              </a:ext>
            </a:extLst>
          </p:cNvPr>
          <p:cNvSpPr/>
          <p:nvPr/>
        </p:nvSpPr>
        <p:spPr>
          <a:xfrm>
            <a:off x="6734912" y="49695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FF9AB0-3E40-4025-BF9F-72F59F9A7053}"/>
              </a:ext>
            </a:extLst>
          </p:cNvPr>
          <p:cNvSpPr/>
          <p:nvPr/>
        </p:nvSpPr>
        <p:spPr>
          <a:xfrm>
            <a:off x="9082109" y="50989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9EB53C-DA47-45CC-B2CB-F459796F2C72}"/>
              </a:ext>
            </a:extLst>
          </p:cNvPr>
          <p:cNvSpPr/>
          <p:nvPr/>
        </p:nvSpPr>
        <p:spPr>
          <a:xfrm>
            <a:off x="6734911" y="1306390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D0CF68-E4F7-4DE4-9A52-A673B98BE241}"/>
              </a:ext>
            </a:extLst>
          </p:cNvPr>
          <p:cNvSpPr/>
          <p:nvPr/>
        </p:nvSpPr>
        <p:spPr>
          <a:xfrm>
            <a:off x="7700568" y="6291470"/>
            <a:ext cx="2646067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39818E-262A-49EE-9E1B-82A18FBEE5AC}"/>
              </a:ext>
            </a:extLst>
          </p:cNvPr>
          <p:cNvSpPr/>
          <p:nvPr/>
        </p:nvSpPr>
        <p:spPr>
          <a:xfrm>
            <a:off x="129208" y="5613346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7D057F-6803-47F5-AFE9-F37EB0CB7566}"/>
              </a:ext>
            </a:extLst>
          </p:cNvPr>
          <p:cNvSpPr/>
          <p:nvPr/>
        </p:nvSpPr>
        <p:spPr>
          <a:xfrm>
            <a:off x="9082110" y="1306390"/>
            <a:ext cx="2268378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3935E7-4C33-4110-A509-FEA5CD41887D}"/>
              </a:ext>
            </a:extLst>
          </p:cNvPr>
          <p:cNvSpPr/>
          <p:nvPr/>
        </p:nvSpPr>
        <p:spPr>
          <a:xfrm>
            <a:off x="8489075" y="4890586"/>
            <a:ext cx="1728352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51895D-4106-4FC3-9A3B-9E23841CCD33}"/>
              </a:ext>
            </a:extLst>
          </p:cNvPr>
          <p:cNvSpPr/>
          <p:nvPr/>
        </p:nvSpPr>
        <p:spPr>
          <a:xfrm>
            <a:off x="6302466" y="4190144"/>
            <a:ext cx="1728351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</p:spTree>
    <p:extLst>
      <p:ext uri="{BB962C8B-B14F-4D97-AF65-F5344CB8AC3E}">
        <p14:creationId xmlns:p14="http://schemas.microsoft.com/office/powerpoint/2010/main" val="35419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056" y="497631"/>
            <a:ext cx="4103280" cy="5834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350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" end="29281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825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3" end="573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" end="29281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BF5BF-C00C-4253-9BA5-5F00349DAA70}"/>
              </a:ext>
            </a:extLst>
          </p:cNvPr>
          <p:cNvSpPr txBox="1"/>
          <p:nvPr/>
        </p:nvSpPr>
        <p:spPr>
          <a:xfrm>
            <a:off x="9044609" y="4899991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val="17249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3" end="573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5BEE0-3B58-412D-9EB9-E81068168DD5}"/>
              </a:ext>
            </a:extLst>
          </p:cNvPr>
          <p:cNvSpPr txBox="1"/>
          <p:nvPr/>
        </p:nvSpPr>
        <p:spPr>
          <a:xfrm>
            <a:off x="6579705" y="2604052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1B07-82DE-45E2-BCE3-5B4F319771A3}"/>
              </a:ext>
            </a:extLst>
          </p:cNvPr>
          <p:cNvSpPr txBox="1"/>
          <p:nvPr/>
        </p:nvSpPr>
        <p:spPr>
          <a:xfrm>
            <a:off x="6368912" y="5330878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val="40029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E57F2-4222-4E14-BB99-BAC76E03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8"/>
            <a:ext cx="11325225" cy="3638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E3A8A2-E62E-4079-A7E3-F0F34AABCE7A}"/>
              </a:ext>
            </a:extLst>
          </p:cNvPr>
          <p:cNvSpPr/>
          <p:nvPr/>
        </p:nvSpPr>
        <p:spPr>
          <a:xfrm>
            <a:off x="0" y="2852115"/>
            <a:ext cx="2359508" cy="145111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12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54" y="98894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2508802" y="1203462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5829302" y="1517787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soccer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soccer field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28230-8F69-4484-82D3-51FD24A9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536172"/>
            <a:ext cx="2080257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08713" y="1192696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FF0000"/>
                </a:solidFill>
              </a:rPr>
              <a:t>dancing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FF0000"/>
                </a:solidFill>
              </a:rPr>
              <a:t>studio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3C10-1A74-4E60-A5A5-FB1C4B41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13" y="792367"/>
            <a:ext cx="3115953" cy="26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skating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skate park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BEFE3-F0F6-4BBC-BBD2-54C4C5F6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18" y="1012821"/>
            <a:ext cx="3084866" cy="28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8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730" y="1073020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read and listen about where people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/>
              <a:t>What's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She's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</a:t>
            </a:r>
            <a:r>
              <a:rPr lang="en-US" sz="3600" dirty="0"/>
              <a:t>.</a:t>
            </a:r>
          </a:p>
          <a:p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They're playing </a:t>
            </a:r>
            <a:r>
              <a:rPr lang="en-US" sz="3600" dirty="0"/>
              <a:t>soccer at the </a:t>
            </a:r>
            <a:r>
              <a:rPr lang="en-US" sz="3600" dirty="0">
                <a:solidFill>
                  <a:schemeClr val="accent5"/>
                </a:solidFill>
              </a:rPr>
              <a:t>soccer field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He’s </a:t>
            </a:r>
            <a:r>
              <a:rPr lang="en-US" sz="2400" dirty="0">
                <a:solidFill>
                  <a:srgbClr val="C00000"/>
                </a:solidFill>
              </a:rPr>
              <a:t>playing games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arcade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8EEF0-BF8E-455D-B697-15EC602F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09" y="1336812"/>
            <a:ext cx="3392944" cy="28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08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C00000"/>
                </a:solidFill>
              </a:rPr>
              <a:t>chatting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coffee shop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A7113-1BD5-4F53-9D12-AB165A1F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62" y="1336811"/>
            <a:ext cx="3324134" cy="29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1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78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8611" y="1818408"/>
            <a:ext cx="73560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</a:t>
            </a:r>
            <a:r>
              <a:rPr lang="en-US" sz="3600" i="1" dirty="0">
                <a:solidFill>
                  <a:schemeClr val="accent5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1403815" y="190548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1448334" y="111276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69190" y="54423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769840" y="524345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454112" y="291429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  <p:sp>
        <p:nvSpPr>
          <p:cNvPr id="3" name="Oval 2">
            <a:hlinkClick r:id="rId31" action="ppaction://hlinksldjump"/>
            <a:extLst>
              <a:ext uri="{FF2B5EF4-FFF2-40B4-BE49-F238E27FC236}">
                <a16:creationId xmlns:a16="http://schemas.microsoft.com/office/drawing/2014/main" id="{69E4575E-E626-056F-4D24-4E3FD9F2FED4}"/>
              </a:ext>
            </a:extLst>
          </p:cNvPr>
          <p:cNvSpPr/>
          <p:nvPr/>
        </p:nvSpPr>
        <p:spPr>
          <a:xfrm>
            <a:off x="11428498" y="41089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5965548" y="935298"/>
            <a:ext cx="595975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29424" y="2627415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playing soccer at the soccer field.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 soccer at the soccer field.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35733" y="35993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playing soccer at the soccer field.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0AD5A63-FB51-4B88-AAA2-F4DBC693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02922-5DEC-46AC-97DA-B552B71C699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6C3CCA-6E08-4B7A-8CF5-D933FA660B52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5A175-0EB1-4E65-9417-A632135B0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437703"/>
            <a:ext cx="2622832" cy="22193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4089AC6-7D5B-4D1D-A6B7-F098FB59202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 soccer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the coffee shop.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18193" y="4541819"/>
            <a:ext cx="5518457" cy="731520"/>
            <a:chOff x="6529424" y="4529462"/>
            <a:chExt cx="5518457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23567" y="4529462"/>
              <a:ext cx="4624314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 at the coffee shop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at the coffee shop.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5D0428EF-B761-4EBC-9D23-DD85987A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5C4E68-B39A-47AD-9AC4-13A93E43D2AB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DFB6FE-FF18-40A0-9361-D592216A839A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3816C-3382-493A-82B5-B49DE0062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633" y="3085932"/>
            <a:ext cx="2578099" cy="229569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5F7389-2370-4522-BEA1-72F3A6E473E9}"/>
              </a:ext>
            </a:extLst>
          </p:cNvPr>
          <p:cNvSpPr/>
          <p:nvPr/>
        </p:nvSpPr>
        <p:spPr>
          <a:xfrm>
            <a:off x="3332835" y="2167240"/>
            <a:ext cx="2010689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chat</a:t>
            </a:r>
          </a:p>
        </p:txBody>
      </p:sp>
    </p:spTree>
    <p:extLst>
      <p:ext uri="{BB962C8B-B14F-4D97-AF65-F5344CB8AC3E}">
        <p14:creationId xmlns:p14="http://schemas.microsoft.com/office/powerpoint/2010/main" val="32987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dance at the studio.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dancing at the studio.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879196"/>
            <a:chOff x="6535733" y="3599350"/>
            <a:chExt cx="5512148" cy="879196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dancing at the studio.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BD6A94B-ED67-4655-BE57-F10877083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5A85A0-874D-4114-9415-B0C617FAB8F7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F42306-2778-4DD4-8A22-F6A5228967C1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091AB-6719-4028-A47B-23BDC9136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177933"/>
            <a:ext cx="2643380" cy="223178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873F69-E410-44DA-B9C7-96E820D2A21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150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</a:t>
              </a:r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playings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 the arcade.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 at the arcade.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playing at the arcade.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7FFD0A1F-B17A-4381-8173-AFA0D913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1A7F4E-D24B-4F53-BE6A-C3BF5FC5C2CC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5D17B9-0E4C-4695-A0EA-9A463A1E6385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623B6-EA19-4434-86BA-B1F59BA56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921" y="3216451"/>
            <a:ext cx="2734057" cy="219105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793CBC-3294-4066-99AC-EDDAA5CB243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playing</a:t>
            </a:r>
          </a:p>
        </p:txBody>
      </p:sp>
    </p:spTree>
    <p:extLst>
      <p:ext uri="{BB962C8B-B14F-4D97-AF65-F5344CB8AC3E}">
        <p14:creationId xmlns:p14="http://schemas.microsoft.com/office/powerpoint/2010/main" val="40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702</Words>
  <Application>Microsoft Office PowerPoint</Application>
  <PresentationFormat>Widescreen</PresentationFormat>
  <Paragraphs>145</Paragraphs>
  <Slides>35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Comic Sans MS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Administrator</cp:lastModifiedBy>
  <cp:revision>87</cp:revision>
  <dcterms:created xsi:type="dcterms:W3CDTF">2023-01-31T08:21:18Z</dcterms:created>
  <dcterms:modified xsi:type="dcterms:W3CDTF">2025-12-29T14:18:49Z</dcterms:modified>
</cp:coreProperties>
</file>