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5" r:id="rId3"/>
    <p:sldId id="305" r:id="rId4"/>
    <p:sldId id="306" r:id="rId5"/>
    <p:sldId id="256" r:id="rId6"/>
    <p:sldId id="445" r:id="rId7"/>
    <p:sldId id="263" r:id="rId8"/>
    <p:sldId id="446" r:id="rId9"/>
    <p:sldId id="447" r:id="rId10"/>
    <p:sldId id="448" r:id="rId11"/>
    <p:sldId id="449" r:id="rId12"/>
    <p:sldId id="450" r:id="rId13"/>
    <p:sldId id="469" r:id="rId14"/>
    <p:sldId id="317" r:id="rId15"/>
    <p:sldId id="319" r:id="rId16"/>
    <p:sldId id="456" r:id="rId17"/>
    <p:sldId id="327" r:id="rId18"/>
    <p:sldId id="459" r:id="rId19"/>
    <p:sldId id="472" r:id="rId20"/>
    <p:sldId id="460" r:id="rId21"/>
    <p:sldId id="284" r:id="rId22"/>
    <p:sldId id="285" r:id="rId23"/>
    <p:sldId id="461" r:id="rId24"/>
    <p:sldId id="470" r:id="rId25"/>
    <p:sldId id="345" r:id="rId26"/>
    <p:sldId id="392" r:id="rId27"/>
    <p:sldId id="393" r:id="rId28"/>
    <p:sldId id="471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300EE-C1EA-3A16-F84D-AD1D61F67D69}" v="5" dt="2024-05-22T06:44:36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48" autoAdjust="0"/>
    <p:restoredTop sz="95345" autoAdjust="0"/>
  </p:normalViewPr>
  <p:slideViewPr>
    <p:cSldViewPr snapToGrid="0">
      <p:cViewPr varScale="1">
        <p:scale>
          <a:sx n="76" d="100"/>
          <a:sy n="76" d="100"/>
        </p:scale>
        <p:origin x="5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4B74B3B-9CE9-4C01-A169-6EC092FF7954}"/>
    <pc:docChg chg="modSld">
      <pc:chgData name="Phan Van Rieu (Hugo)" userId="032e726b-b6b7-45df-b0ca-e82fb010a48a" providerId="ADAL" clId="{F4B74B3B-9CE9-4C01-A169-6EC092FF7954}" dt="2024-05-23T05:19:32.059" v="0" actId="1076"/>
      <pc:docMkLst>
        <pc:docMk/>
      </pc:docMkLst>
      <pc:sldChg chg="modSp mod">
        <pc:chgData name="Phan Van Rieu (Hugo)" userId="032e726b-b6b7-45df-b0ca-e82fb010a48a" providerId="ADAL" clId="{F4B74B3B-9CE9-4C01-A169-6EC092FF7954}" dt="2024-05-23T05:19:32.059" v="0" actId="1076"/>
        <pc:sldMkLst>
          <pc:docMk/>
          <pc:sldMk cId="3325633340" sldId="265"/>
        </pc:sldMkLst>
        <pc:picChg chg="mod">
          <ac:chgData name="Phan Van Rieu (Hugo)" userId="032e726b-b6b7-45df-b0ca-e82fb010a48a" providerId="ADAL" clId="{F4B74B3B-9CE9-4C01-A169-6EC092FF7954}" dt="2024-05-23T05:19:32.059" v="0" actId="1076"/>
          <ac:picMkLst>
            <pc:docMk/>
            <pc:sldMk cId="3325633340" sldId="265"/>
            <ac:picMk id="5" creationId="{E09A6452-857E-2541-AAAA-E6E6F8DAE3CB}"/>
          </ac:picMkLst>
        </pc:picChg>
      </pc:sldChg>
    </pc:docChg>
  </pc:docChgLst>
  <pc:docChgLst>
    <pc:chgData name="Nguyen Thuy Hoang Quy" userId="S::quynth@dtp-education.com::1bc1fd71-8ae3-498a-b3b0-4e18f4d4a9f7" providerId="AD" clId="Web-{07B300EE-C1EA-3A16-F84D-AD1D61F67D69}"/>
    <pc:docChg chg="addSld modSld">
      <pc:chgData name="Nguyen Thuy Hoang Quy" userId="S::quynth@dtp-education.com::1bc1fd71-8ae3-498a-b3b0-4e18f4d4a9f7" providerId="AD" clId="Web-{07B300EE-C1EA-3A16-F84D-AD1D61F67D69}" dt="2024-05-22T06:44:36.718" v="3" actId="14100"/>
      <pc:docMkLst>
        <pc:docMk/>
      </pc:docMkLst>
      <pc:sldChg chg="addSp modSp new">
        <pc:chgData name="Nguyen Thuy Hoang Quy" userId="S::quynth@dtp-education.com::1bc1fd71-8ae3-498a-b3b0-4e18f4d4a9f7" providerId="AD" clId="Web-{07B300EE-C1EA-3A16-F84D-AD1D61F67D69}" dt="2024-05-22T06:44:36.718" v="3" actId="14100"/>
        <pc:sldMkLst>
          <pc:docMk/>
          <pc:sldMk cId="492136677" sldId="472"/>
        </pc:sldMkLst>
        <pc:picChg chg="add mod">
          <ac:chgData name="Nguyen Thuy Hoang Quy" userId="S::quynth@dtp-education.com::1bc1fd71-8ae3-498a-b3b0-4e18f4d4a9f7" providerId="AD" clId="Web-{07B300EE-C1EA-3A16-F84D-AD1D61F67D69}" dt="2024-05-22T06:44:36.718" v="3" actId="14100"/>
          <ac:picMkLst>
            <pc:docMk/>
            <pc:sldMk cId="492136677" sldId="472"/>
            <ac:picMk id="3" creationId="{41276571-D98B-C26F-B6C5-8D2E422F9F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</a:t>
            </a:r>
            <a:r>
              <a:rPr lang="en-US" baseline="0" dirty="0">
                <a:solidFill>
                  <a:schemeClr val="bg1"/>
                </a:solidFill>
              </a:rPr>
              <a:t> HEALTH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Review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5: 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647865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3222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89D91-2E9D-9D07-4A51-4E42FB2F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940" y="1628721"/>
            <a:ext cx="4404022" cy="3949739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775319" y="798797"/>
            <a:ext cx="48836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She has a stomachache.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8898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29E31-D2CA-11BB-12DB-95C75D81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39861"/>
            <a:ext cx="4411686" cy="4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6B01-F953-C2F6-4BB1-C659CA2F3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858" y="1578940"/>
            <a:ext cx="4370093" cy="3918817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53746" y="72633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chickenpox.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14601" y="292086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5" y="15238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983C5B-3AE8-A1DF-3266-2DE3AC26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67" y="1620111"/>
            <a:ext cx="4384227" cy="39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8201C-1A1E-DF32-E263-97197AE4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5" y="1624178"/>
            <a:ext cx="4354427" cy="3954282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76700" y="759647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sleepy.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503192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1884C-A20C-3DD1-C0C6-0943E107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16" y="1636452"/>
            <a:ext cx="4385777" cy="38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459181" y="797326"/>
            <a:ext cx="5589147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You should eat vegetables.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974AF-B918-36EF-6737-3F5CC1976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67" y="1616402"/>
            <a:ext cx="4401284" cy="396205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80789" y="2936446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CB699-DCC2-FEA0-DB5E-912A0449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76" y="1613916"/>
            <a:ext cx="4435114" cy="41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8" y="4051348"/>
            <a:ext cx="282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artoon of a child yawning&#10;&#10;Description automatically generated">
            <a:extLst>
              <a:ext uri="{FF2B5EF4-FFF2-40B4-BE49-F238E27FC236}">
                <a16:creationId xmlns:a16="http://schemas.microsoft.com/office/drawing/2014/main" id="{F7051124-FB19-A7AC-8683-BB8433484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18" y="2006775"/>
            <a:ext cx="3329299" cy="3329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4FE21-38E5-4E94-3ED8-AC8CC24FD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099"/>
            <a:ext cx="5639587" cy="1028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CA12F-4E93-C9C3-86A8-8693EE5D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" y="3713373"/>
            <a:ext cx="5215466" cy="2523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68FAC-7E84-60C2-0B24-85010C2F0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9" y="1596419"/>
            <a:ext cx="4367787" cy="2116954"/>
          </a:xfrm>
          <a:prstGeom prst="rect">
            <a:avLst/>
          </a:prstGeom>
        </p:spPr>
      </p:pic>
      <p:pic>
        <p:nvPicPr>
          <p:cNvPr id="7" name="Picture 6" descr="A cartoon of a child holding a pill and a glass of water&#10;&#10;Description automatically generated">
            <a:extLst>
              <a:ext uri="{FF2B5EF4-FFF2-40B4-BE49-F238E27FC236}">
                <a16:creationId xmlns:a16="http://schemas.microsoft.com/office/drawing/2014/main" id="{AEFA074B-4A1D-2DDD-E2C6-CE2C16E488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5093" l="3519" r="99630">
                        <a14:foregroundMark x1="27685" y1="10370" x2="12315" y2="39722"/>
                        <a14:foregroundMark x1="12315" y1="39722" x2="10833" y2="61111"/>
                        <a14:foregroundMark x1="10833" y1="61111" x2="21574" y2="77500"/>
                        <a14:foregroundMark x1="21574" y1="77500" x2="44167" y2="89444"/>
                        <a14:foregroundMark x1="44167" y1="89444" x2="63981" y2="90463"/>
                        <a14:foregroundMark x1="63981" y1="90463" x2="97870" y2="57963"/>
                        <a14:foregroundMark x1="97870" y1="57963" x2="72500" y2="16481"/>
                        <a14:foregroundMark x1="72500" y1="16481" x2="31667" y2="11944"/>
                        <a14:foregroundMark x1="7685" y1="48611" x2="14722" y2="51389"/>
                        <a14:foregroundMark x1="8889" y1="49167" x2="9815" y2="55648"/>
                        <a14:foregroundMark x1="22130" y1="49167" x2="17500" y2="60926"/>
                        <a14:foregroundMark x1="3611" y1="48241" x2="5833" y2="56296"/>
                        <a14:foregroundMark x1="14722" y1="45833" x2="22778" y2="57222"/>
                        <a14:foregroundMark x1="15648" y1="45185" x2="19630" y2="44537"/>
                        <a14:foregroundMark x1="54167" y1="40000" x2="52963" y2="43333"/>
                        <a14:foregroundMark x1="68611" y1="38148" x2="67685" y2="41204"/>
                        <a14:foregroundMark x1="28889" y1="91111" x2="45926" y2="91667"/>
                        <a14:foregroundMark x1="45926" y1="91667" x2="69907" y2="90463"/>
                        <a14:foregroundMark x1="68981" y1="43333" x2="68611" y2="56574"/>
                        <a14:foregroundMark x1="48889" y1="18056" x2="37222" y2="37222"/>
                        <a14:foregroundMark x1="37222" y1="37222" x2="45741" y2="63889"/>
                        <a14:foregroundMark x1="45741" y1="63889" x2="57222" y2="62130"/>
                        <a14:foregroundMark x1="28333" y1="21481" x2="21389" y2="41852"/>
                        <a14:foregroundMark x1="21389" y1="41852" x2="42037" y2="63241"/>
                        <a14:foregroundMark x1="42037" y1="63241" x2="54444" y2="67407"/>
                        <a14:foregroundMark x1="28889" y1="11944" x2="80556" y2="12593"/>
                        <a14:foregroundMark x1="80556" y1="12593" x2="95278" y2="46019"/>
                        <a14:foregroundMark x1="95278" y1="46019" x2="77870" y2="83981"/>
                        <a14:foregroundMark x1="77870" y1="83981" x2="48333" y2="92037"/>
                        <a14:foregroundMark x1="48333" y1="92037" x2="22870" y2="83611"/>
                        <a14:foregroundMark x1="22870" y1="83611" x2="12130" y2="68981"/>
                        <a14:foregroundMark x1="12130" y1="68981" x2="4537" y2="49167"/>
                        <a14:foregroundMark x1="4537" y1="49167" x2="36481" y2="10741"/>
                        <a14:foregroundMark x1="36481" y1="10741" x2="55370" y2="11296"/>
                        <a14:foregroundMark x1="40926" y1="23981" x2="31574" y2="39815"/>
                        <a14:foregroundMark x1="31574" y1="39815" x2="34167" y2="41481"/>
                        <a14:foregroundMark x1="37870" y1="18981" x2="29259" y2="38426"/>
                        <a14:foregroundMark x1="29259" y1="38426" x2="29259" y2="38704"/>
                        <a14:foregroundMark x1="44907" y1="20556" x2="30463" y2="31852"/>
                        <a14:foregroundMark x1="30463" y1="31852" x2="41204" y2="50463"/>
                        <a14:foregroundMark x1="41204" y1="50463" x2="41204" y2="50463"/>
                        <a14:foregroundMark x1="59722" y1="44537" x2="35093" y2="55556"/>
                        <a14:foregroundMark x1="35093" y1="55556" x2="52037" y2="62130"/>
                        <a14:foregroundMark x1="52037" y1="62130" x2="49537" y2="70463"/>
                        <a14:foregroundMark x1="37500" y1="18981" x2="37963" y2="43519"/>
                        <a14:foregroundMark x1="37963" y1="43519" x2="48426" y2="54352"/>
                        <a14:foregroundMark x1="48426" y1="54352" x2="46481" y2="62407"/>
                        <a14:foregroundMark x1="37870" y1="40556" x2="61852" y2="67037"/>
                        <a14:foregroundMark x1="43426" y1="37222" x2="56667" y2="57778"/>
                        <a14:foregroundMark x1="39352" y1="15648" x2="57593" y2="20278"/>
                        <a14:foregroundMark x1="35370" y1="14352" x2="27407" y2="43611"/>
                        <a14:foregroundMark x1="29259" y1="41481" x2="46481" y2="51944"/>
                        <a14:foregroundMark x1="19074" y1="65556" x2="43981" y2="72037"/>
                        <a14:foregroundMark x1="18426" y1="80926" x2="38796" y2="93889"/>
                        <a14:foregroundMark x1="38796" y1="93889" x2="38796" y2="93889"/>
                        <a14:foregroundMark x1="70833" y1="79722" x2="70833" y2="79722"/>
                        <a14:foregroundMark x1="72963" y1="79722" x2="70185" y2="80278"/>
                        <a14:foregroundMark x1="80926" y1="84352" x2="77870" y2="87407"/>
                        <a14:foregroundMark x1="76389" y1="86481" x2="75463" y2="91667"/>
                        <a14:foregroundMark x1="83704" y1="82500" x2="75741" y2="91667"/>
                        <a14:foregroundMark x1="74167" y1="92963" x2="29259" y2="93704"/>
                        <a14:foregroundMark x1="29259" y1="93704" x2="67130" y2="95093"/>
                        <a14:foregroundMark x1="25185" y1="91111" x2="30741" y2="94815"/>
                        <a14:foregroundMark x1="15370" y1="49537" x2="15093" y2="54722"/>
                        <a14:foregroundMark x1="92037" y1="36574" x2="99630" y2="49259"/>
                        <a14:foregroundMark x1="99630" y1="49259" x2="93611" y2="58426"/>
                        <a14:foregroundMark x1="83426" y1="40278" x2="93241" y2="56019"/>
                        <a14:foregroundMark x1="78796" y1="52593" x2="92315" y2="69815"/>
                        <a14:foregroundMark x1="82500" y1="46759" x2="74815" y2="66759"/>
                        <a14:foregroundMark x1="83704" y1="45833" x2="76944" y2="57500"/>
                        <a14:foregroundMark x1="20278" y1="46759" x2="16944" y2="55093"/>
                        <a14:foregroundMark x1="18426" y1="63333" x2="53519" y2="68333"/>
                        <a14:foregroundMark x1="18148" y1="67037" x2="42778" y2="75093"/>
                        <a14:foregroundMark x1="42778" y1="75093" x2="42778" y2="75093"/>
                        <a14:foregroundMark x1="21852" y1="83981" x2="26481" y2="90463"/>
                        <a14:foregroundMark x1="28889" y1="9815" x2="62037" y2="9444"/>
                        <a14:foregroundMark x1="62037" y1="9444" x2="68333" y2="9815"/>
                        <a14:foregroundMark x1="66759" y1="9167" x2="81111" y2="21481"/>
                        <a14:foregroundMark x1="81111" y1="21481" x2="96759" y2="61111"/>
                        <a14:foregroundMark x1="96759" y1="61111" x2="83704" y2="81204"/>
                        <a14:foregroundMark x1="76944" y1="9444" x2="85926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7926" r="-2197" b="3486"/>
          <a:stretch/>
        </p:blipFill>
        <p:spPr>
          <a:xfrm>
            <a:off x="5388361" y="894521"/>
            <a:ext cx="3226904" cy="2858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599A69-373A-19D2-03E3-EC72ECAAA5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" b="96976" l="5401" r="58014">
                        <a14:foregroundMark x1="16725" y1="1008" x2="5401" y2="21371"/>
                        <a14:foregroundMark x1="5401" y1="21371" x2="15157" y2="47177"/>
                        <a14:foregroundMark x1="15157" y1="47177" x2="36760" y2="51008"/>
                        <a14:foregroundMark x1="36760" y1="51008" x2="45714" y2="46422"/>
                        <a14:foregroundMark x1="56879" y1="29897" x2="58014" y2="28024"/>
                        <a14:foregroundMark x1="18467" y1="3226" x2="32404" y2="4234"/>
                        <a14:foregroundMark x1="23519" y1="55040" x2="19164" y2="66935"/>
                        <a14:foregroundMark x1="16899" y1="54032" x2="12195" y2="65121"/>
                        <a14:foregroundMark x1="6272" y1="75202" x2="16725" y2="87702"/>
                        <a14:foregroundMark x1="16725" y1="87702" x2="18118" y2="91129"/>
                        <a14:foregroundMark x1="16899" y1="94355" x2="38328" y2="94758"/>
                        <a14:foregroundMark x1="46690" y1="29032" x2="34669" y2="43548"/>
                        <a14:foregroundMark x1="31185" y1="20968" x2="33449" y2="43347"/>
                        <a14:foregroundMark x1="17944" y1="13911" x2="24913" y2="40726"/>
                        <a14:foregroundMark x1="16899" y1="27621" x2="25087" y2="47782"/>
                        <a14:foregroundMark x1="7840" y1="22782" x2="12718" y2="27823"/>
                        <a14:foregroundMark x1="18118" y1="9476" x2="14286" y2="19153"/>
                        <a14:foregroundMark x1="37805" y1="9879" x2="43554" y2="19758"/>
                        <a14:foregroundMark x1="37631" y1="5847" x2="47387" y2="20565"/>
                        <a14:foregroundMark x1="41289" y1="5847" x2="52962" y2="25403"/>
                        <a14:foregroundMark x1="52613" y1="28024" x2="42857" y2="40726"/>
                        <a14:foregroundMark x1="11847" y1="75403" x2="11847" y2="75403"/>
                        <a14:foregroundMark x1="13066" y1="73185" x2="13589" y2="75605"/>
                        <a14:foregroundMark x1="9582" y1="74395" x2="14286" y2="80444"/>
                        <a14:foregroundMark x1="6620" y1="72379" x2="14634" y2="76008"/>
                        <a14:foregroundMark x1="15505" y1="78024" x2="17073" y2="70161"/>
                        <a14:foregroundMark x1="11324" y1="67540" x2="11324" y2="67540"/>
                        <a14:foregroundMark x1="7491" y1="70363" x2="14808" y2="71169"/>
                        <a14:foregroundMark x1="18293" y1="96774" x2="41115" y2="97177"/>
                        <a14:foregroundMark x1="30662" y1="57460" x2="30488" y2="64919"/>
                        <a14:foregroundMark x1="30139" y1="58065" x2="35540" y2="63710"/>
                        <a14:foregroundMark x1="37282" y1="66935" x2="23345" y2="60081"/>
                        <a14:foregroundMark x1="5401" y1="74395" x2="5401" y2="74395"/>
                        <a14:foregroundMark x1="39024" y1="22984" x2="39024" y2="22984"/>
                        <a14:foregroundMark x1="39024" y1="22984" x2="32927" y2="30444"/>
                        <a14:foregroundMark x1="32927" y1="30444" x2="35017" y2="32056"/>
                        <a14:foregroundMark x1="28746" y1="57661" x2="28571" y2="57258"/>
                        <a14:foregroundMark x1="26655" y1="55847" x2="39895" y2="59476"/>
                        <a14:foregroundMark x1="39895" y1="59476" x2="39895" y2="61290"/>
                        <a14:foregroundMark x1="28571" y1="54032" x2="37805" y2="53629"/>
                        <a14:foregroundMark x1="35366" y1="6048" x2="37631" y2="22379"/>
                        <a14:foregroundMark x1="35540" y1="33669" x2="35714" y2="39315"/>
                        <a14:foregroundMark x1="18815" y1="49798" x2="33101" y2="49597"/>
                        <a14:foregroundMark x1="33101" y1="49597" x2="41463" y2="50202"/>
                        <a14:foregroundMark x1="9756" y1="22984" x2="14634" y2="25000"/>
                        <a14:foregroundMark x1="21777" y1="1008" x2="31359" y2="806"/>
                        <a14:foregroundMark x1="31359" y1="806" x2="22474" y2="605"/>
                        <a14:foregroundMark x1="32578" y1="74798" x2="33624" y2="72782"/>
                        <a14:backgroundMark x1="55733" y1="31667" x2="48606" y2="43952"/>
                        <a14:backgroundMark x1="56794" y1="29839" x2="56131" y2="30982"/>
                        <a14:backgroundMark x1="50000" y1="42540" x2="46341" y2="46976"/>
                        <a14:backgroundMark x1="50348" y1="54435" x2="57143" y2="71169"/>
                        <a14:backgroundMark x1="49129" y1="59274" x2="56620" y2="70565"/>
                      </a14:backgroundRemoval>
                    </a14:imgEffect>
                  </a14:imgLayer>
                </a14:imgProps>
              </a:ext>
            </a:extLst>
          </a:blip>
          <a:srcRect t="49830" r="42790" b="3581"/>
          <a:stretch/>
        </p:blipFill>
        <p:spPr>
          <a:xfrm>
            <a:off x="5138171" y="3776870"/>
            <a:ext cx="3585509" cy="25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3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C0E22-78BB-46B5-AF22-94EE45D74A73}"/>
              </a:ext>
            </a:extLst>
          </p:cNvPr>
          <p:cNvSpPr txBox="1"/>
          <p:nvPr/>
        </p:nvSpPr>
        <p:spPr>
          <a:xfrm>
            <a:off x="303863" y="577200"/>
            <a:ext cx="3266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Work in pairs and play the game.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06406-8A1D-FCFF-4EEC-87B002FE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56" y="377687"/>
            <a:ext cx="6445847" cy="6102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822333-85E0-083A-BFF2-EDA554AA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0" y="3805795"/>
            <a:ext cx="5271825" cy="257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1EFF5-AFC2-81C2-73A0-E1E73C9AE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" y="1654417"/>
            <a:ext cx="4686733" cy="22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rd game with different people&#10;&#10;Description automatically generated">
            <a:extLst>
              <a:ext uri="{FF2B5EF4-FFF2-40B4-BE49-F238E27FC236}">
                <a16:creationId xmlns:a16="http://schemas.microsoft.com/office/drawing/2014/main" id="{41276571-D98B-C26F-B6C5-8D2E422F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77" y="415162"/>
            <a:ext cx="6408372" cy="60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3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CDCDEE2E-0B3A-4BBB-9FA8-2EBD1995C821}"/>
              </a:ext>
            </a:extLst>
          </p:cNvPr>
          <p:cNvSpPr/>
          <p:nvPr/>
        </p:nvSpPr>
        <p:spPr>
          <a:xfrm>
            <a:off x="1296957" y="360628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ADA8F7F6-52E4-4269-BFE1-25E32F5F144C}"/>
              </a:ext>
            </a:extLst>
          </p:cNvPr>
          <p:cNvSpPr/>
          <p:nvPr/>
        </p:nvSpPr>
        <p:spPr>
          <a:xfrm>
            <a:off x="1296957" y="453719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A6452-857E-2541-AAAA-E6E6F8DA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318" y="376540"/>
            <a:ext cx="4338563" cy="61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DD206-5E5A-55C8-A8F8-40B4221C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377"/>
            <a:ext cx="12095555" cy="35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3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71" y="462987"/>
            <a:ext cx="8362962" cy="5932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6547" y="265249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6" y="650948"/>
            <a:ext cx="8388626" cy="5556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0DB91-F8AD-BEEB-8FFE-39B4F30D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0" y="1345052"/>
            <a:ext cx="11460685" cy="4966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09367-B6C1-CDDC-7B9E-C6705D891C42}"/>
              </a:ext>
            </a:extLst>
          </p:cNvPr>
          <p:cNvSpPr txBox="1"/>
          <p:nvPr/>
        </p:nvSpPr>
        <p:spPr>
          <a:xfrm>
            <a:off x="6794516" y="5051283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the flu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05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D5904-C6DF-797D-5CA3-B2C10162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46" y="527763"/>
            <a:ext cx="10695799" cy="5899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9367-B6C1-CDDC-7B9E-C6705D891C42}"/>
              </a:ext>
            </a:extLst>
          </p:cNvPr>
          <p:cNvSpPr txBox="1"/>
          <p:nvPr/>
        </p:nvSpPr>
        <p:spPr>
          <a:xfrm>
            <a:off x="6721211" y="1076706"/>
            <a:ext cx="579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should see a dentist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882DA-ABAC-53C6-21D1-26927D0E034B}"/>
              </a:ext>
            </a:extLst>
          </p:cNvPr>
          <p:cNvSpPr txBox="1"/>
          <p:nvPr/>
        </p:nvSpPr>
        <p:spPr>
          <a:xfrm>
            <a:off x="7459238" y="2751068"/>
            <a:ext cx="579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wrong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9C7DA-03FD-413C-B698-F83434CD42F3}"/>
              </a:ext>
            </a:extLst>
          </p:cNvPr>
          <p:cNvSpPr txBox="1"/>
          <p:nvPr/>
        </p:nvSpPr>
        <p:spPr>
          <a:xfrm>
            <a:off x="6721211" y="3398222"/>
            <a:ext cx="579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have an earache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34B6F-39FF-7743-F0FD-5C62C8522717}"/>
              </a:ext>
            </a:extLst>
          </p:cNvPr>
          <p:cNvSpPr txBox="1"/>
          <p:nvPr/>
        </p:nvSpPr>
        <p:spPr>
          <a:xfrm>
            <a:off x="6516670" y="5072584"/>
            <a:ext cx="579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Shouldn’t stay up late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</a:t>
            </a:r>
            <a:r>
              <a:rPr lang="en-US" sz="4000" dirty="0"/>
              <a:t>make sentence use “should” or “shouldn’t” then, </a:t>
            </a:r>
            <a:r>
              <a:rPr lang="en-VN" sz="4000" dirty="0"/>
              <a:t>read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stay up late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 fast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food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wake up early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exercise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drink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smoke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see a doctor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medicine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some rest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outside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123377" y="1438053"/>
            <a:ext cx="201814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wash your hands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leep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early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too much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take a bath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Skip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breakfast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a dentist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123377" y="2825866"/>
            <a:ext cx="1958107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vegetables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lay sport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fruit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eat fast food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up late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take a bath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Wash your hands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too much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kip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breakfast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lay sport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a dentist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get some rest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rink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water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and practice the target language and skills in unit 5.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5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THIS PICTURE?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8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76700" y="763649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I feel sore.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29F68-2E2E-42DC-A97C-F16F32202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27" y="1835888"/>
            <a:ext cx="4357824" cy="352543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72012" y="290450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AC6DD-F00F-BD49-FF84-83192E4F7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257" y="1596400"/>
            <a:ext cx="4477694" cy="41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 redondeado"/>
          <p:cNvSpPr/>
          <p:nvPr/>
        </p:nvSpPr>
        <p:spPr>
          <a:xfrm>
            <a:off x="3821274" y="7563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 feel stuffed up.</a:t>
            </a:r>
            <a:endParaRPr lang="en-VN" sz="36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56961-3605-F28D-7F14-B4C33CE4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62" y="1907034"/>
            <a:ext cx="4332341" cy="3389995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960734" y="420161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82495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4A15F-C837-254F-FEE0-FD42072D7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80" y="1598185"/>
            <a:ext cx="4387087" cy="39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 animBg="1"/>
      <p:bldP spid="13" grpId="0" animBg="1"/>
      <p:bldP spid="1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2F0A0-16A8-791A-4074-9E066731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694" y="1628113"/>
            <a:ext cx="4481518" cy="3916918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97719" y="671753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He has an earache.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87832" y="2910661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2D36F-8345-C387-117D-6D31B384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79" y="1626212"/>
            <a:ext cx="4501233" cy="39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553</Words>
  <Application>Microsoft Office PowerPoint</Application>
  <PresentationFormat>Widescreen</PresentationFormat>
  <Paragraphs>191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Aharoni</vt:lpstr>
      <vt:lpstr>akaDylan Plain</vt:lpstr>
      <vt:lpstr>Arial</vt:lpstr>
      <vt:lpstr>Bauhaus 93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88</cp:revision>
  <dcterms:created xsi:type="dcterms:W3CDTF">2023-01-31T08:21:18Z</dcterms:created>
  <dcterms:modified xsi:type="dcterms:W3CDTF">2024-05-23T05:20:01Z</dcterms:modified>
</cp:coreProperties>
</file>