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03" r:id="rId2"/>
    <p:sldId id="260" r:id="rId3"/>
    <p:sldId id="305" r:id="rId4"/>
    <p:sldId id="306" r:id="rId5"/>
    <p:sldId id="431" r:id="rId6"/>
    <p:sldId id="432" r:id="rId7"/>
    <p:sldId id="446" r:id="rId8"/>
    <p:sldId id="433" r:id="rId9"/>
    <p:sldId id="447" r:id="rId10"/>
    <p:sldId id="304" r:id="rId11"/>
    <p:sldId id="448" r:id="rId12"/>
    <p:sldId id="325" r:id="rId13"/>
    <p:sldId id="449" r:id="rId14"/>
    <p:sldId id="445" r:id="rId15"/>
    <p:sldId id="450" r:id="rId16"/>
    <p:sldId id="317" r:id="rId17"/>
    <p:sldId id="319" r:id="rId18"/>
    <p:sldId id="269" r:id="rId19"/>
    <p:sldId id="332" r:id="rId20"/>
    <p:sldId id="327" r:id="rId21"/>
    <p:sldId id="381" r:id="rId22"/>
    <p:sldId id="434" r:id="rId23"/>
    <p:sldId id="460" r:id="rId24"/>
    <p:sldId id="435" r:id="rId25"/>
    <p:sldId id="451" r:id="rId26"/>
    <p:sldId id="452" r:id="rId27"/>
    <p:sldId id="453" r:id="rId28"/>
    <p:sldId id="454" r:id="rId29"/>
    <p:sldId id="455" r:id="rId30"/>
    <p:sldId id="456" r:id="rId31"/>
    <p:sldId id="457" r:id="rId32"/>
    <p:sldId id="458" r:id="rId33"/>
    <p:sldId id="459" r:id="rId34"/>
    <p:sldId id="291" r:id="rId35"/>
    <p:sldId id="461" r:id="rId36"/>
    <p:sldId id="437" r:id="rId37"/>
    <p:sldId id="284" r:id="rId38"/>
    <p:sldId id="287" r:id="rId39"/>
    <p:sldId id="462" r:id="rId40"/>
    <p:sldId id="463" r:id="rId41"/>
    <p:sldId id="429" r:id="rId42"/>
    <p:sldId id="345" r:id="rId43"/>
    <p:sldId id="438" r:id="rId44"/>
    <p:sldId id="444" r:id="rId45"/>
    <p:sldId id="464" r:id="rId46"/>
    <p:sldId id="346" r:id="rId47"/>
    <p:sldId id="347" r:id="rId48"/>
    <p:sldId id="348" r:id="rId49"/>
    <p:sldId id="349" r:id="rId50"/>
    <p:sldId id="3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5345" autoAdjust="0"/>
  </p:normalViewPr>
  <p:slideViewPr>
    <p:cSldViewPr snapToGrid="0">
      <p:cViewPr varScale="1">
        <p:scale>
          <a:sx n="88" d="100"/>
          <a:sy n="88" d="100"/>
        </p:scale>
        <p:origin x="7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4C0842EC-E482-4EA5-A5E2-15238FCA5876}"/>
    <pc:docChg chg="custSel modSld sldOrd">
      <pc:chgData name="Phan Van Rieu (Hugo)" userId="032e726b-b6b7-45df-b0ca-e82fb010a48a" providerId="ADAL" clId="{4C0842EC-E482-4EA5-A5E2-15238FCA5876}" dt="2024-05-18T07:35:34.097" v="16" actId="1076"/>
      <pc:docMkLst>
        <pc:docMk/>
      </pc:docMkLst>
      <pc:sldChg chg="addSp delSp modSp mod">
        <pc:chgData name="Phan Van Rieu (Hugo)" userId="032e726b-b6b7-45df-b0ca-e82fb010a48a" providerId="ADAL" clId="{4C0842EC-E482-4EA5-A5E2-15238FCA5876}" dt="2024-05-18T07:33:43.756" v="7" actId="14861"/>
        <pc:sldMkLst>
          <pc:docMk/>
          <pc:sldMk cId="1410545481" sldId="260"/>
        </pc:sldMkLst>
        <pc:picChg chg="add mod">
          <ac:chgData name="Phan Van Rieu (Hugo)" userId="032e726b-b6b7-45df-b0ca-e82fb010a48a" providerId="ADAL" clId="{4C0842EC-E482-4EA5-A5E2-15238FCA5876}" dt="2024-05-18T07:33:43.756" v="7" actId="14861"/>
          <ac:picMkLst>
            <pc:docMk/>
            <pc:sldMk cId="1410545481" sldId="260"/>
            <ac:picMk id="4" creationId="{8B4C3CDC-D620-4494-AF42-D116A2BFA498}"/>
          </ac:picMkLst>
        </pc:picChg>
        <pc:picChg chg="del mod">
          <ac:chgData name="Phan Van Rieu (Hugo)" userId="032e726b-b6b7-45df-b0ca-e82fb010a48a" providerId="ADAL" clId="{4C0842EC-E482-4EA5-A5E2-15238FCA5876}" dt="2024-05-18T07:32:15.623" v="1" actId="478"/>
          <ac:picMkLst>
            <pc:docMk/>
            <pc:sldMk cId="1410545481" sldId="260"/>
            <ac:picMk id="7" creationId="{6396163E-77B1-FF03-CCD7-F472670DA9EA}"/>
          </ac:picMkLst>
        </pc:picChg>
      </pc:sldChg>
      <pc:sldChg chg="modSp mod">
        <pc:chgData name="Phan Van Rieu (Hugo)" userId="032e726b-b6b7-45df-b0ca-e82fb010a48a" providerId="ADAL" clId="{4C0842EC-E482-4EA5-A5E2-15238FCA5876}" dt="2024-05-18T07:35:34.097" v="16" actId="1076"/>
        <pc:sldMkLst>
          <pc:docMk/>
          <pc:sldMk cId="3662099802" sldId="438"/>
        </pc:sldMkLst>
        <pc:picChg chg="mod">
          <ac:chgData name="Phan Van Rieu (Hugo)" userId="032e726b-b6b7-45df-b0ca-e82fb010a48a" providerId="ADAL" clId="{4C0842EC-E482-4EA5-A5E2-15238FCA5876}" dt="2024-05-18T07:35:34.097" v="16" actId="1076"/>
          <ac:picMkLst>
            <pc:docMk/>
            <pc:sldMk cId="3662099802" sldId="438"/>
            <ac:picMk id="5" creationId="{DE7A3925-58A4-5B69-8B87-1F19322B2D06}"/>
          </ac:picMkLst>
        </pc:picChg>
        <pc:picChg chg="mod">
          <ac:chgData name="Phan Van Rieu (Hugo)" userId="032e726b-b6b7-45df-b0ca-e82fb010a48a" providerId="ADAL" clId="{4C0842EC-E482-4EA5-A5E2-15238FCA5876}" dt="2024-05-18T07:35:32.083" v="15" actId="14100"/>
          <ac:picMkLst>
            <pc:docMk/>
            <pc:sldMk cId="3662099802" sldId="438"/>
            <ac:picMk id="17" creationId="{4097A73A-9C45-0BA9-3037-8C383874C94D}"/>
          </ac:picMkLst>
        </pc:picChg>
      </pc:sldChg>
      <pc:sldChg chg="addSp delSp modSp mod ord">
        <pc:chgData name="Phan Van Rieu (Hugo)" userId="032e726b-b6b7-45df-b0ca-e82fb010a48a" providerId="ADAL" clId="{4C0842EC-E482-4EA5-A5E2-15238FCA5876}" dt="2024-05-18T07:35:22.859" v="12" actId="1076"/>
        <pc:sldMkLst>
          <pc:docMk/>
          <pc:sldMk cId="3938303829" sldId="444"/>
        </pc:sldMkLst>
        <pc:graphicFrameChg chg="add del modGraphic">
          <ac:chgData name="Phan Van Rieu (Hugo)" userId="032e726b-b6b7-45df-b0ca-e82fb010a48a" providerId="ADAL" clId="{4C0842EC-E482-4EA5-A5E2-15238FCA5876}" dt="2024-05-18T07:35:19.682" v="11" actId="478"/>
          <ac:graphicFrameMkLst>
            <pc:docMk/>
            <pc:sldMk cId="3938303829" sldId="444"/>
            <ac:graphicFrameMk id="4" creationId="{A072C208-2E70-4AE5-81A3-9697CD48F901}"/>
          </ac:graphicFrameMkLst>
        </pc:graphicFrameChg>
        <pc:picChg chg="mod">
          <ac:chgData name="Phan Van Rieu (Hugo)" userId="032e726b-b6b7-45df-b0ca-e82fb010a48a" providerId="ADAL" clId="{4C0842EC-E482-4EA5-A5E2-15238FCA5876}" dt="2024-05-18T07:35:22.859" v="12" actId="1076"/>
          <ac:picMkLst>
            <pc:docMk/>
            <pc:sldMk cId="3938303829" sldId="444"/>
            <ac:picMk id="5" creationId="{1E289DEA-DA76-303A-020F-75599AC30FC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5/18/2024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6BD41-3D0E-45B9-AEBC-8ED4542F7098}" type="slidenum">
              <a:rPr lang="en-US" smtClean="0"/>
              <a:t>1</a:t>
            </a:fld>
            <a:endParaRPr lang="en-US"/>
          </a:p>
        </p:txBody>
      </p:sp>
    </p:spTree>
    <p:extLst>
      <p:ext uri="{BB962C8B-B14F-4D97-AF65-F5344CB8AC3E}">
        <p14:creationId xmlns:p14="http://schemas.microsoft.com/office/powerpoint/2010/main" val="2498494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47</a:t>
            </a:fld>
            <a:endParaRPr lang="en-US"/>
          </a:p>
        </p:txBody>
      </p:sp>
    </p:spTree>
    <p:extLst>
      <p:ext uri="{BB962C8B-B14F-4D97-AF65-F5344CB8AC3E}">
        <p14:creationId xmlns:p14="http://schemas.microsoft.com/office/powerpoint/2010/main" val="34805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48</a:t>
            </a:fld>
            <a:endParaRPr lang="en-US"/>
          </a:p>
        </p:txBody>
      </p:sp>
    </p:spTree>
    <p:extLst>
      <p:ext uri="{BB962C8B-B14F-4D97-AF65-F5344CB8AC3E}">
        <p14:creationId xmlns:p14="http://schemas.microsoft.com/office/powerpoint/2010/main" val="409613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49</a:t>
            </a:fld>
            <a:endParaRPr lang="en-US"/>
          </a:p>
        </p:txBody>
      </p:sp>
    </p:spTree>
    <p:extLst>
      <p:ext uri="{BB962C8B-B14F-4D97-AF65-F5344CB8AC3E}">
        <p14:creationId xmlns:p14="http://schemas.microsoft.com/office/powerpoint/2010/main" val="194951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3</a:t>
            </a:fld>
            <a:endParaRPr lang="en-US"/>
          </a:p>
        </p:txBody>
      </p:sp>
    </p:spTree>
    <p:extLst>
      <p:ext uri="{BB962C8B-B14F-4D97-AF65-F5344CB8AC3E}">
        <p14:creationId xmlns:p14="http://schemas.microsoft.com/office/powerpoint/2010/main" val="48078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a:t>
            </a:fld>
            <a:endParaRPr lang="en-US"/>
          </a:p>
        </p:txBody>
      </p:sp>
    </p:spTree>
    <p:extLst>
      <p:ext uri="{BB962C8B-B14F-4D97-AF65-F5344CB8AC3E}">
        <p14:creationId xmlns:p14="http://schemas.microsoft.com/office/powerpoint/2010/main" val="88376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16</a:t>
            </a:fld>
            <a:endParaRPr lang="en-US"/>
          </a:p>
        </p:txBody>
      </p:sp>
    </p:spTree>
    <p:extLst>
      <p:ext uri="{BB962C8B-B14F-4D97-AF65-F5344CB8AC3E}">
        <p14:creationId xmlns:p14="http://schemas.microsoft.com/office/powerpoint/2010/main" val="220866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17</a:t>
            </a:fld>
            <a:endParaRPr lang="en-US"/>
          </a:p>
        </p:txBody>
      </p:sp>
    </p:spTree>
    <p:extLst>
      <p:ext uri="{BB962C8B-B14F-4D97-AF65-F5344CB8AC3E}">
        <p14:creationId xmlns:p14="http://schemas.microsoft.com/office/powerpoint/2010/main" val="128618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20</a:t>
            </a:fld>
            <a:endParaRPr lang="en-US"/>
          </a:p>
        </p:txBody>
      </p:sp>
    </p:spTree>
    <p:extLst>
      <p:ext uri="{BB962C8B-B14F-4D97-AF65-F5344CB8AC3E}">
        <p14:creationId xmlns:p14="http://schemas.microsoft.com/office/powerpoint/2010/main" val="52552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34</a:t>
            </a:fld>
            <a:endParaRPr lang="en-US"/>
          </a:p>
        </p:txBody>
      </p:sp>
    </p:spTree>
    <p:extLst>
      <p:ext uri="{BB962C8B-B14F-4D97-AF65-F5344CB8AC3E}">
        <p14:creationId xmlns:p14="http://schemas.microsoft.com/office/powerpoint/2010/main" val="82971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42</a:t>
            </a:fld>
            <a:endParaRPr lang="en-US"/>
          </a:p>
        </p:txBody>
      </p:sp>
    </p:spTree>
    <p:extLst>
      <p:ext uri="{BB962C8B-B14F-4D97-AF65-F5344CB8AC3E}">
        <p14:creationId xmlns:p14="http://schemas.microsoft.com/office/powerpoint/2010/main" val="72071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46BD41-3D0E-45B9-AEBC-8ED4542F7098}" type="slidenum">
              <a:rPr lang="en-US" smtClean="0"/>
              <a:t>46</a:t>
            </a:fld>
            <a:endParaRPr lang="en-US"/>
          </a:p>
        </p:txBody>
      </p:sp>
    </p:spTree>
    <p:extLst>
      <p:ext uri="{BB962C8B-B14F-4D97-AF65-F5344CB8AC3E}">
        <p14:creationId xmlns:p14="http://schemas.microsoft.com/office/powerpoint/2010/main" val="130388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13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55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52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95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19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38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5/18/2024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5/18/2024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9C4683-FE19-4FFA-A3BF-4E54F97C26C9}"/>
              </a:ext>
            </a:extLst>
          </p:cNvPr>
          <p:cNvPicPr>
            <a:picLocks noChangeAspect="1"/>
          </p:cNvPicPr>
          <p:nvPr userDrawn="1"/>
        </p:nvPicPr>
        <p:blipFill>
          <a:blip r:embed="rId21"/>
          <a:stretch>
            <a:fillRect/>
          </a:stretch>
        </p:blipFill>
        <p:spPr>
          <a:xfrm>
            <a:off x="0" y="6491555"/>
            <a:ext cx="12167087" cy="396275"/>
          </a:xfrm>
          <a:prstGeom prst="rect">
            <a:avLst/>
          </a:prstGeom>
        </p:spPr>
      </p:pic>
      <p:pic>
        <p:nvPicPr>
          <p:cNvPr id="14" name="Picture 13">
            <a:extLst>
              <a:ext uri="{FF2B5EF4-FFF2-40B4-BE49-F238E27FC236}">
                <a16:creationId xmlns:a16="http://schemas.microsoft.com/office/drawing/2014/main" id="{8BB3CAC0-DB73-4BB1-87B5-4607202EF9B8}"/>
              </a:ext>
            </a:extLst>
          </p:cNvPr>
          <p:cNvPicPr>
            <a:picLocks noChangeAspect="1"/>
          </p:cNvPicPr>
          <p:nvPr userDrawn="1"/>
        </p:nvPicPr>
        <p:blipFill>
          <a:blip r:embed="rId21"/>
          <a:stretch>
            <a:fillRect/>
          </a:stretch>
        </p:blipFill>
        <p:spPr>
          <a:xfrm>
            <a:off x="24911" y="0"/>
            <a:ext cx="12167087" cy="39627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5/18/2024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sp>
        <p:nvSpPr>
          <p:cNvPr id="10" name="TextBox 9"/>
          <p:cNvSpPr txBox="1"/>
          <p:nvPr userDrawn="1"/>
        </p:nvSpPr>
        <p:spPr>
          <a:xfrm>
            <a:off x="131885" y="0"/>
            <a:ext cx="3234167" cy="369332"/>
          </a:xfrm>
          <a:prstGeom prst="rect">
            <a:avLst/>
          </a:prstGeom>
          <a:noFill/>
        </p:spPr>
        <p:txBody>
          <a:bodyPr wrap="square" rtlCol="0">
            <a:spAutoFit/>
          </a:bodyPr>
          <a:lstStyle/>
          <a:p>
            <a:r>
              <a:rPr lang="en-US" dirty="0">
                <a:solidFill>
                  <a:schemeClr val="bg1"/>
                </a:solidFill>
              </a:rPr>
              <a:t>Unit 5: HEALTH</a:t>
            </a:r>
            <a:r>
              <a:rPr lang="en-US" baseline="0" dirty="0">
                <a:solidFill>
                  <a:schemeClr val="bg1"/>
                </a:solidFill>
              </a:rPr>
              <a:t> </a:t>
            </a:r>
            <a:endParaRPr lang="en-US" dirty="0">
              <a:solidFill>
                <a:schemeClr val="bg1"/>
              </a:solidFill>
            </a:endParaRPr>
          </a:p>
        </p:txBody>
      </p:sp>
      <p:sp>
        <p:nvSpPr>
          <p:cNvPr id="11" name="TextBox 10"/>
          <p:cNvSpPr txBox="1"/>
          <p:nvPr userDrawn="1"/>
        </p:nvSpPr>
        <p:spPr>
          <a:xfrm>
            <a:off x="10621840" y="13471"/>
            <a:ext cx="2378318" cy="369332"/>
          </a:xfrm>
          <a:prstGeom prst="rect">
            <a:avLst/>
          </a:prstGeom>
          <a:noFill/>
        </p:spPr>
        <p:txBody>
          <a:bodyPr wrap="square" rtlCol="0">
            <a:spAutoFit/>
          </a:bodyPr>
          <a:lstStyle/>
          <a:p>
            <a:r>
              <a:rPr lang="en-US" dirty="0">
                <a:solidFill>
                  <a:schemeClr val="bg1"/>
                </a:solidFill>
              </a:rPr>
              <a:t>CLIL - Lesson 3 </a:t>
            </a:r>
          </a:p>
        </p:txBody>
      </p:sp>
      <p:sp>
        <p:nvSpPr>
          <p:cNvPr id="12" name="TextBox 11"/>
          <p:cNvSpPr txBox="1"/>
          <p:nvPr userDrawn="1"/>
        </p:nvSpPr>
        <p:spPr>
          <a:xfrm>
            <a:off x="131885" y="648938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Anh 5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a:t>
            </a:r>
            <a:r>
              <a:rPr lang="en-US" baseline="0" dirty="0">
                <a:solidFill>
                  <a:schemeClr val="bg1"/>
                </a:solidFill>
              </a:rPr>
              <a:t>DTP Education Solutions</a:t>
            </a:r>
            <a:endParaRPr lang="en-US" dirty="0">
              <a:solidFill>
                <a:schemeClr val="bg1"/>
              </a:solidFill>
            </a:endParaRPr>
          </a:p>
        </p:txBody>
      </p:sp>
      <p:pic>
        <p:nvPicPr>
          <p:cNvPr id="19" name="Picture 18">
            <a:extLst>
              <a:ext uri="{FF2B5EF4-FFF2-40B4-BE49-F238E27FC236}">
                <a16:creationId xmlns:a16="http://schemas.microsoft.com/office/drawing/2014/main" id="{3EEBFE12-0284-4ADF-B7C8-9B4BF7449CC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458425" y="6505025"/>
            <a:ext cx="705149" cy="369333"/>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9" r:id="rId13"/>
    <p:sldLayoutId id="2147483671" r:id="rId14"/>
    <p:sldLayoutId id="2147483673" r:id="rId15"/>
    <p:sldLayoutId id="2147483679" r:id="rId16"/>
    <p:sldLayoutId id="2147483680" r:id="rId17"/>
    <p:sldLayoutId id="2147483681" r:id="rId18"/>
    <p:sldLayoutId id="214748368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pixabay.com/nl/vectors/blond-jongen-cartoon-karakter-1300066/"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tif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openclipart.org/detail/171761/g1_amer"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pixabay.com/nl/vectors/blond-jongen-cartoon-karakter-1300066/"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tif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Flag_of_Vietnam.svg" TargetMode="External"/><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Flag_of_Vietnam.svg" TargetMode="External"/><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openclipart.org/detail/171761/g1_amer"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hyperlink" Target="https://pixabay.com/nl/vectors/blond-jongen-cartoon-karakter-1300066/"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tif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openclipart.org/detail/8414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74" y="-60663"/>
            <a:ext cx="12298274" cy="6917779"/>
          </a:xfrm>
          <a:prstGeom prst="rect">
            <a:avLst/>
          </a:prstGeom>
        </p:spPr>
      </p:pic>
      <p:sp>
        <p:nvSpPr>
          <p:cNvPr id="2" name="TextBox 1">
            <a:extLst>
              <a:ext uri="{FF2B5EF4-FFF2-40B4-BE49-F238E27FC236}">
                <a16:creationId xmlns:a16="http://schemas.microsoft.com/office/drawing/2014/main" id="{F86D14A8-B85F-AEB8-223B-FB02B672C119}"/>
              </a:ext>
            </a:extLst>
          </p:cNvPr>
          <p:cNvSpPr txBox="1"/>
          <p:nvPr/>
        </p:nvSpPr>
        <p:spPr>
          <a:xfrm>
            <a:off x="6904361" y="3186375"/>
            <a:ext cx="3366050" cy="707886"/>
          </a:xfrm>
          <a:prstGeom prst="rect">
            <a:avLst/>
          </a:prstGeom>
          <a:noFill/>
        </p:spPr>
        <p:txBody>
          <a:bodyPr wrap="none" rtlCol="0">
            <a:spAutoFit/>
          </a:bodyPr>
          <a:lstStyle/>
          <a:p>
            <a:r>
              <a:rPr lang="en-VN" sz="4000" b="1" dirty="0">
                <a:solidFill>
                  <a:srgbClr val="FF0000"/>
                </a:solidFill>
              </a:rPr>
              <a:t>Unit </a:t>
            </a:r>
            <a:r>
              <a:rPr lang="en-US" sz="4000" b="1" dirty="0">
                <a:solidFill>
                  <a:srgbClr val="FF0000"/>
                </a:solidFill>
              </a:rPr>
              <a:t>5</a:t>
            </a:r>
            <a:r>
              <a:rPr lang="en-VN" sz="4000" b="1" dirty="0">
                <a:solidFill>
                  <a:srgbClr val="FF0000"/>
                </a:solidFill>
              </a:rPr>
              <a:t>: </a:t>
            </a:r>
            <a:r>
              <a:rPr lang="en-US" sz="4000" b="1" dirty="0">
                <a:solidFill>
                  <a:srgbClr val="FF0000"/>
                </a:solidFill>
              </a:rPr>
              <a:t>HEALTH</a:t>
            </a:r>
            <a:endParaRPr lang="en-VN" sz="4000" b="1" dirty="0">
              <a:solidFill>
                <a:srgbClr val="FF0000"/>
              </a:solidFill>
            </a:endParaRPr>
          </a:p>
        </p:txBody>
      </p:sp>
      <p:sp>
        <p:nvSpPr>
          <p:cNvPr id="3" name="TextBox 2">
            <a:extLst>
              <a:ext uri="{FF2B5EF4-FFF2-40B4-BE49-F238E27FC236}">
                <a16:creationId xmlns:a16="http://schemas.microsoft.com/office/drawing/2014/main" id="{3FB77E83-4AEF-7A26-2100-2566192AE7BC}"/>
              </a:ext>
            </a:extLst>
          </p:cNvPr>
          <p:cNvSpPr txBox="1"/>
          <p:nvPr/>
        </p:nvSpPr>
        <p:spPr>
          <a:xfrm>
            <a:off x="7222332" y="3796994"/>
            <a:ext cx="3223959" cy="707886"/>
          </a:xfrm>
          <a:prstGeom prst="rect">
            <a:avLst/>
          </a:prstGeom>
          <a:noFill/>
        </p:spPr>
        <p:txBody>
          <a:bodyPr wrap="none" rtlCol="0">
            <a:spAutoFit/>
          </a:bodyPr>
          <a:lstStyle/>
          <a:p>
            <a:r>
              <a:rPr lang="en-VN" sz="4000" b="1" dirty="0">
                <a:solidFill>
                  <a:srgbClr val="00B050"/>
                </a:solidFill>
              </a:rPr>
              <a:t>C</a:t>
            </a:r>
            <a:r>
              <a:rPr lang="en-US" sz="4000" b="1" dirty="0">
                <a:solidFill>
                  <a:srgbClr val="00B050"/>
                </a:solidFill>
              </a:rPr>
              <a:t>LIL</a:t>
            </a:r>
            <a:r>
              <a:rPr lang="en-VN" sz="4000" b="1" dirty="0">
                <a:solidFill>
                  <a:srgbClr val="00B050"/>
                </a:solidFill>
              </a:rPr>
              <a:t> - Lesson 3</a:t>
            </a:r>
          </a:p>
        </p:txBody>
      </p:sp>
      <p:sp>
        <p:nvSpPr>
          <p:cNvPr id="5" name="TextBox 4">
            <a:extLst>
              <a:ext uri="{FF2B5EF4-FFF2-40B4-BE49-F238E27FC236}">
                <a16:creationId xmlns:a16="http://schemas.microsoft.com/office/drawing/2014/main" id="{F4E7E4D6-283F-76EC-D1D8-E1E8510B24AC}"/>
              </a:ext>
            </a:extLst>
          </p:cNvPr>
          <p:cNvSpPr txBox="1"/>
          <p:nvPr/>
        </p:nvSpPr>
        <p:spPr>
          <a:xfrm>
            <a:off x="7918581" y="4407613"/>
            <a:ext cx="1831463" cy="707886"/>
          </a:xfrm>
          <a:prstGeom prst="rect">
            <a:avLst/>
          </a:prstGeom>
          <a:noFill/>
        </p:spPr>
        <p:txBody>
          <a:bodyPr wrap="none" rtlCol="0">
            <a:spAutoFit/>
          </a:bodyPr>
          <a:lstStyle/>
          <a:p>
            <a:r>
              <a:rPr lang="en-US" sz="4000" b="1" dirty="0">
                <a:solidFill>
                  <a:srgbClr val="0070C0"/>
                </a:solidFill>
              </a:rPr>
              <a:t>P</a:t>
            </a:r>
            <a:r>
              <a:rPr lang="en-VN" sz="4000" b="1" dirty="0">
                <a:solidFill>
                  <a:srgbClr val="0070C0"/>
                </a:solidFill>
              </a:rPr>
              <a:t>age </a:t>
            </a:r>
            <a:r>
              <a:rPr lang="en-US" sz="4000" b="1" dirty="0">
                <a:solidFill>
                  <a:srgbClr val="0070C0"/>
                </a:solidFill>
              </a:rPr>
              <a:t>75</a:t>
            </a:r>
            <a:endParaRPr lang="en-VN" sz="4000" b="1" dirty="0">
              <a:solidFill>
                <a:srgbClr val="0070C0"/>
              </a:solidFill>
            </a:endParaRPr>
          </a:p>
        </p:txBody>
      </p:sp>
    </p:spTree>
    <p:extLst>
      <p:ext uri="{BB962C8B-B14F-4D97-AF65-F5344CB8AC3E}">
        <p14:creationId xmlns:p14="http://schemas.microsoft.com/office/powerpoint/2010/main" val="2858404817"/>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5DCAE09-9DAA-DF45-82E1-3B4EC7C2B61B}"/>
              </a:ext>
            </a:extLst>
          </p:cNvPr>
          <p:cNvGrpSpPr/>
          <p:nvPr/>
        </p:nvGrpSpPr>
        <p:grpSpPr>
          <a:xfrm>
            <a:off x="1524000" y="5239910"/>
            <a:ext cx="9144000" cy="1251859"/>
            <a:chOff x="0" y="5606141"/>
            <a:chExt cx="9529943" cy="1251858"/>
          </a:xfrm>
        </p:grpSpPr>
        <p:pic>
          <p:nvPicPr>
            <p:cNvPr id="17" name="Рисунок 16"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271D7C61-4BA4-864A-A551-56BD0BD5DF63}"/>
                </a:ext>
              </a:extLst>
            </p:cNvPr>
            <p:cNvPicPr>
              <a:picLocks noChangeAspect="1"/>
            </p:cNvPicPr>
            <p:nvPr/>
          </p:nvPicPr>
          <p:blipFill>
            <a:blip r:embed="rId4"/>
            <a:stretch>
              <a:fillRect/>
            </a:stretch>
          </p:blipFill>
          <p:spPr>
            <a:xfrm>
              <a:off x="0" y="5606142"/>
              <a:ext cx="4813959" cy="1251857"/>
            </a:xfrm>
            <a:prstGeom prst="rect">
              <a:avLst/>
            </a:prstGeom>
          </p:spPr>
        </p:pic>
        <p:pic>
          <p:nvPicPr>
            <p:cNvPr id="18" name="Рисунок 17"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785A636D-F2D3-3741-95EE-F009B61C5E9C}"/>
                </a:ext>
              </a:extLst>
            </p:cNvPr>
            <p:cNvPicPr>
              <a:picLocks noChangeAspect="1"/>
            </p:cNvPicPr>
            <p:nvPr/>
          </p:nvPicPr>
          <p:blipFill>
            <a:blip r:embed="rId4"/>
            <a:stretch>
              <a:fillRect/>
            </a:stretch>
          </p:blipFill>
          <p:spPr>
            <a:xfrm flipH="1">
              <a:off x="4715987" y="5606141"/>
              <a:ext cx="4813956" cy="1251856"/>
            </a:xfrm>
            <a:prstGeom prst="rect">
              <a:avLst/>
            </a:prstGeom>
          </p:spPr>
        </p:pic>
      </p:grpSp>
      <p:sp>
        <p:nvSpPr>
          <p:cNvPr id="2" name="Прямоугольник 1">
            <a:extLst>
              <a:ext uri="{FF2B5EF4-FFF2-40B4-BE49-F238E27FC236}">
                <a16:creationId xmlns:a16="http://schemas.microsoft.com/office/drawing/2014/main" id="{AD963598-04CE-4C4F-8D43-67DF7D64D902}"/>
              </a:ext>
            </a:extLst>
          </p:cNvPr>
          <p:cNvSpPr/>
          <p:nvPr/>
        </p:nvSpPr>
        <p:spPr>
          <a:xfrm>
            <a:off x="1524000" y="5236030"/>
            <a:ext cx="9144000" cy="3701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latin typeface="Calibri" panose="020F0502020204030204"/>
            </a:endParaRPr>
          </a:p>
        </p:txBody>
      </p:sp>
      <p:sp>
        <p:nvSpPr>
          <p:cNvPr id="14" name="Скругленная прямоугольная выноска 13">
            <a:extLst>
              <a:ext uri="{FF2B5EF4-FFF2-40B4-BE49-F238E27FC236}">
                <a16:creationId xmlns:a16="http://schemas.microsoft.com/office/drawing/2014/main" id="{8BA1DAA6-1697-5742-B250-7BB94757AFAF}"/>
              </a:ext>
            </a:extLst>
          </p:cNvPr>
          <p:cNvSpPr/>
          <p:nvPr/>
        </p:nvSpPr>
        <p:spPr>
          <a:xfrm flipH="1">
            <a:off x="1524000" y="481623"/>
            <a:ext cx="6705602" cy="1325407"/>
          </a:xfrm>
          <a:prstGeom prst="wedgeRoundRectCallout">
            <a:avLst>
              <a:gd name="adj1" fmla="val -38038"/>
              <a:gd name="adj2" fmla="val 8661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3200" dirty="0"/>
              <a:t>We shouldn't eat fast food or candy.</a:t>
            </a:r>
            <a:endParaRPr lang="ru-RU" sz="3200" b="1" dirty="0">
              <a:solidFill>
                <a:prstClr val="black"/>
              </a:solidFill>
              <a:latin typeface="Calibri" panose="020F0502020204030204"/>
            </a:endParaRPr>
          </a:p>
        </p:txBody>
      </p:sp>
      <p:pic>
        <p:nvPicPr>
          <p:cNvPr id="15" name="Рисунок 14">
            <a:hlinkClick r:id="" action="ppaction://hlinkshowjump?jump=nextslide"/>
            <a:extLst>
              <a:ext uri="{FF2B5EF4-FFF2-40B4-BE49-F238E27FC236}">
                <a16:creationId xmlns:a16="http://schemas.microsoft.com/office/drawing/2014/main" id="{1C687D8F-684D-2D46-A56E-5A9FEA3971C5}"/>
              </a:ext>
            </a:extLst>
          </p:cNvPr>
          <p:cNvPicPr>
            <a:picLocks noChangeAspect="1"/>
          </p:cNvPicPr>
          <p:nvPr/>
        </p:nvPicPr>
        <p:blipFill>
          <a:blip r:embed="rId5"/>
          <a:stretch>
            <a:fillRect/>
          </a:stretch>
        </p:blipFill>
        <p:spPr>
          <a:xfrm flipH="1">
            <a:off x="9319928" y="222040"/>
            <a:ext cx="1194937" cy="1228409"/>
          </a:xfrm>
          <a:prstGeom prst="rect">
            <a:avLst/>
          </a:prstGeom>
        </p:spPr>
      </p:pic>
      <p:grpSp>
        <p:nvGrpSpPr>
          <p:cNvPr id="12" name="Группа 11">
            <a:extLst>
              <a:ext uri="{FF2B5EF4-FFF2-40B4-BE49-F238E27FC236}">
                <a16:creationId xmlns:a16="http://schemas.microsoft.com/office/drawing/2014/main" id="{873925EA-881A-4341-B04D-7788498BCB2C}"/>
              </a:ext>
            </a:extLst>
          </p:cNvPr>
          <p:cNvGrpSpPr/>
          <p:nvPr/>
        </p:nvGrpSpPr>
        <p:grpSpPr>
          <a:xfrm rot="16200000">
            <a:off x="1741959" y="3758420"/>
            <a:ext cx="3599151" cy="1169699"/>
            <a:chOff x="509927" y="3180465"/>
            <a:chExt cx="3599151" cy="1460311"/>
          </a:xfrm>
        </p:grpSpPr>
        <p:sp>
          <p:nvSpPr>
            <p:cNvPr id="24" name="Цилиндр 23">
              <a:extLst>
                <a:ext uri="{FF2B5EF4-FFF2-40B4-BE49-F238E27FC236}">
                  <a16:creationId xmlns:a16="http://schemas.microsoft.com/office/drawing/2014/main" id="{31B7B9B3-5D7B-7A4A-A3F9-A368BEAC5842}"/>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0" name="Цилиндр 9">
              <a:extLst>
                <a:ext uri="{FF2B5EF4-FFF2-40B4-BE49-F238E27FC236}">
                  <a16:creationId xmlns:a16="http://schemas.microsoft.com/office/drawing/2014/main" id="{892376EF-7592-2A4D-B34A-B298E6D9CB0A}"/>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8" name="Овал 7">
              <a:extLst>
                <a:ext uri="{FF2B5EF4-FFF2-40B4-BE49-F238E27FC236}">
                  <a16:creationId xmlns:a16="http://schemas.microsoft.com/office/drawing/2014/main" id="{F3BB11F4-9BD7-3E43-B98B-36FA10F13ECE}"/>
                </a:ext>
              </a:extLst>
            </p:cNvPr>
            <p:cNvSpPr/>
            <p:nvPr/>
          </p:nvSpPr>
          <p:spPr>
            <a:xfrm>
              <a:off x="509927" y="3247917"/>
              <a:ext cx="3599151" cy="1325407"/>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TRUE</a:t>
              </a:r>
              <a:endParaRPr lang="ru-RU" sz="3200" b="1" dirty="0">
                <a:solidFill>
                  <a:prstClr val="black"/>
                </a:solidFill>
                <a:latin typeface="Calibri" panose="020F0502020204030204"/>
              </a:endParaRPr>
            </a:p>
          </p:txBody>
        </p:sp>
      </p:grpSp>
      <p:grpSp>
        <p:nvGrpSpPr>
          <p:cNvPr id="45" name="Группа 44">
            <a:extLst>
              <a:ext uri="{FF2B5EF4-FFF2-40B4-BE49-F238E27FC236}">
                <a16:creationId xmlns:a16="http://schemas.microsoft.com/office/drawing/2014/main" id="{1D83DE8B-B0A8-264E-A378-D12C4B459F3B}"/>
              </a:ext>
            </a:extLst>
          </p:cNvPr>
          <p:cNvGrpSpPr/>
          <p:nvPr/>
        </p:nvGrpSpPr>
        <p:grpSpPr>
          <a:xfrm rot="16200000">
            <a:off x="3664574" y="3723042"/>
            <a:ext cx="3599151" cy="1169699"/>
            <a:chOff x="509927" y="3180465"/>
            <a:chExt cx="3599151" cy="1460311"/>
          </a:xfrm>
        </p:grpSpPr>
        <p:sp>
          <p:nvSpPr>
            <p:cNvPr id="46" name="Цилиндр 45">
              <a:extLst>
                <a:ext uri="{FF2B5EF4-FFF2-40B4-BE49-F238E27FC236}">
                  <a16:creationId xmlns:a16="http://schemas.microsoft.com/office/drawing/2014/main" id="{890BAEA3-C789-F345-843C-22263C80FF2B}"/>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7" name="Цилиндр 46">
              <a:extLst>
                <a:ext uri="{FF2B5EF4-FFF2-40B4-BE49-F238E27FC236}">
                  <a16:creationId xmlns:a16="http://schemas.microsoft.com/office/drawing/2014/main" id="{40F0D7DC-E1C0-7840-A16A-138B101F932C}"/>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8" name="Овал 47">
              <a:extLst>
                <a:ext uri="{FF2B5EF4-FFF2-40B4-BE49-F238E27FC236}">
                  <a16:creationId xmlns:a16="http://schemas.microsoft.com/office/drawing/2014/main" id="{FD7A8C71-CA0C-DA48-AAEC-57169BA95549}"/>
                </a:ext>
              </a:extLst>
            </p:cNvPr>
            <p:cNvSpPr/>
            <p:nvPr/>
          </p:nvSpPr>
          <p:spPr>
            <a:xfrm>
              <a:off x="509927" y="3247917"/>
              <a:ext cx="3599151" cy="1325407"/>
            </a:xfrm>
            <a:prstGeom prst="ellipse">
              <a:avLst/>
            </a:prstGeom>
            <a:solidFill>
              <a:srgbClr val="00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FALSE</a:t>
              </a:r>
              <a:endParaRPr lang="ru-RU" sz="3200" b="1" dirty="0">
                <a:solidFill>
                  <a:prstClr val="black"/>
                </a:solidFill>
                <a:latin typeface="Calibri" panose="020F0502020204030204"/>
              </a:endParaRPr>
            </a:p>
          </p:txBody>
        </p:sp>
      </p:grpSp>
      <p:pic>
        <p:nvPicPr>
          <p:cNvPr id="3" name="Picture 2" descr="A cartoon of a child with his arms out&#10;&#10;Description automatically generated">
            <a:extLst>
              <a:ext uri="{FF2B5EF4-FFF2-40B4-BE49-F238E27FC236}">
                <a16:creationId xmlns:a16="http://schemas.microsoft.com/office/drawing/2014/main" id="{155189D1-59B4-FC80-8A23-A812B598C14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63605" y="2019670"/>
            <a:ext cx="3290061" cy="4423611"/>
          </a:xfrm>
          <a:prstGeom prst="rect">
            <a:avLst/>
          </a:prstGeom>
        </p:spPr>
      </p:pic>
    </p:spTree>
    <p:extLst>
      <p:ext uri="{BB962C8B-B14F-4D97-AF65-F5344CB8AC3E}">
        <p14:creationId xmlns:p14="http://schemas.microsoft.com/office/powerpoint/2010/main" val="188518979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1%83%D1%80%D0%B0.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500"/>
                                        <p:tgtEl>
                                          <p:spTgt spid="45"/>
                                        </p:tgtEl>
                                      </p:cBhvr>
                                    </p:animEffect>
                                    <p:anim calcmode="lin" valueType="num">
                                      <p:cBhvr>
                                        <p:cTn id="13" dur="5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
                                        <p:tgtEl>
                                          <p:spTgt spid="45"/>
                                        </p:tgtEl>
                                        <p:attrNameLst>
                                          <p:attrName>ppt_h</p:attrName>
                                        </p:attrNameLst>
                                      </p:cBhvr>
                                      <p:tavLst>
                                        <p:tav tm="0">
                                          <p:val>
                                            <p:strVal val="ppt_h"/>
                                          </p:val>
                                        </p:tav>
                                        <p:tav tm="100000">
                                          <p:val>
                                            <p:strVal val="ppt_h"/>
                                          </p:val>
                                        </p:tav>
                                      </p:tavLst>
                                    </p:anim>
                                    <p:set>
                                      <p:cBhvr>
                                        <p:cTn id="1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skateboard.wav"/>
                                        </p:tgtEl>
                                      </p:cMediaNode>
                                    </p:audio>
                                  </p:subTnLst>
                                </p:cTn>
                              </p:par>
                            </p:childTnLst>
                          </p:cTn>
                        </p:par>
                      </p:childTnLst>
                    </p:cTn>
                  </p:par>
                </p:childTnLst>
              </p:cTn>
              <p:nextCondLst>
                <p:cond evt="onClick" delay="0">
                  <p:tgtEl>
                    <p:spTgt spid="4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cxnSp>
        <p:nvCxnSpPr>
          <p:cNvPr id="5" name="Straight Connector 4">
            <a:extLst>
              <a:ext uri="{FF2B5EF4-FFF2-40B4-BE49-F238E27FC236}">
                <a16:creationId xmlns:a16="http://schemas.microsoft.com/office/drawing/2014/main" id="{719727DB-4383-D171-7760-A9344575496B}"/>
              </a:ext>
            </a:extLst>
          </p:cNvPr>
          <p:cNvCxnSpPr>
            <a:cxnSpLocks/>
          </p:cNvCxnSpPr>
          <p:nvPr/>
        </p:nvCxnSpPr>
        <p:spPr>
          <a:xfrm>
            <a:off x="2981739" y="4154556"/>
            <a:ext cx="402534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362724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5DCAE09-9DAA-DF45-82E1-3B4EC7C2B61B}"/>
              </a:ext>
            </a:extLst>
          </p:cNvPr>
          <p:cNvGrpSpPr/>
          <p:nvPr/>
        </p:nvGrpSpPr>
        <p:grpSpPr>
          <a:xfrm>
            <a:off x="1524000" y="5281617"/>
            <a:ext cx="9144000" cy="1251859"/>
            <a:chOff x="0" y="5606141"/>
            <a:chExt cx="9529943" cy="1251858"/>
          </a:xfrm>
        </p:grpSpPr>
        <p:pic>
          <p:nvPicPr>
            <p:cNvPr id="17" name="Рисунок 16"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271D7C61-4BA4-864A-A551-56BD0BD5DF63}"/>
                </a:ext>
              </a:extLst>
            </p:cNvPr>
            <p:cNvPicPr>
              <a:picLocks noChangeAspect="1"/>
            </p:cNvPicPr>
            <p:nvPr/>
          </p:nvPicPr>
          <p:blipFill>
            <a:blip r:embed="rId4"/>
            <a:stretch>
              <a:fillRect/>
            </a:stretch>
          </p:blipFill>
          <p:spPr>
            <a:xfrm>
              <a:off x="0" y="5606142"/>
              <a:ext cx="4813959" cy="1251857"/>
            </a:xfrm>
            <a:prstGeom prst="rect">
              <a:avLst/>
            </a:prstGeom>
          </p:spPr>
        </p:pic>
        <p:pic>
          <p:nvPicPr>
            <p:cNvPr id="18" name="Рисунок 17"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785A636D-F2D3-3741-95EE-F009B61C5E9C}"/>
                </a:ext>
              </a:extLst>
            </p:cNvPr>
            <p:cNvPicPr>
              <a:picLocks noChangeAspect="1"/>
            </p:cNvPicPr>
            <p:nvPr/>
          </p:nvPicPr>
          <p:blipFill>
            <a:blip r:embed="rId4"/>
            <a:stretch>
              <a:fillRect/>
            </a:stretch>
          </p:blipFill>
          <p:spPr>
            <a:xfrm flipH="1">
              <a:off x="4715987" y="5606141"/>
              <a:ext cx="4813956" cy="1251856"/>
            </a:xfrm>
            <a:prstGeom prst="rect">
              <a:avLst/>
            </a:prstGeom>
          </p:spPr>
        </p:pic>
      </p:grpSp>
      <p:sp>
        <p:nvSpPr>
          <p:cNvPr id="2" name="Прямоугольник 1">
            <a:extLst>
              <a:ext uri="{FF2B5EF4-FFF2-40B4-BE49-F238E27FC236}">
                <a16:creationId xmlns:a16="http://schemas.microsoft.com/office/drawing/2014/main" id="{AD963598-04CE-4C4F-8D43-67DF7D64D902}"/>
              </a:ext>
            </a:extLst>
          </p:cNvPr>
          <p:cNvSpPr/>
          <p:nvPr/>
        </p:nvSpPr>
        <p:spPr>
          <a:xfrm>
            <a:off x="1524000" y="5236030"/>
            <a:ext cx="9144000" cy="3701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latin typeface="Calibri" panose="020F0502020204030204"/>
            </a:endParaRPr>
          </a:p>
        </p:txBody>
      </p:sp>
      <p:sp>
        <p:nvSpPr>
          <p:cNvPr id="14" name="Скругленная прямоугольная выноска 13">
            <a:extLst>
              <a:ext uri="{FF2B5EF4-FFF2-40B4-BE49-F238E27FC236}">
                <a16:creationId xmlns:a16="http://schemas.microsoft.com/office/drawing/2014/main" id="{8BA1DAA6-1697-5742-B250-7BB94757AFAF}"/>
              </a:ext>
            </a:extLst>
          </p:cNvPr>
          <p:cNvSpPr/>
          <p:nvPr/>
        </p:nvSpPr>
        <p:spPr>
          <a:xfrm flipH="1">
            <a:off x="2044787" y="481623"/>
            <a:ext cx="6184815" cy="1325407"/>
          </a:xfrm>
          <a:prstGeom prst="wedgeRoundRectCallout">
            <a:avLst>
              <a:gd name="adj1" fmla="val -38038"/>
              <a:gd name="adj2" fmla="val 8661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4000" dirty="0"/>
              <a:t>Peter's classmates like having fast food all the time.</a:t>
            </a:r>
            <a:endParaRPr lang="ru-RU" sz="4000" b="1" dirty="0">
              <a:solidFill>
                <a:prstClr val="black"/>
              </a:solidFill>
              <a:latin typeface="Calibri" panose="020F0502020204030204"/>
            </a:endParaRPr>
          </a:p>
        </p:txBody>
      </p:sp>
      <p:pic>
        <p:nvPicPr>
          <p:cNvPr id="15" name="Рисунок 14">
            <a:hlinkClick r:id="" action="ppaction://hlinkshowjump?jump=nextslide"/>
            <a:extLst>
              <a:ext uri="{FF2B5EF4-FFF2-40B4-BE49-F238E27FC236}">
                <a16:creationId xmlns:a16="http://schemas.microsoft.com/office/drawing/2014/main" id="{1C687D8F-684D-2D46-A56E-5A9FEA3971C5}"/>
              </a:ext>
            </a:extLst>
          </p:cNvPr>
          <p:cNvPicPr>
            <a:picLocks noChangeAspect="1"/>
          </p:cNvPicPr>
          <p:nvPr/>
        </p:nvPicPr>
        <p:blipFill>
          <a:blip r:embed="rId5"/>
          <a:stretch>
            <a:fillRect/>
          </a:stretch>
        </p:blipFill>
        <p:spPr>
          <a:xfrm flipH="1">
            <a:off x="9319928" y="222040"/>
            <a:ext cx="1194937" cy="1228409"/>
          </a:xfrm>
          <a:prstGeom prst="rect">
            <a:avLst/>
          </a:prstGeom>
        </p:spPr>
      </p:pic>
      <p:grpSp>
        <p:nvGrpSpPr>
          <p:cNvPr id="12" name="Группа 11">
            <a:extLst>
              <a:ext uri="{FF2B5EF4-FFF2-40B4-BE49-F238E27FC236}">
                <a16:creationId xmlns:a16="http://schemas.microsoft.com/office/drawing/2014/main" id="{873925EA-881A-4341-B04D-7788498BCB2C}"/>
              </a:ext>
            </a:extLst>
          </p:cNvPr>
          <p:cNvGrpSpPr/>
          <p:nvPr/>
        </p:nvGrpSpPr>
        <p:grpSpPr>
          <a:xfrm rot="16200000">
            <a:off x="3073590" y="3673096"/>
            <a:ext cx="3599151" cy="1233945"/>
            <a:chOff x="569887" y="3180465"/>
            <a:chExt cx="3599151" cy="1460311"/>
          </a:xfrm>
        </p:grpSpPr>
        <p:sp>
          <p:nvSpPr>
            <p:cNvPr id="24" name="Цилиндр 23">
              <a:extLst>
                <a:ext uri="{FF2B5EF4-FFF2-40B4-BE49-F238E27FC236}">
                  <a16:creationId xmlns:a16="http://schemas.microsoft.com/office/drawing/2014/main" id="{31B7B9B3-5D7B-7A4A-A3F9-A368BEAC5842}"/>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0" name="Цилиндр 9">
              <a:extLst>
                <a:ext uri="{FF2B5EF4-FFF2-40B4-BE49-F238E27FC236}">
                  <a16:creationId xmlns:a16="http://schemas.microsoft.com/office/drawing/2014/main" id="{892376EF-7592-2A4D-B34A-B298E6D9CB0A}"/>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8" name="Овал 7">
              <a:extLst>
                <a:ext uri="{FF2B5EF4-FFF2-40B4-BE49-F238E27FC236}">
                  <a16:creationId xmlns:a16="http://schemas.microsoft.com/office/drawing/2014/main" id="{F3BB11F4-9BD7-3E43-B98B-36FA10F13ECE}"/>
                </a:ext>
              </a:extLst>
            </p:cNvPr>
            <p:cNvSpPr/>
            <p:nvPr/>
          </p:nvSpPr>
          <p:spPr>
            <a:xfrm>
              <a:off x="569887" y="3314049"/>
              <a:ext cx="3599151" cy="1325407"/>
            </a:xfrm>
            <a:prstGeom prst="ellipse">
              <a:avLst/>
            </a:prstGeom>
            <a:solidFill>
              <a:srgbClr val="9FFDF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FALSE</a:t>
              </a:r>
              <a:endParaRPr lang="ru-RU" sz="3200" b="1" dirty="0">
                <a:solidFill>
                  <a:prstClr val="black"/>
                </a:solidFill>
                <a:latin typeface="Calibri" panose="020F0502020204030204"/>
              </a:endParaRPr>
            </a:p>
          </p:txBody>
        </p:sp>
      </p:grpSp>
      <p:grpSp>
        <p:nvGrpSpPr>
          <p:cNvPr id="45" name="Группа 44">
            <a:extLst>
              <a:ext uri="{FF2B5EF4-FFF2-40B4-BE49-F238E27FC236}">
                <a16:creationId xmlns:a16="http://schemas.microsoft.com/office/drawing/2014/main" id="{1D83DE8B-B0A8-264E-A378-D12C4B459F3B}"/>
              </a:ext>
            </a:extLst>
          </p:cNvPr>
          <p:cNvGrpSpPr/>
          <p:nvPr/>
        </p:nvGrpSpPr>
        <p:grpSpPr>
          <a:xfrm rot="16200000">
            <a:off x="1111656" y="3847644"/>
            <a:ext cx="3599151" cy="1169699"/>
            <a:chOff x="509927" y="3180465"/>
            <a:chExt cx="3599151" cy="1460311"/>
          </a:xfrm>
        </p:grpSpPr>
        <p:sp>
          <p:nvSpPr>
            <p:cNvPr id="46" name="Цилиндр 45">
              <a:extLst>
                <a:ext uri="{FF2B5EF4-FFF2-40B4-BE49-F238E27FC236}">
                  <a16:creationId xmlns:a16="http://schemas.microsoft.com/office/drawing/2014/main" id="{890BAEA3-C789-F345-843C-22263C80FF2B}"/>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7" name="Цилиндр 46">
              <a:extLst>
                <a:ext uri="{FF2B5EF4-FFF2-40B4-BE49-F238E27FC236}">
                  <a16:creationId xmlns:a16="http://schemas.microsoft.com/office/drawing/2014/main" id="{40F0D7DC-E1C0-7840-A16A-138B101F932C}"/>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8" name="Овал 47">
              <a:extLst>
                <a:ext uri="{FF2B5EF4-FFF2-40B4-BE49-F238E27FC236}">
                  <a16:creationId xmlns:a16="http://schemas.microsoft.com/office/drawing/2014/main" id="{FD7A8C71-CA0C-DA48-AAEC-57169BA95549}"/>
                </a:ext>
              </a:extLst>
            </p:cNvPr>
            <p:cNvSpPr/>
            <p:nvPr/>
          </p:nvSpPr>
          <p:spPr>
            <a:xfrm>
              <a:off x="509927" y="3247917"/>
              <a:ext cx="3599151" cy="1325407"/>
            </a:xfrm>
            <a:prstGeom prst="ellipse">
              <a:avLst/>
            </a:prstGeom>
            <a:solidFill>
              <a:srgbClr val="00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TRUE</a:t>
              </a:r>
              <a:endParaRPr lang="ru-RU" sz="3200" b="1" dirty="0">
                <a:solidFill>
                  <a:prstClr val="black"/>
                </a:solidFill>
                <a:latin typeface="Calibri" panose="020F0502020204030204"/>
              </a:endParaRPr>
            </a:p>
          </p:txBody>
        </p:sp>
      </p:grpSp>
      <p:pic>
        <p:nvPicPr>
          <p:cNvPr id="3" name="Picture 2" descr="A cartoon of a child&#10;&#10;Description automatically generated">
            <a:extLst>
              <a:ext uri="{FF2B5EF4-FFF2-40B4-BE49-F238E27FC236}">
                <a16:creationId xmlns:a16="http://schemas.microsoft.com/office/drawing/2014/main" id="{DE1A3603-9A26-C1A5-8734-AB4C25508BE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039587" y="1475306"/>
            <a:ext cx="3984793" cy="5629523"/>
          </a:xfrm>
          <a:prstGeom prst="rect">
            <a:avLst/>
          </a:prstGeom>
        </p:spPr>
      </p:pic>
    </p:spTree>
    <p:extLst>
      <p:ext uri="{BB962C8B-B14F-4D97-AF65-F5344CB8AC3E}">
        <p14:creationId xmlns:p14="http://schemas.microsoft.com/office/powerpoint/2010/main" val="111719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1%83%D1%80%D0%B0.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500"/>
                                        <p:tgtEl>
                                          <p:spTgt spid="45"/>
                                        </p:tgtEl>
                                      </p:cBhvr>
                                    </p:animEffect>
                                    <p:anim calcmode="lin" valueType="num">
                                      <p:cBhvr>
                                        <p:cTn id="13" dur="5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
                                        <p:tgtEl>
                                          <p:spTgt spid="45"/>
                                        </p:tgtEl>
                                        <p:attrNameLst>
                                          <p:attrName>ppt_h</p:attrName>
                                        </p:attrNameLst>
                                      </p:cBhvr>
                                      <p:tavLst>
                                        <p:tav tm="0">
                                          <p:val>
                                            <p:strVal val="ppt_h"/>
                                          </p:val>
                                        </p:tav>
                                        <p:tav tm="100000">
                                          <p:val>
                                            <p:strVal val="ppt_h"/>
                                          </p:val>
                                        </p:tav>
                                      </p:tavLst>
                                    </p:anim>
                                    <p:set>
                                      <p:cBhvr>
                                        <p:cTn id="1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skateboard.wav"/>
                                        </p:tgtEl>
                                      </p:cMediaNode>
                                    </p:audio>
                                  </p:subTnLst>
                                </p:cTn>
                              </p:par>
                            </p:childTnLst>
                          </p:cTn>
                        </p:par>
                      </p:childTnLst>
                    </p:cTn>
                  </p:par>
                </p:childTnLst>
              </p:cTn>
              <p:nextCondLst>
                <p:cond evt="onClick" delay="0">
                  <p:tgtEl>
                    <p:spTgt spid="4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cxnSp>
        <p:nvCxnSpPr>
          <p:cNvPr id="5" name="Straight Connector 4">
            <a:extLst>
              <a:ext uri="{FF2B5EF4-FFF2-40B4-BE49-F238E27FC236}">
                <a16:creationId xmlns:a16="http://schemas.microsoft.com/office/drawing/2014/main" id="{719727DB-4383-D171-7760-A9344575496B}"/>
              </a:ext>
            </a:extLst>
          </p:cNvPr>
          <p:cNvCxnSpPr>
            <a:cxnSpLocks/>
          </p:cNvCxnSpPr>
          <p:nvPr/>
        </p:nvCxnSpPr>
        <p:spPr>
          <a:xfrm>
            <a:off x="2395331" y="4800600"/>
            <a:ext cx="318052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5788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5DCAE09-9DAA-DF45-82E1-3B4EC7C2B61B}"/>
              </a:ext>
            </a:extLst>
          </p:cNvPr>
          <p:cNvGrpSpPr/>
          <p:nvPr/>
        </p:nvGrpSpPr>
        <p:grpSpPr>
          <a:xfrm>
            <a:off x="1524000" y="5239910"/>
            <a:ext cx="9144000" cy="1251859"/>
            <a:chOff x="0" y="5606141"/>
            <a:chExt cx="9529943" cy="1251858"/>
          </a:xfrm>
        </p:grpSpPr>
        <p:pic>
          <p:nvPicPr>
            <p:cNvPr id="17" name="Рисунок 16"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271D7C61-4BA4-864A-A551-56BD0BD5DF63}"/>
                </a:ext>
              </a:extLst>
            </p:cNvPr>
            <p:cNvPicPr>
              <a:picLocks noChangeAspect="1"/>
            </p:cNvPicPr>
            <p:nvPr/>
          </p:nvPicPr>
          <p:blipFill>
            <a:blip r:embed="rId4"/>
            <a:stretch>
              <a:fillRect/>
            </a:stretch>
          </p:blipFill>
          <p:spPr>
            <a:xfrm>
              <a:off x="0" y="5606142"/>
              <a:ext cx="4813959" cy="1251857"/>
            </a:xfrm>
            <a:prstGeom prst="rect">
              <a:avLst/>
            </a:prstGeom>
          </p:spPr>
        </p:pic>
        <p:pic>
          <p:nvPicPr>
            <p:cNvPr id="18" name="Рисунок 17"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785A636D-F2D3-3741-95EE-F009B61C5E9C}"/>
                </a:ext>
              </a:extLst>
            </p:cNvPr>
            <p:cNvPicPr>
              <a:picLocks noChangeAspect="1"/>
            </p:cNvPicPr>
            <p:nvPr/>
          </p:nvPicPr>
          <p:blipFill>
            <a:blip r:embed="rId4"/>
            <a:stretch>
              <a:fillRect/>
            </a:stretch>
          </p:blipFill>
          <p:spPr>
            <a:xfrm flipH="1">
              <a:off x="4715987" y="5606141"/>
              <a:ext cx="4813956" cy="1251856"/>
            </a:xfrm>
            <a:prstGeom prst="rect">
              <a:avLst/>
            </a:prstGeom>
          </p:spPr>
        </p:pic>
      </p:grpSp>
      <p:sp>
        <p:nvSpPr>
          <p:cNvPr id="2" name="Прямоугольник 1">
            <a:extLst>
              <a:ext uri="{FF2B5EF4-FFF2-40B4-BE49-F238E27FC236}">
                <a16:creationId xmlns:a16="http://schemas.microsoft.com/office/drawing/2014/main" id="{AD963598-04CE-4C4F-8D43-67DF7D64D902}"/>
              </a:ext>
            </a:extLst>
          </p:cNvPr>
          <p:cNvSpPr/>
          <p:nvPr/>
        </p:nvSpPr>
        <p:spPr>
          <a:xfrm>
            <a:off x="1524000" y="5236030"/>
            <a:ext cx="9144000" cy="3701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latin typeface="Calibri" panose="020F0502020204030204"/>
            </a:endParaRPr>
          </a:p>
        </p:txBody>
      </p:sp>
      <p:sp>
        <p:nvSpPr>
          <p:cNvPr id="14" name="Скругленная прямоугольная выноска 13">
            <a:extLst>
              <a:ext uri="{FF2B5EF4-FFF2-40B4-BE49-F238E27FC236}">
                <a16:creationId xmlns:a16="http://schemas.microsoft.com/office/drawing/2014/main" id="{8BA1DAA6-1697-5742-B250-7BB94757AFAF}"/>
              </a:ext>
            </a:extLst>
          </p:cNvPr>
          <p:cNvSpPr/>
          <p:nvPr/>
        </p:nvSpPr>
        <p:spPr>
          <a:xfrm flipH="1">
            <a:off x="1524000" y="481623"/>
            <a:ext cx="6705602" cy="1325407"/>
          </a:xfrm>
          <a:prstGeom prst="wedgeRoundRectCallout">
            <a:avLst>
              <a:gd name="adj1" fmla="val -38038"/>
              <a:gd name="adj2" fmla="val 8661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3200" dirty="0"/>
              <a:t>Peter sometimes goes to his school’s garden and learns how to grow food.</a:t>
            </a:r>
            <a:endParaRPr lang="ru-RU" sz="3200" b="1" dirty="0">
              <a:solidFill>
                <a:prstClr val="black"/>
              </a:solidFill>
              <a:latin typeface="Calibri" panose="020F0502020204030204"/>
            </a:endParaRPr>
          </a:p>
        </p:txBody>
      </p:sp>
      <p:pic>
        <p:nvPicPr>
          <p:cNvPr id="15" name="Рисунок 14">
            <a:hlinkClick r:id="" action="ppaction://hlinkshowjump?jump=nextslide"/>
            <a:extLst>
              <a:ext uri="{FF2B5EF4-FFF2-40B4-BE49-F238E27FC236}">
                <a16:creationId xmlns:a16="http://schemas.microsoft.com/office/drawing/2014/main" id="{1C687D8F-684D-2D46-A56E-5A9FEA3971C5}"/>
              </a:ext>
            </a:extLst>
          </p:cNvPr>
          <p:cNvPicPr>
            <a:picLocks noChangeAspect="1"/>
          </p:cNvPicPr>
          <p:nvPr/>
        </p:nvPicPr>
        <p:blipFill>
          <a:blip r:embed="rId5"/>
          <a:stretch>
            <a:fillRect/>
          </a:stretch>
        </p:blipFill>
        <p:spPr>
          <a:xfrm flipH="1">
            <a:off x="9319928" y="222040"/>
            <a:ext cx="1194937" cy="1228409"/>
          </a:xfrm>
          <a:prstGeom prst="rect">
            <a:avLst/>
          </a:prstGeom>
        </p:spPr>
      </p:pic>
      <p:grpSp>
        <p:nvGrpSpPr>
          <p:cNvPr id="12" name="Группа 11">
            <a:extLst>
              <a:ext uri="{FF2B5EF4-FFF2-40B4-BE49-F238E27FC236}">
                <a16:creationId xmlns:a16="http://schemas.microsoft.com/office/drawing/2014/main" id="{873925EA-881A-4341-B04D-7788498BCB2C}"/>
              </a:ext>
            </a:extLst>
          </p:cNvPr>
          <p:cNvGrpSpPr/>
          <p:nvPr/>
        </p:nvGrpSpPr>
        <p:grpSpPr>
          <a:xfrm rot="16200000">
            <a:off x="1741959" y="3758420"/>
            <a:ext cx="3599151" cy="1169699"/>
            <a:chOff x="509927" y="3180465"/>
            <a:chExt cx="3599151" cy="1460311"/>
          </a:xfrm>
        </p:grpSpPr>
        <p:sp>
          <p:nvSpPr>
            <p:cNvPr id="24" name="Цилиндр 23">
              <a:extLst>
                <a:ext uri="{FF2B5EF4-FFF2-40B4-BE49-F238E27FC236}">
                  <a16:creationId xmlns:a16="http://schemas.microsoft.com/office/drawing/2014/main" id="{31B7B9B3-5D7B-7A4A-A3F9-A368BEAC5842}"/>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0" name="Цилиндр 9">
              <a:extLst>
                <a:ext uri="{FF2B5EF4-FFF2-40B4-BE49-F238E27FC236}">
                  <a16:creationId xmlns:a16="http://schemas.microsoft.com/office/drawing/2014/main" id="{892376EF-7592-2A4D-B34A-B298E6D9CB0A}"/>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8" name="Овал 7">
              <a:extLst>
                <a:ext uri="{FF2B5EF4-FFF2-40B4-BE49-F238E27FC236}">
                  <a16:creationId xmlns:a16="http://schemas.microsoft.com/office/drawing/2014/main" id="{F3BB11F4-9BD7-3E43-B98B-36FA10F13ECE}"/>
                </a:ext>
              </a:extLst>
            </p:cNvPr>
            <p:cNvSpPr/>
            <p:nvPr/>
          </p:nvSpPr>
          <p:spPr>
            <a:xfrm>
              <a:off x="509927" y="3247917"/>
              <a:ext cx="3599151" cy="1325407"/>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TRUE</a:t>
              </a:r>
              <a:endParaRPr lang="ru-RU" sz="3200" b="1" dirty="0">
                <a:solidFill>
                  <a:prstClr val="black"/>
                </a:solidFill>
                <a:latin typeface="Calibri" panose="020F0502020204030204"/>
              </a:endParaRPr>
            </a:p>
          </p:txBody>
        </p:sp>
      </p:grpSp>
      <p:grpSp>
        <p:nvGrpSpPr>
          <p:cNvPr id="45" name="Группа 44">
            <a:extLst>
              <a:ext uri="{FF2B5EF4-FFF2-40B4-BE49-F238E27FC236}">
                <a16:creationId xmlns:a16="http://schemas.microsoft.com/office/drawing/2014/main" id="{1D83DE8B-B0A8-264E-A378-D12C4B459F3B}"/>
              </a:ext>
            </a:extLst>
          </p:cNvPr>
          <p:cNvGrpSpPr/>
          <p:nvPr/>
        </p:nvGrpSpPr>
        <p:grpSpPr>
          <a:xfrm rot="16200000">
            <a:off x="3664574" y="3723042"/>
            <a:ext cx="3599151" cy="1169699"/>
            <a:chOff x="509927" y="3180465"/>
            <a:chExt cx="3599151" cy="1460311"/>
          </a:xfrm>
        </p:grpSpPr>
        <p:sp>
          <p:nvSpPr>
            <p:cNvPr id="46" name="Цилиндр 45">
              <a:extLst>
                <a:ext uri="{FF2B5EF4-FFF2-40B4-BE49-F238E27FC236}">
                  <a16:creationId xmlns:a16="http://schemas.microsoft.com/office/drawing/2014/main" id="{890BAEA3-C789-F345-843C-22263C80FF2B}"/>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7" name="Цилиндр 46">
              <a:extLst>
                <a:ext uri="{FF2B5EF4-FFF2-40B4-BE49-F238E27FC236}">
                  <a16:creationId xmlns:a16="http://schemas.microsoft.com/office/drawing/2014/main" id="{40F0D7DC-E1C0-7840-A16A-138B101F932C}"/>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8" name="Овал 47">
              <a:extLst>
                <a:ext uri="{FF2B5EF4-FFF2-40B4-BE49-F238E27FC236}">
                  <a16:creationId xmlns:a16="http://schemas.microsoft.com/office/drawing/2014/main" id="{FD7A8C71-CA0C-DA48-AAEC-57169BA95549}"/>
                </a:ext>
              </a:extLst>
            </p:cNvPr>
            <p:cNvSpPr/>
            <p:nvPr/>
          </p:nvSpPr>
          <p:spPr>
            <a:xfrm>
              <a:off x="509927" y="3247917"/>
              <a:ext cx="3599151" cy="1325407"/>
            </a:xfrm>
            <a:prstGeom prst="ellipse">
              <a:avLst/>
            </a:prstGeom>
            <a:solidFill>
              <a:srgbClr val="00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FALSE</a:t>
              </a:r>
              <a:endParaRPr lang="ru-RU" sz="3200" b="1" dirty="0">
                <a:solidFill>
                  <a:prstClr val="black"/>
                </a:solidFill>
                <a:latin typeface="Calibri" panose="020F0502020204030204"/>
              </a:endParaRPr>
            </a:p>
          </p:txBody>
        </p:sp>
      </p:grpSp>
      <p:pic>
        <p:nvPicPr>
          <p:cNvPr id="3" name="Picture 2" descr="A cartoon of a child with his arms out&#10;&#10;Description automatically generated">
            <a:extLst>
              <a:ext uri="{FF2B5EF4-FFF2-40B4-BE49-F238E27FC236}">
                <a16:creationId xmlns:a16="http://schemas.microsoft.com/office/drawing/2014/main" id="{155189D1-59B4-FC80-8A23-A812B598C14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63605" y="2019670"/>
            <a:ext cx="3290061" cy="4423611"/>
          </a:xfrm>
          <a:prstGeom prst="rect">
            <a:avLst/>
          </a:prstGeom>
        </p:spPr>
      </p:pic>
    </p:spTree>
    <p:extLst>
      <p:ext uri="{BB962C8B-B14F-4D97-AF65-F5344CB8AC3E}">
        <p14:creationId xmlns:p14="http://schemas.microsoft.com/office/powerpoint/2010/main" val="12102973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1%83%D1%80%D0%B0.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500"/>
                                        <p:tgtEl>
                                          <p:spTgt spid="45"/>
                                        </p:tgtEl>
                                      </p:cBhvr>
                                    </p:animEffect>
                                    <p:anim calcmode="lin" valueType="num">
                                      <p:cBhvr>
                                        <p:cTn id="13" dur="5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
                                        <p:tgtEl>
                                          <p:spTgt spid="45"/>
                                        </p:tgtEl>
                                        <p:attrNameLst>
                                          <p:attrName>ppt_h</p:attrName>
                                        </p:attrNameLst>
                                      </p:cBhvr>
                                      <p:tavLst>
                                        <p:tav tm="0">
                                          <p:val>
                                            <p:strVal val="ppt_h"/>
                                          </p:val>
                                        </p:tav>
                                        <p:tav tm="100000">
                                          <p:val>
                                            <p:strVal val="ppt_h"/>
                                          </p:val>
                                        </p:tav>
                                      </p:tavLst>
                                    </p:anim>
                                    <p:set>
                                      <p:cBhvr>
                                        <p:cTn id="1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skateboard.wav"/>
                                        </p:tgtEl>
                                      </p:cMediaNode>
                                    </p:audio>
                                  </p:subTnLst>
                                </p:cTn>
                              </p:par>
                            </p:childTnLst>
                          </p:cTn>
                        </p:par>
                      </p:childTnLst>
                    </p:cTn>
                  </p:par>
                </p:childTnLst>
              </p:cTn>
              <p:nextCondLst>
                <p:cond evt="onClick" delay="0">
                  <p:tgtEl>
                    <p:spTgt spid="4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cxnSp>
        <p:nvCxnSpPr>
          <p:cNvPr id="5" name="Straight Connector 4">
            <a:extLst>
              <a:ext uri="{FF2B5EF4-FFF2-40B4-BE49-F238E27FC236}">
                <a16:creationId xmlns:a16="http://schemas.microsoft.com/office/drawing/2014/main" id="{719727DB-4383-D171-7760-A9344575496B}"/>
              </a:ext>
            </a:extLst>
          </p:cNvPr>
          <p:cNvCxnSpPr>
            <a:cxnSpLocks/>
          </p:cNvCxnSpPr>
          <p:nvPr/>
        </p:nvCxnSpPr>
        <p:spPr>
          <a:xfrm>
            <a:off x="2464905" y="5466521"/>
            <a:ext cx="712635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1717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3"/>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365015641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5" y="398365"/>
            <a:ext cx="9039225" cy="6026150"/>
          </a:xfrm>
          <a:prstGeom prst="rect">
            <a:avLst/>
          </a:prstGeom>
        </p:spPr>
      </p:pic>
      <p:sp>
        <p:nvSpPr>
          <p:cNvPr id="3" name="TextBox 2"/>
          <p:cNvSpPr txBox="1"/>
          <p:nvPr/>
        </p:nvSpPr>
        <p:spPr>
          <a:xfrm>
            <a:off x="3779481" y="4057655"/>
            <a:ext cx="3750905" cy="923330"/>
          </a:xfrm>
          <a:prstGeom prst="rect">
            <a:avLst/>
          </a:prstGeom>
          <a:noFill/>
        </p:spPr>
        <p:txBody>
          <a:bodyPr wrap="square" rtlCol="0">
            <a:spAutoFit/>
          </a:bodyPr>
          <a:lstStyle/>
          <a:p>
            <a:pPr algn="ctr"/>
            <a:r>
              <a:rPr lang="en-US" sz="5200" dirty="0">
                <a:solidFill>
                  <a:schemeClr val="bg1"/>
                </a:solidFill>
              </a:rPr>
              <a:t> Lead-in</a:t>
            </a:r>
          </a:p>
        </p:txBody>
      </p:sp>
    </p:spTree>
    <p:extLst>
      <p:ext uri="{BB962C8B-B14F-4D97-AF65-F5344CB8AC3E}">
        <p14:creationId xmlns:p14="http://schemas.microsoft.com/office/powerpoint/2010/main" val="2535654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B8DDE-6F31-B623-E251-8ED0B9B1A0F6}"/>
              </a:ext>
            </a:extLst>
          </p:cNvPr>
          <p:cNvSpPr txBox="1"/>
          <p:nvPr/>
        </p:nvSpPr>
        <p:spPr>
          <a:xfrm>
            <a:off x="365352" y="637431"/>
            <a:ext cx="4467890" cy="646331"/>
          </a:xfrm>
          <a:prstGeom prst="rect">
            <a:avLst/>
          </a:prstGeom>
          <a:noFill/>
        </p:spPr>
        <p:txBody>
          <a:bodyPr wrap="none" rtlCol="0">
            <a:spAutoFit/>
          </a:bodyPr>
          <a:lstStyle/>
          <a:p>
            <a:r>
              <a:rPr lang="en-VN" sz="3600" b="1" dirty="0">
                <a:solidFill>
                  <a:srgbClr val="FF0000"/>
                </a:solidFill>
              </a:rPr>
              <a:t>WHAT COUNTRY IS IT?</a:t>
            </a:r>
          </a:p>
        </p:txBody>
      </p:sp>
      <p:pic>
        <p:nvPicPr>
          <p:cNvPr id="4" name="Picture 3" descr="Icon&#10;&#10;Description automatically generated with low confidence">
            <a:extLst>
              <a:ext uri="{FF2B5EF4-FFF2-40B4-BE49-F238E27FC236}">
                <a16:creationId xmlns:a16="http://schemas.microsoft.com/office/drawing/2014/main" id="{1A365F4A-D192-B9B1-34AB-09C974AFCF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72142" y="1428750"/>
            <a:ext cx="7198978" cy="4791819"/>
          </a:xfrm>
          <a:prstGeom prst="rect">
            <a:avLst/>
          </a:prstGeom>
        </p:spPr>
      </p:pic>
    </p:spTree>
    <p:extLst>
      <p:ext uri="{BB962C8B-B14F-4D97-AF65-F5344CB8AC3E}">
        <p14:creationId xmlns:p14="http://schemas.microsoft.com/office/powerpoint/2010/main" val="307781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B8DDE-6F31-B623-E251-8ED0B9B1A0F6}"/>
              </a:ext>
            </a:extLst>
          </p:cNvPr>
          <p:cNvSpPr txBox="1"/>
          <p:nvPr/>
        </p:nvSpPr>
        <p:spPr>
          <a:xfrm>
            <a:off x="365352" y="637431"/>
            <a:ext cx="6428363" cy="646331"/>
          </a:xfrm>
          <a:prstGeom prst="rect">
            <a:avLst/>
          </a:prstGeom>
          <a:noFill/>
        </p:spPr>
        <p:txBody>
          <a:bodyPr wrap="none" rtlCol="0">
            <a:spAutoFit/>
          </a:bodyPr>
          <a:lstStyle/>
          <a:p>
            <a:r>
              <a:rPr lang="en-VN" sz="3600" b="1" dirty="0">
                <a:solidFill>
                  <a:srgbClr val="FF0000"/>
                </a:solidFill>
              </a:rPr>
              <a:t>LIST 5 THINGS ABOUT VIETNAM!</a:t>
            </a:r>
          </a:p>
        </p:txBody>
      </p:sp>
      <p:pic>
        <p:nvPicPr>
          <p:cNvPr id="4" name="Picture 3" descr="Icon&#10;&#10;Description automatically generated with low confidence">
            <a:extLst>
              <a:ext uri="{FF2B5EF4-FFF2-40B4-BE49-F238E27FC236}">
                <a16:creationId xmlns:a16="http://schemas.microsoft.com/office/drawing/2014/main" id="{1A365F4A-D192-B9B1-34AB-09C974AFCF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12553" y="1834243"/>
            <a:ext cx="6070532" cy="4040697"/>
          </a:xfrm>
          <a:prstGeom prst="rect">
            <a:avLst/>
          </a:prstGeom>
        </p:spPr>
      </p:pic>
      <p:sp>
        <p:nvSpPr>
          <p:cNvPr id="3" name="TextBox 2">
            <a:extLst>
              <a:ext uri="{FF2B5EF4-FFF2-40B4-BE49-F238E27FC236}">
                <a16:creationId xmlns:a16="http://schemas.microsoft.com/office/drawing/2014/main" id="{1DC63F80-36F9-4BD7-9146-B0CE3C69632F}"/>
              </a:ext>
            </a:extLst>
          </p:cNvPr>
          <p:cNvSpPr txBox="1"/>
          <p:nvPr/>
        </p:nvSpPr>
        <p:spPr>
          <a:xfrm>
            <a:off x="108915" y="2084876"/>
            <a:ext cx="5645842" cy="3046988"/>
          </a:xfrm>
          <a:prstGeom prst="rect">
            <a:avLst/>
          </a:prstGeom>
          <a:noFill/>
        </p:spPr>
        <p:txBody>
          <a:bodyPr wrap="square" rtlCol="0">
            <a:spAutoFit/>
          </a:bodyPr>
          <a:lstStyle/>
          <a:p>
            <a:pPr marL="514350" indent="-514350">
              <a:buAutoNum type="arabicPeriod"/>
            </a:pPr>
            <a:r>
              <a:rPr lang="en-US" sz="3200" dirty="0"/>
              <a:t>It’s a beautiful country in Asia.</a:t>
            </a:r>
          </a:p>
          <a:p>
            <a:pPr marL="514350" indent="-514350">
              <a:buAutoNum type="arabicPeriod"/>
            </a:pPr>
            <a:r>
              <a:rPr lang="en-US" sz="3200" dirty="0"/>
              <a:t>Hanoi is the capital city. </a:t>
            </a:r>
          </a:p>
          <a:p>
            <a:pPr marL="514350" indent="-514350">
              <a:buAutoNum type="arabicPeriod"/>
            </a:pPr>
            <a:r>
              <a:rPr lang="en-US" sz="3200" dirty="0"/>
              <a:t>Ho Chi Minh is in the south. </a:t>
            </a:r>
          </a:p>
          <a:p>
            <a:pPr marL="514350" indent="-514350">
              <a:buAutoNum type="arabicPeriod"/>
            </a:pPr>
            <a:r>
              <a:rPr lang="en-US" sz="3200" dirty="0"/>
              <a:t>…………………..</a:t>
            </a:r>
          </a:p>
          <a:p>
            <a:pPr marL="514350" indent="-514350">
              <a:buAutoNum type="arabicPeriod"/>
            </a:pPr>
            <a:r>
              <a:rPr lang="en-US" sz="3200" dirty="0"/>
              <a:t>………………….. </a:t>
            </a:r>
          </a:p>
        </p:txBody>
      </p:sp>
    </p:spTree>
    <p:extLst>
      <p:ext uri="{BB962C8B-B14F-4D97-AF65-F5344CB8AC3E}">
        <p14:creationId xmlns:p14="http://schemas.microsoft.com/office/powerpoint/2010/main" val="42676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6957" y="150737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9" name="Rounded Rectangle 8"/>
          <p:cNvSpPr/>
          <p:nvPr/>
        </p:nvSpPr>
        <p:spPr>
          <a:xfrm>
            <a:off x="1296957" y="445381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31845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5" name="Rounded Rectangle 4">
            <a:extLst>
              <a:ext uri="{FF2B5EF4-FFF2-40B4-BE49-F238E27FC236}">
                <a16:creationId xmlns:a16="http://schemas.microsoft.com/office/drawing/2014/main" id="{63C48DF6-A87F-F447-7C81-8CCA047FCB98}"/>
              </a:ext>
            </a:extLst>
          </p:cNvPr>
          <p:cNvSpPr/>
          <p:nvPr/>
        </p:nvSpPr>
        <p:spPr>
          <a:xfrm>
            <a:off x="1296957" y="233790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6" name="Rounded Rectangle 5">
            <a:extLst>
              <a:ext uri="{FF2B5EF4-FFF2-40B4-BE49-F238E27FC236}">
                <a16:creationId xmlns:a16="http://schemas.microsoft.com/office/drawing/2014/main" id="{63ED399C-668D-1906-C3D2-1E82D185313C}"/>
              </a:ext>
            </a:extLst>
          </p:cNvPr>
          <p:cNvSpPr/>
          <p:nvPr/>
        </p:nvSpPr>
        <p:spPr>
          <a:xfrm>
            <a:off x="1296957" y="303250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a:t>
            </a:r>
            <a:endParaRPr lang="en-US" b="1" dirty="0"/>
          </a:p>
        </p:txBody>
      </p:sp>
      <p:sp>
        <p:nvSpPr>
          <p:cNvPr id="11" name="Rounded Rectangle 5">
            <a:extLst>
              <a:ext uri="{FF2B5EF4-FFF2-40B4-BE49-F238E27FC236}">
                <a16:creationId xmlns:a16="http://schemas.microsoft.com/office/drawing/2014/main" id="{F0B33E85-FBEF-4583-A578-5AB3137E2FE2}"/>
              </a:ext>
            </a:extLst>
          </p:cNvPr>
          <p:cNvSpPr/>
          <p:nvPr/>
        </p:nvSpPr>
        <p:spPr>
          <a:xfrm>
            <a:off x="1296957" y="3743162"/>
            <a:ext cx="3256378" cy="662474"/>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pic>
        <p:nvPicPr>
          <p:cNvPr id="4" name="Picture 3">
            <a:extLst>
              <a:ext uri="{FF2B5EF4-FFF2-40B4-BE49-F238E27FC236}">
                <a16:creationId xmlns:a16="http://schemas.microsoft.com/office/drawing/2014/main" id="{8B4C3CDC-D620-4494-AF42-D116A2BFA498}"/>
              </a:ext>
            </a:extLst>
          </p:cNvPr>
          <p:cNvPicPr>
            <a:picLocks noChangeAspect="1"/>
          </p:cNvPicPr>
          <p:nvPr/>
        </p:nvPicPr>
        <p:blipFill>
          <a:blip r:embed="rId2"/>
          <a:stretch>
            <a:fillRect/>
          </a:stretch>
        </p:blipFill>
        <p:spPr>
          <a:xfrm>
            <a:off x="7635557" y="497631"/>
            <a:ext cx="4152773" cy="58188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1054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5" y="398365"/>
            <a:ext cx="9039225" cy="6026150"/>
          </a:xfrm>
          <a:prstGeom prst="rect">
            <a:avLst/>
          </a:prstGeom>
        </p:spPr>
      </p:pic>
      <p:sp>
        <p:nvSpPr>
          <p:cNvPr id="3" name="TextBox 2"/>
          <p:cNvSpPr txBox="1"/>
          <p:nvPr/>
        </p:nvSpPr>
        <p:spPr>
          <a:xfrm>
            <a:off x="3779481" y="4057655"/>
            <a:ext cx="3750905" cy="923330"/>
          </a:xfrm>
          <a:prstGeom prst="rect">
            <a:avLst/>
          </a:prstGeom>
          <a:noFill/>
        </p:spPr>
        <p:txBody>
          <a:bodyPr wrap="square" rtlCol="0">
            <a:spAutoFit/>
          </a:bodyPr>
          <a:lstStyle/>
          <a:p>
            <a:pPr algn="ctr"/>
            <a:r>
              <a:rPr lang="en-US" sz="5200" dirty="0">
                <a:solidFill>
                  <a:schemeClr val="bg1"/>
                </a:solidFill>
              </a:rPr>
              <a:t>Practice</a:t>
            </a:r>
          </a:p>
        </p:txBody>
      </p:sp>
    </p:spTree>
    <p:extLst>
      <p:ext uri="{BB962C8B-B14F-4D97-AF65-F5344CB8AC3E}">
        <p14:creationId xmlns:p14="http://schemas.microsoft.com/office/powerpoint/2010/main" val="1349317174"/>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272" y="652982"/>
            <a:ext cx="7448938" cy="5668902"/>
          </a:xfrm>
          <a:prstGeom prst="rect">
            <a:avLst/>
          </a:prstGeom>
        </p:spPr>
      </p:pic>
      <p:sp>
        <p:nvSpPr>
          <p:cNvPr id="3" name="TextBox 2"/>
          <p:cNvSpPr txBox="1"/>
          <p:nvPr/>
        </p:nvSpPr>
        <p:spPr>
          <a:xfrm>
            <a:off x="3219061" y="3820868"/>
            <a:ext cx="2687217" cy="923330"/>
          </a:xfrm>
          <a:prstGeom prst="rect">
            <a:avLst/>
          </a:prstGeom>
          <a:noFill/>
        </p:spPr>
        <p:txBody>
          <a:bodyPr wrap="square" rtlCol="0">
            <a:spAutoFit/>
          </a:bodyPr>
          <a:lstStyle/>
          <a:p>
            <a:r>
              <a:rPr lang="en-US" sz="5400" dirty="0">
                <a:solidFill>
                  <a:schemeClr val="bg1"/>
                </a:solidFill>
              </a:rPr>
              <a:t>Reading</a:t>
            </a:r>
            <a:endParaRPr lang="en-US" sz="2400" dirty="0">
              <a:solidFill>
                <a:schemeClr val="bg1"/>
              </a:solidFill>
            </a:endParaRPr>
          </a:p>
        </p:txBody>
      </p:sp>
    </p:spTree>
    <p:extLst>
      <p:ext uri="{BB962C8B-B14F-4D97-AF65-F5344CB8AC3E}">
        <p14:creationId xmlns:p14="http://schemas.microsoft.com/office/powerpoint/2010/main" val="54970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spTree>
    <p:extLst>
      <p:ext uri="{BB962C8B-B14F-4D97-AF65-F5344CB8AC3E}">
        <p14:creationId xmlns:p14="http://schemas.microsoft.com/office/powerpoint/2010/main" val="3870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00063"/>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cxnSp>
        <p:nvCxnSpPr>
          <p:cNvPr id="3" name="Straight Connector 2">
            <a:extLst>
              <a:ext uri="{FF2B5EF4-FFF2-40B4-BE49-F238E27FC236}">
                <a16:creationId xmlns:a16="http://schemas.microsoft.com/office/drawing/2014/main" id="{DC661D4A-7345-911C-03C4-542767875885}"/>
              </a:ext>
            </a:extLst>
          </p:cNvPr>
          <p:cNvCxnSpPr/>
          <p:nvPr/>
        </p:nvCxnSpPr>
        <p:spPr>
          <a:xfrm>
            <a:off x="6852863" y="2815119"/>
            <a:ext cx="191099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66776A1-33A3-92FD-61DE-8D56F002EC6C}"/>
              </a:ext>
            </a:extLst>
          </p:cNvPr>
          <p:cNvCxnSpPr>
            <a:cxnSpLocks/>
          </p:cNvCxnSpPr>
          <p:nvPr/>
        </p:nvCxnSpPr>
        <p:spPr>
          <a:xfrm>
            <a:off x="4569620" y="3532598"/>
            <a:ext cx="37318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501C17DE-FBC0-B299-9228-55C51D6C4CED}"/>
              </a:ext>
            </a:extLst>
          </p:cNvPr>
          <p:cNvCxnSpPr/>
          <p:nvPr/>
        </p:nvCxnSpPr>
        <p:spPr>
          <a:xfrm>
            <a:off x="3984660" y="4179870"/>
            <a:ext cx="191099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E372F42A-7CF0-4CAC-24FB-501BC6F8719C}"/>
              </a:ext>
            </a:extLst>
          </p:cNvPr>
          <p:cNvCxnSpPr/>
          <p:nvPr/>
        </p:nvCxnSpPr>
        <p:spPr>
          <a:xfrm>
            <a:off x="7527532" y="4179870"/>
            <a:ext cx="191099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DB1D9A7C-4EF5-F8AA-120A-AD02CDF7AFB3}"/>
              </a:ext>
            </a:extLst>
          </p:cNvPr>
          <p:cNvCxnSpPr>
            <a:cxnSpLocks/>
          </p:cNvCxnSpPr>
          <p:nvPr/>
        </p:nvCxnSpPr>
        <p:spPr>
          <a:xfrm>
            <a:off x="4363092" y="4845978"/>
            <a:ext cx="368157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9CA78C13-13A3-DCFE-F693-AB21CCE64204}"/>
              </a:ext>
            </a:extLst>
          </p:cNvPr>
          <p:cNvCxnSpPr/>
          <p:nvPr/>
        </p:nvCxnSpPr>
        <p:spPr>
          <a:xfrm>
            <a:off x="1229474" y="5452153"/>
            <a:ext cx="191099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824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00063"/>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spTree>
    <p:extLst>
      <p:ext uri="{BB962C8B-B14F-4D97-AF65-F5344CB8AC3E}">
        <p14:creationId xmlns:p14="http://schemas.microsoft.com/office/powerpoint/2010/main" val="368932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cxnSp>
        <p:nvCxnSpPr>
          <p:cNvPr id="3" name="Straight Connector 2">
            <a:extLst>
              <a:ext uri="{FF2B5EF4-FFF2-40B4-BE49-F238E27FC236}">
                <a16:creationId xmlns:a16="http://schemas.microsoft.com/office/drawing/2014/main" id="{F4646133-2E58-D140-3524-134C280D8CCC}"/>
              </a:ext>
            </a:extLst>
          </p:cNvPr>
          <p:cNvCxnSpPr/>
          <p:nvPr/>
        </p:nvCxnSpPr>
        <p:spPr>
          <a:xfrm>
            <a:off x="6003235" y="2733261"/>
            <a:ext cx="192819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58212644-2A12-2125-A443-E18BEF3A6F5F}"/>
              </a:ext>
            </a:extLst>
          </p:cNvPr>
          <p:cNvCxnSpPr/>
          <p:nvPr/>
        </p:nvCxnSpPr>
        <p:spPr>
          <a:xfrm>
            <a:off x="132522" y="3173896"/>
            <a:ext cx="192819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778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25828"/>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sp>
        <p:nvSpPr>
          <p:cNvPr id="2" name="Oval 1">
            <a:extLst>
              <a:ext uri="{FF2B5EF4-FFF2-40B4-BE49-F238E27FC236}">
                <a16:creationId xmlns:a16="http://schemas.microsoft.com/office/drawing/2014/main" id="{5D63FFA5-A4CD-9DA7-968E-F0A46DEAB5D4}"/>
              </a:ext>
            </a:extLst>
          </p:cNvPr>
          <p:cNvSpPr/>
          <p:nvPr/>
        </p:nvSpPr>
        <p:spPr>
          <a:xfrm>
            <a:off x="9764210" y="295225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459994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cxnSp>
        <p:nvCxnSpPr>
          <p:cNvPr id="5" name="Straight Connector 4">
            <a:extLst>
              <a:ext uri="{FF2B5EF4-FFF2-40B4-BE49-F238E27FC236}">
                <a16:creationId xmlns:a16="http://schemas.microsoft.com/office/drawing/2014/main" id="{58212644-2A12-2125-A443-E18BEF3A6F5F}"/>
              </a:ext>
            </a:extLst>
          </p:cNvPr>
          <p:cNvCxnSpPr>
            <a:cxnSpLocks/>
          </p:cNvCxnSpPr>
          <p:nvPr/>
        </p:nvCxnSpPr>
        <p:spPr>
          <a:xfrm>
            <a:off x="2320918" y="3225267"/>
            <a:ext cx="474770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82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25828"/>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sp>
        <p:nvSpPr>
          <p:cNvPr id="2" name="Oval 1">
            <a:extLst>
              <a:ext uri="{FF2B5EF4-FFF2-40B4-BE49-F238E27FC236}">
                <a16:creationId xmlns:a16="http://schemas.microsoft.com/office/drawing/2014/main" id="{5D63FFA5-A4CD-9DA7-968E-F0A46DEAB5D4}"/>
              </a:ext>
            </a:extLst>
          </p:cNvPr>
          <p:cNvSpPr/>
          <p:nvPr/>
        </p:nvSpPr>
        <p:spPr>
          <a:xfrm>
            <a:off x="9764210" y="295225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3" name="Oval 2">
            <a:extLst>
              <a:ext uri="{FF2B5EF4-FFF2-40B4-BE49-F238E27FC236}">
                <a16:creationId xmlns:a16="http://schemas.microsoft.com/office/drawing/2014/main" id="{CEAF8B1E-9F39-40D4-7B9D-3C9C68387D5B}"/>
              </a:ext>
            </a:extLst>
          </p:cNvPr>
          <p:cNvSpPr/>
          <p:nvPr/>
        </p:nvSpPr>
        <p:spPr>
          <a:xfrm>
            <a:off x="10849764" y="3609334"/>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3331098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cxnSp>
        <p:nvCxnSpPr>
          <p:cNvPr id="5" name="Straight Connector 4">
            <a:extLst>
              <a:ext uri="{FF2B5EF4-FFF2-40B4-BE49-F238E27FC236}">
                <a16:creationId xmlns:a16="http://schemas.microsoft.com/office/drawing/2014/main" id="{58212644-2A12-2125-A443-E18BEF3A6F5F}"/>
              </a:ext>
            </a:extLst>
          </p:cNvPr>
          <p:cNvCxnSpPr>
            <a:cxnSpLocks/>
          </p:cNvCxnSpPr>
          <p:nvPr/>
        </p:nvCxnSpPr>
        <p:spPr>
          <a:xfrm>
            <a:off x="101700" y="4591730"/>
            <a:ext cx="776830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9F978ADD-15FF-EBCB-4E9B-4DA046B1B01D}"/>
              </a:ext>
            </a:extLst>
          </p:cNvPr>
          <p:cNvCxnSpPr>
            <a:cxnSpLocks/>
          </p:cNvCxnSpPr>
          <p:nvPr/>
        </p:nvCxnSpPr>
        <p:spPr>
          <a:xfrm>
            <a:off x="101700" y="5062629"/>
            <a:ext cx="269287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0586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a:t>
            </a:r>
            <a:r>
              <a:rPr kumimoji="0" lang="en-US" sz="36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students will be able </a:t>
            </a:r>
            <a:r>
              <a:rPr lang="en-US" sz="3600" dirty="0">
                <a:solidFill>
                  <a:srgbClr val="FF0000"/>
                </a:solidFill>
                <a:ea typeface="Times New Roman" panose="02020603050405020304" pitchFamily="18" charset="0"/>
              </a:rPr>
              <a:t>review the target language and </a:t>
            </a:r>
            <a:r>
              <a:rPr lang="en-US" sz="3600" dirty="0">
                <a:solidFill>
                  <a:srgbClr val="FF0000"/>
                </a:solidFill>
                <a:effectLst/>
                <a:ea typeface="Times New Roman" panose="02020603050405020304" pitchFamily="18" charset="0"/>
              </a:rPr>
              <a:t>familiarize themselves with </a:t>
            </a:r>
            <a:r>
              <a:rPr lang="en-US" sz="3600" dirty="0">
                <a:solidFill>
                  <a:srgbClr val="FF0000"/>
                </a:solidFill>
                <a:ea typeface="Times New Roman" panose="02020603050405020304" pitchFamily="18" charset="0"/>
              </a:rPr>
              <a:t>aspect how to be healthy at school in Vietnam </a:t>
            </a:r>
            <a:r>
              <a:rPr lang="en-US" sz="3600" dirty="0">
                <a:solidFill>
                  <a:srgbClr val="FF0000"/>
                </a:solidFill>
                <a:effectLst/>
                <a:ea typeface="Times New Roman" panose="02020603050405020304" pitchFamily="18" charset="0"/>
              </a:rPr>
              <a:t>and practice reading comprehension. </a:t>
            </a:r>
            <a:endParaRPr lang="en-US" sz="3600" baseline="-25000" dirty="0">
              <a:solidFill>
                <a:srgbClr val="FF0000"/>
              </a:solidFill>
              <a:ea typeface="Times New Roman" panose="02020603050405020304" pitchFamily="18" charset="0"/>
            </a:endParaRPr>
          </a:p>
          <a:p>
            <a:r>
              <a:rPr lang="en-US" sz="3600" b="1" dirty="0">
                <a:solidFill>
                  <a:srgbClr val="0070C0"/>
                </a:solidFill>
              </a:rPr>
              <a:t>Vocabulary</a:t>
            </a:r>
            <a:r>
              <a:rPr lang="en-US" sz="3600" dirty="0">
                <a:solidFill>
                  <a:srgbClr val="0070C0"/>
                </a:solidFill>
              </a:rPr>
              <a:t>: </a:t>
            </a:r>
            <a:r>
              <a:rPr lang="en-US" sz="3600" i="1" dirty="0">
                <a:solidFill>
                  <a:srgbClr val="0070C0"/>
                </a:solidFill>
              </a:rPr>
              <a:t>do exercise, eat fast food, eat vegetables, wash your hands, play outside, eat too much.</a:t>
            </a:r>
          </a:p>
          <a:p>
            <a:r>
              <a:rPr lang="en-US" sz="3600" b="1" dirty="0">
                <a:solidFill>
                  <a:srgbClr val="0070C0"/>
                </a:solidFill>
              </a:rPr>
              <a:t>Structure</a:t>
            </a:r>
            <a:r>
              <a:rPr lang="en-US" sz="3600" dirty="0">
                <a:solidFill>
                  <a:srgbClr val="0070C0"/>
                </a:solidFill>
              </a:rPr>
              <a:t>: 	What should I do to be healthy? </a:t>
            </a:r>
          </a:p>
          <a:p>
            <a:r>
              <a:rPr lang="en-US" sz="3600" dirty="0">
                <a:solidFill>
                  <a:srgbClr val="0070C0"/>
                </a:solidFill>
              </a:rPr>
              <a:t>			You should do exercise. </a:t>
            </a:r>
          </a:p>
          <a:p>
            <a:r>
              <a:rPr lang="en-US" sz="3600" dirty="0">
                <a:solidFill>
                  <a:srgbClr val="0070C0"/>
                </a:solidFill>
              </a:rPr>
              <a:t>			You shouldn't eat fast food. </a:t>
            </a:r>
            <a:endParaRPr lang="en-US" sz="2000" dirty="0">
              <a:solidFill>
                <a:srgbClr val="0070C0"/>
              </a:solidFill>
              <a:ea typeface="Times New Roman" panose="02020603050405020304" pitchFamily="18" charset="0"/>
            </a:endParaRPr>
          </a:p>
        </p:txBody>
      </p:sp>
    </p:spTree>
    <p:extLst>
      <p:ext uri="{BB962C8B-B14F-4D97-AF65-F5344CB8AC3E}">
        <p14:creationId xmlns:p14="http://schemas.microsoft.com/office/powerpoint/2010/main" val="153671706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25828"/>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sp>
        <p:nvSpPr>
          <p:cNvPr id="2" name="Oval 1">
            <a:extLst>
              <a:ext uri="{FF2B5EF4-FFF2-40B4-BE49-F238E27FC236}">
                <a16:creationId xmlns:a16="http://schemas.microsoft.com/office/drawing/2014/main" id="{5D63FFA5-A4CD-9DA7-968E-F0A46DEAB5D4}"/>
              </a:ext>
            </a:extLst>
          </p:cNvPr>
          <p:cNvSpPr/>
          <p:nvPr/>
        </p:nvSpPr>
        <p:spPr>
          <a:xfrm>
            <a:off x="9764210" y="295225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3" name="Oval 2">
            <a:extLst>
              <a:ext uri="{FF2B5EF4-FFF2-40B4-BE49-F238E27FC236}">
                <a16:creationId xmlns:a16="http://schemas.microsoft.com/office/drawing/2014/main" id="{CEAF8B1E-9F39-40D4-7B9D-3C9C68387D5B}"/>
              </a:ext>
            </a:extLst>
          </p:cNvPr>
          <p:cNvSpPr/>
          <p:nvPr/>
        </p:nvSpPr>
        <p:spPr>
          <a:xfrm>
            <a:off x="10849764" y="357741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Oval 6">
            <a:extLst>
              <a:ext uri="{FF2B5EF4-FFF2-40B4-BE49-F238E27FC236}">
                <a16:creationId xmlns:a16="http://schemas.microsoft.com/office/drawing/2014/main" id="{F9A3947C-1F2F-0FD1-0D3E-B44229F28548}"/>
              </a:ext>
            </a:extLst>
          </p:cNvPr>
          <p:cNvSpPr/>
          <p:nvPr/>
        </p:nvSpPr>
        <p:spPr>
          <a:xfrm>
            <a:off x="10846511" y="4267680"/>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3441747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cxnSp>
        <p:nvCxnSpPr>
          <p:cNvPr id="5" name="Straight Connector 4">
            <a:extLst>
              <a:ext uri="{FF2B5EF4-FFF2-40B4-BE49-F238E27FC236}">
                <a16:creationId xmlns:a16="http://schemas.microsoft.com/office/drawing/2014/main" id="{58212644-2A12-2125-A443-E18BEF3A6F5F}"/>
              </a:ext>
            </a:extLst>
          </p:cNvPr>
          <p:cNvCxnSpPr>
            <a:cxnSpLocks/>
          </p:cNvCxnSpPr>
          <p:nvPr/>
        </p:nvCxnSpPr>
        <p:spPr>
          <a:xfrm>
            <a:off x="1129116" y="5917096"/>
            <a:ext cx="776830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33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376697-D425-61EE-1739-056F0D6158D1}"/>
              </a:ext>
            </a:extLst>
          </p:cNvPr>
          <p:cNvSpPr txBox="1"/>
          <p:nvPr/>
        </p:nvSpPr>
        <p:spPr>
          <a:xfrm>
            <a:off x="4569620" y="2967335"/>
            <a:ext cx="1085554" cy="461665"/>
          </a:xfrm>
          <a:prstGeom prst="rect">
            <a:avLst/>
          </a:prstGeom>
          <a:noFill/>
        </p:spPr>
        <p:txBody>
          <a:bodyPr wrap="none" rtlCol="0">
            <a:spAutoFit/>
          </a:bodyPr>
          <a:lstStyle/>
          <a:p>
            <a:r>
              <a:rPr lang="en-VN" sz="2400" b="1" dirty="0">
                <a:solidFill>
                  <a:srgbClr val="FF0000"/>
                </a:solidFill>
              </a:rPr>
              <a:t>English</a:t>
            </a:r>
          </a:p>
        </p:txBody>
      </p:sp>
      <p:sp>
        <p:nvSpPr>
          <p:cNvPr id="5" name="TextBox 4">
            <a:extLst>
              <a:ext uri="{FF2B5EF4-FFF2-40B4-BE49-F238E27FC236}">
                <a16:creationId xmlns:a16="http://schemas.microsoft.com/office/drawing/2014/main" id="{E096A2EE-BDE5-CD27-DD67-6474862079E9}"/>
              </a:ext>
            </a:extLst>
          </p:cNvPr>
          <p:cNvSpPr txBox="1"/>
          <p:nvPr/>
        </p:nvSpPr>
        <p:spPr>
          <a:xfrm>
            <a:off x="4838135" y="4268949"/>
            <a:ext cx="1518749" cy="461665"/>
          </a:xfrm>
          <a:prstGeom prst="rect">
            <a:avLst/>
          </a:prstGeom>
          <a:noFill/>
        </p:spPr>
        <p:txBody>
          <a:bodyPr wrap="none" rtlCol="0">
            <a:spAutoFit/>
          </a:bodyPr>
          <a:lstStyle/>
          <a:p>
            <a:r>
              <a:rPr lang="en-VN" sz="2400" b="1" dirty="0">
                <a:solidFill>
                  <a:srgbClr val="FF0000"/>
                </a:solidFill>
              </a:rPr>
              <a:t>geography</a:t>
            </a:r>
          </a:p>
        </p:txBody>
      </p:sp>
      <p:sp>
        <p:nvSpPr>
          <p:cNvPr id="6" name="TextBox 5">
            <a:extLst>
              <a:ext uri="{FF2B5EF4-FFF2-40B4-BE49-F238E27FC236}">
                <a16:creationId xmlns:a16="http://schemas.microsoft.com/office/drawing/2014/main" id="{9B0837BA-4200-CCAA-2D52-989422D19553}"/>
              </a:ext>
            </a:extLst>
          </p:cNvPr>
          <p:cNvSpPr txBox="1"/>
          <p:nvPr/>
        </p:nvSpPr>
        <p:spPr>
          <a:xfrm>
            <a:off x="9350174" y="4268948"/>
            <a:ext cx="628698" cy="461665"/>
          </a:xfrm>
          <a:prstGeom prst="rect">
            <a:avLst/>
          </a:prstGeom>
          <a:noFill/>
        </p:spPr>
        <p:txBody>
          <a:bodyPr wrap="none" rtlCol="0">
            <a:spAutoFit/>
          </a:bodyPr>
          <a:lstStyle/>
          <a:p>
            <a:r>
              <a:rPr lang="en-VN" sz="2400" b="1" dirty="0">
                <a:solidFill>
                  <a:srgbClr val="FF0000"/>
                </a:solidFill>
              </a:rPr>
              <a:t>P.E.</a:t>
            </a:r>
          </a:p>
        </p:txBody>
      </p:sp>
      <p:pic>
        <p:nvPicPr>
          <p:cNvPr id="8" name="Picture 7">
            <a:extLst>
              <a:ext uri="{FF2B5EF4-FFF2-40B4-BE49-F238E27FC236}">
                <a16:creationId xmlns:a16="http://schemas.microsoft.com/office/drawing/2014/main" id="{69753B16-8773-3E1A-0AA3-77C79F34B5AC}"/>
              </a:ext>
            </a:extLst>
          </p:cNvPr>
          <p:cNvPicPr>
            <a:picLocks noChangeAspect="1"/>
          </p:cNvPicPr>
          <p:nvPr/>
        </p:nvPicPr>
        <p:blipFill>
          <a:blip r:embed="rId2"/>
          <a:stretch>
            <a:fillRect/>
          </a:stretch>
        </p:blipFill>
        <p:spPr>
          <a:xfrm>
            <a:off x="0" y="2325828"/>
            <a:ext cx="12192000" cy="3257278"/>
          </a:xfrm>
          <a:prstGeom prst="rect">
            <a:avLst/>
          </a:prstGeom>
        </p:spPr>
      </p:pic>
      <p:pic>
        <p:nvPicPr>
          <p:cNvPr id="9" name="Picture 8">
            <a:extLst>
              <a:ext uri="{FF2B5EF4-FFF2-40B4-BE49-F238E27FC236}">
                <a16:creationId xmlns:a16="http://schemas.microsoft.com/office/drawing/2014/main" id="{59D815E7-94AD-350E-A818-E5A12CE35C83}"/>
              </a:ext>
            </a:extLst>
          </p:cNvPr>
          <p:cNvPicPr>
            <a:picLocks noChangeAspect="1"/>
          </p:cNvPicPr>
          <p:nvPr/>
        </p:nvPicPr>
        <p:blipFill>
          <a:blip r:embed="rId3"/>
          <a:stretch>
            <a:fillRect/>
          </a:stretch>
        </p:blipFill>
        <p:spPr>
          <a:xfrm>
            <a:off x="0" y="1100022"/>
            <a:ext cx="12192000" cy="1225806"/>
          </a:xfrm>
          <a:prstGeom prst="rect">
            <a:avLst/>
          </a:prstGeom>
        </p:spPr>
      </p:pic>
      <p:sp>
        <p:nvSpPr>
          <p:cNvPr id="2" name="Oval 1">
            <a:extLst>
              <a:ext uri="{FF2B5EF4-FFF2-40B4-BE49-F238E27FC236}">
                <a16:creationId xmlns:a16="http://schemas.microsoft.com/office/drawing/2014/main" id="{5D63FFA5-A4CD-9DA7-968E-F0A46DEAB5D4}"/>
              </a:ext>
            </a:extLst>
          </p:cNvPr>
          <p:cNvSpPr/>
          <p:nvPr/>
        </p:nvSpPr>
        <p:spPr>
          <a:xfrm>
            <a:off x="9764210" y="295225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3" name="Oval 2">
            <a:extLst>
              <a:ext uri="{FF2B5EF4-FFF2-40B4-BE49-F238E27FC236}">
                <a16:creationId xmlns:a16="http://schemas.microsoft.com/office/drawing/2014/main" id="{CEAF8B1E-9F39-40D4-7B9D-3C9C68387D5B}"/>
              </a:ext>
            </a:extLst>
          </p:cNvPr>
          <p:cNvSpPr/>
          <p:nvPr/>
        </p:nvSpPr>
        <p:spPr>
          <a:xfrm>
            <a:off x="10849764" y="3577415"/>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Oval 6">
            <a:extLst>
              <a:ext uri="{FF2B5EF4-FFF2-40B4-BE49-F238E27FC236}">
                <a16:creationId xmlns:a16="http://schemas.microsoft.com/office/drawing/2014/main" id="{F9A3947C-1F2F-0FD1-0D3E-B44229F28548}"/>
              </a:ext>
            </a:extLst>
          </p:cNvPr>
          <p:cNvSpPr/>
          <p:nvPr/>
        </p:nvSpPr>
        <p:spPr>
          <a:xfrm>
            <a:off x="10846511" y="4267680"/>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Oval 9">
            <a:extLst>
              <a:ext uri="{FF2B5EF4-FFF2-40B4-BE49-F238E27FC236}">
                <a16:creationId xmlns:a16="http://schemas.microsoft.com/office/drawing/2014/main" id="{BD66391B-E80C-5028-9009-A4DAC6FBD974}"/>
              </a:ext>
            </a:extLst>
          </p:cNvPr>
          <p:cNvSpPr/>
          <p:nvPr/>
        </p:nvSpPr>
        <p:spPr>
          <a:xfrm>
            <a:off x="9764210" y="4925393"/>
            <a:ext cx="1085554" cy="69026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3826640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a:blip r:embed="rId2"/>
          <a:stretch>
            <a:fillRect/>
          </a:stretch>
        </p:blipFill>
        <p:spPr>
          <a:xfrm>
            <a:off x="0" y="381010"/>
            <a:ext cx="12192000" cy="1225806"/>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3"/>
          <a:stretch>
            <a:fillRect/>
          </a:stretch>
        </p:blipFill>
        <p:spPr>
          <a:xfrm>
            <a:off x="0" y="1871122"/>
            <a:ext cx="12192000" cy="4986878"/>
          </a:xfrm>
          <a:prstGeom prst="rect">
            <a:avLst/>
          </a:prstGeom>
        </p:spPr>
      </p:pic>
      <p:cxnSp>
        <p:nvCxnSpPr>
          <p:cNvPr id="5" name="Straight Connector 4">
            <a:extLst>
              <a:ext uri="{FF2B5EF4-FFF2-40B4-BE49-F238E27FC236}">
                <a16:creationId xmlns:a16="http://schemas.microsoft.com/office/drawing/2014/main" id="{58212644-2A12-2125-A443-E18BEF3A6F5F}"/>
              </a:ext>
            </a:extLst>
          </p:cNvPr>
          <p:cNvCxnSpPr>
            <a:cxnSpLocks/>
          </p:cNvCxnSpPr>
          <p:nvPr/>
        </p:nvCxnSpPr>
        <p:spPr>
          <a:xfrm>
            <a:off x="0" y="6389707"/>
            <a:ext cx="657546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1131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23"/>
          <a:stretch/>
        </p:blipFill>
        <p:spPr>
          <a:xfrm>
            <a:off x="1343554" y="790670"/>
            <a:ext cx="9778437" cy="5560433"/>
          </a:xfrm>
          <a:prstGeom prst="rect">
            <a:avLst/>
          </a:prstGeom>
        </p:spPr>
      </p:pic>
      <p:sp>
        <p:nvSpPr>
          <p:cNvPr id="3" name="TextBox 2"/>
          <p:cNvSpPr txBox="1"/>
          <p:nvPr/>
        </p:nvSpPr>
        <p:spPr>
          <a:xfrm>
            <a:off x="4240160" y="4082939"/>
            <a:ext cx="4357187" cy="1015663"/>
          </a:xfrm>
          <a:prstGeom prst="rect">
            <a:avLst/>
          </a:prstGeom>
          <a:noFill/>
        </p:spPr>
        <p:txBody>
          <a:bodyPr wrap="square" rtlCol="0">
            <a:spAutoFit/>
          </a:bodyPr>
          <a:lstStyle/>
          <a:p>
            <a:r>
              <a:rPr lang="en-US" sz="6000" dirty="0">
                <a:solidFill>
                  <a:schemeClr val="bg1"/>
                </a:solidFill>
              </a:rPr>
              <a:t>Listening</a:t>
            </a:r>
          </a:p>
        </p:txBody>
      </p:sp>
    </p:spTree>
    <p:extLst>
      <p:ext uri="{BB962C8B-B14F-4D97-AF65-F5344CB8AC3E}">
        <p14:creationId xmlns:p14="http://schemas.microsoft.com/office/powerpoint/2010/main" val="1756422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 TRACK 50">
            <a:hlinkClick r:id="" action="ppaction://media"/>
            <a:extLst>
              <a:ext uri="{FF2B5EF4-FFF2-40B4-BE49-F238E27FC236}">
                <a16:creationId xmlns:a16="http://schemas.microsoft.com/office/drawing/2014/main" id="{153874BC-6E61-CC9C-813D-B74E50E703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6156" y="492538"/>
            <a:ext cx="700157" cy="700157"/>
          </a:xfrm>
          <a:prstGeom prst="rect">
            <a:avLst/>
          </a:prstGeom>
        </p:spPr>
      </p:pic>
      <p:pic>
        <p:nvPicPr>
          <p:cNvPr id="3" name="Picture 2">
            <a:extLst>
              <a:ext uri="{FF2B5EF4-FFF2-40B4-BE49-F238E27FC236}">
                <a16:creationId xmlns:a16="http://schemas.microsoft.com/office/drawing/2014/main" id="{9DCD79B3-399B-B3E1-1501-7445BB0018E7}"/>
              </a:ext>
            </a:extLst>
          </p:cNvPr>
          <p:cNvPicPr>
            <a:picLocks noChangeAspect="1"/>
          </p:cNvPicPr>
          <p:nvPr/>
        </p:nvPicPr>
        <p:blipFill>
          <a:blip r:embed="rId5"/>
          <a:stretch>
            <a:fillRect/>
          </a:stretch>
        </p:blipFill>
        <p:spPr>
          <a:xfrm>
            <a:off x="0" y="422978"/>
            <a:ext cx="4052333" cy="769717"/>
          </a:xfrm>
          <a:prstGeom prst="rect">
            <a:avLst/>
          </a:prstGeom>
        </p:spPr>
      </p:pic>
      <p:pic>
        <p:nvPicPr>
          <p:cNvPr id="4" name="Picture 3">
            <a:extLst>
              <a:ext uri="{FF2B5EF4-FFF2-40B4-BE49-F238E27FC236}">
                <a16:creationId xmlns:a16="http://schemas.microsoft.com/office/drawing/2014/main" id="{6B659316-A250-3D28-C10C-6ABF2C2EA3B8}"/>
              </a:ext>
            </a:extLst>
          </p:cNvPr>
          <p:cNvPicPr>
            <a:picLocks noChangeAspect="1"/>
          </p:cNvPicPr>
          <p:nvPr/>
        </p:nvPicPr>
        <p:blipFill rotWithShape="1">
          <a:blip r:embed="rId6"/>
          <a:srcRect t="54865"/>
          <a:stretch/>
        </p:blipFill>
        <p:spPr>
          <a:xfrm>
            <a:off x="0" y="1053548"/>
            <a:ext cx="12192000" cy="553268"/>
          </a:xfrm>
          <a:prstGeom prst="rect">
            <a:avLst/>
          </a:prstGeom>
        </p:spPr>
      </p:pic>
      <p:pic>
        <p:nvPicPr>
          <p:cNvPr id="7" name="Picture 6">
            <a:extLst>
              <a:ext uri="{FF2B5EF4-FFF2-40B4-BE49-F238E27FC236}">
                <a16:creationId xmlns:a16="http://schemas.microsoft.com/office/drawing/2014/main" id="{3E999C95-58BB-B2FB-CCF6-73C95269AEC4}"/>
              </a:ext>
            </a:extLst>
          </p:cNvPr>
          <p:cNvPicPr>
            <a:picLocks noChangeAspect="1"/>
          </p:cNvPicPr>
          <p:nvPr/>
        </p:nvPicPr>
        <p:blipFill>
          <a:blip r:embed="rId7"/>
          <a:stretch>
            <a:fillRect/>
          </a:stretch>
        </p:blipFill>
        <p:spPr>
          <a:xfrm>
            <a:off x="0" y="1871122"/>
            <a:ext cx="12192000" cy="4986878"/>
          </a:xfrm>
          <a:prstGeom prst="rect">
            <a:avLst/>
          </a:prstGeom>
        </p:spPr>
      </p:pic>
    </p:spTree>
    <p:extLst>
      <p:ext uri="{BB962C8B-B14F-4D97-AF65-F5344CB8AC3E}">
        <p14:creationId xmlns:p14="http://schemas.microsoft.com/office/powerpoint/2010/main" val="45927755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1976"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EC6AED-220C-FA9B-3A2A-4D286AA2EDE5}"/>
              </a:ext>
            </a:extLst>
          </p:cNvPr>
          <p:cNvPicPr>
            <a:picLocks noChangeAspect="1"/>
          </p:cNvPicPr>
          <p:nvPr/>
        </p:nvPicPr>
        <p:blipFill>
          <a:blip r:embed="rId2"/>
          <a:stretch>
            <a:fillRect/>
          </a:stretch>
        </p:blipFill>
        <p:spPr>
          <a:xfrm>
            <a:off x="-1" y="626113"/>
            <a:ext cx="12192000" cy="791784"/>
          </a:xfrm>
          <a:prstGeom prst="rect">
            <a:avLst/>
          </a:prstGeom>
        </p:spPr>
      </p:pic>
      <p:pic>
        <p:nvPicPr>
          <p:cNvPr id="10" name="Picture 9">
            <a:extLst>
              <a:ext uri="{FF2B5EF4-FFF2-40B4-BE49-F238E27FC236}">
                <a16:creationId xmlns:a16="http://schemas.microsoft.com/office/drawing/2014/main" id="{AC9ABDE9-4F54-73BB-E3C7-B866764D2E37}"/>
              </a:ext>
            </a:extLst>
          </p:cNvPr>
          <p:cNvPicPr>
            <a:picLocks noChangeAspect="1"/>
          </p:cNvPicPr>
          <p:nvPr/>
        </p:nvPicPr>
        <p:blipFill>
          <a:blip r:embed="rId3"/>
          <a:stretch>
            <a:fillRect/>
          </a:stretch>
        </p:blipFill>
        <p:spPr>
          <a:xfrm>
            <a:off x="-138091" y="1919265"/>
            <a:ext cx="12330091" cy="4539496"/>
          </a:xfrm>
          <a:prstGeom prst="rect">
            <a:avLst/>
          </a:prstGeom>
        </p:spPr>
      </p:pic>
      <p:sp>
        <p:nvSpPr>
          <p:cNvPr id="5" name="TextBox 4">
            <a:extLst>
              <a:ext uri="{FF2B5EF4-FFF2-40B4-BE49-F238E27FC236}">
                <a16:creationId xmlns:a16="http://schemas.microsoft.com/office/drawing/2014/main" id="{629369BE-7D27-94AF-3774-876EEF3CE143}"/>
              </a:ext>
            </a:extLst>
          </p:cNvPr>
          <p:cNvSpPr txBox="1"/>
          <p:nvPr/>
        </p:nvSpPr>
        <p:spPr>
          <a:xfrm>
            <a:off x="663078" y="2036302"/>
            <a:ext cx="10896131" cy="5142883"/>
          </a:xfrm>
          <a:prstGeom prst="rect">
            <a:avLst/>
          </a:prstGeom>
          <a:noFill/>
        </p:spPr>
        <p:txBody>
          <a:bodyPr wrap="square" rtlCol="0">
            <a:spAutoFit/>
          </a:bodyPr>
          <a:lstStyle/>
          <a:p>
            <a:pPr>
              <a:lnSpc>
                <a:spcPts val="5000"/>
              </a:lnSpc>
            </a:pPr>
            <a:r>
              <a:rPr lang="en-VN" sz="4000" b="1" dirty="0">
                <a:solidFill>
                  <a:srgbClr val="FF0000"/>
                </a:solidFill>
              </a:rPr>
              <a:t>Examples:</a:t>
            </a:r>
            <a:r>
              <a:rPr lang="en-US" sz="4000" b="1" dirty="0">
                <a:solidFill>
                  <a:srgbClr val="FF0000"/>
                </a:solidFill>
              </a:rPr>
              <a:t> </a:t>
            </a:r>
            <a:r>
              <a:rPr lang="en-US" sz="3600" i="0" dirty="0">
                <a:solidFill>
                  <a:srgbClr val="FF0000"/>
                </a:solidFill>
                <a:effectLst/>
              </a:rPr>
              <a:t>Last week, we learned about how to be healthy in science class. Our teacher said that </a:t>
            </a:r>
            <a:r>
              <a:rPr lang="en-US" sz="3600" dirty="0">
                <a:solidFill>
                  <a:srgbClr val="FF0000"/>
                </a:solidFill>
              </a:rPr>
              <a:t>w</a:t>
            </a:r>
            <a:r>
              <a:rPr lang="en-US" sz="3600" i="0" dirty="0">
                <a:solidFill>
                  <a:srgbClr val="FF0000"/>
                </a:solidFill>
                <a:effectLst/>
              </a:rPr>
              <a:t>e should eat lots of vegetables and fruit to be healthy. We should do exercise and play outside. We shouldn't eat fast food, and we should wash our hands before meals. We also need to brush our teeth twice a day and sleep early.</a:t>
            </a:r>
            <a:br>
              <a:rPr lang="en-US" sz="2000" i="0" dirty="0">
                <a:solidFill>
                  <a:srgbClr val="FF0000"/>
                </a:solidFill>
                <a:effectLst/>
                <a:latin typeface="FuturaStd-Book"/>
              </a:rPr>
            </a:br>
            <a:br>
              <a:rPr lang="en-US" sz="1800" i="0" dirty="0">
                <a:solidFill>
                  <a:srgbClr val="7D7C7E"/>
                </a:solidFill>
                <a:effectLst/>
                <a:latin typeface="FuturaStd-Book"/>
              </a:rPr>
            </a:br>
            <a:endParaRPr lang="en-VN" sz="2400" b="1" dirty="0">
              <a:solidFill>
                <a:srgbClr val="FF0000"/>
              </a:solidFill>
            </a:endParaRPr>
          </a:p>
        </p:txBody>
      </p:sp>
    </p:spTree>
    <p:extLst>
      <p:ext uri="{BB962C8B-B14F-4D97-AF65-F5344CB8AC3E}">
        <p14:creationId xmlns:p14="http://schemas.microsoft.com/office/powerpoint/2010/main" val="1383685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31033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47" y="524813"/>
            <a:ext cx="9631017" cy="5958958"/>
          </a:xfrm>
          <a:prstGeom prst="rect">
            <a:avLst/>
          </a:prstGeom>
        </p:spPr>
      </p:pic>
      <p:sp>
        <p:nvSpPr>
          <p:cNvPr id="3" name="TextBox 2"/>
          <p:cNvSpPr txBox="1"/>
          <p:nvPr/>
        </p:nvSpPr>
        <p:spPr>
          <a:xfrm>
            <a:off x="4771999" y="3255150"/>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454145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B6919-E3E0-FC4F-EFBB-82E65A8A41D4}"/>
              </a:ext>
            </a:extLst>
          </p:cNvPr>
          <p:cNvPicPr>
            <a:picLocks noChangeAspect="1"/>
          </p:cNvPicPr>
          <p:nvPr/>
        </p:nvPicPr>
        <p:blipFill>
          <a:blip r:embed="rId2"/>
          <a:stretch>
            <a:fillRect/>
          </a:stretch>
        </p:blipFill>
        <p:spPr>
          <a:xfrm>
            <a:off x="812934" y="2501324"/>
            <a:ext cx="10566131" cy="775276"/>
          </a:xfrm>
          <a:prstGeom prst="rect">
            <a:avLst/>
          </a:prstGeom>
        </p:spPr>
      </p:pic>
      <p:sp>
        <p:nvSpPr>
          <p:cNvPr id="5" name="AutoShape 4">
            <a:extLst>
              <a:ext uri="{FF2B5EF4-FFF2-40B4-BE49-F238E27FC236}">
                <a16:creationId xmlns:a16="http://schemas.microsoft.com/office/drawing/2014/main" id="{A907D624-4077-CC7D-85C9-9BB90BE03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25854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9" y="471792"/>
            <a:ext cx="8684576" cy="5921302"/>
          </a:xfrm>
          <a:prstGeom prst="rect">
            <a:avLst/>
          </a:prstGeom>
        </p:spPr>
      </p:pic>
      <p:sp>
        <p:nvSpPr>
          <p:cNvPr id="7" name="Rectangle: Diagonal Corners Rounded 6">
            <a:extLst>
              <a:ext uri="{FF2B5EF4-FFF2-40B4-BE49-F238E27FC236}">
                <a16:creationId xmlns:a16="http://schemas.microsoft.com/office/drawing/2014/main" id="{BA386DE9-345A-400C-B2BB-B32B155C2C38}"/>
              </a:ext>
            </a:extLst>
          </p:cNvPr>
          <p:cNvSpPr/>
          <p:nvPr/>
        </p:nvSpPr>
        <p:spPr>
          <a:xfrm>
            <a:off x="8143487" y="552140"/>
            <a:ext cx="4026834" cy="750014"/>
          </a:xfrm>
          <a:prstGeom prst="round2Diag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3553067512"/>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A907D624-4077-CC7D-85C9-9BB90BE03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2" name="Picture 8">
            <a:extLst>
              <a:ext uri="{FF2B5EF4-FFF2-40B4-BE49-F238E27FC236}">
                <a16:creationId xmlns:a16="http://schemas.microsoft.com/office/drawing/2014/main" id="{1428F29B-AD30-5CCA-39D9-B9EDD418B6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 t="63960" r="4755" b="1204"/>
          <a:stretch/>
        </p:blipFill>
        <p:spPr bwMode="auto">
          <a:xfrm>
            <a:off x="152400" y="2126973"/>
            <a:ext cx="5943600" cy="31606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54D55265-50D1-F578-B264-954BF3C39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69" t="7131" r="2270" b="34333"/>
          <a:stretch/>
        </p:blipFill>
        <p:spPr bwMode="auto">
          <a:xfrm>
            <a:off x="6595243" y="1305362"/>
            <a:ext cx="2919112" cy="5151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5DCC931A-11DE-2722-DCB4-65D4716BD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5" t="7627" r="50695" b="34352"/>
          <a:stretch/>
        </p:blipFill>
        <p:spPr bwMode="auto">
          <a:xfrm>
            <a:off x="9381550" y="1285451"/>
            <a:ext cx="2781733" cy="51623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CAF12A97-3CA2-D51C-8CD3-6A8F34F38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5" r="3603" b="92465"/>
          <a:stretch/>
        </p:blipFill>
        <p:spPr bwMode="auto">
          <a:xfrm>
            <a:off x="6595243" y="606017"/>
            <a:ext cx="5620341" cy="6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871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8F8F7747-8C79-6E99-C529-581C2B105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69" t="7131" r="2270" b="34333"/>
          <a:stretch/>
        </p:blipFill>
        <p:spPr bwMode="auto">
          <a:xfrm>
            <a:off x="6595243" y="1305362"/>
            <a:ext cx="2919112" cy="5151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1839B964-B86B-0A62-3C02-6E999F01F5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5" t="7627" r="50695" b="34352"/>
          <a:stretch/>
        </p:blipFill>
        <p:spPr bwMode="auto">
          <a:xfrm>
            <a:off x="9381550" y="1285451"/>
            <a:ext cx="2781733" cy="51623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952D804-44AB-F5E9-1734-E3D731F74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5" r="3603" b="92465"/>
          <a:stretch/>
        </p:blipFill>
        <p:spPr bwMode="auto">
          <a:xfrm>
            <a:off x="6595243" y="606017"/>
            <a:ext cx="5620341" cy="67041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A907D624-4077-CC7D-85C9-9BB90BE03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2" name="Picture 8">
            <a:extLst>
              <a:ext uri="{FF2B5EF4-FFF2-40B4-BE49-F238E27FC236}">
                <a16:creationId xmlns:a16="http://schemas.microsoft.com/office/drawing/2014/main" id="{1428F29B-AD30-5CCA-39D9-B9EDD418B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2" t="63960" r="72569" b="23369"/>
          <a:stretch/>
        </p:blipFill>
        <p:spPr bwMode="auto">
          <a:xfrm>
            <a:off x="258417" y="2126973"/>
            <a:ext cx="1490870" cy="1149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7516B8F4-A994-F731-D239-3AD91F58B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28" t="63960" r="48818" b="23369"/>
          <a:stretch/>
        </p:blipFill>
        <p:spPr bwMode="auto">
          <a:xfrm>
            <a:off x="1865403" y="2126973"/>
            <a:ext cx="1580321" cy="11496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A9D66A56-0F5A-51E3-5F54-47341F3FD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04" t="64636" r="26617" b="24629"/>
          <a:stretch/>
        </p:blipFill>
        <p:spPr bwMode="auto">
          <a:xfrm>
            <a:off x="3561840" y="2214768"/>
            <a:ext cx="1530625" cy="974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59DF2ED3-5F1B-B8E4-EA78-AC33DB9C7F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28" t="63960" r="5094" b="23369"/>
          <a:stretch/>
        </p:blipFill>
        <p:spPr bwMode="auto">
          <a:xfrm>
            <a:off x="5092465" y="2126973"/>
            <a:ext cx="1530625" cy="11496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0C305A46-123C-76F2-53C0-3BE8C5FB5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03" t="75700" r="48818" b="13565"/>
          <a:stretch/>
        </p:blipFill>
        <p:spPr bwMode="auto">
          <a:xfrm>
            <a:off x="1956593" y="3429000"/>
            <a:ext cx="1530625" cy="974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40505CF7-1CF5-32D4-ADA2-CAD5A8832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1" t="75663" r="72129" b="13163"/>
          <a:stretch/>
        </p:blipFill>
        <p:spPr bwMode="auto">
          <a:xfrm>
            <a:off x="224968" y="3429000"/>
            <a:ext cx="1524319" cy="10137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49DF4D3A-4B09-26B3-C6D2-A4B705C124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18" t="74694" r="27322" b="12598"/>
          <a:stretch/>
        </p:blipFill>
        <p:spPr bwMode="auto">
          <a:xfrm>
            <a:off x="3612088" y="3339549"/>
            <a:ext cx="1452530" cy="1152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090463CF-4052-2AC9-1CE7-61E08DE637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3" t="75645" r="4418" b="13565"/>
          <a:stretch/>
        </p:blipFill>
        <p:spPr bwMode="auto">
          <a:xfrm>
            <a:off x="5178287" y="3470415"/>
            <a:ext cx="1530625" cy="9790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41B09BF0-B0B3-B2BD-2A02-9EB353547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3" t="86436" r="4418" b="3340"/>
          <a:stretch/>
        </p:blipFill>
        <p:spPr bwMode="auto">
          <a:xfrm>
            <a:off x="5178286" y="4731027"/>
            <a:ext cx="1530625" cy="9276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870B2B4C-789B-7369-653A-3876D7586D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88" t="86507" r="26933" b="3470"/>
          <a:stretch/>
        </p:blipFill>
        <p:spPr bwMode="auto">
          <a:xfrm>
            <a:off x="3573040" y="4643232"/>
            <a:ext cx="1530625" cy="909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43146896-C1E0-BFDA-8F50-6CCD90280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30" t="85923" r="48505" b="1461"/>
          <a:stretch/>
        </p:blipFill>
        <p:spPr bwMode="auto">
          <a:xfrm>
            <a:off x="1898219" y="4555436"/>
            <a:ext cx="1600200" cy="11446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3BE6ABEE-3F99-3F3B-6A0A-497EED201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2" t="86049" r="71999" b="3161"/>
          <a:stretch/>
        </p:blipFill>
        <p:spPr bwMode="auto">
          <a:xfrm>
            <a:off x="298335" y="4622526"/>
            <a:ext cx="1530625" cy="979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4B40A4CD-976C-BC67-15DD-FEF08685C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2" t="63960" r="72569" b="23369"/>
          <a:stretch/>
        </p:blipFill>
        <p:spPr bwMode="auto">
          <a:xfrm>
            <a:off x="6910084" y="3063002"/>
            <a:ext cx="1052630" cy="8116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9C6F3BA1-0770-7C46-F8A1-78950D2004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28" t="63960" r="48818" b="23369"/>
          <a:stretch/>
        </p:blipFill>
        <p:spPr bwMode="auto">
          <a:xfrm>
            <a:off x="8136135" y="3123153"/>
            <a:ext cx="1115787" cy="8116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A8EF8903-EF91-CC45-D6D5-D438384B0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80" t="66814" r="29540" b="24240"/>
          <a:stretch/>
        </p:blipFill>
        <p:spPr bwMode="auto">
          <a:xfrm>
            <a:off x="9576586" y="3148221"/>
            <a:ext cx="1242221" cy="8116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C4B70316-0D79-29AF-3F0F-4B3A089834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28" t="63960" r="5094" b="23369"/>
          <a:stretch/>
        </p:blipFill>
        <p:spPr bwMode="auto">
          <a:xfrm>
            <a:off x="6911151" y="3901845"/>
            <a:ext cx="1080699" cy="8116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CAEA902A-2356-2731-0E65-AA3C90B87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1" t="75663" r="72129" b="13163"/>
          <a:stretch/>
        </p:blipFill>
        <p:spPr bwMode="auto">
          <a:xfrm>
            <a:off x="8177062" y="3959916"/>
            <a:ext cx="1045824" cy="6955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C025E8EB-535D-EFCC-961F-35D489961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18" t="74694" r="27322" b="12598"/>
          <a:stretch/>
        </p:blipFill>
        <p:spPr bwMode="auto">
          <a:xfrm>
            <a:off x="6948676" y="4754408"/>
            <a:ext cx="1005651" cy="7982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8355A9E9-E916-2495-7934-A6EA2F271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03" t="75700" r="48818" b="13565"/>
          <a:stretch/>
        </p:blipFill>
        <p:spPr bwMode="auto">
          <a:xfrm>
            <a:off x="10782547" y="3852726"/>
            <a:ext cx="1242221" cy="7905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973C3765-616D-8133-E6BA-8C481166C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3" t="75645" r="4418" b="13565"/>
          <a:stretch/>
        </p:blipFill>
        <p:spPr bwMode="auto">
          <a:xfrm>
            <a:off x="9514863" y="4622494"/>
            <a:ext cx="1247998" cy="7982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D25146FC-FF34-EF8D-E942-9EEAE1780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3" t="86436" r="4418" b="3340"/>
          <a:stretch/>
        </p:blipFill>
        <p:spPr bwMode="auto">
          <a:xfrm>
            <a:off x="8194092" y="4794845"/>
            <a:ext cx="1046673" cy="6343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AA5E94D2-1A1A-DDC9-8DD6-86CADD1DF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88" t="86507" r="26933" b="3470"/>
          <a:stretch/>
        </p:blipFill>
        <p:spPr bwMode="auto">
          <a:xfrm>
            <a:off x="6901234" y="5661267"/>
            <a:ext cx="1129742" cy="671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E425C820-DF50-3286-074D-32694C2003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30" t="85923" r="48505" b="1461"/>
          <a:stretch/>
        </p:blipFill>
        <p:spPr bwMode="auto">
          <a:xfrm>
            <a:off x="8211689" y="5600251"/>
            <a:ext cx="952790" cy="681551"/>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8">
            <a:extLst>
              <a:ext uri="{FF2B5EF4-FFF2-40B4-BE49-F238E27FC236}">
                <a16:creationId xmlns:a16="http://schemas.microsoft.com/office/drawing/2014/main" id="{AB139A15-B80D-6EE0-93A2-D569EDB14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2" t="86049" r="71999" b="3161"/>
          <a:stretch/>
        </p:blipFill>
        <p:spPr bwMode="auto">
          <a:xfrm>
            <a:off x="10721044" y="5463754"/>
            <a:ext cx="1300621" cy="83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082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032"/>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8"/>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7292"/>
            <a:ext cx="9095923" cy="6063415"/>
          </a:xfrm>
          <a:prstGeom prst="rect">
            <a:avLst/>
          </a:prstGeom>
        </p:spPr>
      </p:pic>
      <p:sp>
        <p:nvSpPr>
          <p:cNvPr id="4" name="Rectangle: Diagonal Corners Rounded 3">
            <a:extLst>
              <a:ext uri="{FF2B5EF4-FFF2-40B4-BE49-F238E27FC236}">
                <a16:creationId xmlns:a16="http://schemas.microsoft.com/office/drawing/2014/main" id="{F6649C3A-3028-1045-9050-8B4D037870AD}"/>
              </a:ext>
            </a:extLst>
          </p:cNvPr>
          <p:cNvSpPr/>
          <p:nvPr/>
        </p:nvSpPr>
        <p:spPr>
          <a:xfrm>
            <a:off x="6989335" y="880873"/>
            <a:ext cx="5155039" cy="750014"/>
          </a:xfrm>
          <a:prstGeom prst="round2Diag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462168173"/>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RACK 25">
            <a:hlinkClick r:id="" action="ppaction://media"/>
            <a:extLst>
              <a:ext uri="{FF2B5EF4-FFF2-40B4-BE49-F238E27FC236}">
                <a16:creationId xmlns:a16="http://schemas.microsoft.com/office/drawing/2014/main" id="{4097A73A-9C45-0BA9-3037-8C383874C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5749" y="995485"/>
            <a:ext cx="963944" cy="963944"/>
          </a:xfrm>
          <a:prstGeom prst="rect">
            <a:avLst/>
          </a:prstGeom>
        </p:spPr>
      </p:pic>
      <p:pic>
        <p:nvPicPr>
          <p:cNvPr id="5" name="Picture 4">
            <a:extLst>
              <a:ext uri="{FF2B5EF4-FFF2-40B4-BE49-F238E27FC236}">
                <a16:creationId xmlns:a16="http://schemas.microsoft.com/office/drawing/2014/main" id="{DE7A3925-58A4-5B69-8B87-1F19322B2D06}"/>
              </a:ext>
            </a:extLst>
          </p:cNvPr>
          <p:cNvPicPr>
            <a:picLocks noChangeAspect="1"/>
          </p:cNvPicPr>
          <p:nvPr/>
        </p:nvPicPr>
        <p:blipFill rotWithShape="1">
          <a:blip r:embed="rId5"/>
          <a:srcRect b="11921"/>
          <a:stretch/>
        </p:blipFill>
        <p:spPr>
          <a:xfrm>
            <a:off x="1859902" y="430375"/>
            <a:ext cx="5373384" cy="758847"/>
          </a:xfrm>
          <a:prstGeom prst="rect">
            <a:avLst/>
          </a:prstGeom>
        </p:spPr>
      </p:pic>
      <p:pic>
        <p:nvPicPr>
          <p:cNvPr id="14" name="Picture 13">
            <a:extLst>
              <a:ext uri="{FF2B5EF4-FFF2-40B4-BE49-F238E27FC236}">
                <a16:creationId xmlns:a16="http://schemas.microsoft.com/office/drawing/2014/main" id="{6BB6FB7E-000C-BA85-334F-A6A0A6A604AF}"/>
              </a:ext>
            </a:extLst>
          </p:cNvPr>
          <p:cNvPicPr>
            <a:picLocks noChangeAspect="1"/>
          </p:cNvPicPr>
          <p:nvPr/>
        </p:nvPicPr>
        <p:blipFill>
          <a:blip r:embed="rId6"/>
          <a:stretch>
            <a:fillRect/>
          </a:stretch>
        </p:blipFill>
        <p:spPr>
          <a:xfrm>
            <a:off x="0" y="2332303"/>
            <a:ext cx="12192000" cy="3138617"/>
          </a:xfrm>
          <a:prstGeom prst="rect">
            <a:avLst/>
          </a:prstGeom>
        </p:spPr>
      </p:pic>
      <p:sp>
        <p:nvSpPr>
          <p:cNvPr id="15" name="TextBox 14">
            <a:extLst>
              <a:ext uri="{FF2B5EF4-FFF2-40B4-BE49-F238E27FC236}">
                <a16:creationId xmlns:a16="http://schemas.microsoft.com/office/drawing/2014/main" id="{C53AE69F-3628-D257-CAAD-BD998A51AF11}"/>
              </a:ext>
            </a:extLst>
          </p:cNvPr>
          <p:cNvSpPr txBox="1"/>
          <p:nvPr/>
        </p:nvSpPr>
        <p:spPr>
          <a:xfrm>
            <a:off x="7488008" y="431124"/>
            <a:ext cx="3058914" cy="400110"/>
          </a:xfrm>
          <a:prstGeom prst="rect">
            <a:avLst/>
          </a:prstGeom>
          <a:noFill/>
        </p:spPr>
        <p:txBody>
          <a:bodyPr wrap="none" rtlCol="0">
            <a:spAutoFit/>
          </a:bodyPr>
          <a:lstStyle/>
          <a:p>
            <a:r>
              <a:rPr lang="en-US" sz="2000" i="1" dirty="0">
                <a:solidFill>
                  <a:srgbClr val="FF0000"/>
                </a:solidFill>
              </a:rPr>
              <a:t>Click on C to hear the sound</a:t>
            </a:r>
            <a:endParaRPr lang="en-VN" sz="2000" i="1" dirty="0">
              <a:solidFill>
                <a:srgbClr val="FF0000"/>
              </a:solidFill>
            </a:endParaRPr>
          </a:p>
        </p:txBody>
      </p:sp>
      <p:sp>
        <p:nvSpPr>
          <p:cNvPr id="16" name="TextBox 15">
            <a:extLst>
              <a:ext uri="{FF2B5EF4-FFF2-40B4-BE49-F238E27FC236}">
                <a16:creationId xmlns:a16="http://schemas.microsoft.com/office/drawing/2014/main" id="{7CD80EE0-E167-8BEF-E7AE-4F6A43F3B911}"/>
              </a:ext>
            </a:extLst>
          </p:cNvPr>
          <p:cNvSpPr txBox="1"/>
          <p:nvPr/>
        </p:nvSpPr>
        <p:spPr>
          <a:xfrm>
            <a:off x="10737771" y="4744002"/>
            <a:ext cx="642974" cy="646331"/>
          </a:xfrm>
          <a:prstGeom prst="rect">
            <a:avLst/>
          </a:prstGeom>
          <a:noFill/>
        </p:spPr>
        <p:txBody>
          <a:bodyPr wrap="square" rtlCol="0">
            <a:spAutoFit/>
          </a:bodyPr>
          <a:lstStyle/>
          <a:p>
            <a:r>
              <a:rPr lang="en-US" sz="3600" b="1" dirty="0">
                <a:solidFill>
                  <a:srgbClr val="FF0000"/>
                </a:solidFill>
              </a:rPr>
              <a:t>4</a:t>
            </a:r>
            <a:endParaRPr lang="en-VN" sz="3600" b="1" dirty="0">
              <a:solidFill>
                <a:srgbClr val="FF0000"/>
              </a:solidFill>
            </a:endParaRPr>
          </a:p>
        </p:txBody>
      </p:sp>
      <p:sp>
        <p:nvSpPr>
          <p:cNvPr id="18" name="TextBox 17">
            <a:extLst>
              <a:ext uri="{FF2B5EF4-FFF2-40B4-BE49-F238E27FC236}">
                <a16:creationId xmlns:a16="http://schemas.microsoft.com/office/drawing/2014/main" id="{D44DFC95-5405-A5E1-A29E-FC13B65DC453}"/>
              </a:ext>
            </a:extLst>
          </p:cNvPr>
          <p:cNvSpPr txBox="1"/>
          <p:nvPr/>
        </p:nvSpPr>
        <p:spPr>
          <a:xfrm>
            <a:off x="1132742" y="4744002"/>
            <a:ext cx="642974" cy="646331"/>
          </a:xfrm>
          <a:prstGeom prst="rect">
            <a:avLst/>
          </a:prstGeom>
          <a:noFill/>
        </p:spPr>
        <p:txBody>
          <a:bodyPr wrap="square" rtlCol="0">
            <a:spAutoFit/>
          </a:bodyPr>
          <a:lstStyle/>
          <a:p>
            <a:r>
              <a:rPr lang="en-US" sz="3600" b="1" dirty="0">
                <a:solidFill>
                  <a:srgbClr val="FF0000"/>
                </a:solidFill>
              </a:rPr>
              <a:t>3</a:t>
            </a:r>
            <a:endParaRPr lang="en-VN" sz="3600" b="1" dirty="0">
              <a:solidFill>
                <a:srgbClr val="FF0000"/>
              </a:solidFill>
            </a:endParaRPr>
          </a:p>
        </p:txBody>
      </p:sp>
      <p:sp>
        <p:nvSpPr>
          <p:cNvPr id="19" name="TextBox 18">
            <a:extLst>
              <a:ext uri="{FF2B5EF4-FFF2-40B4-BE49-F238E27FC236}">
                <a16:creationId xmlns:a16="http://schemas.microsoft.com/office/drawing/2014/main" id="{9987A54D-7598-B375-980A-66C11A3CBEFA}"/>
              </a:ext>
            </a:extLst>
          </p:cNvPr>
          <p:cNvSpPr txBox="1"/>
          <p:nvPr/>
        </p:nvSpPr>
        <p:spPr>
          <a:xfrm>
            <a:off x="4379376" y="4744002"/>
            <a:ext cx="642974" cy="646331"/>
          </a:xfrm>
          <a:prstGeom prst="rect">
            <a:avLst/>
          </a:prstGeom>
          <a:noFill/>
        </p:spPr>
        <p:txBody>
          <a:bodyPr wrap="square" rtlCol="0">
            <a:spAutoFit/>
          </a:bodyPr>
          <a:lstStyle/>
          <a:p>
            <a:r>
              <a:rPr lang="en-US" sz="3600" b="1" dirty="0">
                <a:solidFill>
                  <a:srgbClr val="FF0000"/>
                </a:solidFill>
              </a:rPr>
              <a:t>2</a:t>
            </a:r>
            <a:endParaRPr lang="en-VN" sz="3600" b="1" dirty="0">
              <a:solidFill>
                <a:srgbClr val="FF0000"/>
              </a:solidFill>
            </a:endParaRPr>
          </a:p>
        </p:txBody>
      </p:sp>
      <p:sp>
        <p:nvSpPr>
          <p:cNvPr id="20" name="TextBox 19">
            <a:extLst>
              <a:ext uri="{FF2B5EF4-FFF2-40B4-BE49-F238E27FC236}">
                <a16:creationId xmlns:a16="http://schemas.microsoft.com/office/drawing/2014/main" id="{0503A90D-7624-68AC-375C-B21E176B5520}"/>
              </a:ext>
            </a:extLst>
          </p:cNvPr>
          <p:cNvSpPr txBox="1"/>
          <p:nvPr/>
        </p:nvSpPr>
        <p:spPr>
          <a:xfrm>
            <a:off x="0" y="430375"/>
            <a:ext cx="1707502" cy="646331"/>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a:p>
            <a:r>
              <a:rPr lang="en-US" b="1" dirty="0">
                <a:solidFill>
                  <a:schemeClr val="bg1"/>
                </a:solidFill>
              </a:rPr>
              <a:t>WB, page 49</a:t>
            </a:r>
          </a:p>
        </p:txBody>
      </p:sp>
    </p:spTree>
    <p:extLst>
      <p:ext uri="{BB962C8B-B14F-4D97-AF65-F5344CB8AC3E}">
        <p14:creationId xmlns:p14="http://schemas.microsoft.com/office/powerpoint/2010/main" val="36620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7"/>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0296" fill="hold"/>
                                        <p:tgtEl>
                                          <p:spTgt spid="17"/>
                                        </p:tgtEl>
                                      </p:cBhvr>
                                    </p:cmd>
                                  </p:childTnLst>
                                </p:cTn>
                              </p:par>
                            </p:childTnLst>
                          </p:cTn>
                        </p:par>
                      </p:childTnLst>
                    </p:cTn>
                  </p:par>
                </p:childTnLst>
              </p:cTn>
              <p:nextCondLst>
                <p:cond evt="onClick" delay="0">
                  <p:tgtEl>
                    <p:spTgt spid="5"/>
                  </p:tgtEl>
                </p:cond>
              </p:nextCondLst>
            </p:seq>
          </p:childTnLst>
        </p:cTn>
      </p:par>
    </p:tnLst>
    <p:bldLst>
      <p:bldP spid="16"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360B80-9476-C1A0-CE4B-D38EF8A0AFD8}"/>
              </a:ext>
            </a:extLst>
          </p:cNvPr>
          <p:cNvSpPr txBox="1"/>
          <p:nvPr/>
        </p:nvSpPr>
        <p:spPr>
          <a:xfrm>
            <a:off x="0" y="430375"/>
            <a:ext cx="1707502" cy="646331"/>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a:p>
            <a:r>
              <a:rPr lang="en-US" b="1" dirty="0">
                <a:solidFill>
                  <a:schemeClr val="bg1"/>
                </a:solidFill>
              </a:rPr>
              <a:t>WB, page 49</a:t>
            </a:r>
          </a:p>
        </p:txBody>
      </p:sp>
      <p:sp>
        <p:nvSpPr>
          <p:cNvPr id="7" name="TextBox 6">
            <a:extLst>
              <a:ext uri="{FF2B5EF4-FFF2-40B4-BE49-F238E27FC236}">
                <a16:creationId xmlns:a16="http://schemas.microsoft.com/office/drawing/2014/main" id="{E5A4AC0A-9626-5AE1-F7C5-6F996DCECFDF}"/>
              </a:ext>
            </a:extLst>
          </p:cNvPr>
          <p:cNvSpPr txBox="1"/>
          <p:nvPr/>
        </p:nvSpPr>
        <p:spPr>
          <a:xfrm>
            <a:off x="614597" y="1164627"/>
            <a:ext cx="1937518" cy="646331"/>
          </a:xfrm>
          <a:prstGeom prst="rect">
            <a:avLst/>
          </a:prstGeom>
          <a:noFill/>
        </p:spPr>
        <p:txBody>
          <a:bodyPr wrap="none" rtlCol="0">
            <a:spAutoFit/>
          </a:bodyPr>
          <a:lstStyle/>
          <a:p>
            <a:r>
              <a:rPr lang="en-VN" sz="3600" b="1" dirty="0">
                <a:solidFill>
                  <a:srgbClr val="FF0000"/>
                </a:solidFill>
              </a:rPr>
              <a:t>Example:</a:t>
            </a:r>
          </a:p>
        </p:txBody>
      </p:sp>
      <p:pic>
        <p:nvPicPr>
          <p:cNvPr id="5" name="Picture 4">
            <a:extLst>
              <a:ext uri="{FF2B5EF4-FFF2-40B4-BE49-F238E27FC236}">
                <a16:creationId xmlns:a16="http://schemas.microsoft.com/office/drawing/2014/main" id="{1E289DEA-DA76-303A-020F-75599AC30FCF}"/>
              </a:ext>
            </a:extLst>
          </p:cNvPr>
          <p:cNvPicPr>
            <a:picLocks noChangeAspect="1"/>
          </p:cNvPicPr>
          <p:nvPr/>
        </p:nvPicPr>
        <p:blipFill>
          <a:blip r:embed="rId2"/>
          <a:stretch>
            <a:fillRect/>
          </a:stretch>
        </p:blipFill>
        <p:spPr>
          <a:xfrm>
            <a:off x="2001416" y="424028"/>
            <a:ext cx="3193271" cy="659024"/>
          </a:xfrm>
          <a:prstGeom prst="rect">
            <a:avLst/>
          </a:prstGeom>
        </p:spPr>
      </p:pic>
      <p:pic>
        <p:nvPicPr>
          <p:cNvPr id="10" name="Picture 9">
            <a:extLst>
              <a:ext uri="{FF2B5EF4-FFF2-40B4-BE49-F238E27FC236}">
                <a16:creationId xmlns:a16="http://schemas.microsoft.com/office/drawing/2014/main" id="{38B9291C-BC45-8DD0-72C7-FAA2DCF66148}"/>
              </a:ext>
            </a:extLst>
          </p:cNvPr>
          <p:cNvPicPr>
            <a:picLocks noChangeAspect="1"/>
          </p:cNvPicPr>
          <p:nvPr/>
        </p:nvPicPr>
        <p:blipFill>
          <a:blip r:embed="rId3"/>
          <a:stretch>
            <a:fillRect/>
          </a:stretch>
        </p:blipFill>
        <p:spPr>
          <a:xfrm>
            <a:off x="0" y="1810958"/>
            <a:ext cx="12192000" cy="3958832"/>
          </a:xfrm>
          <a:prstGeom prst="rect">
            <a:avLst/>
          </a:prstGeom>
        </p:spPr>
      </p:pic>
      <p:sp>
        <p:nvSpPr>
          <p:cNvPr id="11" name="TextBox 10">
            <a:extLst>
              <a:ext uri="{FF2B5EF4-FFF2-40B4-BE49-F238E27FC236}">
                <a16:creationId xmlns:a16="http://schemas.microsoft.com/office/drawing/2014/main" id="{7AE5003E-E091-13E1-B287-8080944FB2E6}"/>
              </a:ext>
            </a:extLst>
          </p:cNvPr>
          <p:cNvSpPr txBox="1"/>
          <p:nvPr/>
        </p:nvSpPr>
        <p:spPr>
          <a:xfrm>
            <a:off x="5287626" y="4265710"/>
            <a:ext cx="5454570" cy="646331"/>
          </a:xfrm>
          <a:prstGeom prst="rect">
            <a:avLst/>
          </a:prstGeom>
          <a:noFill/>
        </p:spPr>
        <p:txBody>
          <a:bodyPr wrap="none" rtlCol="0">
            <a:spAutoFit/>
          </a:bodyPr>
          <a:lstStyle/>
          <a:p>
            <a:r>
              <a:rPr lang="en-US" sz="3600" dirty="0">
                <a:solidFill>
                  <a:srgbClr val="FF0000"/>
                </a:solidFill>
              </a:rPr>
              <a:t>She </a:t>
            </a:r>
            <a:r>
              <a:rPr lang="en-US" sz="3600" b="1" dirty="0">
                <a:solidFill>
                  <a:srgbClr val="FF0000"/>
                </a:solidFill>
              </a:rPr>
              <a:t>shouldn’t</a:t>
            </a:r>
            <a:r>
              <a:rPr lang="en-US" sz="3600" dirty="0">
                <a:solidFill>
                  <a:srgbClr val="FF0000"/>
                </a:solidFill>
              </a:rPr>
              <a:t> eat too much</a:t>
            </a:r>
            <a:endParaRPr lang="en-VN" sz="3600" dirty="0">
              <a:solidFill>
                <a:srgbClr val="FF0000"/>
              </a:solidFill>
            </a:endParaRPr>
          </a:p>
        </p:txBody>
      </p:sp>
    </p:spTree>
    <p:extLst>
      <p:ext uri="{BB962C8B-B14F-4D97-AF65-F5344CB8AC3E}">
        <p14:creationId xmlns:p14="http://schemas.microsoft.com/office/powerpoint/2010/main" val="3938303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360B80-9476-C1A0-CE4B-D38EF8A0AFD8}"/>
              </a:ext>
            </a:extLst>
          </p:cNvPr>
          <p:cNvSpPr txBox="1"/>
          <p:nvPr/>
        </p:nvSpPr>
        <p:spPr>
          <a:xfrm>
            <a:off x="0" y="430375"/>
            <a:ext cx="1707502" cy="646331"/>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a:p>
            <a:r>
              <a:rPr lang="en-US" b="1" dirty="0">
                <a:solidFill>
                  <a:schemeClr val="bg1"/>
                </a:solidFill>
              </a:rPr>
              <a:t>WB, page 49</a:t>
            </a:r>
          </a:p>
        </p:txBody>
      </p:sp>
      <p:sp>
        <p:nvSpPr>
          <p:cNvPr id="7" name="TextBox 6">
            <a:extLst>
              <a:ext uri="{FF2B5EF4-FFF2-40B4-BE49-F238E27FC236}">
                <a16:creationId xmlns:a16="http://schemas.microsoft.com/office/drawing/2014/main" id="{E5A4AC0A-9626-5AE1-F7C5-6F996DCECFDF}"/>
              </a:ext>
            </a:extLst>
          </p:cNvPr>
          <p:cNvSpPr txBox="1"/>
          <p:nvPr/>
        </p:nvSpPr>
        <p:spPr>
          <a:xfrm>
            <a:off x="614597" y="1164627"/>
            <a:ext cx="1937518" cy="646331"/>
          </a:xfrm>
          <a:prstGeom prst="rect">
            <a:avLst/>
          </a:prstGeom>
          <a:noFill/>
        </p:spPr>
        <p:txBody>
          <a:bodyPr wrap="none" rtlCol="0">
            <a:spAutoFit/>
          </a:bodyPr>
          <a:lstStyle/>
          <a:p>
            <a:r>
              <a:rPr lang="en-VN" sz="3600" b="1" dirty="0">
                <a:solidFill>
                  <a:srgbClr val="FF0000"/>
                </a:solidFill>
              </a:rPr>
              <a:t>Example:</a:t>
            </a:r>
          </a:p>
        </p:txBody>
      </p:sp>
      <p:pic>
        <p:nvPicPr>
          <p:cNvPr id="4" name="Picture 3">
            <a:extLst>
              <a:ext uri="{FF2B5EF4-FFF2-40B4-BE49-F238E27FC236}">
                <a16:creationId xmlns:a16="http://schemas.microsoft.com/office/drawing/2014/main" id="{7715E0DE-4F9B-F1EF-7EA8-914BCC6C5120}"/>
              </a:ext>
            </a:extLst>
          </p:cNvPr>
          <p:cNvPicPr>
            <a:picLocks noChangeAspect="1"/>
          </p:cNvPicPr>
          <p:nvPr/>
        </p:nvPicPr>
        <p:blipFill>
          <a:blip r:embed="rId2"/>
          <a:stretch>
            <a:fillRect/>
          </a:stretch>
        </p:blipFill>
        <p:spPr>
          <a:xfrm>
            <a:off x="0" y="2050940"/>
            <a:ext cx="12192000" cy="3927374"/>
          </a:xfrm>
          <a:prstGeom prst="rect">
            <a:avLst/>
          </a:prstGeom>
        </p:spPr>
      </p:pic>
      <p:pic>
        <p:nvPicPr>
          <p:cNvPr id="5" name="Picture 4">
            <a:extLst>
              <a:ext uri="{FF2B5EF4-FFF2-40B4-BE49-F238E27FC236}">
                <a16:creationId xmlns:a16="http://schemas.microsoft.com/office/drawing/2014/main" id="{1E289DEA-DA76-303A-020F-75599AC30FCF}"/>
              </a:ext>
            </a:extLst>
          </p:cNvPr>
          <p:cNvPicPr>
            <a:picLocks noChangeAspect="1"/>
          </p:cNvPicPr>
          <p:nvPr/>
        </p:nvPicPr>
        <p:blipFill>
          <a:blip r:embed="rId3"/>
          <a:stretch>
            <a:fillRect/>
          </a:stretch>
        </p:blipFill>
        <p:spPr>
          <a:xfrm>
            <a:off x="1707502" y="430375"/>
            <a:ext cx="3193271" cy="659024"/>
          </a:xfrm>
          <a:prstGeom prst="rect">
            <a:avLst/>
          </a:prstGeom>
        </p:spPr>
      </p:pic>
      <p:sp>
        <p:nvSpPr>
          <p:cNvPr id="11" name="TextBox 10">
            <a:extLst>
              <a:ext uri="{FF2B5EF4-FFF2-40B4-BE49-F238E27FC236}">
                <a16:creationId xmlns:a16="http://schemas.microsoft.com/office/drawing/2014/main" id="{7AE5003E-E091-13E1-B287-8080944FB2E6}"/>
              </a:ext>
            </a:extLst>
          </p:cNvPr>
          <p:cNvSpPr txBox="1"/>
          <p:nvPr/>
        </p:nvSpPr>
        <p:spPr>
          <a:xfrm>
            <a:off x="5318448" y="2601297"/>
            <a:ext cx="5453994" cy="707886"/>
          </a:xfrm>
          <a:prstGeom prst="rect">
            <a:avLst/>
          </a:prstGeom>
          <a:noFill/>
        </p:spPr>
        <p:txBody>
          <a:bodyPr wrap="none" rtlCol="0">
            <a:spAutoFit/>
          </a:bodyPr>
          <a:lstStyle/>
          <a:p>
            <a:r>
              <a:rPr lang="en-US" sz="4000" dirty="0">
                <a:solidFill>
                  <a:srgbClr val="FF0000"/>
                </a:solidFill>
              </a:rPr>
              <a:t>They </a:t>
            </a:r>
            <a:r>
              <a:rPr lang="en-US" sz="4000" b="1" dirty="0">
                <a:solidFill>
                  <a:srgbClr val="FF0000"/>
                </a:solidFill>
              </a:rPr>
              <a:t>should </a:t>
            </a:r>
            <a:r>
              <a:rPr lang="en-US" sz="4000" dirty="0">
                <a:solidFill>
                  <a:srgbClr val="FF0000"/>
                </a:solidFill>
              </a:rPr>
              <a:t>play outside</a:t>
            </a:r>
            <a:endParaRPr lang="en-VN" sz="4000" dirty="0">
              <a:solidFill>
                <a:srgbClr val="FF0000"/>
              </a:solidFill>
            </a:endParaRPr>
          </a:p>
        </p:txBody>
      </p:sp>
      <p:sp>
        <p:nvSpPr>
          <p:cNvPr id="6" name="TextBox 5">
            <a:extLst>
              <a:ext uri="{FF2B5EF4-FFF2-40B4-BE49-F238E27FC236}">
                <a16:creationId xmlns:a16="http://schemas.microsoft.com/office/drawing/2014/main" id="{18491A16-FB36-A09A-CC80-36F990D30A71}"/>
              </a:ext>
            </a:extLst>
          </p:cNvPr>
          <p:cNvSpPr txBox="1"/>
          <p:nvPr/>
        </p:nvSpPr>
        <p:spPr>
          <a:xfrm>
            <a:off x="5318448" y="4510577"/>
            <a:ext cx="5509009" cy="707886"/>
          </a:xfrm>
          <a:prstGeom prst="rect">
            <a:avLst/>
          </a:prstGeom>
          <a:noFill/>
        </p:spPr>
        <p:txBody>
          <a:bodyPr wrap="none" rtlCol="0">
            <a:spAutoFit/>
          </a:bodyPr>
          <a:lstStyle/>
          <a:p>
            <a:r>
              <a:rPr lang="en-US" sz="4000" dirty="0">
                <a:solidFill>
                  <a:srgbClr val="FF0000"/>
                </a:solidFill>
              </a:rPr>
              <a:t>He </a:t>
            </a:r>
            <a:r>
              <a:rPr lang="en-US" sz="4000" b="1" dirty="0">
                <a:solidFill>
                  <a:srgbClr val="FF0000"/>
                </a:solidFill>
              </a:rPr>
              <a:t>shouldn’t </a:t>
            </a:r>
            <a:r>
              <a:rPr lang="en-US" sz="4000" dirty="0">
                <a:solidFill>
                  <a:srgbClr val="FF0000"/>
                </a:solidFill>
              </a:rPr>
              <a:t>eat </a:t>
            </a:r>
            <a:r>
              <a:rPr lang="en-US" sz="4000" dirty="0" err="1">
                <a:solidFill>
                  <a:srgbClr val="FF0000"/>
                </a:solidFill>
              </a:rPr>
              <a:t>fastfood</a:t>
            </a:r>
            <a:endParaRPr lang="en-VN" sz="4000" dirty="0">
              <a:solidFill>
                <a:srgbClr val="FF0000"/>
              </a:solidFill>
            </a:endParaRPr>
          </a:p>
        </p:txBody>
      </p:sp>
    </p:spTree>
    <p:extLst>
      <p:ext uri="{BB962C8B-B14F-4D97-AF65-F5344CB8AC3E}">
        <p14:creationId xmlns:p14="http://schemas.microsoft.com/office/powerpoint/2010/main" val="256116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270"/>
            <a:ext cx="9007475" cy="6141460"/>
          </a:xfrm>
          <a:prstGeom prst="rect">
            <a:avLst/>
          </a:prstGeom>
        </p:spPr>
      </p:pic>
      <p:sp>
        <p:nvSpPr>
          <p:cNvPr id="5" name="Rectangle: Diagonal Corners Rounded 4">
            <a:extLst>
              <a:ext uri="{FF2B5EF4-FFF2-40B4-BE49-F238E27FC236}">
                <a16:creationId xmlns:a16="http://schemas.microsoft.com/office/drawing/2014/main" id="{F6649C3A-3028-1045-9050-8B4D037870AD}"/>
              </a:ext>
            </a:extLst>
          </p:cNvPr>
          <p:cNvSpPr/>
          <p:nvPr/>
        </p:nvSpPr>
        <p:spPr>
          <a:xfrm>
            <a:off x="6989335" y="880873"/>
            <a:ext cx="5155039" cy="750014"/>
          </a:xfrm>
          <a:prstGeom prst="round2Diag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981077926"/>
      </p:ext>
    </p:extLst>
  </p:cSld>
  <p:clrMapOvr>
    <a:masterClrMapping/>
  </p:clrMapOvr>
  <p:transition spd="slow">
    <p:comb/>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76942" y="1815293"/>
            <a:ext cx="3415039"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do exercise, eat fast food, eat vegetables, wash your hands, play outside, eat too much</a:t>
            </a:r>
          </a:p>
        </p:txBody>
      </p:sp>
      <p:sp>
        <p:nvSpPr>
          <p:cNvPr id="6" name="Rectangle 5"/>
          <p:cNvSpPr/>
          <p:nvPr/>
        </p:nvSpPr>
        <p:spPr>
          <a:xfrm>
            <a:off x="4939989" y="1815293"/>
            <a:ext cx="699829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i="1" dirty="0">
                <a:solidFill>
                  <a:srgbClr val="0070C0"/>
                </a:solidFill>
              </a:rPr>
              <a:t>What should I do to be healthy?</a:t>
            </a:r>
          </a:p>
          <a:p>
            <a:r>
              <a:rPr lang="en-US" sz="3600" i="1" dirty="0">
                <a:solidFill>
                  <a:srgbClr val="0070C0"/>
                </a:solidFill>
              </a:rPr>
              <a:t>You should do exercise.</a:t>
            </a:r>
          </a:p>
          <a:p>
            <a:r>
              <a:rPr lang="en-US" sz="3600" i="1" dirty="0">
                <a:solidFill>
                  <a:srgbClr val="0070C0"/>
                </a:solidFill>
              </a:rPr>
              <a:t>You shouldn't eat fast food.</a:t>
            </a:r>
          </a:p>
        </p:txBody>
      </p:sp>
    </p:spTree>
    <p:extLst>
      <p:ext uri="{BB962C8B-B14F-4D97-AF65-F5344CB8AC3E}">
        <p14:creationId xmlns:p14="http://schemas.microsoft.com/office/powerpoint/2010/main" val="1561148267"/>
      </p:ext>
    </p:extLst>
  </p:cSld>
  <p:clrMapOvr>
    <a:masterClrMapping/>
  </p:clrMapOvr>
  <p:transition spd="slow">
    <p:comb/>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5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49).</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5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a:t>
            </a:r>
          </a:p>
          <a:p>
            <a:pPr marL="571500" indent="-571500">
              <a:buFontTx/>
              <a:buChar char="-"/>
            </a:pPr>
            <a:r>
              <a:rPr lang="en-US" sz="3600" i="1" dirty="0">
                <a:solidFill>
                  <a:srgbClr val="0070C0"/>
                </a:solidFill>
              </a:rPr>
              <a:t>Prepare the next lesson (page 76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5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3"/>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022161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280"/>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val="1757500116"/>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spTree>
    <p:extLst>
      <p:ext uri="{BB962C8B-B14F-4D97-AF65-F5344CB8AC3E}">
        <p14:creationId xmlns:p14="http://schemas.microsoft.com/office/powerpoint/2010/main" val="2239200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965450" y="580898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186238276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5DCAE09-9DAA-DF45-82E1-3B4EC7C2B61B}"/>
              </a:ext>
            </a:extLst>
          </p:cNvPr>
          <p:cNvGrpSpPr/>
          <p:nvPr/>
        </p:nvGrpSpPr>
        <p:grpSpPr>
          <a:xfrm>
            <a:off x="1600747" y="5271034"/>
            <a:ext cx="9144000" cy="1251859"/>
            <a:chOff x="0" y="5606141"/>
            <a:chExt cx="9529943" cy="1251858"/>
          </a:xfrm>
        </p:grpSpPr>
        <p:pic>
          <p:nvPicPr>
            <p:cNvPr id="17" name="Рисунок 16"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271D7C61-4BA4-864A-A551-56BD0BD5DF63}"/>
                </a:ext>
              </a:extLst>
            </p:cNvPr>
            <p:cNvPicPr>
              <a:picLocks noChangeAspect="1"/>
            </p:cNvPicPr>
            <p:nvPr/>
          </p:nvPicPr>
          <p:blipFill>
            <a:blip r:embed="rId4"/>
            <a:stretch>
              <a:fillRect/>
            </a:stretch>
          </p:blipFill>
          <p:spPr>
            <a:xfrm>
              <a:off x="0" y="5606142"/>
              <a:ext cx="4813959" cy="1251857"/>
            </a:xfrm>
            <a:prstGeom prst="rect">
              <a:avLst/>
            </a:prstGeom>
          </p:spPr>
        </p:pic>
        <p:pic>
          <p:nvPicPr>
            <p:cNvPr id="18" name="Рисунок 17"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785A636D-F2D3-3741-95EE-F009B61C5E9C}"/>
                </a:ext>
              </a:extLst>
            </p:cNvPr>
            <p:cNvPicPr>
              <a:picLocks noChangeAspect="1"/>
            </p:cNvPicPr>
            <p:nvPr/>
          </p:nvPicPr>
          <p:blipFill>
            <a:blip r:embed="rId4"/>
            <a:stretch>
              <a:fillRect/>
            </a:stretch>
          </p:blipFill>
          <p:spPr>
            <a:xfrm flipH="1">
              <a:off x="4715987" y="5606141"/>
              <a:ext cx="4813956" cy="1251856"/>
            </a:xfrm>
            <a:prstGeom prst="rect">
              <a:avLst/>
            </a:prstGeom>
          </p:spPr>
        </p:pic>
      </p:grpSp>
      <p:sp>
        <p:nvSpPr>
          <p:cNvPr id="2" name="Прямоугольник 1">
            <a:extLst>
              <a:ext uri="{FF2B5EF4-FFF2-40B4-BE49-F238E27FC236}">
                <a16:creationId xmlns:a16="http://schemas.microsoft.com/office/drawing/2014/main" id="{AD963598-04CE-4C4F-8D43-67DF7D64D902}"/>
              </a:ext>
            </a:extLst>
          </p:cNvPr>
          <p:cNvSpPr/>
          <p:nvPr/>
        </p:nvSpPr>
        <p:spPr>
          <a:xfrm>
            <a:off x="1524000" y="5236030"/>
            <a:ext cx="9144000" cy="3701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latin typeface="Calibri" panose="020F0502020204030204"/>
            </a:endParaRPr>
          </a:p>
        </p:txBody>
      </p:sp>
      <p:sp>
        <p:nvSpPr>
          <p:cNvPr id="14" name="Скругленная прямоугольная выноска 13">
            <a:extLst>
              <a:ext uri="{FF2B5EF4-FFF2-40B4-BE49-F238E27FC236}">
                <a16:creationId xmlns:a16="http://schemas.microsoft.com/office/drawing/2014/main" id="{8BA1DAA6-1697-5742-B250-7BB94757AFAF}"/>
              </a:ext>
            </a:extLst>
          </p:cNvPr>
          <p:cNvSpPr/>
          <p:nvPr/>
        </p:nvSpPr>
        <p:spPr>
          <a:xfrm flipH="1">
            <a:off x="1851427" y="604363"/>
            <a:ext cx="7719936" cy="1325407"/>
          </a:xfrm>
          <a:prstGeom prst="wedgeRoundRectCallout">
            <a:avLst>
              <a:gd name="adj1" fmla="val -38038"/>
              <a:gd name="adj2" fmla="val 8661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3600" dirty="0"/>
              <a:t>Peter learned about health and how to be healthy in his science class.</a:t>
            </a:r>
            <a:endParaRPr lang="ru-RU" sz="3600" b="1" dirty="0">
              <a:solidFill>
                <a:prstClr val="black"/>
              </a:solidFill>
              <a:latin typeface="Calibri" panose="020F0502020204030204"/>
            </a:endParaRPr>
          </a:p>
        </p:txBody>
      </p:sp>
      <p:pic>
        <p:nvPicPr>
          <p:cNvPr id="15" name="Рисунок 14">
            <a:hlinkClick r:id="" action="ppaction://hlinkshowjump?jump=nextslide"/>
            <a:extLst>
              <a:ext uri="{FF2B5EF4-FFF2-40B4-BE49-F238E27FC236}">
                <a16:creationId xmlns:a16="http://schemas.microsoft.com/office/drawing/2014/main" id="{1C687D8F-684D-2D46-A56E-5A9FEA3971C5}"/>
              </a:ext>
            </a:extLst>
          </p:cNvPr>
          <p:cNvPicPr>
            <a:picLocks noChangeAspect="1"/>
          </p:cNvPicPr>
          <p:nvPr/>
        </p:nvPicPr>
        <p:blipFill>
          <a:blip r:embed="rId5"/>
          <a:stretch>
            <a:fillRect/>
          </a:stretch>
        </p:blipFill>
        <p:spPr>
          <a:xfrm flipH="1">
            <a:off x="11090376" y="578621"/>
            <a:ext cx="1194937" cy="1228409"/>
          </a:xfrm>
          <a:prstGeom prst="rect">
            <a:avLst/>
          </a:prstGeom>
        </p:spPr>
      </p:pic>
      <p:grpSp>
        <p:nvGrpSpPr>
          <p:cNvPr id="12" name="Группа 11">
            <a:extLst>
              <a:ext uri="{FF2B5EF4-FFF2-40B4-BE49-F238E27FC236}">
                <a16:creationId xmlns:a16="http://schemas.microsoft.com/office/drawing/2014/main" id="{873925EA-881A-4341-B04D-7788498BCB2C}"/>
              </a:ext>
            </a:extLst>
          </p:cNvPr>
          <p:cNvGrpSpPr/>
          <p:nvPr/>
        </p:nvGrpSpPr>
        <p:grpSpPr>
          <a:xfrm rot="16200000">
            <a:off x="2389378" y="3848340"/>
            <a:ext cx="3599151" cy="1211353"/>
            <a:chOff x="509927" y="5897120"/>
            <a:chExt cx="3599151" cy="1512314"/>
          </a:xfrm>
        </p:grpSpPr>
        <p:sp>
          <p:nvSpPr>
            <p:cNvPr id="24" name="Цилиндр 23">
              <a:extLst>
                <a:ext uri="{FF2B5EF4-FFF2-40B4-BE49-F238E27FC236}">
                  <a16:creationId xmlns:a16="http://schemas.microsoft.com/office/drawing/2014/main" id="{31B7B9B3-5D7B-7A4A-A3F9-A368BEAC5842}"/>
                </a:ext>
              </a:extLst>
            </p:cNvPr>
            <p:cNvSpPr/>
            <p:nvPr/>
          </p:nvSpPr>
          <p:spPr>
            <a:xfrm>
              <a:off x="747017" y="5949125"/>
              <a:ext cx="410967" cy="1460309"/>
            </a:xfrm>
            <a:prstGeom prst="can">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0" name="Цилиндр 9">
              <a:extLst>
                <a:ext uri="{FF2B5EF4-FFF2-40B4-BE49-F238E27FC236}">
                  <a16:creationId xmlns:a16="http://schemas.microsoft.com/office/drawing/2014/main" id="{892376EF-7592-2A4D-B34A-B298E6D9CB0A}"/>
                </a:ext>
              </a:extLst>
            </p:cNvPr>
            <p:cNvSpPr/>
            <p:nvPr/>
          </p:nvSpPr>
          <p:spPr>
            <a:xfrm>
              <a:off x="3408228" y="5897120"/>
              <a:ext cx="410967" cy="1460310"/>
            </a:xfrm>
            <a:prstGeom prst="can">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8" name="Овал 7">
              <a:extLst>
                <a:ext uri="{FF2B5EF4-FFF2-40B4-BE49-F238E27FC236}">
                  <a16:creationId xmlns:a16="http://schemas.microsoft.com/office/drawing/2014/main" id="{F3BB11F4-9BD7-3E43-B98B-36FA10F13ECE}"/>
                </a:ext>
              </a:extLst>
            </p:cNvPr>
            <p:cNvSpPr/>
            <p:nvPr/>
          </p:nvSpPr>
          <p:spPr>
            <a:xfrm>
              <a:off x="509927" y="6084025"/>
              <a:ext cx="3599151" cy="1325407"/>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TRUE</a:t>
              </a:r>
              <a:endParaRPr lang="ru-RU" sz="3200" b="1" dirty="0">
                <a:solidFill>
                  <a:prstClr val="black"/>
                </a:solidFill>
                <a:latin typeface="Calibri" panose="020F0502020204030204"/>
              </a:endParaRPr>
            </a:p>
          </p:txBody>
        </p:sp>
      </p:grpSp>
      <p:grpSp>
        <p:nvGrpSpPr>
          <p:cNvPr id="45" name="Группа 44">
            <a:extLst>
              <a:ext uri="{FF2B5EF4-FFF2-40B4-BE49-F238E27FC236}">
                <a16:creationId xmlns:a16="http://schemas.microsoft.com/office/drawing/2014/main" id="{1D83DE8B-B0A8-264E-A378-D12C4B459F3B}"/>
              </a:ext>
            </a:extLst>
          </p:cNvPr>
          <p:cNvGrpSpPr/>
          <p:nvPr/>
        </p:nvGrpSpPr>
        <p:grpSpPr>
          <a:xfrm rot="16200000">
            <a:off x="4781134" y="3869167"/>
            <a:ext cx="3599151" cy="1169699"/>
            <a:chOff x="509927" y="3180465"/>
            <a:chExt cx="3599151" cy="1460311"/>
          </a:xfrm>
        </p:grpSpPr>
        <p:sp>
          <p:nvSpPr>
            <p:cNvPr id="46" name="Цилиндр 45">
              <a:extLst>
                <a:ext uri="{FF2B5EF4-FFF2-40B4-BE49-F238E27FC236}">
                  <a16:creationId xmlns:a16="http://schemas.microsoft.com/office/drawing/2014/main" id="{890BAEA3-C789-F345-843C-22263C80FF2B}"/>
                </a:ext>
              </a:extLst>
            </p:cNvPr>
            <p:cNvSpPr/>
            <p:nvPr/>
          </p:nvSpPr>
          <p:spPr>
            <a:xfrm>
              <a:off x="788252" y="3180465"/>
              <a:ext cx="410967" cy="1460309"/>
            </a:xfrm>
            <a:prstGeom prst="can">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7" name="Цилиндр 46">
              <a:extLst>
                <a:ext uri="{FF2B5EF4-FFF2-40B4-BE49-F238E27FC236}">
                  <a16:creationId xmlns:a16="http://schemas.microsoft.com/office/drawing/2014/main" id="{40F0D7DC-E1C0-7840-A16A-138B101F932C}"/>
                </a:ext>
              </a:extLst>
            </p:cNvPr>
            <p:cNvSpPr/>
            <p:nvPr/>
          </p:nvSpPr>
          <p:spPr>
            <a:xfrm>
              <a:off x="3479637" y="3180466"/>
              <a:ext cx="410967" cy="1460310"/>
            </a:xfrm>
            <a:prstGeom prst="can">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8" name="Овал 47">
              <a:extLst>
                <a:ext uri="{FF2B5EF4-FFF2-40B4-BE49-F238E27FC236}">
                  <a16:creationId xmlns:a16="http://schemas.microsoft.com/office/drawing/2014/main" id="{FD7A8C71-CA0C-DA48-AAEC-57169BA95549}"/>
                </a:ext>
              </a:extLst>
            </p:cNvPr>
            <p:cNvSpPr/>
            <p:nvPr/>
          </p:nvSpPr>
          <p:spPr>
            <a:xfrm>
              <a:off x="509927" y="3247917"/>
              <a:ext cx="3599151" cy="1325407"/>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FALSE</a:t>
              </a:r>
              <a:endParaRPr lang="ru-RU" sz="3200" b="1" dirty="0">
                <a:solidFill>
                  <a:prstClr val="black"/>
                </a:solidFill>
                <a:latin typeface="Calibri" panose="020F0502020204030204"/>
              </a:endParaRPr>
            </a:p>
          </p:txBody>
        </p:sp>
      </p:grpSp>
      <p:pic>
        <p:nvPicPr>
          <p:cNvPr id="5" name="Picture 4" descr="A cartoon of a child&#10;&#10;Description automatically generated">
            <a:extLst>
              <a:ext uri="{FF2B5EF4-FFF2-40B4-BE49-F238E27FC236}">
                <a16:creationId xmlns:a16="http://schemas.microsoft.com/office/drawing/2014/main" id="{C86F3DCE-F700-460D-35EC-19D730318FC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450096" y="1450449"/>
            <a:ext cx="3984793" cy="5629523"/>
          </a:xfrm>
          <a:prstGeom prst="rect">
            <a:avLst/>
          </a:prstGeom>
        </p:spPr>
      </p:pic>
    </p:spTree>
    <p:extLst>
      <p:ext uri="{BB962C8B-B14F-4D97-AF65-F5344CB8AC3E}">
        <p14:creationId xmlns:p14="http://schemas.microsoft.com/office/powerpoint/2010/main" val="16693923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1%83%D1%80%D0%B0.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500"/>
                                        <p:tgtEl>
                                          <p:spTgt spid="45"/>
                                        </p:tgtEl>
                                      </p:cBhvr>
                                    </p:animEffect>
                                    <p:anim calcmode="lin" valueType="num">
                                      <p:cBhvr>
                                        <p:cTn id="13" dur="5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
                                        <p:tgtEl>
                                          <p:spTgt spid="45"/>
                                        </p:tgtEl>
                                        <p:attrNameLst>
                                          <p:attrName>ppt_h</p:attrName>
                                        </p:attrNameLst>
                                      </p:cBhvr>
                                      <p:tavLst>
                                        <p:tav tm="0">
                                          <p:val>
                                            <p:strVal val="ppt_h"/>
                                          </p:val>
                                        </p:tav>
                                        <p:tav tm="100000">
                                          <p:val>
                                            <p:strVal val="ppt_h"/>
                                          </p:val>
                                        </p:tav>
                                      </p:tavLst>
                                    </p:anim>
                                    <p:set>
                                      <p:cBhvr>
                                        <p:cTn id="1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skateboard.wav"/>
                                        </p:tgtEl>
                                      </p:cMediaNode>
                                    </p:audio>
                                  </p:subTnLst>
                                </p:cTn>
                              </p:par>
                            </p:childTnLst>
                          </p:cTn>
                        </p:par>
                      </p:childTnLst>
                    </p:cTn>
                  </p:par>
                </p:childTnLst>
              </p:cTn>
              <p:nextCondLst>
                <p:cond evt="onClick" delay="0">
                  <p:tgtEl>
                    <p:spTgt spid="4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cxnSp>
        <p:nvCxnSpPr>
          <p:cNvPr id="5" name="Straight Connector 4">
            <a:extLst>
              <a:ext uri="{FF2B5EF4-FFF2-40B4-BE49-F238E27FC236}">
                <a16:creationId xmlns:a16="http://schemas.microsoft.com/office/drawing/2014/main" id="{719727DB-4383-D171-7760-A9344575496B}"/>
              </a:ext>
            </a:extLst>
          </p:cNvPr>
          <p:cNvCxnSpPr/>
          <p:nvPr/>
        </p:nvCxnSpPr>
        <p:spPr>
          <a:xfrm>
            <a:off x="2474843" y="3498574"/>
            <a:ext cx="301155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5484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5DCAE09-9DAA-DF45-82E1-3B4EC7C2B61B}"/>
              </a:ext>
            </a:extLst>
          </p:cNvPr>
          <p:cNvGrpSpPr/>
          <p:nvPr/>
        </p:nvGrpSpPr>
        <p:grpSpPr>
          <a:xfrm>
            <a:off x="1524000" y="5236030"/>
            <a:ext cx="9144000" cy="1251859"/>
            <a:chOff x="0" y="5606141"/>
            <a:chExt cx="9529943" cy="1251858"/>
          </a:xfrm>
        </p:grpSpPr>
        <p:pic>
          <p:nvPicPr>
            <p:cNvPr id="17" name="Рисунок 16"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271D7C61-4BA4-864A-A551-56BD0BD5DF63}"/>
                </a:ext>
              </a:extLst>
            </p:cNvPr>
            <p:cNvPicPr>
              <a:picLocks noChangeAspect="1"/>
            </p:cNvPicPr>
            <p:nvPr/>
          </p:nvPicPr>
          <p:blipFill>
            <a:blip r:embed="rId4"/>
            <a:stretch>
              <a:fillRect/>
            </a:stretch>
          </p:blipFill>
          <p:spPr>
            <a:xfrm>
              <a:off x="0" y="5606142"/>
              <a:ext cx="4813959" cy="1251857"/>
            </a:xfrm>
            <a:prstGeom prst="rect">
              <a:avLst/>
            </a:prstGeom>
          </p:spPr>
        </p:pic>
        <p:pic>
          <p:nvPicPr>
            <p:cNvPr id="18" name="Рисунок 17" descr="Изображение выглядит как спорт, ловля рыбы, внешний, стрельба из лука&#10;&#10;Автоматически созданное описание">
              <a:extLst>
                <a:ext uri="{FF2B5EF4-FFF2-40B4-BE49-F238E27FC236}">
                  <a16:creationId xmlns:a16="http://schemas.microsoft.com/office/drawing/2014/main" id="{785A636D-F2D3-3741-95EE-F009B61C5E9C}"/>
                </a:ext>
              </a:extLst>
            </p:cNvPr>
            <p:cNvPicPr>
              <a:picLocks noChangeAspect="1"/>
            </p:cNvPicPr>
            <p:nvPr/>
          </p:nvPicPr>
          <p:blipFill>
            <a:blip r:embed="rId4"/>
            <a:stretch>
              <a:fillRect/>
            </a:stretch>
          </p:blipFill>
          <p:spPr>
            <a:xfrm flipH="1">
              <a:off x="4715987" y="5606141"/>
              <a:ext cx="4813956" cy="1251856"/>
            </a:xfrm>
            <a:prstGeom prst="rect">
              <a:avLst/>
            </a:prstGeom>
          </p:spPr>
        </p:pic>
      </p:grpSp>
      <p:sp>
        <p:nvSpPr>
          <p:cNvPr id="2" name="Прямоугольник 1">
            <a:extLst>
              <a:ext uri="{FF2B5EF4-FFF2-40B4-BE49-F238E27FC236}">
                <a16:creationId xmlns:a16="http://schemas.microsoft.com/office/drawing/2014/main" id="{AD963598-04CE-4C4F-8D43-67DF7D64D902}"/>
              </a:ext>
            </a:extLst>
          </p:cNvPr>
          <p:cNvSpPr/>
          <p:nvPr/>
        </p:nvSpPr>
        <p:spPr>
          <a:xfrm>
            <a:off x="1524000" y="5236030"/>
            <a:ext cx="9144000" cy="3701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latin typeface="Calibri" panose="020F0502020204030204"/>
            </a:endParaRPr>
          </a:p>
        </p:txBody>
      </p:sp>
      <p:sp>
        <p:nvSpPr>
          <p:cNvPr id="14" name="Скругленная прямоугольная выноска 13">
            <a:extLst>
              <a:ext uri="{FF2B5EF4-FFF2-40B4-BE49-F238E27FC236}">
                <a16:creationId xmlns:a16="http://schemas.microsoft.com/office/drawing/2014/main" id="{8BA1DAA6-1697-5742-B250-7BB94757AFAF}"/>
              </a:ext>
            </a:extLst>
          </p:cNvPr>
          <p:cNvSpPr/>
          <p:nvPr/>
        </p:nvSpPr>
        <p:spPr>
          <a:xfrm flipH="1">
            <a:off x="2044787" y="481623"/>
            <a:ext cx="6184815" cy="1325407"/>
          </a:xfrm>
          <a:prstGeom prst="wedgeRoundRectCallout">
            <a:avLst>
              <a:gd name="adj1" fmla="val -38038"/>
              <a:gd name="adj2" fmla="val 86612"/>
              <a:gd name="adj3" fmla="val 16667"/>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r>
              <a:rPr lang="en-US" sz="4000" dirty="0"/>
              <a:t>His teacher said we should eat lots of snacks.</a:t>
            </a:r>
            <a:endParaRPr lang="ru-RU" sz="4000" b="1" dirty="0">
              <a:solidFill>
                <a:prstClr val="black"/>
              </a:solidFill>
              <a:latin typeface="Calibri" panose="020F0502020204030204"/>
            </a:endParaRPr>
          </a:p>
        </p:txBody>
      </p:sp>
      <p:pic>
        <p:nvPicPr>
          <p:cNvPr id="15" name="Рисунок 14">
            <a:hlinkClick r:id="" action="ppaction://hlinkshowjump?jump=nextslide"/>
            <a:extLst>
              <a:ext uri="{FF2B5EF4-FFF2-40B4-BE49-F238E27FC236}">
                <a16:creationId xmlns:a16="http://schemas.microsoft.com/office/drawing/2014/main" id="{1C687D8F-684D-2D46-A56E-5A9FEA3971C5}"/>
              </a:ext>
            </a:extLst>
          </p:cNvPr>
          <p:cNvPicPr>
            <a:picLocks noChangeAspect="1"/>
          </p:cNvPicPr>
          <p:nvPr/>
        </p:nvPicPr>
        <p:blipFill>
          <a:blip r:embed="rId5"/>
          <a:stretch>
            <a:fillRect/>
          </a:stretch>
        </p:blipFill>
        <p:spPr>
          <a:xfrm flipH="1">
            <a:off x="9319928" y="222040"/>
            <a:ext cx="1194937" cy="1228409"/>
          </a:xfrm>
          <a:prstGeom prst="rect">
            <a:avLst/>
          </a:prstGeom>
        </p:spPr>
      </p:pic>
      <p:grpSp>
        <p:nvGrpSpPr>
          <p:cNvPr id="12" name="Группа 11">
            <a:extLst>
              <a:ext uri="{FF2B5EF4-FFF2-40B4-BE49-F238E27FC236}">
                <a16:creationId xmlns:a16="http://schemas.microsoft.com/office/drawing/2014/main" id="{873925EA-881A-4341-B04D-7788498BCB2C}"/>
              </a:ext>
            </a:extLst>
          </p:cNvPr>
          <p:cNvGrpSpPr/>
          <p:nvPr/>
        </p:nvGrpSpPr>
        <p:grpSpPr>
          <a:xfrm rot="16200000">
            <a:off x="3812608" y="3723042"/>
            <a:ext cx="3599151" cy="1169699"/>
            <a:chOff x="509927" y="3180465"/>
            <a:chExt cx="3599151" cy="1460311"/>
          </a:xfrm>
        </p:grpSpPr>
        <p:sp>
          <p:nvSpPr>
            <p:cNvPr id="24" name="Цилиндр 23">
              <a:extLst>
                <a:ext uri="{FF2B5EF4-FFF2-40B4-BE49-F238E27FC236}">
                  <a16:creationId xmlns:a16="http://schemas.microsoft.com/office/drawing/2014/main" id="{31B7B9B3-5D7B-7A4A-A3F9-A368BEAC5842}"/>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10" name="Цилиндр 9">
              <a:extLst>
                <a:ext uri="{FF2B5EF4-FFF2-40B4-BE49-F238E27FC236}">
                  <a16:creationId xmlns:a16="http://schemas.microsoft.com/office/drawing/2014/main" id="{892376EF-7592-2A4D-B34A-B298E6D9CB0A}"/>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8" name="Овал 7">
              <a:extLst>
                <a:ext uri="{FF2B5EF4-FFF2-40B4-BE49-F238E27FC236}">
                  <a16:creationId xmlns:a16="http://schemas.microsoft.com/office/drawing/2014/main" id="{F3BB11F4-9BD7-3E43-B98B-36FA10F13ECE}"/>
                </a:ext>
              </a:extLst>
            </p:cNvPr>
            <p:cNvSpPr/>
            <p:nvPr/>
          </p:nvSpPr>
          <p:spPr>
            <a:xfrm>
              <a:off x="509927" y="3247917"/>
              <a:ext cx="3599151" cy="1325407"/>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FALSE</a:t>
              </a:r>
              <a:endParaRPr lang="ru-RU" sz="3200" b="1" dirty="0">
                <a:solidFill>
                  <a:prstClr val="black"/>
                </a:solidFill>
                <a:latin typeface="Calibri" panose="020F0502020204030204"/>
              </a:endParaRPr>
            </a:p>
          </p:txBody>
        </p:sp>
      </p:grpSp>
      <p:grpSp>
        <p:nvGrpSpPr>
          <p:cNvPr id="45" name="Группа 44">
            <a:extLst>
              <a:ext uri="{FF2B5EF4-FFF2-40B4-BE49-F238E27FC236}">
                <a16:creationId xmlns:a16="http://schemas.microsoft.com/office/drawing/2014/main" id="{1D83DE8B-B0A8-264E-A378-D12C4B459F3B}"/>
              </a:ext>
            </a:extLst>
          </p:cNvPr>
          <p:cNvGrpSpPr/>
          <p:nvPr/>
        </p:nvGrpSpPr>
        <p:grpSpPr>
          <a:xfrm rot="16200000">
            <a:off x="1754352" y="3723042"/>
            <a:ext cx="3599151" cy="1169699"/>
            <a:chOff x="509927" y="3180465"/>
            <a:chExt cx="3599151" cy="1460311"/>
          </a:xfrm>
        </p:grpSpPr>
        <p:sp>
          <p:nvSpPr>
            <p:cNvPr id="46" name="Цилиндр 45">
              <a:extLst>
                <a:ext uri="{FF2B5EF4-FFF2-40B4-BE49-F238E27FC236}">
                  <a16:creationId xmlns:a16="http://schemas.microsoft.com/office/drawing/2014/main" id="{890BAEA3-C789-F345-843C-22263C80FF2B}"/>
                </a:ext>
              </a:extLst>
            </p:cNvPr>
            <p:cNvSpPr/>
            <p:nvPr/>
          </p:nvSpPr>
          <p:spPr>
            <a:xfrm>
              <a:off x="788252" y="3180465"/>
              <a:ext cx="410967" cy="1460309"/>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7" name="Цилиндр 46">
              <a:extLst>
                <a:ext uri="{FF2B5EF4-FFF2-40B4-BE49-F238E27FC236}">
                  <a16:creationId xmlns:a16="http://schemas.microsoft.com/office/drawing/2014/main" id="{40F0D7DC-E1C0-7840-A16A-138B101F932C}"/>
                </a:ext>
              </a:extLst>
            </p:cNvPr>
            <p:cNvSpPr/>
            <p:nvPr/>
          </p:nvSpPr>
          <p:spPr>
            <a:xfrm>
              <a:off x="3479637" y="3180466"/>
              <a:ext cx="410967" cy="1460310"/>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latin typeface="Calibri" panose="020F0502020204030204"/>
              </a:endParaRPr>
            </a:p>
          </p:txBody>
        </p:sp>
        <p:sp>
          <p:nvSpPr>
            <p:cNvPr id="48" name="Овал 47">
              <a:extLst>
                <a:ext uri="{FF2B5EF4-FFF2-40B4-BE49-F238E27FC236}">
                  <a16:creationId xmlns:a16="http://schemas.microsoft.com/office/drawing/2014/main" id="{FD7A8C71-CA0C-DA48-AAEC-57169BA95549}"/>
                </a:ext>
              </a:extLst>
            </p:cNvPr>
            <p:cNvSpPr/>
            <p:nvPr/>
          </p:nvSpPr>
          <p:spPr>
            <a:xfrm>
              <a:off x="509927" y="3247917"/>
              <a:ext cx="3599151" cy="1325407"/>
            </a:xfrm>
            <a:prstGeom prst="ellipse">
              <a:avLst/>
            </a:prstGeom>
            <a:solidFill>
              <a:srgbClr val="FF7D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black"/>
                  </a:solidFill>
                  <a:latin typeface="Comic Sans MS" panose="030F0902030302020204" pitchFamily="66" charset="0"/>
                </a:rPr>
                <a:t>TRUE</a:t>
              </a:r>
              <a:endParaRPr lang="ru-RU" sz="3200" b="1" dirty="0">
                <a:solidFill>
                  <a:prstClr val="black"/>
                </a:solidFill>
                <a:latin typeface="Calibri" panose="020F0502020204030204"/>
              </a:endParaRPr>
            </a:p>
          </p:txBody>
        </p:sp>
      </p:grpSp>
      <p:pic>
        <p:nvPicPr>
          <p:cNvPr id="5" name="Picture 4" descr="A cartoon of a child with his arms out&#10;&#10;Description automatically generated">
            <a:extLst>
              <a:ext uri="{FF2B5EF4-FFF2-40B4-BE49-F238E27FC236}">
                <a16:creationId xmlns:a16="http://schemas.microsoft.com/office/drawing/2014/main" id="{70F9808C-87C9-455D-F1FE-9D1D0C35B58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63605" y="2019670"/>
            <a:ext cx="3290061" cy="4423611"/>
          </a:xfrm>
          <a:prstGeom prst="rect">
            <a:avLst/>
          </a:prstGeom>
        </p:spPr>
      </p:pic>
    </p:spTree>
    <p:extLst>
      <p:ext uri="{BB962C8B-B14F-4D97-AF65-F5344CB8AC3E}">
        <p14:creationId xmlns:p14="http://schemas.microsoft.com/office/powerpoint/2010/main" val="35623755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1%83%D1%80%D0%B0.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45" presetClass="exit" presetSubtype="0" fill="hold" nodeType="clickEffect">
                                  <p:stCondLst>
                                    <p:cond delay="0"/>
                                  </p:stCondLst>
                                  <p:childTnLst>
                                    <p:animEffect transition="out" filter="fade">
                                      <p:cBhvr>
                                        <p:cTn id="12" dur="500"/>
                                        <p:tgtEl>
                                          <p:spTgt spid="45"/>
                                        </p:tgtEl>
                                      </p:cBhvr>
                                    </p:animEffect>
                                    <p:anim calcmode="lin" valueType="num">
                                      <p:cBhvr>
                                        <p:cTn id="13" dur="500"/>
                                        <p:tgtEl>
                                          <p:spTgt spid="4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
                                        <p:tgtEl>
                                          <p:spTgt spid="45"/>
                                        </p:tgtEl>
                                        <p:attrNameLst>
                                          <p:attrName>ppt_h</p:attrName>
                                        </p:attrNameLst>
                                      </p:cBhvr>
                                      <p:tavLst>
                                        <p:tav tm="0">
                                          <p:val>
                                            <p:strVal val="ppt_h"/>
                                          </p:val>
                                        </p:tav>
                                        <p:tav tm="100000">
                                          <p:val>
                                            <p:strVal val="ppt_h"/>
                                          </p:val>
                                        </p:tav>
                                      </p:tavLst>
                                    </p:anim>
                                    <p:set>
                                      <p:cBhvr>
                                        <p:cTn id="15"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skateboard.wav"/>
                                        </p:tgtEl>
                                      </p:cMediaNode>
                                    </p:audio>
                                  </p:subTnLst>
                                </p:cTn>
                              </p:par>
                            </p:childTnLst>
                          </p:cTn>
                        </p:par>
                      </p:childTnLst>
                    </p:cTn>
                  </p:par>
                </p:childTnLst>
              </p:cTn>
              <p:nextCondLst>
                <p:cond evt="onClick" delay="0">
                  <p:tgtEl>
                    <p:spTgt spid="4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5B58A5-0091-CE4E-AF5B-8E792D4A0FC6}"/>
              </a:ext>
            </a:extLst>
          </p:cNvPr>
          <p:cNvSpPr txBox="1"/>
          <p:nvPr/>
        </p:nvSpPr>
        <p:spPr>
          <a:xfrm>
            <a:off x="1871816" y="637496"/>
            <a:ext cx="9299766" cy="830997"/>
          </a:xfrm>
          <a:prstGeom prst="rect">
            <a:avLst/>
          </a:prstGeom>
          <a:noFill/>
        </p:spPr>
        <p:txBody>
          <a:bodyPr wrap="square" rtlCol="0">
            <a:spAutoFit/>
          </a:bodyPr>
          <a:lstStyle/>
          <a:p>
            <a:pPr defTabSz="457200"/>
            <a:r>
              <a:rPr lang="en-US" sz="4800" dirty="0">
                <a:solidFill>
                  <a:srgbClr val="ED7D31">
                    <a:lumMod val="50000"/>
                  </a:srgbClr>
                </a:solidFill>
                <a:latin typeface="Britannic Bold" panose="020B0903060703020204" pitchFamily="34" charset="0"/>
              </a:rPr>
              <a:t>WHERE IS MY SKATEBOARD?</a:t>
            </a:r>
            <a:endParaRPr lang="ru-RU" sz="4800" dirty="0">
              <a:solidFill>
                <a:srgbClr val="ED7D31">
                  <a:lumMod val="50000"/>
                </a:srgbClr>
              </a:solidFill>
              <a:latin typeface="Calibri" panose="020F0502020204030204"/>
            </a:endParaRPr>
          </a:p>
        </p:txBody>
      </p:sp>
      <p:sp>
        <p:nvSpPr>
          <p:cNvPr id="8" name="Скругленный прямоугольник 7">
            <a:hlinkClick r:id="" action="ppaction://hlinkshowjump?jump=nextslide"/>
            <a:extLst>
              <a:ext uri="{FF2B5EF4-FFF2-40B4-BE49-F238E27FC236}">
                <a16:creationId xmlns:a16="http://schemas.microsoft.com/office/drawing/2014/main" id="{D00FDA29-246F-B349-B229-07AE3E8794E3}"/>
              </a:ext>
            </a:extLst>
          </p:cNvPr>
          <p:cNvSpPr/>
          <p:nvPr/>
        </p:nvSpPr>
        <p:spPr>
          <a:xfrm>
            <a:off x="9837081" y="760606"/>
            <a:ext cx="2042899" cy="584775"/>
          </a:xfrm>
          <a:prstGeom prst="roundRect">
            <a:avLst/>
          </a:prstGeom>
          <a:solidFill>
            <a:srgbClr val="FFFF00"/>
          </a:solidFill>
          <a:ln w="28575">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dirty="0">
                <a:solidFill>
                  <a:srgbClr val="ED7D31">
                    <a:lumMod val="50000"/>
                  </a:srgbClr>
                </a:solidFill>
                <a:latin typeface="Cooper Black" panose="0208090404030B020404" pitchFamily="18" charset="0"/>
              </a:rPr>
              <a:t>START</a:t>
            </a:r>
            <a:endParaRPr lang="ru-RU" sz="2400" dirty="0">
              <a:solidFill>
                <a:srgbClr val="ED7D31">
                  <a:lumMod val="50000"/>
                </a:srgbClr>
              </a:solidFill>
              <a:latin typeface="Calibri" panose="020F0502020204030204"/>
            </a:endParaRPr>
          </a:p>
        </p:txBody>
      </p:sp>
      <p:pic>
        <p:nvPicPr>
          <p:cNvPr id="2" name="Picture 1">
            <a:extLst>
              <a:ext uri="{FF2B5EF4-FFF2-40B4-BE49-F238E27FC236}">
                <a16:creationId xmlns:a16="http://schemas.microsoft.com/office/drawing/2014/main" id="{23798E82-7971-EDB7-F315-C9541CCA7D33}"/>
              </a:ext>
            </a:extLst>
          </p:cNvPr>
          <p:cNvPicPr>
            <a:picLocks noChangeAspect="1"/>
          </p:cNvPicPr>
          <p:nvPr/>
        </p:nvPicPr>
        <p:blipFill>
          <a:blip r:embed="rId2"/>
          <a:stretch>
            <a:fillRect/>
          </a:stretch>
        </p:blipFill>
        <p:spPr>
          <a:xfrm>
            <a:off x="2183836" y="2600202"/>
            <a:ext cx="10008164" cy="3880112"/>
          </a:xfrm>
          <a:prstGeom prst="rect">
            <a:avLst/>
          </a:prstGeom>
        </p:spPr>
      </p:pic>
      <p:pic>
        <p:nvPicPr>
          <p:cNvPr id="4" name="Picture 3" descr="A cartoon of a child on a skateboard&#10;&#10;Description automatically generated">
            <a:extLst>
              <a:ext uri="{FF2B5EF4-FFF2-40B4-BE49-F238E27FC236}">
                <a16:creationId xmlns:a16="http://schemas.microsoft.com/office/drawing/2014/main" id="{31BCC13D-7D4D-1E9B-2AD3-5FC09A37486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10" y="2087217"/>
            <a:ext cx="3170337" cy="4234632"/>
          </a:xfrm>
          <a:prstGeom prst="rect">
            <a:avLst/>
          </a:prstGeom>
        </p:spPr>
      </p:pic>
      <p:cxnSp>
        <p:nvCxnSpPr>
          <p:cNvPr id="5" name="Straight Connector 4">
            <a:extLst>
              <a:ext uri="{FF2B5EF4-FFF2-40B4-BE49-F238E27FC236}">
                <a16:creationId xmlns:a16="http://schemas.microsoft.com/office/drawing/2014/main" id="{719727DB-4383-D171-7760-A9344575496B}"/>
              </a:ext>
            </a:extLst>
          </p:cNvPr>
          <p:cNvCxnSpPr>
            <a:cxnSpLocks/>
          </p:cNvCxnSpPr>
          <p:nvPr/>
        </p:nvCxnSpPr>
        <p:spPr>
          <a:xfrm>
            <a:off x="3687417" y="3816626"/>
            <a:ext cx="549634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817262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551</Words>
  <Application>Microsoft Office PowerPoint</Application>
  <PresentationFormat>Widescreen</PresentationFormat>
  <Paragraphs>124</Paragraphs>
  <Slides>50</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Britannic Bold</vt:lpstr>
      <vt:lpstr>Calibri</vt:lpstr>
      <vt:lpstr>Calibri Light</vt:lpstr>
      <vt:lpstr>Comic Sans MS</vt:lpstr>
      <vt:lpstr>Cooper Black</vt:lpstr>
      <vt:lpstr>FuturaStd-Book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67</cp:revision>
  <dcterms:created xsi:type="dcterms:W3CDTF">2023-01-31T08:21:18Z</dcterms:created>
  <dcterms:modified xsi:type="dcterms:W3CDTF">2024-05-18T07:35:35Z</dcterms:modified>
</cp:coreProperties>
</file>