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5" r:id="rId3"/>
    <p:sldId id="305" r:id="rId4"/>
    <p:sldId id="306" r:id="rId5"/>
    <p:sldId id="463" r:id="rId6"/>
    <p:sldId id="429" r:id="rId7"/>
    <p:sldId id="317" r:id="rId8"/>
    <p:sldId id="327" r:id="rId9"/>
    <p:sldId id="285" r:id="rId10"/>
    <p:sldId id="451" r:id="rId11"/>
    <p:sldId id="381" r:id="rId12"/>
    <p:sldId id="455" r:id="rId13"/>
    <p:sldId id="380" r:id="rId14"/>
    <p:sldId id="291" r:id="rId15"/>
    <p:sldId id="437" r:id="rId16"/>
    <p:sldId id="284" r:id="rId17"/>
    <p:sldId id="287" r:id="rId18"/>
    <p:sldId id="256" r:id="rId19"/>
    <p:sldId id="445" r:id="rId20"/>
    <p:sldId id="263" r:id="rId21"/>
    <p:sldId id="446" r:id="rId22"/>
    <p:sldId id="447" r:id="rId23"/>
    <p:sldId id="448" r:id="rId24"/>
    <p:sldId id="449" r:id="rId25"/>
    <p:sldId id="450" r:id="rId26"/>
    <p:sldId id="457" r:id="rId27"/>
    <p:sldId id="345" r:id="rId28"/>
    <p:sldId id="452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E6B9E-BEC2-7B1D-6012-1BDFDA2A3CAC}" v="31" dt="2024-05-15T06:24:18.800"/>
    <p1510:client id="{BF080385-B8B0-246B-5369-14AC9877844D}" v="6" dt="2024-05-16T09:47:0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110" d="100"/>
          <a:sy n="110" d="100"/>
        </p:scale>
        <p:origin x="15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openclipart.org/detail/167549/green-tick---simple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5: 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8A46F-48EB-A720-23AE-7BBBDF0D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376"/>
            <a:ext cx="7931888" cy="737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3364-ED4C-7FE1-CC4A-E28DBEB18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02975"/>
            <a:ext cx="8463516" cy="5384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9C414-B3D3-55F9-6E56-A1E2917A3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935" y="792405"/>
            <a:ext cx="2517514" cy="5690272"/>
          </a:xfrm>
          <a:prstGeom prst="rect">
            <a:avLst/>
          </a:prstGeom>
        </p:spPr>
      </p:pic>
      <p:pic>
        <p:nvPicPr>
          <p:cNvPr id="10" name="CD3 TRACK 51">
            <a:hlinkClick r:id="" action="ppaction://media"/>
            <a:extLst>
              <a:ext uri="{FF2B5EF4-FFF2-40B4-BE49-F238E27FC236}">
                <a16:creationId xmlns:a16="http://schemas.microsoft.com/office/drawing/2014/main" id="{A28D7EFB-A74B-6159-E8B9-6B77409FE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8252" y="467384"/>
            <a:ext cx="829788" cy="829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1BAFE-EA18-97B8-DBBC-AEE9EE7D29F7}"/>
              </a:ext>
            </a:extLst>
          </p:cNvPr>
          <p:cNvSpPr txBox="1"/>
          <p:nvPr/>
        </p:nvSpPr>
        <p:spPr>
          <a:xfrm>
            <a:off x="10512294" y="1942986"/>
            <a:ext cx="502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E26BB-5FB9-734A-48BC-2FEB14E557DF}"/>
              </a:ext>
            </a:extLst>
          </p:cNvPr>
          <p:cNvSpPr txBox="1"/>
          <p:nvPr/>
        </p:nvSpPr>
        <p:spPr>
          <a:xfrm>
            <a:off x="10590232" y="3175876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B898E-318B-A38F-23FC-9C636E44EA21}"/>
              </a:ext>
            </a:extLst>
          </p:cNvPr>
          <p:cNvSpPr txBox="1"/>
          <p:nvPr/>
        </p:nvSpPr>
        <p:spPr>
          <a:xfrm>
            <a:off x="10580575" y="4138718"/>
            <a:ext cx="52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55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</a:t>
            </a:r>
            <a:endParaRPr lang="en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1A6D2-6BB9-1F91-0DA6-7F7DA279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658"/>
            <a:ext cx="12192000" cy="5231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5B728-9E9C-1C66-5302-041500AA5D7E}"/>
              </a:ext>
            </a:extLst>
          </p:cNvPr>
          <p:cNvSpPr txBox="1"/>
          <p:nvPr/>
        </p:nvSpPr>
        <p:spPr>
          <a:xfrm>
            <a:off x="9972298" y="4211650"/>
            <a:ext cx="139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weak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3F6AC-B0C4-277D-D670-2897CE90219B}"/>
              </a:ext>
            </a:extLst>
          </p:cNvPr>
          <p:cNvSpPr txBox="1"/>
          <p:nvPr/>
        </p:nvSpPr>
        <p:spPr>
          <a:xfrm>
            <a:off x="9500377" y="4715851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toothache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A27AB-0972-AEC5-0AA6-DAA932661AC3}"/>
              </a:ext>
            </a:extLst>
          </p:cNvPr>
          <p:cNvSpPr txBox="1"/>
          <p:nvPr/>
        </p:nvSpPr>
        <p:spPr>
          <a:xfrm>
            <a:off x="9841072" y="5220052"/>
            <a:ext cx="167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sleepy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A6401-44EE-0B59-63FF-320E5CC5BAC6}"/>
              </a:ext>
            </a:extLst>
          </p:cNvPr>
          <p:cNvSpPr txBox="1"/>
          <p:nvPr/>
        </p:nvSpPr>
        <p:spPr>
          <a:xfrm>
            <a:off x="9500377" y="5829483"/>
            <a:ext cx="263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take a bath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FC62C-FA7B-D149-09DE-E94734BB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186"/>
            <a:ext cx="12192000" cy="7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 dont">
            <a:hlinkClick r:id="" action="ppaction://media"/>
            <a:extLst>
              <a:ext uri="{FF2B5EF4-FFF2-40B4-BE49-F238E27FC236}">
                <a16:creationId xmlns:a16="http://schemas.microsoft.com/office/drawing/2014/main" id="{3007D002-224C-B77C-F4C5-A55ED7CE8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65" y="363399"/>
            <a:ext cx="10899912" cy="613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E00DF-B9DF-D47F-86B1-4A2F10CD0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528"/>
          <a:stretch/>
        </p:blipFill>
        <p:spPr>
          <a:xfrm>
            <a:off x="0" y="363399"/>
            <a:ext cx="5782538" cy="6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720806" y="890387"/>
            <a:ext cx="9662237" cy="5478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515" y="4209595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6CC8F-E615-63C2-45A8-9CBA7C0A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" y="1908313"/>
            <a:ext cx="12192000" cy="410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369BE-7D27-94AF-3774-876EEF3CE143}"/>
              </a:ext>
            </a:extLst>
          </p:cNvPr>
          <p:cNvSpPr txBox="1"/>
          <p:nvPr/>
        </p:nvSpPr>
        <p:spPr>
          <a:xfrm>
            <a:off x="464458" y="1296950"/>
            <a:ext cx="2121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AC9-56CE-6C53-1D36-2D43DEB0E314}"/>
              </a:ext>
            </a:extLst>
          </p:cNvPr>
          <p:cNvSpPr txBox="1"/>
          <p:nvPr/>
        </p:nvSpPr>
        <p:spPr>
          <a:xfrm>
            <a:off x="2448957" y="2517647"/>
            <a:ext cx="3009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see a dentist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B2BF-87F8-8C01-E409-916375D2F821}"/>
              </a:ext>
            </a:extLst>
          </p:cNvPr>
          <p:cNvSpPr txBox="1"/>
          <p:nvPr/>
        </p:nvSpPr>
        <p:spPr>
          <a:xfrm>
            <a:off x="6007328" y="2587565"/>
            <a:ext cx="32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have a toothache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6D7D7-8578-4E06-2ADA-244F15F2DDAE}"/>
              </a:ext>
            </a:extLst>
          </p:cNvPr>
          <p:cNvSpPr txBox="1"/>
          <p:nvPr/>
        </p:nvSpPr>
        <p:spPr>
          <a:xfrm>
            <a:off x="9947722" y="2587565"/>
            <a:ext cx="190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should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34263-2D6D-1139-4812-557BEE229E99}"/>
              </a:ext>
            </a:extLst>
          </p:cNvPr>
          <p:cNvSpPr txBox="1"/>
          <p:nvPr/>
        </p:nvSpPr>
        <p:spPr>
          <a:xfrm>
            <a:off x="4879820" y="3057935"/>
            <a:ext cx="629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are sick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91E54-5F98-4340-9335-4BB25046C200}"/>
              </a:ext>
            </a:extLst>
          </p:cNvPr>
          <p:cNvSpPr txBox="1"/>
          <p:nvPr/>
        </p:nvSpPr>
        <p:spPr>
          <a:xfrm>
            <a:off x="7584342" y="3100832"/>
            <a:ext cx="5405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should get some rest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3C4B7-7832-E2BF-2C41-46D349A3D2A5}"/>
              </a:ext>
            </a:extLst>
          </p:cNvPr>
          <p:cNvSpPr txBox="1"/>
          <p:nvPr/>
        </p:nvSpPr>
        <p:spPr>
          <a:xfrm>
            <a:off x="610202" y="3439164"/>
            <a:ext cx="453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feel terrible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FCCC04-776E-87E6-1570-949A5E1485E7}"/>
              </a:ext>
            </a:extLst>
          </p:cNvPr>
          <p:cNvSpPr txBox="1"/>
          <p:nvPr/>
        </p:nvSpPr>
        <p:spPr>
          <a:xfrm>
            <a:off x="2878042" y="4406018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up late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B1F57-ED62-A95B-CEDC-12AB32AB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" y="422896"/>
            <a:ext cx="8203516" cy="831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D67D0-3BE6-7681-6A74-2C11EE47BD7B}"/>
              </a:ext>
            </a:extLst>
          </p:cNvPr>
          <p:cNvSpPr txBox="1"/>
          <p:nvPr/>
        </p:nvSpPr>
        <p:spPr>
          <a:xfrm>
            <a:off x="430465" y="2988470"/>
            <a:ext cx="4300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take some medicine</a:t>
            </a:r>
            <a:endParaRPr lang="en-VN" sz="3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A8B5A-DEA4-CFE8-316E-05E44957EBD9}"/>
              </a:ext>
            </a:extLst>
          </p:cNvPr>
          <p:cNvSpPr txBox="1"/>
          <p:nvPr/>
        </p:nvSpPr>
        <p:spPr>
          <a:xfrm>
            <a:off x="7655927" y="4399434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have school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A3080-B25F-4E86-D051-929DD811B6CE}"/>
              </a:ext>
            </a:extLst>
          </p:cNvPr>
          <p:cNvSpPr txBox="1"/>
          <p:nvPr/>
        </p:nvSpPr>
        <p:spPr>
          <a:xfrm>
            <a:off x="507252" y="5031321"/>
            <a:ext cx="484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shouldn’t skip breakfast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4CB46-CEDE-7196-1A00-9DC649D75632}"/>
              </a:ext>
            </a:extLst>
          </p:cNvPr>
          <p:cNvSpPr txBox="1"/>
          <p:nvPr/>
        </p:nvSpPr>
        <p:spPr>
          <a:xfrm>
            <a:off x="7809841" y="4915556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weak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/>
      <p:bldP spid="19" grpId="0"/>
      <p:bldP spid="7" grpId="0"/>
      <p:bldP spid="9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459700"/>
            <a:ext cx="8001011" cy="5675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831" y="275101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2" y="672816"/>
            <a:ext cx="8373374" cy="535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8666" y="3044279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Practice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THIS PICTURE?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THIS PICTURE?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8FA15-B3D6-71E4-5E33-746F4D75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632" y="417443"/>
            <a:ext cx="4347328" cy="6023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sore.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29F68-2E2E-42DC-A97C-F16F32202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27" y="1835888"/>
            <a:ext cx="4357824" cy="352543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72012" y="290450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AC6DD-F00F-BD49-FF84-83192E4F7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257" y="1596400"/>
            <a:ext cx="4477694" cy="41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feel stuffed up.</a:t>
            </a:r>
            <a:endParaRPr lang="en-VN" sz="36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56961-3605-F28D-7F14-B4C33CE4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62" y="1907034"/>
            <a:ext cx="4332341" cy="3389995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82495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4A15F-C837-254F-FEE0-FD42072D7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80" y="1598185"/>
            <a:ext cx="4387087" cy="39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2F0A0-16A8-791A-4074-9E066731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694" y="1628113"/>
            <a:ext cx="4481518" cy="391691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97719" y="6717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an earache.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7832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2D36F-8345-C387-117D-6D31B384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79" y="1626212"/>
            <a:ext cx="4501233" cy="39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89D91-2E9D-9D07-4A51-4E42FB2F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940" y="1628721"/>
            <a:ext cx="4404022" cy="3949739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696678" y="798922"/>
            <a:ext cx="48836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She has a stomachache.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898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29E31-D2CA-11BB-12DB-95C75D81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39861"/>
            <a:ext cx="4411686" cy="4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6B01-F953-C2F6-4BB1-C659CA2F3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858" y="1578940"/>
            <a:ext cx="4370093" cy="391881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chickenpox.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14601" y="292086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983C5B-3AE8-A1DF-3266-2DE3AC2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67" y="1620111"/>
            <a:ext cx="4384227" cy="39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8201C-1A1E-DF32-E263-97197AE4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5" y="1624178"/>
            <a:ext cx="4354427" cy="395428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sleepy.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3192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1884C-A20C-3DD1-C0C6-0943E107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16" y="1636452"/>
            <a:ext cx="4385777" cy="38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You should eat vegetables.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974AF-B918-36EF-6737-3F5CC1976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67" y="1616402"/>
            <a:ext cx="4401284" cy="396205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80789" y="2936446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CB699-DCC2-FEA0-DB5E-912A0449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13916"/>
            <a:ext cx="4435114" cy="41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258EA-253F-EDDF-B9FE-2939C5CA6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76"/>
          <a:stretch/>
        </p:blipFill>
        <p:spPr>
          <a:xfrm>
            <a:off x="1097620" y="1382232"/>
            <a:ext cx="10487862" cy="5045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A6E95-D5C7-AA28-07BA-B60A5597441E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</a:t>
            </a:r>
          </a:p>
        </p:txBody>
      </p:sp>
      <p:pic>
        <p:nvPicPr>
          <p:cNvPr id="7" name="Picture 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D8ABFE8-F76B-D60D-3C9F-205637BDD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73628" y="2994967"/>
            <a:ext cx="571896" cy="654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62DC7-0F4C-2FA6-85C7-C87F9BF3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174" b="86309"/>
          <a:stretch/>
        </p:blipFill>
        <p:spPr>
          <a:xfrm>
            <a:off x="1864125" y="430375"/>
            <a:ext cx="5366014" cy="731694"/>
          </a:xfrm>
          <a:prstGeom prst="rect">
            <a:avLst/>
          </a:prstGeom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69E0F968-5D2B-08FB-9D9A-AEF65D566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1479" y="593022"/>
            <a:ext cx="406400" cy="406400"/>
          </a:xfrm>
          <a:prstGeom prst="rect">
            <a:avLst/>
          </a:prstGeom>
        </p:spPr>
      </p:pic>
      <p:pic>
        <p:nvPicPr>
          <p:cNvPr id="14" name="Picture 1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CABF954-C551-DD19-AE53-4636FFB1A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41916" y="5475768"/>
            <a:ext cx="571896" cy="654779"/>
          </a:xfrm>
          <a:prstGeom prst="rect">
            <a:avLst/>
          </a:prstGeom>
        </p:spPr>
      </p:pic>
      <p:pic>
        <p:nvPicPr>
          <p:cNvPr id="15" name="Picture 1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55BF619F-E085-7417-3354-547B8EE59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73628" y="5475767"/>
            <a:ext cx="571896" cy="6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5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A907D624-4077-CC7D-85C9-9BB90BE03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28F29B-AD30-5CCA-39D9-B9EDD418B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63960" r="4755" b="1204"/>
          <a:stretch/>
        </p:blipFill>
        <p:spPr bwMode="auto">
          <a:xfrm>
            <a:off x="152400" y="2126973"/>
            <a:ext cx="5943600" cy="31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54D55265-50D1-F578-B264-954BF3C3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7131" r="2270" b="34333"/>
          <a:stretch/>
        </p:blipFill>
        <p:spPr bwMode="auto">
          <a:xfrm>
            <a:off x="6595243" y="1305362"/>
            <a:ext cx="2919112" cy="51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5DCC931A-11DE-2722-DCB4-65D4716BD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7627" r="50695" b="34352"/>
          <a:stretch/>
        </p:blipFill>
        <p:spPr bwMode="auto">
          <a:xfrm>
            <a:off x="9381550" y="1285451"/>
            <a:ext cx="2781733" cy="51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AF12A97-3CA2-D51C-8CD3-6A8F34F3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603" b="92465"/>
          <a:stretch/>
        </p:blipFill>
        <p:spPr bwMode="auto">
          <a:xfrm>
            <a:off x="6595243" y="606017"/>
            <a:ext cx="5620341" cy="6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7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8F8F7747-8C79-6E99-C529-581C2B105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7131" r="2270" b="34333"/>
          <a:stretch/>
        </p:blipFill>
        <p:spPr bwMode="auto">
          <a:xfrm>
            <a:off x="6595243" y="1305362"/>
            <a:ext cx="2919112" cy="51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839B964-B86B-0A62-3C02-6E999F01F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7627" r="50695" b="34352"/>
          <a:stretch/>
        </p:blipFill>
        <p:spPr bwMode="auto">
          <a:xfrm>
            <a:off x="9381550" y="1285451"/>
            <a:ext cx="2781733" cy="51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952D804-44AB-F5E9-1734-E3D731F74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603" b="92465"/>
          <a:stretch/>
        </p:blipFill>
        <p:spPr bwMode="auto">
          <a:xfrm>
            <a:off x="6595243" y="606017"/>
            <a:ext cx="5620341" cy="6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907D624-4077-CC7D-85C9-9BB90BE03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28F29B-AD30-5CCA-39D9-B9EDD418B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3960" r="72569" b="23369"/>
          <a:stretch/>
        </p:blipFill>
        <p:spPr bwMode="auto">
          <a:xfrm>
            <a:off x="258417" y="2126973"/>
            <a:ext cx="1490870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516B8F4-A994-F731-D239-3AD91F58B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63960" r="48818" b="23369"/>
          <a:stretch/>
        </p:blipFill>
        <p:spPr bwMode="auto">
          <a:xfrm>
            <a:off x="1865403" y="2126973"/>
            <a:ext cx="1580321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9D66A56-0F5A-51E3-5F54-47341F3FD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4" t="64636" r="26617" b="24629"/>
          <a:stretch/>
        </p:blipFill>
        <p:spPr bwMode="auto">
          <a:xfrm>
            <a:off x="3561840" y="2214768"/>
            <a:ext cx="1530625" cy="9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9DF2ED3-5F1B-B8E4-EA78-AC33DB9C7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8" t="63960" r="5094" b="23369"/>
          <a:stretch/>
        </p:blipFill>
        <p:spPr bwMode="auto">
          <a:xfrm>
            <a:off x="5092465" y="2126973"/>
            <a:ext cx="1530625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C305A46-123C-76F2-53C0-3BE8C5FB5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75700" r="48818" b="13565"/>
          <a:stretch/>
        </p:blipFill>
        <p:spPr bwMode="auto">
          <a:xfrm>
            <a:off x="1956593" y="3429000"/>
            <a:ext cx="1530625" cy="9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0505CF7-1CF5-32D4-ADA2-CAD5A883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75663" r="72129" b="13163"/>
          <a:stretch/>
        </p:blipFill>
        <p:spPr bwMode="auto">
          <a:xfrm>
            <a:off x="224968" y="3429000"/>
            <a:ext cx="1524319" cy="10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9DF4D3A-4B09-26B3-C6D2-A4B705C12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8" t="74694" r="27322" b="12598"/>
          <a:stretch/>
        </p:blipFill>
        <p:spPr bwMode="auto">
          <a:xfrm>
            <a:off x="3612088" y="3339549"/>
            <a:ext cx="1452530" cy="11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90463CF-4052-2AC9-1CE7-61E08DE63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75645" r="4418" b="13565"/>
          <a:stretch/>
        </p:blipFill>
        <p:spPr bwMode="auto">
          <a:xfrm>
            <a:off x="5178287" y="3470415"/>
            <a:ext cx="1530625" cy="9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1B09BF0-B0B3-B2BD-2A02-9EB35354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86436" r="4418" b="3340"/>
          <a:stretch/>
        </p:blipFill>
        <p:spPr bwMode="auto">
          <a:xfrm>
            <a:off x="5178286" y="4731027"/>
            <a:ext cx="1530625" cy="9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70B2B4C-789B-7369-653A-3876D758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t="86507" r="26933" b="3470"/>
          <a:stretch/>
        </p:blipFill>
        <p:spPr bwMode="auto">
          <a:xfrm>
            <a:off x="3573040" y="4643232"/>
            <a:ext cx="1530625" cy="9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3146896-C1E0-BFDA-8F50-6CCD9028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85923" r="48505" b="1461"/>
          <a:stretch/>
        </p:blipFill>
        <p:spPr bwMode="auto">
          <a:xfrm>
            <a:off x="1898219" y="4555436"/>
            <a:ext cx="1600200" cy="11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BE6ABEE-3F99-3F3B-6A0A-497EED20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86049" r="71999" b="3161"/>
          <a:stretch/>
        </p:blipFill>
        <p:spPr bwMode="auto">
          <a:xfrm>
            <a:off x="298335" y="4622526"/>
            <a:ext cx="1530625" cy="9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B40A4CD-976C-BC67-15DD-FEF08685C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3960" r="72569" b="23369"/>
          <a:stretch/>
        </p:blipFill>
        <p:spPr bwMode="auto">
          <a:xfrm>
            <a:off x="6910084" y="3063002"/>
            <a:ext cx="1052630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9C6F3BA1-0770-7C46-F8A1-78950D200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63960" r="48818" b="23369"/>
          <a:stretch/>
        </p:blipFill>
        <p:spPr bwMode="auto">
          <a:xfrm>
            <a:off x="8136135" y="3123153"/>
            <a:ext cx="1115787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8EF8903-EF91-CC45-D6D5-D438384B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t="66814" r="29540" b="24240"/>
          <a:stretch/>
        </p:blipFill>
        <p:spPr bwMode="auto">
          <a:xfrm>
            <a:off x="9576586" y="3148221"/>
            <a:ext cx="1242221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C4B70316-0D79-29AF-3F0F-4B3A08983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8" t="63960" r="5094" b="23369"/>
          <a:stretch/>
        </p:blipFill>
        <p:spPr bwMode="auto">
          <a:xfrm>
            <a:off x="6911151" y="3901845"/>
            <a:ext cx="1080699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CAEA902A-2356-2731-0E65-AA3C90B87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75663" r="72129" b="13163"/>
          <a:stretch/>
        </p:blipFill>
        <p:spPr bwMode="auto">
          <a:xfrm>
            <a:off x="8177062" y="3959916"/>
            <a:ext cx="1045824" cy="6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025E8EB-535D-EFCC-961F-35D48996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8" t="74694" r="27322" b="12598"/>
          <a:stretch/>
        </p:blipFill>
        <p:spPr bwMode="auto">
          <a:xfrm>
            <a:off x="6948676" y="4754408"/>
            <a:ext cx="1005651" cy="7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8355A9E9-E916-2495-7934-A6EA2F27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75700" r="48818" b="13565"/>
          <a:stretch/>
        </p:blipFill>
        <p:spPr bwMode="auto">
          <a:xfrm>
            <a:off x="10782547" y="3852726"/>
            <a:ext cx="1242221" cy="7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973C3765-616D-8133-E6BA-8C481166C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75645" r="4418" b="13565"/>
          <a:stretch/>
        </p:blipFill>
        <p:spPr bwMode="auto">
          <a:xfrm>
            <a:off x="9514863" y="4622494"/>
            <a:ext cx="1247998" cy="7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D25146FC-FF34-EF8D-E942-9EEAE1780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86436" r="4418" b="3340"/>
          <a:stretch/>
        </p:blipFill>
        <p:spPr bwMode="auto">
          <a:xfrm>
            <a:off x="8194092" y="4794845"/>
            <a:ext cx="1046673" cy="63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AA5E94D2-1A1A-DDC9-8DD6-86CADD1DF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t="86507" r="26933" b="3470"/>
          <a:stretch/>
        </p:blipFill>
        <p:spPr bwMode="auto">
          <a:xfrm>
            <a:off x="6901234" y="5661267"/>
            <a:ext cx="1129742" cy="6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E425C820-DF50-3286-074D-32694C200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85923" r="48505" b="1461"/>
          <a:stretch/>
        </p:blipFill>
        <p:spPr bwMode="auto">
          <a:xfrm>
            <a:off x="8211689" y="5600251"/>
            <a:ext cx="952790" cy="6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8">
            <a:extLst>
              <a:ext uri="{FF2B5EF4-FFF2-40B4-BE49-F238E27FC236}">
                <a16:creationId xmlns:a16="http://schemas.microsoft.com/office/drawing/2014/main" id="{AB139A15-B80D-6EE0-93A2-D569EDB14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86049" r="71999" b="3161"/>
          <a:stretch/>
        </p:blipFill>
        <p:spPr bwMode="auto">
          <a:xfrm>
            <a:off x="10721044" y="5463754"/>
            <a:ext cx="1300621" cy="8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2" y="542674"/>
            <a:ext cx="8443295" cy="559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439</Words>
  <Application>Microsoft Office PowerPoint</Application>
  <PresentationFormat>Widescreen</PresentationFormat>
  <Paragraphs>169</Paragraphs>
  <Slides>33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akaDylan Plain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89</cp:revision>
  <dcterms:created xsi:type="dcterms:W3CDTF">2023-01-31T08:21:18Z</dcterms:created>
  <dcterms:modified xsi:type="dcterms:W3CDTF">2025-12-29T14:13:51Z</dcterms:modified>
</cp:coreProperties>
</file>