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6" r:id="rId2"/>
  </p:sldMasterIdLst>
  <p:notesMasterIdLst>
    <p:notesMasterId r:id="rId14"/>
  </p:notesMasterIdLst>
  <p:sldIdLst>
    <p:sldId id="374" r:id="rId3"/>
    <p:sldId id="360" r:id="rId4"/>
    <p:sldId id="362" r:id="rId5"/>
    <p:sldId id="363" r:id="rId6"/>
    <p:sldId id="364" r:id="rId7"/>
    <p:sldId id="365" r:id="rId8"/>
    <p:sldId id="367" r:id="rId9"/>
    <p:sldId id="376" r:id="rId10"/>
    <p:sldId id="375" r:id="rId11"/>
    <p:sldId id="291" r:id="rId12"/>
    <p:sldId id="372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80201"/>
    <a:srgbClr val="295AA7"/>
    <a:srgbClr val="0094D7"/>
    <a:srgbClr val="4F81BD"/>
    <a:srgbClr val="2A59A7"/>
    <a:srgbClr val="8BEDF2"/>
    <a:srgbClr val="FEB9CE"/>
    <a:srgbClr val="86ECF1"/>
    <a:srgbClr val="FAB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1" autoAdjust="0"/>
    <p:restoredTop sz="94660"/>
  </p:normalViewPr>
  <p:slideViewPr>
    <p:cSldViewPr snapToGrid="0">
      <p:cViewPr>
        <p:scale>
          <a:sx n="33" d="100"/>
          <a:sy n="33" d="100"/>
        </p:scale>
        <p:origin x="-2645" y="-12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CEAC0-0B3A-458D-9D1F-FAFBF399B6A1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8802A-C6AB-4E56-B303-4A9DEE6AB5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50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600" y="2526644"/>
            <a:ext cx="9814405" cy="117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334" y="4794330"/>
            <a:ext cx="10087663" cy="11758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426467" y="593367"/>
            <a:ext cx="9814400" cy="10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3487033" y="19319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3487033" y="2579663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3487033" y="40365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3487033" y="4884097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79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5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7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89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04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13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49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7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08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37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36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9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99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75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 hasCustomPrompt="1"/>
          </p:nvPr>
        </p:nvSpPr>
        <p:spPr>
          <a:xfrm>
            <a:off x="2256467" y="4009468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" hasCustomPrompt="1"/>
          </p:nvPr>
        </p:nvSpPr>
        <p:spPr>
          <a:xfrm>
            <a:off x="5870188" y="4009468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 hasCustomPrompt="1"/>
          </p:nvPr>
        </p:nvSpPr>
        <p:spPr>
          <a:xfrm>
            <a:off x="2256467" y="1826069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4" hasCustomPrompt="1"/>
          </p:nvPr>
        </p:nvSpPr>
        <p:spPr>
          <a:xfrm>
            <a:off x="5870188" y="1826069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l="33" r="33693"/>
          <a:stretch/>
        </p:blipFill>
        <p:spPr>
          <a:xfrm>
            <a:off x="8651633" y="2470901"/>
            <a:ext cx="3746736" cy="4518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7824795" y="1753702"/>
            <a:ext cx="4713567" cy="5280633"/>
          </a:xfrm>
          <a:custGeom>
            <a:avLst/>
            <a:gdLst/>
            <a:ahLst/>
            <a:cxnLst/>
            <a:rect l="l" t="t" r="r" b="b"/>
            <a:pathLst>
              <a:path w="141407" h="158419" extrusionOk="0">
                <a:moveTo>
                  <a:pt x="31736" y="158419"/>
                </a:moveTo>
                <a:cubicBezTo>
                  <a:pt x="34442" y="139445"/>
                  <a:pt x="32904" y="119185"/>
                  <a:pt x="26351" y="101174"/>
                </a:cubicBezTo>
                <a:cubicBezTo>
                  <a:pt x="23101" y="92240"/>
                  <a:pt x="8433" y="81768"/>
                  <a:pt x="1130" y="87855"/>
                </a:cubicBezTo>
                <a:cubicBezTo>
                  <a:pt x="-545" y="89251"/>
                  <a:pt x="-254" y="93397"/>
                  <a:pt x="1696" y="94373"/>
                </a:cubicBezTo>
                <a:cubicBezTo>
                  <a:pt x="4275" y="95663"/>
                  <a:pt x="8439" y="92654"/>
                  <a:pt x="9065" y="89839"/>
                </a:cubicBezTo>
                <a:cubicBezTo>
                  <a:pt x="10657" y="82679"/>
                  <a:pt x="8618" y="74578"/>
                  <a:pt x="11898" y="68018"/>
                </a:cubicBezTo>
                <a:cubicBezTo>
                  <a:pt x="15035" y="61744"/>
                  <a:pt x="23154" y="59088"/>
                  <a:pt x="26635" y="52998"/>
                </a:cubicBezTo>
                <a:cubicBezTo>
                  <a:pt x="29653" y="47718"/>
                  <a:pt x="33106" y="38677"/>
                  <a:pt x="39104" y="39679"/>
                </a:cubicBezTo>
                <a:cubicBezTo>
                  <a:pt x="41649" y="40104"/>
                  <a:pt x="43832" y="44749"/>
                  <a:pt x="42221" y="46764"/>
                </a:cubicBezTo>
                <a:cubicBezTo>
                  <a:pt x="41211" y="48027"/>
                  <a:pt x="38972" y="47723"/>
                  <a:pt x="37403" y="47331"/>
                </a:cubicBezTo>
                <a:cubicBezTo>
                  <a:pt x="33751" y="46418"/>
                  <a:pt x="33329" y="40266"/>
                  <a:pt x="34003" y="36562"/>
                </a:cubicBezTo>
                <a:cubicBezTo>
                  <a:pt x="35765" y="26875"/>
                  <a:pt x="48913" y="23698"/>
                  <a:pt x="56390" y="17291"/>
                </a:cubicBezTo>
                <a:cubicBezTo>
                  <a:pt x="61836" y="12624"/>
                  <a:pt x="64204" y="4672"/>
                  <a:pt x="70276" y="855"/>
                </a:cubicBezTo>
                <a:cubicBezTo>
                  <a:pt x="74572" y="-1845"/>
                  <a:pt x="81894" y="2550"/>
                  <a:pt x="84162" y="7089"/>
                </a:cubicBezTo>
                <a:cubicBezTo>
                  <a:pt x="85985" y="10737"/>
                  <a:pt x="85173" y="15343"/>
                  <a:pt x="86996" y="18992"/>
                </a:cubicBezTo>
                <a:cubicBezTo>
                  <a:pt x="89034" y="23070"/>
                  <a:pt x="93808" y="27208"/>
                  <a:pt x="98332" y="26643"/>
                </a:cubicBezTo>
                <a:cubicBezTo>
                  <a:pt x="103253" y="26029"/>
                  <a:pt x="109120" y="21937"/>
                  <a:pt x="109667" y="17008"/>
                </a:cubicBezTo>
                <a:cubicBezTo>
                  <a:pt x="110134" y="12800"/>
                  <a:pt x="104727" y="4095"/>
                  <a:pt x="101733" y="7089"/>
                </a:cubicBezTo>
                <a:cubicBezTo>
                  <a:pt x="96933" y="11889"/>
                  <a:pt x="105754" y="25125"/>
                  <a:pt x="112501" y="24376"/>
                </a:cubicBezTo>
                <a:cubicBezTo>
                  <a:pt x="121518" y="23376"/>
                  <a:pt x="125641" y="11432"/>
                  <a:pt x="133755" y="7373"/>
                </a:cubicBezTo>
                <a:cubicBezTo>
                  <a:pt x="136042" y="6229"/>
                  <a:pt x="138849" y="7940"/>
                  <a:pt x="141407" y="794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363067" y="3001933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1363067" y="5176067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6"/>
          </p:nvPr>
        </p:nvSpPr>
        <p:spPr>
          <a:xfrm>
            <a:off x="950967" y="593367"/>
            <a:ext cx="858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7"/>
          </p:nvPr>
        </p:nvSpPr>
        <p:spPr>
          <a:xfrm>
            <a:off x="1363067" y="2546933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1363067" y="4721067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9"/>
          </p:nvPr>
        </p:nvSpPr>
        <p:spPr>
          <a:xfrm>
            <a:off x="4974388" y="3001933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3"/>
          </p:nvPr>
        </p:nvSpPr>
        <p:spPr>
          <a:xfrm>
            <a:off x="4974388" y="5176067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4976788" y="2546933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5"/>
          </p:nvPr>
        </p:nvSpPr>
        <p:spPr>
          <a:xfrm>
            <a:off x="4976788" y="4721067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677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5"/>
          <p:cNvGrpSpPr/>
          <p:nvPr/>
        </p:nvGrpSpPr>
        <p:grpSpPr>
          <a:xfrm>
            <a:off x="10131507" y="133173"/>
            <a:ext cx="2123184" cy="7294947"/>
            <a:chOff x="7598630" y="99880"/>
            <a:chExt cx="1592388" cy="5471210"/>
          </a:xfrm>
        </p:grpSpPr>
        <p:pic>
          <p:nvPicPr>
            <p:cNvPr id="164" name="Google Shape;164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05426" y="288128"/>
              <a:ext cx="509850" cy="51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22753">
              <a:off x="8074150" y="167650"/>
              <a:ext cx="810775" cy="1528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36110" y="1368953"/>
              <a:ext cx="886850" cy="966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3802046">
              <a:off x="7776708" y="2278402"/>
              <a:ext cx="594884" cy="582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999749" y="2419350"/>
              <a:ext cx="886852" cy="1272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923550" y="3616250"/>
              <a:ext cx="878025" cy="951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1756290">
              <a:off x="7773948" y="4292600"/>
              <a:ext cx="1241752" cy="1041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923554" y="4601234"/>
              <a:ext cx="422250" cy="4241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25"/>
          <p:cNvSpPr/>
          <p:nvPr/>
        </p:nvSpPr>
        <p:spPr>
          <a:xfrm rot="-163006">
            <a:off x="9277235" y="-108370"/>
            <a:ext cx="1059359" cy="7223940"/>
          </a:xfrm>
          <a:custGeom>
            <a:avLst/>
            <a:gdLst/>
            <a:ahLst/>
            <a:cxnLst/>
            <a:rect l="l" t="t" r="r" b="b"/>
            <a:pathLst>
              <a:path w="31780" h="216713" extrusionOk="0">
                <a:moveTo>
                  <a:pt x="22318" y="0"/>
                </a:moveTo>
                <a:cubicBezTo>
                  <a:pt x="11825" y="8393"/>
                  <a:pt x="3475" y="25253"/>
                  <a:pt x="8298" y="37795"/>
                </a:cubicBezTo>
                <a:cubicBezTo>
                  <a:pt x="10275" y="42935"/>
                  <a:pt x="17171" y="46805"/>
                  <a:pt x="22623" y="46025"/>
                </a:cubicBezTo>
                <a:cubicBezTo>
                  <a:pt x="26750" y="45435"/>
                  <a:pt x="33827" y="40084"/>
                  <a:pt x="31158" y="36881"/>
                </a:cubicBezTo>
                <a:cubicBezTo>
                  <a:pt x="28553" y="33755"/>
                  <a:pt x="21843" y="34613"/>
                  <a:pt x="18966" y="37490"/>
                </a:cubicBezTo>
                <a:cubicBezTo>
                  <a:pt x="16091" y="40365"/>
                  <a:pt x="15910" y="45322"/>
                  <a:pt x="16222" y="49377"/>
                </a:cubicBezTo>
                <a:cubicBezTo>
                  <a:pt x="16964" y="59020"/>
                  <a:pt x="30397" y="64454"/>
                  <a:pt x="31462" y="74066"/>
                </a:cubicBezTo>
                <a:cubicBezTo>
                  <a:pt x="32778" y="85945"/>
                  <a:pt x="16997" y="94473"/>
                  <a:pt x="15918" y="106375"/>
                </a:cubicBezTo>
                <a:cubicBezTo>
                  <a:pt x="14494" y="122083"/>
                  <a:pt x="30933" y="136577"/>
                  <a:pt x="28110" y="152095"/>
                </a:cubicBezTo>
                <a:cubicBezTo>
                  <a:pt x="27569" y="155067"/>
                  <a:pt x="24394" y="157763"/>
                  <a:pt x="21404" y="158191"/>
                </a:cubicBezTo>
                <a:cubicBezTo>
                  <a:pt x="17385" y="158766"/>
                  <a:pt x="11490" y="155825"/>
                  <a:pt x="11041" y="151790"/>
                </a:cubicBezTo>
                <a:cubicBezTo>
                  <a:pt x="10640" y="148186"/>
                  <a:pt x="10610" y="143686"/>
                  <a:pt x="13174" y="141122"/>
                </a:cubicBezTo>
                <a:cubicBezTo>
                  <a:pt x="17025" y="137271"/>
                  <a:pt x="25744" y="139462"/>
                  <a:pt x="29329" y="143561"/>
                </a:cubicBezTo>
                <a:cubicBezTo>
                  <a:pt x="33475" y="148301"/>
                  <a:pt x="30756" y="158054"/>
                  <a:pt x="25976" y="162153"/>
                </a:cubicBezTo>
                <a:cubicBezTo>
                  <a:pt x="20207" y="167100"/>
                  <a:pt x="10724" y="167352"/>
                  <a:pt x="6164" y="173431"/>
                </a:cubicBezTo>
                <a:cubicBezTo>
                  <a:pt x="40" y="181595"/>
                  <a:pt x="-1018" y="193598"/>
                  <a:pt x="982" y="203606"/>
                </a:cubicBezTo>
                <a:cubicBezTo>
                  <a:pt x="1935" y="208374"/>
                  <a:pt x="5845" y="212100"/>
                  <a:pt x="7383" y="21671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0367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6"/>
          <p:cNvGrpSpPr/>
          <p:nvPr/>
        </p:nvGrpSpPr>
        <p:grpSpPr>
          <a:xfrm>
            <a:off x="-579367" y="3506421"/>
            <a:ext cx="13432600" cy="4456779"/>
            <a:chOff x="-434525" y="2629816"/>
            <a:chExt cx="10074450" cy="3342584"/>
          </a:xfrm>
        </p:grpSpPr>
        <p:pic>
          <p:nvPicPr>
            <p:cNvPr id="175" name="Google Shape;175;p26"/>
            <p:cNvPicPr preferRelativeResize="0"/>
            <p:nvPr/>
          </p:nvPicPr>
          <p:blipFill rotWithShape="1">
            <a:blip r:embed="rId2">
              <a:alphaModFix/>
            </a:blip>
            <a:srcRect l="79" r="79"/>
            <a:stretch/>
          </p:blipFill>
          <p:spPr>
            <a:xfrm>
              <a:off x="6252554" y="3688012"/>
              <a:ext cx="2681370" cy="2252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6"/>
            <p:cNvPicPr preferRelativeResize="0"/>
            <p:nvPr/>
          </p:nvPicPr>
          <p:blipFill rotWithShape="1">
            <a:blip r:embed="rId3">
              <a:alphaModFix/>
            </a:blip>
            <a:srcRect l="367" r="377"/>
            <a:stretch/>
          </p:blipFill>
          <p:spPr>
            <a:xfrm>
              <a:off x="111488" y="4694506"/>
              <a:ext cx="518198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6"/>
            <p:cNvPicPr preferRelativeResize="0"/>
            <p:nvPr/>
          </p:nvPicPr>
          <p:blipFill rotWithShape="1">
            <a:blip r:embed="rId4">
              <a:alphaModFix/>
            </a:blip>
            <a:srcRect t="59" b="49"/>
            <a:stretch/>
          </p:blipFill>
          <p:spPr>
            <a:xfrm>
              <a:off x="1899200" y="4163694"/>
              <a:ext cx="1169975" cy="1677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6"/>
            <p:cNvPicPr preferRelativeResize="0"/>
            <p:nvPr/>
          </p:nvPicPr>
          <p:blipFill rotWithShape="1">
            <a:blip r:embed="rId5">
              <a:alphaModFix/>
            </a:blip>
            <a:srcRect l="129" r="129"/>
            <a:stretch/>
          </p:blipFill>
          <p:spPr>
            <a:xfrm>
              <a:off x="1812237" y="4306684"/>
              <a:ext cx="517645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6"/>
            <p:cNvPicPr preferRelativeResize="0"/>
            <p:nvPr/>
          </p:nvPicPr>
          <p:blipFill rotWithShape="1">
            <a:blip r:embed="rId6">
              <a:alphaModFix/>
            </a:blip>
            <a:srcRect t="19" b="19"/>
            <a:stretch/>
          </p:blipFill>
          <p:spPr>
            <a:xfrm>
              <a:off x="6340926" y="4124958"/>
              <a:ext cx="1272387" cy="1378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6"/>
            <p:cNvPicPr preferRelativeResize="0"/>
            <p:nvPr/>
          </p:nvPicPr>
          <p:blipFill rotWithShape="1">
            <a:blip r:embed="rId7">
              <a:alphaModFix/>
            </a:blip>
            <a:srcRect l="69" r="69"/>
            <a:stretch/>
          </p:blipFill>
          <p:spPr>
            <a:xfrm rot="955502">
              <a:off x="330810" y="4032505"/>
              <a:ext cx="1606348" cy="1753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625989">
              <a:off x="7690167" y="4316631"/>
              <a:ext cx="611368" cy="598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6"/>
            <p:cNvSpPr/>
            <p:nvPr/>
          </p:nvSpPr>
          <p:spPr>
            <a:xfrm>
              <a:off x="-434525" y="2629816"/>
              <a:ext cx="10074450" cy="3009775"/>
            </a:xfrm>
            <a:custGeom>
              <a:avLst/>
              <a:gdLst/>
              <a:ahLst/>
              <a:cxnLst/>
              <a:rect l="l" t="t" r="r" b="b"/>
              <a:pathLst>
                <a:path w="402978" h="120391" extrusionOk="0">
                  <a:moveTo>
                    <a:pt x="0" y="58794"/>
                  </a:moveTo>
                  <a:cubicBezTo>
                    <a:pt x="2961" y="44002"/>
                    <a:pt x="26908" y="40538"/>
                    <a:pt x="41941" y="41791"/>
                  </a:cubicBezTo>
                  <a:cubicBezTo>
                    <a:pt x="54606" y="42847"/>
                    <a:pt x="69748" y="46014"/>
                    <a:pt x="79915" y="38390"/>
                  </a:cubicBezTo>
                  <a:cubicBezTo>
                    <a:pt x="82822" y="36210"/>
                    <a:pt x="85896" y="32281"/>
                    <a:pt x="85016" y="28755"/>
                  </a:cubicBezTo>
                  <a:cubicBezTo>
                    <a:pt x="84047" y="24871"/>
                    <a:pt x="77564" y="23817"/>
                    <a:pt x="73681" y="24788"/>
                  </a:cubicBezTo>
                  <a:cubicBezTo>
                    <a:pt x="66025" y="26703"/>
                    <a:pt x="65619" y="40967"/>
                    <a:pt x="69147" y="48026"/>
                  </a:cubicBezTo>
                  <a:cubicBezTo>
                    <a:pt x="71712" y="53157"/>
                    <a:pt x="80452" y="55692"/>
                    <a:pt x="85583" y="53127"/>
                  </a:cubicBezTo>
                  <a:cubicBezTo>
                    <a:pt x="92104" y="49868"/>
                    <a:pt x="97371" y="44098"/>
                    <a:pt x="104287" y="41791"/>
                  </a:cubicBezTo>
                  <a:cubicBezTo>
                    <a:pt x="108562" y="40365"/>
                    <a:pt x="111873" y="46658"/>
                    <a:pt x="115622" y="49159"/>
                  </a:cubicBezTo>
                  <a:cubicBezTo>
                    <a:pt x="119321" y="51627"/>
                    <a:pt x="124439" y="50586"/>
                    <a:pt x="128658" y="51993"/>
                  </a:cubicBezTo>
                  <a:cubicBezTo>
                    <a:pt x="139343" y="55556"/>
                    <a:pt x="133730" y="75202"/>
                    <a:pt x="141694" y="83166"/>
                  </a:cubicBezTo>
                  <a:cubicBezTo>
                    <a:pt x="151373" y="92845"/>
                    <a:pt x="168847" y="89742"/>
                    <a:pt x="180235" y="97335"/>
                  </a:cubicBezTo>
                  <a:cubicBezTo>
                    <a:pt x="184739" y="100338"/>
                    <a:pt x="189484" y="106253"/>
                    <a:pt x="188170" y="111505"/>
                  </a:cubicBezTo>
                  <a:cubicBezTo>
                    <a:pt x="186987" y="116235"/>
                    <a:pt x="180893" y="121546"/>
                    <a:pt x="176267" y="120006"/>
                  </a:cubicBezTo>
                  <a:cubicBezTo>
                    <a:pt x="170699" y="118152"/>
                    <a:pt x="173251" y="106586"/>
                    <a:pt x="177401" y="102436"/>
                  </a:cubicBezTo>
                  <a:cubicBezTo>
                    <a:pt x="181921" y="97916"/>
                    <a:pt x="189209" y="97105"/>
                    <a:pt x="195538" y="96202"/>
                  </a:cubicBezTo>
                  <a:cubicBezTo>
                    <a:pt x="206411" y="94651"/>
                    <a:pt x="214240" y="108783"/>
                    <a:pt x="225010" y="110938"/>
                  </a:cubicBezTo>
                  <a:cubicBezTo>
                    <a:pt x="233475" y="112632"/>
                    <a:pt x="243634" y="107641"/>
                    <a:pt x="248815" y="100736"/>
                  </a:cubicBezTo>
                  <a:cubicBezTo>
                    <a:pt x="254802" y="92757"/>
                    <a:pt x="255297" y="81510"/>
                    <a:pt x="261284" y="73531"/>
                  </a:cubicBezTo>
                  <a:cubicBezTo>
                    <a:pt x="268988" y="63264"/>
                    <a:pt x="277281" y="50986"/>
                    <a:pt x="289623" y="47459"/>
                  </a:cubicBezTo>
                  <a:cubicBezTo>
                    <a:pt x="304247" y="43280"/>
                    <a:pt x="324210" y="41805"/>
                    <a:pt x="334965" y="52560"/>
                  </a:cubicBezTo>
                  <a:cubicBezTo>
                    <a:pt x="336404" y="53999"/>
                    <a:pt x="338361" y="56535"/>
                    <a:pt x="337232" y="58228"/>
                  </a:cubicBezTo>
                  <a:cubicBezTo>
                    <a:pt x="335765" y="60429"/>
                    <a:pt x="331565" y="59589"/>
                    <a:pt x="329297" y="58228"/>
                  </a:cubicBezTo>
                  <a:cubicBezTo>
                    <a:pt x="324102" y="55112"/>
                    <a:pt x="325586" y="43727"/>
                    <a:pt x="330431" y="40091"/>
                  </a:cubicBezTo>
                  <a:cubicBezTo>
                    <a:pt x="336464" y="35564"/>
                    <a:pt x="345367" y="36114"/>
                    <a:pt x="351401" y="31589"/>
                  </a:cubicBezTo>
                  <a:cubicBezTo>
                    <a:pt x="359748" y="25329"/>
                    <a:pt x="359690" y="11469"/>
                    <a:pt x="367838" y="4951"/>
                  </a:cubicBezTo>
                  <a:cubicBezTo>
                    <a:pt x="377004" y="-2381"/>
                    <a:pt x="394678" y="-1082"/>
                    <a:pt x="402978" y="721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35127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43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1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800385D8-2188-4A19-BFB7-12D4AD97EA4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erienda One"/>
              <a:buNone/>
              <a:defRPr sz="35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●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○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■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●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○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■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●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○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■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57894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0AFD5513-EDEE-4A85-B0AA-7D3AFC7C8C0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5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61F8823-1595-9568-C0D9-F069903762F1}"/>
              </a:ext>
            </a:extLst>
          </p:cNvPr>
          <p:cNvSpPr/>
          <p:nvPr/>
        </p:nvSpPr>
        <p:spPr>
          <a:xfrm>
            <a:off x="278296" y="192306"/>
            <a:ext cx="11513901" cy="6078370"/>
          </a:xfrm>
          <a:custGeom>
            <a:avLst/>
            <a:gdLst>
              <a:gd name="connsiteX0" fmla="*/ 0 w 11513901"/>
              <a:gd name="connsiteY0" fmla="*/ 606135 h 6078370"/>
              <a:gd name="connsiteX1" fmla="*/ 606135 w 11513901"/>
              <a:gd name="connsiteY1" fmla="*/ 0 h 6078370"/>
              <a:gd name="connsiteX2" fmla="*/ 10907766 w 11513901"/>
              <a:gd name="connsiteY2" fmla="*/ 0 h 6078370"/>
              <a:gd name="connsiteX3" fmla="*/ 11513901 w 11513901"/>
              <a:gd name="connsiteY3" fmla="*/ 606135 h 6078370"/>
              <a:gd name="connsiteX4" fmla="*/ 11513901 w 11513901"/>
              <a:gd name="connsiteY4" fmla="*/ 5472235 h 6078370"/>
              <a:gd name="connsiteX5" fmla="*/ 10907766 w 11513901"/>
              <a:gd name="connsiteY5" fmla="*/ 6078370 h 6078370"/>
              <a:gd name="connsiteX6" fmla="*/ 606135 w 11513901"/>
              <a:gd name="connsiteY6" fmla="*/ 6078370 h 6078370"/>
              <a:gd name="connsiteX7" fmla="*/ 0 w 11513901"/>
              <a:gd name="connsiteY7" fmla="*/ 5472235 h 6078370"/>
              <a:gd name="connsiteX8" fmla="*/ 0 w 11513901"/>
              <a:gd name="connsiteY8" fmla="*/ 606135 h 607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3901" h="6078370" fill="none" extrusionOk="0">
                <a:moveTo>
                  <a:pt x="0" y="606135"/>
                </a:moveTo>
                <a:cubicBezTo>
                  <a:pt x="793" y="292828"/>
                  <a:pt x="282164" y="18106"/>
                  <a:pt x="606135" y="0"/>
                </a:cubicBezTo>
                <a:cubicBezTo>
                  <a:pt x="4302197" y="72427"/>
                  <a:pt x="9667150" y="61419"/>
                  <a:pt x="10907766" y="0"/>
                </a:cubicBezTo>
                <a:cubicBezTo>
                  <a:pt x="11240113" y="-16601"/>
                  <a:pt x="11472806" y="258946"/>
                  <a:pt x="11513901" y="606135"/>
                </a:cubicBezTo>
                <a:cubicBezTo>
                  <a:pt x="11614777" y="2793363"/>
                  <a:pt x="11406588" y="3077172"/>
                  <a:pt x="11513901" y="5472235"/>
                </a:cubicBezTo>
                <a:cubicBezTo>
                  <a:pt x="11516937" y="5791585"/>
                  <a:pt x="11222458" y="6055874"/>
                  <a:pt x="10907766" y="6078370"/>
                </a:cubicBezTo>
                <a:cubicBezTo>
                  <a:pt x="6962684" y="6108197"/>
                  <a:pt x="2731489" y="5999064"/>
                  <a:pt x="606135" y="6078370"/>
                </a:cubicBezTo>
                <a:cubicBezTo>
                  <a:pt x="292075" y="6076030"/>
                  <a:pt x="-34943" y="5813904"/>
                  <a:pt x="0" y="5472235"/>
                </a:cubicBezTo>
                <a:cubicBezTo>
                  <a:pt x="50037" y="3908473"/>
                  <a:pt x="770" y="2004707"/>
                  <a:pt x="0" y="606135"/>
                </a:cubicBezTo>
                <a:close/>
              </a:path>
              <a:path w="11513901" h="6078370" stroke="0" extrusionOk="0">
                <a:moveTo>
                  <a:pt x="0" y="606135"/>
                </a:moveTo>
                <a:cubicBezTo>
                  <a:pt x="53823" y="286047"/>
                  <a:pt x="274451" y="6406"/>
                  <a:pt x="606135" y="0"/>
                </a:cubicBezTo>
                <a:cubicBezTo>
                  <a:pt x="4402786" y="123000"/>
                  <a:pt x="7875006" y="-96860"/>
                  <a:pt x="10907766" y="0"/>
                </a:cubicBezTo>
                <a:cubicBezTo>
                  <a:pt x="11197268" y="-34493"/>
                  <a:pt x="11536107" y="226607"/>
                  <a:pt x="11513901" y="606135"/>
                </a:cubicBezTo>
                <a:cubicBezTo>
                  <a:pt x="11517074" y="1220611"/>
                  <a:pt x="11608168" y="3113303"/>
                  <a:pt x="11513901" y="5472235"/>
                </a:cubicBezTo>
                <a:cubicBezTo>
                  <a:pt x="11503244" y="5810855"/>
                  <a:pt x="11177736" y="6067767"/>
                  <a:pt x="10907766" y="6078370"/>
                </a:cubicBezTo>
                <a:cubicBezTo>
                  <a:pt x="8895605" y="5917663"/>
                  <a:pt x="2370886" y="6118037"/>
                  <a:pt x="606135" y="6078370"/>
                </a:cubicBezTo>
                <a:cubicBezTo>
                  <a:pt x="244352" y="6072912"/>
                  <a:pt x="-36181" y="5790603"/>
                  <a:pt x="0" y="5472235"/>
                </a:cubicBezTo>
                <a:cubicBezTo>
                  <a:pt x="32216" y="3356822"/>
                  <a:pt x="57206" y="2584025"/>
                  <a:pt x="0" y="60613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F6DE7E7-2417-6A81-3E2E-4A1922056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764" y="2803419"/>
            <a:ext cx="2988816" cy="38127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2D149C4-5A42-A192-95A8-E16ACF83D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003" y="2831774"/>
            <a:ext cx="2643435" cy="38127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98C7135-6524-B6E1-A3B6-74D77C79B8DC}"/>
              </a:ext>
            </a:extLst>
          </p:cNvPr>
          <p:cNvSpPr txBox="1"/>
          <p:nvPr/>
        </p:nvSpPr>
        <p:spPr>
          <a:xfrm>
            <a:off x="1740878" y="489576"/>
            <a:ext cx="90560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 w="38100">
                  <a:solidFill>
                    <a:srgbClr val="002060"/>
                  </a:solidFill>
                </a:ln>
                <a:solidFill>
                  <a:srgbClr val="FF99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 </a:t>
            </a:r>
            <a:r>
              <a:rPr kumimoji="0" lang="en-US" sz="6000" b="0" i="0" u="none" strike="noStrike" kern="1200" cap="none" spc="0" normalizeH="0" baseline="0" noProof="0" dirty="0" smtClean="0">
                <a:ln w="38100">
                  <a:solidFill>
                    <a:srgbClr val="002060"/>
                  </a:solidFill>
                </a:ln>
                <a:solidFill>
                  <a:srgbClr val="FF99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MỪNG</a:t>
            </a:r>
            <a:r>
              <a:rPr kumimoji="0" lang="en-US" sz="6000" b="0" i="0" u="none" strike="noStrike" kern="1200" cap="none" spc="0" normalizeH="0" noProof="0" dirty="0" smtClean="0">
                <a:ln w="38100">
                  <a:solidFill>
                    <a:srgbClr val="002060"/>
                  </a:solidFill>
                </a:ln>
                <a:solidFill>
                  <a:srgbClr val="FF99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smtClean="0">
                <a:ln w="38100">
                  <a:solidFill>
                    <a:srgbClr val="002060"/>
                  </a:solidFill>
                </a:ln>
                <a:solidFill>
                  <a:srgbClr val="FF99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QUÝ</a:t>
            </a:r>
            <a:r>
              <a:rPr kumimoji="0" lang="en-US" sz="6000" b="0" i="0" u="none" strike="noStrike" kern="1200" cap="none" spc="0" normalizeH="0" noProof="0" dirty="0" smtClean="0">
                <a:ln w="38100">
                  <a:solidFill>
                    <a:srgbClr val="002060"/>
                  </a:solidFill>
                </a:ln>
                <a:solidFill>
                  <a:srgbClr val="FF99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smtClean="0">
                <a:ln w="38100">
                  <a:solidFill>
                    <a:srgbClr val="002060"/>
                  </a:solidFill>
                </a:ln>
                <a:solidFill>
                  <a:srgbClr val="FF99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THẦY CÔ ĐẾN DỰ GIỜ LỚP 3A2</a:t>
            </a:r>
            <a:r>
              <a:rPr kumimoji="0" lang="en-US" sz="9600" b="0" i="0" u="none" strike="noStrike" kern="1200" cap="none" spc="0" normalizeH="0" noProof="0" dirty="0" smtClean="0">
                <a:ln w="38100">
                  <a:solidFill>
                    <a:srgbClr val="002060"/>
                  </a:solidFill>
                </a:ln>
                <a:solidFill>
                  <a:srgbClr val="FF99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9600" b="0" i="0" u="none" strike="noStrike" kern="1200" cap="none" spc="0" normalizeH="0" baseline="0" noProof="0" dirty="0">
              <a:ln w="38100">
                <a:solidFill>
                  <a:srgbClr val="002060"/>
                </a:solidFill>
              </a:ln>
              <a:solidFill>
                <a:srgbClr val="FF99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9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5.55112E-17 L 1.2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99" y="5"/>
            <a:ext cx="8086692" cy="262512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830447" y="1030559"/>
            <a:ext cx="23663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881: 8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40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AB27D36-0B07-3D25-D987-BC3320A7CE25}"/>
              </a:ext>
            </a:extLst>
          </p:cNvPr>
          <p:cNvSpPr/>
          <p:nvPr/>
        </p:nvSpPr>
        <p:spPr>
          <a:xfrm>
            <a:off x="145142" y="381000"/>
            <a:ext cx="8541657" cy="5105400"/>
          </a:xfrm>
          <a:custGeom>
            <a:avLst/>
            <a:gdLst>
              <a:gd name="connsiteX0" fmla="*/ 0 w 8541657"/>
              <a:gd name="connsiteY0" fmla="*/ 850917 h 5105400"/>
              <a:gd name="connsiteX1" fmla="*/ 850917 w 8541657"/>
              <a:gd name="connsiteY1" fmla="*/ 0 h 5105400"/>
              <a:gd name="connsiteX2" fmla="*/ 1489300 w 8541657"/>
              <a:gd name="connsiteY2" fmla="*/ 0 h 5105400"/>
              <a:gd name="connsiteX3" fmla="*/ 1922489 w 8541657"/>
              <a:gd name="connsiteY3" fmla="*/ 0 h 5105400"/>
              <a:gd name="connsiteX4" fmla="*/ 2355678 w 8541657"/>
              <a:gd name="connsiteY4" fmla="*/ 0 h 5105400"/>
              <a:gd name="connsiteX5" fmla="*/ 2925663 w 8541657"/>
              <a:gd name="connsiteY5" fmla="*/ 0 h 5105400"/>
              <a:gd name="connsiteX6" fmla="*/ 3632445 w 8541657"/>
              <a:gd name="connsiteY6" fmla="*/ 0 h 5105400"/>
              <a:gd name="connsiteX7" fmla="*/ 4134032 w 8541657"/>
              <a:gd name="connsiteY7" fmla="*/ 0 h 5105400"/>
              <a:gd name="connsiteX8" fmla="*/ 4498823 w 8541657"/>
              <a:gd name="connsiteY8" fmla="*/ 0 h 5105400"/>
              <a:gd name="connsiteX9" fmla="*/ 5068808 w 8541657"/>
              <a:gd name="connsiteY9" fmla="*/ 0 h 5105400"/>
              <a:gd name="connsiteX10" fmla="*/ 5638793 w 8541657"/>
              <a:gd name="connsiteY10" fmla="*/ 0 h 5105400"/>
              <a:gd name="connsiteX11" fmla="*/ 6277177 w 8541657"/>
              <a:gd name="connsiteY11" fmla="*/ 0 h 5105400"/>
              <a:gd name="connsiteX12" fmla="*/ 6641967 w 8541657"/>
              <a:gd name="connsiteY12" fmla="*/ 0 h 5105400"/>
              <a:gd name="connsiteX13" fmla="*/ 7006758 w 8541657"/>
              <a:gd name="connsiteY13" fmla="*/ 0 h 5105400"/>
              <a:gd name="connsiteX14" fmla="*/ 7690740 w 8541657"/>
              <a:gd name="connsiteY14" fmla="*/ 0 h 5105400"/>
              <a:gd name="connsiteX15" fmla="*/ 8541657 w 8541657"/>
              <a:gd name="connsiteY15" fmla="*/ 850917 h 5105400"/>
              <a:gd name="connsiteX16" fmla="*/ 8541657 w 8541657"/>
              <a:gd name="connsiteY16" fmla="*/ 1452214 h 5105400"/>
              <a:gd name="connsiteX17" fmla="*/ 8541657 w 8541657"/>
              <a:gd name="connsiteY17" fmla="*/ 2019475 h 5105400"/>
              <a:gd name="connsiteX18" fmla="*/ 8541657 w 8541657"/>
              <a:gd name="connsiteY18" fmla="*/ 2552700 h 5105400"/>
              <a:gd name="connsiteX19" fmla="*/ 8541657 w 8541657"/>
              <a:gd name="connsiteY19" fmla="*/ 3051890 h 5105400"/>
              <a:gd name="connsiteX20" fmla="*/ 8541657 w 8541657"/>
              <a:gd name="connsiteY20" fmla="*/ 3653186 h 5105400"/>
              <a:gd name="connsiteX21" fmla="*/ 8541657 w 8541657"/>
              <a:gd name="connsiteY21" fmla="*/ 4254483 h 5105400"/>
              <a:gd name="connsiteX22" fmla="*/ 7690740 w 8541657"/>
              <a:gd name="connsiteY22" fmla="*/ 5105400 h 5105400"/>
              <a:gd name="connsiteX23" fmla="*/ 7052357 w 8541657"/>
              <a:gd name="connsiteY23" fmla="*/ 5105400 h 5105400"/>
              <a:gd name="connsiteX24" fmla="*/ 6619168 w 8541657"/>
              <a:gd name="connsiteY24" fmla="*/ 5105400 h 5105400"/>
              <a:gd name="connsiteX25" fmla="*/ 6254377 w 8541657"/>
              <a:gd name="connsiteY25" fmla="*/ 5105400 h 5105400"/>
              <a:gd name="connsiteX26" fmla="*/ 5684392 w 8541657"/>
              <a:gd name="connsiteY26" fmla="*/ 5105400 h 5105400"/>
              <a:gd name="connsiteX27" fmla="*/ 5251203 w 8541657"/>
              <a:gd name="connsiteY27" fmla="*/ 5105400 h 5105400"/>
              <a:gd name="connsiteX28" fmla="*/ 4681218 w 8541657"/>
              <a:gd name="connsiteY28" fmla="*/ 5105400 h 5105400"/>
              <a:gd name="connsiteX29" fmla="*/ 4179631 w 8541657"/>
              <a:gd name="connsiteY29" fmla="*/ 5105400 h 5105400"/>
              <a:gd name="connsiteX30" fmla="*/ 3541247 w 8541657"/>
              <a:gd name="connsiteY30" fmla="*/ 5105400 h 5105400"/>
              <a:gd name="connsiteX31" fmla="*/ 2834466 w 8541657"/>
              <a:gd name="connsiteY31" fmla="*/ 5105400 h 5105400"/>
              <a:gd name="connsiteX32" fmla="*/ 2127684 w 8541657"/>
              <a:gd name="connsiteY32" fmla="*/ 5105400 h 5105400"/>
              <a:gd name="connsiteX33" fmla="*/ 1489300 w 8541657"/>
              <a:gd name="connsiteY33" fmla="*/ 5105400 h 5105400"/>
              <a:gd name="connsiteX34" fmla="*/ 850917 w 8541657"/>
              <a:gd name="connsiteY34" fmla="*/ 5105400 h 5105400"/>
              <a:gd name="connsiteX35" fmla="*/ 0 w 8541657"/>
              <a:gd name="connsiteY35" fmla="*/ 4254483 h 5105400"/>
              <a:gd name="connsiteX36" fmla="*/ 0 w 8541657"/>
              <a:gd name="connsiteY36" fmla="*/ 3653186 h 5105400"/>
              <a:gd name="connsiteX37" fmla="*/ 0 w 8541657"/>
              <a:gd name="connsiteY37" fmla="*/ 3119961 h 5105400"/>
              <a:gd name="connsiteX38" fmla="*/ 0 w 8541657"/>
              <a:gd name="connsiteY38" fmla="*/ 2552700 h 5105400"/>
              <a:gd name="connsiteX39" fmla="*/ 0 w 8541657"/>
              <a:gd name="connsiteY39" fmla="*/ 1951403 h 5105400"/>
              <a:gd name="connsiteX40" fmla="*/ 0 w 8541657"/>
              <a:gd name="connsiteY40" fmla="*/ 85091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541657" h="5105400" fill="none" extrusionOk="0">
                <a:moveTo>
                  <a:pt x="0" y="850917"/>
                </a:moveTo>
                <a:cubicBezTo>
                  <a:pt x="-27603" y="402128"/>
                  <a:pt x="301017" y="-17841"/>
                  <a:pt x="850917" y="0"/>
                </a:cubicBezTo>
                <a:cubicBezTo>
                  <a:pt x="1160229" y="-60692"/>
                  <a:pt x="1276839" y="26228"/>
                  <a:pt x="1489300" y="0"/>
                </a:cubicBezTo>
                <a:cubicBezTo>
                  <a:pt x="1701761" y="-26228"/>
                  <a:pt x="1775005" y="26806"/>
                  <a:pt x="1922489" y="0"/>
                </a:cubicBezTo>
                <a:cubicBezTo>
                  <a:pt x="2069973" y="-26806"/>
                  <a:pt x="2206238" y="34062"/>
                  <a:pt x="2355678" y="0"/>
                </a:cubicBezTo>
                <a:cubicBezTo>
                  <a:pt x="2505118" y="-34062"/>
                  <a:pt x="2685188" y="20748"/>
                  <a:pt x="2925663" y="0"/>
                </a:cubicBezTo>
                <a:cubicBezTo>
                  <a:pt x="3166139" y="-20748"/>
                  <a:pt x="3373510" y="32908"/>
                  <a:pt x="3632445" y="0"/>
                </a:cubicBezTo>
                <a:cubicBezTo>
                  <a:pt x="3891380" y="-32908"/>
                  <a:pt x="4023349" y="51727"/>
                  <a:pt x="4134032" y="0"/>
                </a:cubicBezTo>
                <a:cubicBezTo>
                  <a:pt x="4244715" y="-51727"/>
                  <a:pt x="4317632" y="32174"/>
                  <a:pt x="4498823" y="0"/>
                </a:cubicBezTo>
                <a:cubicBezTo>
                  <a:pt x="4680014" y="-32174"/>
                  <a:pt x="4936079" y="62186"/>
                  <a:pt x="5068808" y="0"/>
                </a:cubicBezTo>
                <a:cubicBezTo>
                  <a:pt x="5201537" y="-62186"/>
                  <a:pt x="5411829" y="6902"/>
                  <a:pt x="5638793" y="0"/>
                </a:cubicBezTo>
                <a:cubicBezTo>
                  <a:pt x="5865757" y="-6902"/>
                  <a:pt x="6012698" y="21409"/>
                  <a:pt x="6277177" y="0"/>
                </a:cubicBezTo>
                <a:cubicBezTo>
                  <a:pt x="6541656" y="-21409"/>
                  <a:pt x="6522975" y="30960"/>
                  <a:pt x="6641967" y="0"/>
                </a:cubicBezTo>
                <a:cubicBezTo>
                  <a:pt x="6760959" y="-30960"/>
                  <a:pt x="6861020" y="43754"/>
                  <a:pt x="7006758" y="0"/>
                </a:cubicBezTo>
                <a:cubicBezTo>
                  <a:pt x="7152496" y="-43754"/>
                  <a:pt x="7441329" y="16034"/>
                  <a:pt x="7690740" y="0"/>
                </a:cubicBezTo>
                <a:cubicBezTo>
                  <a:pt x="8079644" y="58358"/>
                  <a:pt x="8529791" y="438264"/>
                  <a:pt x="8541657" y="850917"/>
                </a:cubicBezTo>
                <a:cubicBezTo>
                  <a:pt x="8571625" y="1046258"/>
                  <a:pt x="8501536" y="1243092"/>
                  <a:pt x="8541657" y="1452214"/>
                </a:cubicBezTo>
                <a:cubicBezTo>
                  <a:pt x="8581778" y="1661336"/>
                  <a:pt x="8508372" y="1899133"/>
                  <a:pt x="8541657" y="2019475"/>
                </a:cubicBezTo>
                <a:cubicBezTo>
                  <a:pt x="8574942" y="2139817"/>
                  <a:pt x="8520227" y="2406300"/>
                  <a:pt x="8541657" y="2552700"/>
                </a:cubicBezTo>
                <a:cubicBezTo>
                  <a:pt x="8563087" y="2699100"/>
                  <a:pt x="8490711" y="2820631"/>
                  <a:pt x="8541657" y="3051890"/>
                </a:cubicBezTo>
                <a:cubicBezTo>
                  <a:pt x="8592603" y="3283149"/>
                  <a:pt x="8527688" y="3481560"/>
                  <a:pt x="8541657" y="3653186"/>
                </a:cubicBezTo>
                <a:cubicBezTo>
                  <a:pt x="8555626" y="3824812"/>
                  <a:pt x="8516427" y="4056476"/>
                  <a:pt x="8541657" y="4254483"/>
                </a:cubicBezTo>
                <a:cubicBezTo>
                  <a:pt x="8563964" y="4655661"/>
                  <a:pt x="8108545" y="5119171"/>
                  <a:pt x="7690740" y="5105400"/>
                </a:cubicBezTo>
                <a:cubicBezTo>
                  <a:pt x="7501751" y="5114468"/>
                  <a:pt x="7329140" y="5071895"/>
                  <a:pt x="7052357" y="5105400"/>
                </a:cubicBezTo>
                <a:cubicBezTo>
                  <a:pt x="6775574" y="5138905"/>
                  <a:pt x="6775363" y="5056904"/>
                  <a:pt x="6619168" y="5105400"/>
                </a:cubicBezTo>
                <a:cubicBezTo>
                  <a:pt x="6462973" y="5153896"/>
                  <a:pt x="6428798" y="5092471"/>
                  <a:pt x="6254377" y="5105400"/>
                </a:cubicBezTo>
                <a:cubicBezTo>
                  <a:pt x="6079956" y="5118329"/>
                  <a:pt x="5890994" y="5044195"/>
                  <a:pt x="5684392" y="5105400"/>
                </a:cubicBezTo>
                <a:cubicBezTo>
                  <a:pt x="5477790" y="5166605"/>
                  <a:pt x="5456504" y="5078251"/>
                  <a:pt x="5251203" y="5105400"/>
                </a:cubicBezTo>
                <a:cubicBezTo>
                  <a:pt x="5045902" y="5132549"/>
                  <a:pt x="4920605" y="5102401"/>
                  <a:pt x="4681218" y="5105400"/>
                </a:cubicBezTo>
                <a:cubicBezTo>
                  <a:pt x="4441831" y="5108399"/>
                  <a:pt x="4348644" y="5097172"/>
                  <a:pt x="4179631" y="5105400"/>
                </a:cubicBezTo>
                <a:cubicBezTo>
                  <a:pt x="4010618" y="5113628"/>
                  <a:pt x="3857687" y="5052201"/>
                  <a:pt x="3541247" y="5105400"/>
                </a:cubicBezTo>
                <a:cubicBezTo>
                  <a:pt x="3224807" y="5158599"/>
                  <a:pt x="3140765" y="5044408"/>
                  <a:pt x="2834466" y="5105400"/>
                </a:cubicBezTo>
                <a:cubicBezTo>
                  <a:pt x="2528167" y="5166392"/>
                  <a:pt x="2323868" y="5020639"/>
                  <a:pt x="2127684" y="5105400"/>
                </a:cubicBezTo>
                <a:cubicBezTo>
                  <a:pt x="1931500" y="5190161"/>
                  <a:pt x="1768399" y="5067771"/>
                  <a:pt x="1489300" y="5105400"/>
                </a:cubicBezTo>
                <a:cubicBezTo>
                  <a:pt x="1210201" y="5143029"/>
                  <a:pt x="1002796" y="5043161"/>
                  <a:pt x="850917" y="5105400"/>
                </a:cubicBezTo>
                <a:cubicBezTo>
                  <a:pt x="400179" y="5083836"/>
                  <a:pt x="-76216" y="4665012"/>
                  <a:pt x="0" y="4254483"/>
                </a:cubicBezTo>
                <a:cubicBezTo>
                  <a:pt x="-2208" y="3982636"/>
                  <a:pt x="43184" y="3785020"/>
                  <a:pt x="0" y="3653186"/>
                </a:cubicBezTo>
                <a:cubicBezTo>
                  <a:pt x="-43184" y="3521352"/>
                  <a:pt x="12018" y="3341595"/>
                  <a:pt x="0" y="3119961"/>
                </a:cubicBezTo>
                <a:cubicBezTo>
                  <a:pt x="-12018" y="2898327"/>
                  <a:pt x="51384" y="2794939"/>
                  <a:pt x="0" y="2552700"/>
                </a:cubicBezTo>
                <a:cubicBezTo>
                  <a:pt x="-51384" y="2310461"/>
                  <a:pt x="12993" y="2164210"/>
                  <a:pt x="0" y="1951403"/>
                </a:cubicBezTo>
                <a:cubicBezTo>
                  <a:pt x="-12993" y="1738596"/>
                  <a:pt x="104452" y="1075463"/>
                  <a:pt x="0" y="850917"/>
                </a:cubicBezTo>
                <a:close/>
              </a:path>
              <a:path w="8541657" h="5105400" stroke="0" extrusionOk="0">
                <a:moveTo>
                  <a:pt x="0" y="850917"/>
                </a:moveTo>
                <a:cubicBezTo>
                  <a:pt x="123663" y="411878"/>
                  <a:pt x="452168" y="-52315"/>
                  <a:pt x="850917" y="0"/>
                </a:cubicBezTo>
                <a:cubicBezTo>
                  <a:pt x="1194524" y="-33976"/>
                  <a:pt x="1349028" y="50084"/>
                  <a:pt x="1557699" y="0"/>
                </a:cubicBezTo>
                <a:cubicBezTo>
                  <a:pt x="1766370" y="-50084"/>
                  <a:pt x="1785506" y="15351"/>
                  <a:pt x="1922489" y="0"/>
                </a:cubicBezTo>
                <a:cubicBezTo>
                  <a:pt x="2059472" y="-15351"/>
                  <a:pt x="2351992" y="64521"/>
                  <a:pt x="2629271" y="0"/>
                </a:cubicBezTo>
                <a:cubicBezTo>
                  <a:pt x="2906550" y="-64521"/>
                  <a:pt x="2998542" y="60615"/>
                  <a:pt x="3267654" y="0"/>
                </a:cubicBezTo>
                <a:cubicBezTo>
                  <a:pt x="3536766" y="-60615"/>
                  <a:pt x="3662238" y="21853"/>
                  <a:pt x="3906038" y="0"/>
                </a:cubicBezTo>
                <a:cubicBezTo>
                  <a:pt x="4149838" y="-21853"/>
                  <a:pt x="4306900" y="13083"/>
                  <a:pt x="4544421" y="0"/>
                </a:cubicBezTo>
                <a:cubicBezTo>
                  <a:pt x="4781942" y="-13083"/>
                  <a:pt x="4922421" y="32788"/>
                  <a:pt x="5251203" y="0"/>
                </a:cubicBezTo>
                <a:cubicBezTo>
                  <a:pt x="5579985" y="-32788"/>
                  <a:pt x="5622266" y="51581"/>
                  <a:pt x="5821188" y="0"/>
                </a:cubicBezTo>
                <a:cubicBezTo>
                  <a:pt x="6020110" y="-51581"/>
                  <a:pt x="6011749" y="34225"/>
                  <a:pt x="6185979" y="0"/>
                </a:cubicBezTo>
                <a:cubicBezTo>
                  <a:pt x="6360209" y="-34225"/>
                  <a:pt x="6591937" y="11176"/>
                  <a:pt x="6824362" y="0"/>
                </a:cubicBezTo>
                <a:cubicBezTo>
                  <a:pt x="7056787" y="-11176"/>
                  <a:pt x="7257882" y="75651"/>
                  <a:pt x="7690740" y="0"/>
                </a:cubicBezTo>
                <a:cubicBezTo>
                  <a:pt x="8232305" y="27047"/>
                  <a:pt x="8619888" y="375571"/>
                  <a:pt x="8541657" y="850917"/>
                </a:cubicBezTo>
                <a:cubicBezTo>
                  <a:pt x="8586682" y="1070230"/>
                  <a:pt x="8516784" y="1138991"/>
                  <a:pt x="8541657" y="1316071"/>
                </a:cubicBezTo>
                <a:cubicBezTo>
                  <a:pt x="8566530" y="1493151"/>
                  <a:pt x="8503849" y="1655245"/>
                  <a:pt x="8541657" y="1849296"/>
                </a:cubicBezTo>
                <a:cubicBezTo>
                  <a:pt x="8579465" y="2043348"/>
                  <a:pt x="8517152" y="2194711"/>
                  <a:pt x="8541657" y="2382522"/>
                </a:cubicBezTo>
                <a:cubicBezTo>
                  <a:pt x="8566162" y="2570333"/>
                  <a:pt x="8518127" y="2720362"/>
                  <a:pt x="8541657" y="2847676"/>
                </a:cubicBezTo>
                <a:cubicBezTo>
                  <a:pt x="8565187" y="2974990"/>
                  <a:pt x="8537395" y="3139542"/>
                  <a:pt x="8541657" y="3380901"/>
                </a:cubicBezTo>
                <a:cubicBezTo>
                  <a:pt x="8545919" y="3622261"/>
                  <a:pt x="8506322" y="3857324"/>
                  <a:pt x="8541657" y="4254483"/>
                </a:cubicBezTo>
                <a:cubicBezTo>
                  <a:pt x="8489027" y="4788437"/>
                  <a:pt x="8188904" y="5064282"/>
                  <a:pt x="7690740" y="5105400"/>
                </a:cubicBezTo>
                <a:cubicBezTo>
                  <a:pt x="7572657" y="5154792"/>
                  <a:pt x="7390126" y="5095171"/>
                  <a:pt x="7257551" y="5105400"/>
                </a:cubicBezTo>
                <a:cubicBezTo>
                  <a:pt x="7124976" y="5115629"/>
                  <a:pt x="6825567" y="5100940"/>
                  <a:pt x="6550770" y="5105400"/>
                </a:cubicBezTo>
                <a:cubicBezTo>
                  <a:pt x="6275973" y="5109860"/>
                  <a:pt x="6319533" y="5075293"/>
                  <a:pt x="6185979" y="5105400"/>
                </a:cubicBezTo>
                <a:cubicBezTo>
                  <a:pt x="6052425" y="5135507"/>
                  <a:pt x="5930311" y="5085394"/>
                  <a:pt x="5821188" y="5105400"/>
                </a:cubicBezTo>
                <a:cubicBezTo>
                  <a:pt x="5712065" y="5125406"/>
                  <a:pt x="5342329" y="5094451"/>
                  <a:pt x="5182805" y="5105400"/>
                </a:cubicBezTo>
                <a:cubicBezTo>
                  <a:pt x="5023281" y="5116349"/>
                  <a:pt x="4896320" y="5102584"/>
                  <a:pt x="4818014" y="5105400"/>
                </a:cubicBezTo>
                <a:cubicBezTo>
                  <a:pt x="4739708" y="5108216"/>
                  <a:pt x="4394721" y="5036347"/>
                  <a:pt x="4179631" y="5105400"/>
                </a:cubicBezTo>
                <a:cubicBezTo>
                  <a:pt x="3964541" y="5174453"/>
                  <a:pt x="3874640" y="5086670"/>
                  <a:pt x="3746442" y="5105400"/>
                </a:cubicBezTo>
                <a:cubicBezTo>
                  <a:pt x="3618244" y="5124130"/>
                  <a:pt x="3422930" y="5080765"/>
                  <a:pt x="3108059" y="5105400"/>
                </a:cubicBezTo>
                <a:cubicBezTo>
                  <a:pt x="2793188" y="5130035"/>
                  <a:pt x="2602817" y="5097035"/>
                  <a:pt x="2401277" y="5105400"/>
                </a:cubicBezTo>
                <a:cubicBezTo>
                  <a:pt x="2199737" y="5113765"/>
                  <a:pt x="1927726" y="5083343"/>
                  <a:pt x="1694495" y="5105400"/>
                </a:cubicBezTo>
                <a:cubicBezTo>
                  <a:pt x="1461264" y="5127457"/>
                  <a:pt x="1168183" y="5057963"/>
                  <a:pt x="850917" y="5105400"/>
                </a:cubicBezTo>
                <a:cubicBezTo>
                  <a:pt x="355788" y="5070647"/>
                  <a:pt x="-109502" y="4691769"/>
                  <a:pt x="0" y="4254483"/>
                </a:cubicBezTo>
                <a:cubicBezTo>
                  <a:pt x="-56299" y="4026620"/>
                  <a:pt x="9685" y="3846399"/>
                  <a:pt x="0" y="3721258"/>
                </a:cubicBezTo>
                <a:cubicBezTo>
                  <a:pt x="-9685" y="3596118"/>
                  <a:pt x="40011" y="3413126"/>
                  <a:pt x="0" y="3188032"/>
                </a:cubicBezTo>
                <a:cubicBezTo>
                  <a:pt x="-40011" y="2962938"/>
                  <a:pt x="41576" y="2847616"/>
                  <a:pt x="0" y="2722878"/>
                </a:cubicBezTo>
                <a:cubicBezTo>
                  <a:pt x="-41576" y="2598140"/>
                  <a:pt x="43491" y="2333559"/>
                  <a:pt x="0" y="2189653"/>
                </a:cubicBezTo>
                <a:cubicBezTo>
                  <a:pt x="-43491" y="2045748"/>
                  <a:pt x="37318" y="1858610"/>
                  <a:pt x="0" y="1622392"/>
                </a:cubicBezTo>
                <a:cubicBezTo>
                  <a:pt x="-37318" y="1386174"/>
                  <a:pt x="4070" y="1187838"/>
                  <a:pt x="0" y="850917"/>
                </a:cubicBezTo>
                <a:close/>
              </a:path>
            </a:pathLst>
          </a:custGeom>
          <a:solidFill>
            <a:schemeClr val="bg1"/>
          </a:solidFill>
          <a:ln w="38100">
            <a:extLst>
              <a:ext uri="{C807C97D-BFC1-408E-A445-0C87EB9F89A2}">
                <ask:lineSketchStyleProps xmlns:ask="http://schemas.microsoft.com/office/drawing/2018/sketchyshapes" xmlns="" sd="27031663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ACA516-6FDB-9FA1-85F1-A34B9DA13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59" y="786479"/>
            <a:ext cx="5996469" cy="60715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1DD280-8FC5-76EB-7B5F-CCC87151555F}"/>
              </a:ext>
            </a:extLst>
          </p:cNvPr>
          <p:cNvSpPr txBox="1"/>
          <p:nvPr/>
        </p:nvSpPr>
        <p:spPr>
          <a:xfrm>
            <a:off x="-290987" y="817880"/>
            <a:ext cx="8063387" cy="5640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600" b="1" dirty="0">
                <a:ln w="330200">
                  <a:solidFill>
                    <a:srgbClr val="CC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TẠM BIỆT VÀ HẸN GẶP LẠI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1E3F0D1-5FE0-EFB4-7625-6470660AEFBD}"/>
              </a:ext>
            </a:extLst>
          </p:cNvPr>
          <p:cNvSpPr txBox="1"/>
          <p:nvPr/>
        </p:nvSpPr>
        <p:spPr>
          <a:xfrm>
            <a:off x="-290987" y="817880"/>
            <a:ext cx="8063387" cy="5640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T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Ạ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M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 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B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I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Ệ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T 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V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À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 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H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Ẹ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N 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G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Ặ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P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 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L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Ạ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I </a:t>
            </a:r>
          </a:p>
        </p:txBody>
      </p:sp>
    </p:spTree>
    <p:extLst>
      <p:ext uri="{BB962C8B-B14F-4D97-AF65-F5344CB8AC3E}">
        <p14:creationId xmlns:p14="http://schemas.microsoft.com/office/powerpoint/2010/main" val="1616513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1F2A5A6-8C14-0B4B-B66C-E1D413E933AC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图片 2">
            <a:extLst>
              <a:ext uri="{FF2B5EF4-FFF2-40B4-BE49-F238E27FC236}">
                <a16:creationId xmlns:a16="http://schemas.microsoft.com/office/drawing/2014/main" xmlns="" id="{6972E082-7D5D-21C8-484C-22191CC3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629" y="-863202"/>
            <a:ext cx="3974937" cy="2651990"/>
          </a:xfrm>
          <a:prstGeom prst="rect">
            <a:avLst/>
          </a:prstGeom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xmlns="" id="{A7DF9D44-BC3A-DD12-F244-EF98550DE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85" y="-1190195"/>
            <a:ext cx="3974937" cy="2651990"/>
          </a:xfrm>
          <a:prstGeom prst="rect">
            <a:avLst/>
          </a:prstGeom>
        </p:spPr>
      </p:pic>
      <p:sp>
        <p:nvSpPr>
          <p:cNvPr id="2" name="文本框 2">
            <a:extLst>
              <a:ext uri="{FF2B5EF4-FFF2-40B4-BE49-F238E27FC236}">
                <a16:creationId xmlns:a16="http://schemas.microsoft.com/office/drawing/2014/main" xmlns="" id="{687A94C7-A534-222F-3066-4E6C5465C3B4}"/>
              </a:ext>
            </a:extLst>
          </p:cNvPr>
          <p:cNvSpPr txBox="1"/>
          <p:nvPr/>
        </p:nvSpPr>
        <p:spPr>
          <a:xfrm>
            <a:off x="4058682" y="567328"/>
            <a:ext cx="748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lvl="0"/>
            <a:r>
              <a:rPr lang="en-US" altLang="zh-CN" sz="3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02. Đặt tính rồi tính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452FFBC-091E-67D3-9808-7541C59B8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437649"/>
            <a:ext cx="2716912" cy="7401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C4E4EF7-0BB0-5154-42E5-CCA10D648E60}"/>
              </a:ext>
            </a:extLst>
          </p:cNvPr>
          <p:cNvSpPr/>
          <p:nvPr/>
        </p:nvSpPr>
        <p:spPr>
          <a:xfrm>
            <a:off x="4010623" y="2506115"/>
            <a:ext cx="7480096" cy="206210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13 chia 4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3,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viết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3.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ja-JP" b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nhân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4 </a:t>
            </a:r>
            <a:r>
              <a:rPr lang="en-US" altLang="ja-JP" b="1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12; 13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trừ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12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1.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Hạ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6; </a:t>
            </a:r>
            <a:r>
              <a:rPr lang="en-US" altLang="ja-JP" b="1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ja-JP" b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16, 16 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chia 4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4, </a:t>
            </a:r>
            <a:r>
              <a:rPr lang="en-US" altLang="ja-JP" b="1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viết</a:t>
            </a:r>
            <a:r>
              <a:rPr lang="en-US" altLang="ja-JP" b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4.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ja-JP" b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4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nhân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4 </a:t>
            </a:r>
            <a:r>
              <a:rPr lang="en-US" altLang="ja-JP" b="1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16; 16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trừ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16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F82C2E5-979B-DBD6-8206-9173F64B495E}"/>
              </a:ext>
            </a:extLst>
          </p:cNvPr>
          <p:cNvSpPr/>
          <p:nvPr/>
        </p:nvSpPr>
        <p:spPr>
          <a:xfrm>
            <a:off x="1244899" y="2550244"/>
            <a:ext cx="31242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136       4 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707E927-7EAA-8422-F584-6B54F291D4DE}"/>
              </a:ext>
            </a:extLst>
          </p:cNvPr>
          <p:cNvSpPr/>
          <p:nvPr/>
        </p:nvSpPr>
        <p:spPr>
          <a:xfrm>
            <a:off x="1463974" y="3369394"/>
            <a:ext cx="31242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   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2FB7E14-481C-CFFF-F06A-1DE3012B69B9}"/>
              </a:ext>
            </a:extLst>
          </p:cNvPr>
          <p:cNvSpPr/>
          <p:nvPr/>
        </p:nvSpPr>
        <p:spPr>
          <a:xfrm>
            <a:off x="1357612" y="4317103"/>
            <a:ext cx="127635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16 	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B2F3093-2F84-8C91-097A-CC6F72B7DC3F}"/>
              </a:ext>
            </a:extLst>
          </p:cNvPr>
          <p:cNvGrpSpPr>
            <a:grpSpLocks/>
          </p:cNvGrpSpPr>
          <p:nvPr/>
        </p:nvGrpSpPr>
        <p:grpSpPr bwMode="auto">
          <a:xfrm>
            <a:off x="2337099" y="2526210"/>
            <a:ext cx="1066800" cy="1316038"/>
            <a:chOff x="2209800" y="1905000"/>
            <a:chExt cx="1066800" cy="131588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CE8CED83-A0DD-F5F0-8D44-C0361EA3FB28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AA85AC68-9606-A38E-4CE1-27DC8898E4B7}"/>
                </a:ext>
              </a:extLst>
            </p:cNvPr>
            <p:cNvCxnSpPr/>
            <p:nvPr/>
          </p:nvCxnSpPr>
          <p:spPr>
            <a:xfrm flipH="1">
              <a:off x="2209800" y="2492304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B538B4F-DB56-791F-3724-932A7FFC4192}"/>
              </a:ext>
            </a:extLst>
          </p:cNvPr>
          <p:cNvGrpSpPr>
            <a:grpSpLocks/>
          </p:cNvGrpSpPr>
          <p:nvPr/>
        </p:nvGrpSpPr>
        <p:grpSpPr bwMode="auto">
          <a:xfrm>
            <a:off x="1267124" y="3806175"/>
            <a:ext cx="3295650" cy="584775"/>
            <a:chOff x="990600" y="3220880"/>
            <a:chExt cx="3295650" cy="5852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C383C5C-8C6F-5BD2-4455-9155C7B3DD08}"/>
                </a:ext>
              </a:extLst>
            </p:cNvPr>
            <p:cNvSpPr/>
            <p:nvPr/>
          </p:nvSpPr>
          <p:spPr>
            <a:xfrm>
              <a:off x="1162050" y="3220880"/>
              <a:ext cx="3124200" cy="58529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ja-JP" sz="3200" b="1" dirty="0">
                  <a:solidFill>
                    <a:srgbClr val="08020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1		</a:t>
              </a:r>
              <a:endParaRPr lang="en-US" altLang="ja-JP" sz="3200" dirty="0">
                <a:solidFill>
                  <a:srgbClr val="080201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B6AD78AB-BF82-E1AD-F44D-634F8549502D}"/>
                </a:ext>
              </a:extLst>
            </p:cNvPr>
            <p:cNvCxnSpPr/>
            <p:nvPr/>
          </p:nvCxnSpPr>
          <p:spPr>
            <a:xfrm flipH="1">
              <a:off x="990600" y="3320981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EED2A4B-9598-5805-C2DF-0724B9CA0D40}"/>
              </a:ext>
            </a:extLst>
          </p:cNvPr>
          <p:cNvGrpSpPr>
            <a:grpSpLocks/>
          </p:cNvGrpSpPr>
          <p:nvPr/>
        </p:nvGrpSpPr>
        <p:grpSpPr bwMode="auto">
          <a:xfrm>
            <a:off x="1156146" y="4797362"/>
            <a:ext cx="1152525" cy="584775"/>
            <a:chOff x="904164" y="4768171"/>
            <a:chExt cx="1153236" cy="5841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F85915D0-40B3-AADD-66A4-438D69D50579}"/>
                </a:ext>
              </a:extLst>
            </p:cNvPr>
            <p:cNvSpPr/>
            <p:nvPr/>
          </p:nvSpPr>
          <p:spPr>
            <a:xfrm>
              <a:off x="904164" y="4768171"/>
              <a:ext cx="914964" cy="584175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ja-JP" sz="3200" b="1" dirty="0">
                  <a:solidFill>
                    <a:srgbClr val="08020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     0</a:t>
              </a:r>
              <a:endParaRPr lang="en-US" altLang="ja-JP" sz="3200" dirty="0">
                <a:solidFill>
                  <a:srgbClr val="080201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E3C8697F-B3C1-98FC-F07B-D95DB709436A}"/>
                </a:ext>
              </a:extLst>
            </p:cNvPr>
            <p:cNvCxnSpPr/>
            <p:nvPr/>
          </p:nvCxnSpPr>
          <p:spPr>
            <a:xfrm flipH="1">
              <a:off x="989942" y="4845878"/>
              <a:ext cx="1067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2EC2855-C5E0-812F-D80A-70D4581DBA67}"/>
              </a:ext>
            </a:extLst>
          </p:cNvPr>
          <p:cNvSpPr txBox="1"/>
          <p:nvPr/>
        </p:nvSpPr>
        <p:spPr>
          <a:xfrm>
            <a:off x="2241850" y="3247416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46CB7D1-9E8F-AF6D-637D-4D05CD4384B9}"/>
              </a:ext>
            </a:extLst>
          </p:cNvPr>
          <p:cNvSpPr txBox="1"/>
          <p:nvPr/>
        </p:nvSpPr>
        <p:spPr>
          <a:xfrm>
            <a:off x="1102024" y="3218511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4851E79-609C-0CDA-DCCF-7F5329A20BBA}"/>
              </a:ext>
            </a:extLst>
          </p:cNvPr>
          <p:cNvSpPr txBox="1"/>
          <p:nvPr/>
        </p:nvSpPr>
        <p:spPr>
          <a:xfrm>
            <a:off x="1440759" y="3812664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257FA7-4607-4365-2862-31FE2D2B18F9}"/>
              </a:ext>
            </a:extLst>
          </p:cNvPr>
          <p:cNvSpPr txBox="1"/>
          <p:nvPr/>
        </p:nvSpPr>
        <p:spPr>
          <a:xfrm>
            <a:off x="2587142" y="3244780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B8B427A-2DD6-6A2B-5E35-551F4436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9244" y="4940044"/>
            <a:ext cx="1386278" cy="191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D95CC71-CF37-F5EA-02FF-83001C76B654}"/>
              </a:ext>
            </a:extLst>
          </p:cNvPr>
          <p:cNvSpPr txBox="1"/>
          <p:nvPr/>
        </p:nvSpPr>
        <p:spPr>
          <a:xfrm>
            <a:off x="990994" y="437649"/>
            <a:ext cx="3039955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80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 : 4 =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2288163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9" grpId="0"/>
      <p:bldP spid="25" grpId="0"/>
      <p:bldP spid="27" grpId="0"/>
      <p:bldP spid="29" grpId="0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1F2A5A6-8C14-0B4B-B66C-E1D413E933AC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图片 2">
            <a:extLst>
              <a:ext uri="{FF2B5EF4-FFF2-40B4-BE49-F238E27FC236}">
                <a16:creationId xmlns:a16="http://schemas.microsoft.com/office/drawing/2014/main" xmlns="" id="{6972E082-7D5D-21C8-484C-22191CC3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9717" y="-1105629"/>
            <a:ext cx="3974937" cy="2651990"/>
          </a:xfrm>
          <a:prstGeom prst="rect">
            <a:avLst/>
          </a:prstGeom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xmlns="" id="{A7DF9D44-BC3A-DD12-F244-EF98550DE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85" y="-1190195"/>
            <a:ext cx="3974937" cy="265199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8E3FA960-D640-E83F-457B-D21C01FA8633}"/>
              </a:ext>
            </a:extLst>
          </p:cNvPr>
          <p:cNvSpPr txBox="1"/>
          <p:nvPr/>
        </p:nvSpPr>
        <p:spPr>
          <a:xfrm>
            <a:off x="1584726" y="1838560"/>
            <a:ext cx="8382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362 : 3 = ?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1B25CF78-E24A-B9D6-B4AF-01F6DE05EA1D}"/>
              </a:ext>
            </a:extLst>
          </p:cNvPr>
          <p:cNvSpPr/>
          <p:nvPr/>
        </p:nvSpPr>
        <p:spPr>
          <a:xfrm>
            <a:off x="6096000" y="1044000"/>
            <a:ext cx="5445209" cy="55092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 chia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1,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viết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1. 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nhân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3;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trừ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0.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Hạ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6;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6 chia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2,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viết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2.      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nhân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6;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6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trừ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6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0.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Hạ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2;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 chia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0,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viết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0.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nhân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0;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trừ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2.      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5ACF34C3-74B6-3F15-33B3-CC0EA99A3625}"/>
              </a:ext>
            </a:extLst>
          </p:cNvPr>
          <p:cNvSpPr/>
          <p:nvPr/>
        </p:nvSpPr>
        <p:spPr>
          <a:xfrm>
            <a:off x="2151463" y="2399322"/>
            <a:ext cx="31242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362       3 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6C653974-BE9D-2168-11F2-660E0077CB61}"/>
              </a:ext>
            </a:extLst>
          </p:cNvPr>
          <p:cNvSpPr/>
          <p:nvPr/>
        </p:nvSpPr>
        <p:spPr>
          <a:xfrm>
            <a:off x="2370538" y="3218472"/>
            <a:ext cx="31242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   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805E0043-69D3-7842-12A5-3278793B7F48}"/>
              </a:ext>
            </a:extLst>
          </p:cNvPr>
          <p:cNvSpPr/>
          <p:nvPr/>
        </p:nvSpPr>
        <p:spPr>
          <a:xfrm>
            <a:off x="2264176" y="4166181"/>
            <a:ext cx="681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6 	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7BB61830-5C4F-B2A6-999A-3ED1863385C2}"/>
              </a:ext>
            </a:extLst>
          </p:cNvPr>
          <p:cNvGrpSpPr>
            <a:grpSpLocks/>
          </p:cNvGrpSpPr>
          <p:nvPr/>
        </p:nvGrpSpPr>
        <p:grpSpPr bwMode="auto">
          <a:xfrm>
            <a:off x="3243663" y="2375288"/>
            <a:ext cx="1066800" cy="1316038"/>
            <a:chOff x="2209800" y="1905000"/>
            <a:chExt cx="1066800" cy="1315880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73FE0239-4154-979F-76BF-2B746E9E5C4A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8F9FDE1E-B8D2-634A-EA80-5C5E563A613B}"/>
                </a:ext>
              </a:extLst>
            </p:cNvPr>
            <p:cNvCxnSpPr/>
            <p:nvPr/>
          </p:nvCxnSpPr>
          <p:spPr>
            <a:xfrm flipH="1">
              <a:off x="2209800" y="2492304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6B04A412-97C4-CBCD-2FD4-71BAF0E3ED61}"/>
              </a:ext>
            </a:extLst>
          </p:cNvPr>
          <p:cNvGrpSpPr>
            <a:grpSpLocks/>
          </p:cNvGrpSpPr>
          <p:nvPr/>
        </p:nvGrpSpPr>
        <p:grpSpPr bwMode="auto">
          <a:xfrm>
            <a:off x="2107013" y="3671448"/>
            <a:ext cx="2408796" cy="584775"/>
            <a:chOff x="923925" y="3290875"/>
            <a:chExt cx="3124200" cy="585293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5D6039C2-F73F-66F8-3EA3-4F7704A58A15}"/>
                </a:ext>
              </a:extLst>
            </p:cNvPr>
            <p:cNvSpPr/>
            <p:nvPr/>
          </p:nvSpPr>
          <p:spPr>
            <a:xfrm>
              <a:off x="923925" y="3290875"/>
              <a:ext cx="3124200" cy="58529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ja-JP" sz="3200" b="1" dirty="0">
                  <a:solidFill>
                    <a:srgbClr val="08020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0		</a:t>
              </a:r>
              <a:endParaRPr lang="en-US" altLang="ja-JP" sz="3200" dirty="0">
                <a:solidFill>
                  <a:srgbClr val="080201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AF6F18D9-CCEF-055C-0CE0-5CD43CA6A040}"/>
                </a:ext>
              </a:extLst>
            </p:cNvPr>
            <p:cNvCxnSpPr/>
            <p:nvPr/>
          </p:nvCxnSpPr>
          <p:spPr>
            <a:xfrm flipH="1">
              <a:off x="990600" y="3320981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04F8F6E9-261A-ABC2-FEFD-BE6B0830A816}"/>
              </a:ext>
            </a:extLst>
          </p:cNvPr>
          <p:cNvGrpSpPr>
            <a:grpSpLocks/>
          </p:cNvGrpSpPr>
          <p:nvPr/>
        </p:nvGrpSpPr>
        <p:grpSpPr bwMode="auto">
          <a:xfrm>
            <a:off x="2075277" y="4658232"/>
            <a:ext cx="1152525" cy="584775"/>
            <a:chOff x="904164" y="4768171"/>
            <a:chExt cx="1153236" cy="584175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F991923-4285-5108-CC9F-85694D3F9962}"/>
                </a:ext>
              </a:extLst>
            </p:cNvPr>
            <p:cNvSpPr/>
            <p:nvPr/>
          </p:nvSpPr>
          <p:spPr>
            <a:xfrm>
              <a:off x="904164" y="4768171"/>
              <a:ext cx="914964" cy="584175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ja-JP" sz="3200" b="1" dirty="0">
                  <a:solidFill>
                    <a:srgbClr val="08020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   0</a:t>
              </a:r>
              <a:endParaRPr lang="en-US" altLang="ja-JP" sz="3200" dirty="0">
                <a:solidFill>
                  <a:srgbClr val="080201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F481AFD9-737B-7F65-D976-380F990AA39A}"/>
                </a:ext>
              </a:extLst>
            </p:cNvPr>
            <p:cNvCxnSpPr/>
            <p:nvPr/>
          </p:nvCxnSpPr>
          <p:spPr>
            <a:xfrm flipH="1">
              <a:off x="989942" y="4845878"/>
              <a:ext cx="1067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A5BB85E8-B732-0389-7DEC-9D9EA0EF5197}"/>
              </a:ext>
            </a:extLst>
          </p:cNvPr>
          <p:cNvSpPr txBox="1"/>
          <p:nvPr/>
        </p:nvSpPr>
        <p:spPr>
          <a:xfrm>
            <a:off x="3148414" y="3096494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3F07D025-D803-938E-50C5-3AFB60EEBF42}"/>
              </a:ext>
            </a:extLst>
          </p:cNvPr>
          <p:cNvSpPr txBox="1"/>
          <p:nvPr/>
        </p:nvSpPr>
        <p:spPr>
          <a:xfrm>
            <a:off x="1903088" y="3051962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F75FABBB-5C50-6EB0-CA90-F8895EABBCD2}"/>
              </a:ext>
            </a:extLst>
          </p:cNvPr>
          <p:cNvSpPr txBox="1"/>
          <p:nvPr/>
        </p:nvSpPr>
        <p:spPr>
          <a:xfrm>
            <a:off x="2107013" y="3671448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7D4EDDA0-D2A9-10B0-0250-8D183ED9844C}"/>
              </a:ext>
            </a:extLst>
          </p:cNvPr>
          <p:cNvSpPr txBox="1"/>
          <p:nvPr/>
        </p:nvSpPr>
        <p:spPr>
          <a:xfrm>
            <a:off x="3401825" y="3092879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1CACA19C-2F6C-0CBB-16CA-77B6520FA308}"/>
              </a:ext>
            </a:extLst>
          </p:cNvPr>
          <p:cNvSpPr txBox="1"/>
          <p:nvPr/>
        </p:nvSpPr>
        <p:spPr>
          <a:xfrm>
            <a:off x="3677609" y="3096494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BAC332EC-08FE-9231-51A8-E05070F3ED25}"/>
              </a:ext>
            </a:extLst>
          </p:cNvPr>
          <p:cNvSpPr/>
          <p:nvPr/>
        </p:nvSpPr>
        <p:spPr>
          <a:xfrm>
            <a:off x="2565855" y="4653409"/>
            <a:ext cx="681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2 	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14462F06-A352-E72C-538E-12B6A82DAE58}"/>
              </a:ext>
            </a:extLst>
          </p:cNvPr>
          <p:cNvSpPr/>
          <p:nvPr/>
        </p:nvSpPr>
        <p:spPr>
          <a:xfrm>
            <a:off x="2556986" y="5101424"/>
            <a:ext cx="681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 	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2D924EA8-9078-F4C4-7488-8E640647934C}"/>
              </a:ext>
            </a:extLst>
          </p:cNvPr>
          <p:cNvSpPr/>
          <p:nvPr/>
        </p:nvSpPr>
        <p:spPr bwMode="auto">
          <a:xfrm>
            <a:off x="2359633" y="5632250"/>
            <a:ext cx="9144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59470BDD-3B42-A024-C7E4-B1784A6E6A57}"/>
              </a:ext>
            </a:extLst>
          </p:cNvPr>
          <p:cNvGrpSpPr>
            <a:grpSpLocks/>
          </p:cNvGrpSpPr>
          <p:nvPr/>
        </p:nvGrpSpPr>
        <p:grpSpPr bwMode="auto">
          <a:xfrm>
            <a:off x="2052466" y="5603143"/>
            <a:ext cx="1206106" cy="584775"/>
            <a:chOff x="850550" y="4789761"/>
            <a:chExt cx="1206850" cy="584175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5980A8DA-C696-966B-0681-CCC33BBE8345}"/>
                </a:ext>
              </a:extLst>
            </p:cNvPr>
            <p:cNvSpPr/>
            <p:nvPr/>
          </p:nvSpPr>
          <p:spPr>
            <a:xfrm>
              <a:off x="850550" y="4789761"/>
              <a:ext cx="1137564" cy="5841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ja-JP" sz="3200" b="1" dirty="0">
                  <a:solidFill>
                    <a:srgbClr val="08020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      2</a:t>
              </a:r>
              <a:endParaRPr lang="en-US" altLang="ja-JP" sz="3200" dirty="0">
                <a:solidFill>
                  <a:srgbClr val="080201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AE2BD243-96A0-AC69-B2E5-0C6AB3B50641}"/>
                </a:ext>
              </a:extLst>
            </p:cNvPr>
            <p:cNvCxnSpPr/>
            <p:nvPr/>
          </p:nvCxnSpPr>
          <p:spPr>
            <a:xfrm flipH="1">
              <a:off x="989942" y="4845878"/>
              <a:ext cx="1067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文本框 2">
            <a:extLst>
              <a:ext uri="{FF2B5EF4-FFF2-40B4-BE49-F238E27FC236}">
                <a16:creationId xmlns:a16="http://schemas.microsoft.com/office/drawing/2014/main" xmlns="" id="{D5E27B79-6705-2578-277F-2335B01F5DBA}"/>
              </a:ext>
            </a:extLst>
          </p:cNvPr>
          <p:cNvSpPr txBox="1"/>
          <p:nvPr/>
        </p:nvSpPr>
        <p:spPr>
          <a:xfrm>
            <a:off x="998242" y="1247980"/>
            <a:ext cx="748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lvl="0"/>
            <a:r>
              <a:rPr lang="en-US" altLang="zh-CN" sz="3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02. Đặt tính rồi tính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CC90B659-FD27-A3F2-F1A7-75295CAF2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51" y="243728"/>
            <a:ext cx="2688661" cy="732407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2B6E8F52-E0CC-B66E-C3C9-118B13567620}"/>
              </a:ext>
            </a:extLst>
          </p:cNvPr>
          <p:cNvSpPr txBox="1"/>
          <p:nvPr/>
        </p:nvSpPr>
        <p:spPr>
          <a:xfrm>
            <a:off x="3189329" y="278294"/>
            <a:ext cx="4614481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802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362 : 3 =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802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120 ( dư 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91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98" grpId="0"/>
      <p:bldP spid="101" grpId="0"/>
      <p:bldP spid="102" grpId="0"/>
      <p:bldP spid="103" grpId="0"/>
      <p:bldP spid="104" grpId="0"/>
      <p:bldP spid="105" grpId="0"/>
      <p:bldP spid="106" grpId="0"/>
      <p:bldP spid="111" grpId="0"/>
      <p:bldP spid="1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矩形 3">
            <a:extLst>
              <a:ext uri="{FF2B5EF4-FFF2-40B4-BE49-F238E27FC236}">
                <a16:creationId xmlns:a16="http://schemas.microsoft.com/office/drawing/2014/main" xmlns="" id="{F1479EAF-401C-7FCD-D698-0D3103291BAB}"/>
              </a:ext>
            </a:extLst>
          </p:cNvPr>
          <p:cNvSpPr/>
          <p:nvPr/>
        </p:nvSpPr>
        <p:spPr>
          <a:xfrm>
            <a:off x="1835726" y="931834"/>
            <a:ext cx="3846617" cy="496804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xmlns="" id="{999BF685-4EAD-7636-BE92-536D05223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14" y="931834"/>
            <a:ext cx="476140" cy="496804"/>
          </a:xfrm>
          <a:prstGeom prst="rect">
            <a:avLst/>
          </a:prstGeom>
        </p:spPr>
      </p:pic>
      <p:sp>
        <p:nvSpPr>
          <p:cNvPr id="5" name="文本框 2">
            <a:extLst>
              <a:ext uri="{FF2B5EF4-FFF2-40B4-BE49-F238E27FC236}">
                <a16:creationId xmlns:a16="http://schemas.microsoft.com/office/drawing/2014/main" xmlns="" id="{3BECFC33-B02B-A3DA-9CE6-1D693F23BF36}"/>
              </a:ext>
            </a:extLst>
          </p:cNvPr>
          <p:cNvSpPr txBox="1"/>
          <p:nvPr/>
        </p:nvSpPr>
        <p:spPr>
          <a:xfrm>
            <a:off x="1835725" y="843863"/>
            <a:ext cx="411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Operation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CD9E125-67AC-9A3C-913C-DD8DA1E824AA}"/>
              </a:ext>
            </a:extLst>
          </p:cNvPr>
          <p:cNvGrpSpPr/>
          <p:nvPr/>
        </p:nvGrpSpPr>
        <p:grpSpPr>
          <a:xfrm>
            <a:off x="457200" y="275897"/>
            <a:ext cx="6395179" cy="1248103"/>
            <a:chOff x="457200" y="275897"/>
            <a:chExt cx="6395179" cy="124810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DC99159A-5327-2790-894E-4FA92CD89F84}"/>
                </a:ext>
              </a:extLst>
            </p:cNvPr>
            <p:cNvGrpSpPr/>
            <p:nvPr/>
          </p:nvGrpSpPr>
          <p:grpSpPr>
            <a:xfrm>
              <a:off x="1371600" y="484363"/>
              <a:ext cx="5480779" cy="1014237"/>
              <a:chOff x="1371600" y="484363"/>
              <a:chExt cx="5480779" cy="101423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4C39B025-5FA1-0028-3171-D70EF822F4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484363"/>
                <a:ext cx="548077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D26CB24-78C0-819C-CAA8-D6FE9E2551A1}"/>
                  </a:ext>
                </a:extLst>
              </p:cNvPr>
              <p:cNvSpPr txBox="1"/>
              <p:nvPr/>
            </p:nvSpPr>
            <p:spPr>
              <a:xfrm>
                <a:off x="2029898" y="622149"/>
                <a:ext cx="406483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4800" b="1" kern="0">
                    <a:solidFill>
                      <a:prstClr val="white"/>
                    </a:solidFill>
                    <a:cs typeface="Calibri" panose="020F0502020204030204" pitchFamily="34" charset="0"/>
                  </a:rPr>
                  <a:t>Đặt tính rồi tính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D0D74EDD-F6B3-CC0A-F7AE-DDB291A1BC97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xmlns="" id="{F1A0A021-E849-8DE5-A604-3B2AFF16B52D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>
                  <a:solidFill>
                    <a:prstClr val="white"/>
                  </a:solidFill>
                  <a:latin typeface="等线" panose="020F0502020204030204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F67C852D-AC85-206D-D94E-2DAF2C275637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5400" b="1" kern="0">
                    <a:solidFill>
                      <a:prstClr val="white"/>
                    </a:solidFill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5415AF-D3EA-2252-CC0A-9B534EB03832}"/>
              </a:ext>
            </a:extLst>
          </p:cNvPr>
          <p:cNvSpPr txBox="1"/>
          <p:nvPr/>
        </p:nvSpPr>
        <p:spPr>
          <a:xfrm>
            <a:off x="1558422" y="2209599"/>
            <a:ext cx="262411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>
              <a:defRPr/>
            </a:pPr>
            <a:r>
              <a:rPr lang="en-US" sz="5400" b="1" dirty="0">
                <a:solidFill>
                  <a:srgbClr val="00B050"/>
                </a:solidFill>
                <a:cs typeface="Calibri" panose="020F0502020204030204" pitchFamily="34" charset="0"/>
              </a:rPr>
              <a:t>a) 632 :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B2F04D-EA1C-0333-A47D-92830C1ADA5F}"/>
              </a:ext>
            </a:extLst>
          </p:cNvPr>
          <p:cNvSpPr txBox="1"/>
          <p:nvPr/>
        </p:nvSpPr>
        <p:spPr>
          <a:xfrm>
            <a:off x="7276030" y="2189351"/>
            <a:ext cx="2654573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>
              <a:defRPr/>
            </a:pPr>
            <a:r>
              <a:rPr lang="en-US" sz="5400" b="1" dirty="0">
                <a:solidFill>
                  <a:srgbClr val="00B050"/>
                </a:solidFill>
                <a:cs typeface="Calibri" panose="020F0502020204030204" pitchFamily="34" charset="0"/>
              </a:rPr>
              <a:t>b) 840 : 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933CB06-C6BD-592B-9EB1-BB2E4379FAA9}"/>
              </a:ext>
            </a:extLst>
          </p:cNvPr>
          <p:cNvSpPr txBox="1"/>
          <p:nvPr/>
        </p:nvSpPr>
        <p:spPr>
          <a:xfrm>
            <a:off x="2273361" y="3414662"/>
            <a:ext cx="190917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>
              <a:defRPr/>
            </a:pPr>
            <a:r>
              <a:rPr lang="en-US" sz="5400" b="1" dirty="0">
                <a:solidFill>
                  <a:srgbClr val="00B050"/>
                </a:solidFill>
                <a:cs typeface="Calibri" panose="020F0502020204030204" pitchFamily="34" charset="0"/>
              </a:rPr>
              <a:t>407 : 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6E081E6-40A8-7B66-7F5D-608374E4997C}"/>
              </a:ext>
            </a:extLst>
          </p:cNvPr>
          <p:cNvSpPr txBox="1"/>
          <p:nvPr/>
        </p:nvSpPr>
        <p:spPr>
          <a:xfrm>
            <a:off x="8009464" y="3418058"/>
            <a:ext cx="190917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>
              <a:defRPr/>
            </a:pPr>
            <a:r>
              <a:rPr lang="en-US" sz="5400" b="1" dirty="0">
                <a:solidFill>
                  <a:srgbClr val="00B050"/>
                </a:solidFill>
                <a:cs typeface="Calibri" panose="020F0502020204030204" pitchFamily="34" charset="0"/>
              </a:rPr>
              <a:t>720 : 4</a:t>
            </a:r>
          </a:p>
        </p:txBody>
      </p:sp>
    </p:spTree>
    <p:extLst>
      <p:ext uri="{BB962C8B-B14F-4D97-AF65-F5344CB8AC3E}">
        <p14:creationId xmlns:p14="http://schemas.microsoft.com/office/powerpoint/2010/main" val="112936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FAEA5CD7-2EDC-E367-8BE5-1A8CDAB12077}"/>
              </a:ext>
            </a:extLst>
          </p:cNvPr>
          <p:cNvGrpSpPr/>
          <p:nvPr/>
        </p:nvGrpSpPr>
        <p:grpSpPr>
          <a:xfrm>
            <a:off x="799606" y="275751"/>
            <a:ext cx="5016692" cy="979073"/>
            <a:chOff x="457200" y="275897"/>
            <a:chExt cx="6395179" cy="124810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A463FD80-ABA3-CB67-B34E-FA890FF91322}"/>
                </a:ext>
              </a:extLst>
            </p:cNvPr>
            <p:cNvGrpSpPr/>
            <p:nvPr/>
          </p:nvGrpSpPr>
          <p:grpSpPr>
            <a:xfrm>
              <a:off x="1371600" y="484363"/>
              <a:ext cx="5480779" cy="1014237"/>
              <a:chOff x="1371600" y="484363"/>
              <a:chExt cx="5480779" cy="1014237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xmlns="" id="{1F130533-0324-EA60-A624-C4F161961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1600" y="484363"/>
                <a:ext cx="548077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97C4AB39-B026-A98A-EDCC-00308B8878FD}"/>
                  </a:ext>
                </a:extLst>
              </p:cNvPr>
              <p:cNvSpPr txBox="1"/>
              <p:nvPr/>
            </p:nvSpPr>
            <p:spPr>
              <a:xfrm>
                <a:off x="1993203" y="622149"/>
                <a:ext cx="4138223" cy="672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3600" b="1" kern="0">
                    <a:solidFill>
                      <a:prstClr val="white"/>
                    </a:solidFill>
                    <a:cs typeface="Calibri" panose="020F0502020204030204" pitchFamily="34" charset="0"/>
                  </a:rPr>
                  <a:t>Đặt tính rồi tính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74867D6-37D9-069B-5DE1-741EB1BCD414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xmlns="" id="{2DCA26D9-FCBE-AC86-08B6-4C14CFF5DA06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200" kern="0">
                  <a:solidFill>
                    <a:prstClr val="white"/>
                  </a:solidFill>
                  <a:latin typeface="等线" panose="020F0502020204030204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D6C3A43C-218B-3F2E-8A1D-B705AA6BC597}"/>
                  </a:ext>
                </a:extLst>
              </p:cNvPr>
              <p:cNvSpPr txBox="1"/>
              <p:nvPr/>
            </p:nvSpPr>
            <p:spPr>
              <a:xfrm>
                <a:off x="1008025" y="570636"/>
                <a:ext cx="346150" cy="746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4000" b="1" kern="0">
                    <a:solidFill>
                      <a:prstClr val="white"/>
                    </a:solidFill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xmlns="" id="{AF0DE4F3-7C47-C658-9C5D-6175E14D6367}"/>
              </a:ext>
            </a:extLst>
          </p:cNvPr>
          <p:cNvGrpSpPr>
            <a:grpSpLocks/>
          </p:cNvGrpSpPr>
          <p:nvPr/>
        </p:nvGrpSpPr>
        <p:grpSpPr bwMode="auto">
          <a:xfrm>
            <a:off x="3312511" y="1730473"/>
            <a:ext cx="1841007" cy="1456852"/>
            <a:chOff x="997228" y="1867239"/>
            <a:chExt cx="1454306" cy="1445806"/>
          </a:xfrm>
        </p:grpSpPr>
        <p:sp>
          <p:nvSpPr>
            <p:cNvPr id="74" name="Text Box 15">
              <a:extLst>
                <a:ext uri="{FF2B5EF4-FFF2-40B4-BE49-F238E27FC236}">
                  <a16:creationId xmlns:a16="http://schemas.microsoft.com/office/drawing/2014/main" xmlns="" id="{B5E95B81-68AB-F3D0-F472-1638C9F01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228" y="1867239"/>
              <a:ext cx="1385889" cy="641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>
                  <a:latin typeface="Times New Roman" panose="02020603050405020304" pitchFamily="18" charset="0"/>
                </a:rPr>
                <a:t>632   7</a:t>
              </a:r>
              <a:endPara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5" name="Group 1">
              <a:extLst>
                <a:ext uri="{FF2B5EF4-FFF2-40B4-BE49-F238E27FC236}">
                  <a16:creationId xmlns:a16="http://schemas.microsoft.com/office/drawing/2014/main" xmlns="" id="{9702E0C3-0208-8959-0E28-47D43C2FD0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784" y="1870801"/>
              <a:ext cx="666750" cy="1442244"/>
              <a:chOff x="2241550" y="4501356"/>
              <a:chExt cx="666750" cy="1442244"/>
            </a:xfrm>
          </p:grpSpPr>
          <p:sp>
            <p:nvSpPr>
              <p:cNvPr id="76" name="Line 17">
                <a:extLst>
                  <a:ext uri="{FF2B5EF4-FFF2-40B4-BE49-F238E27FC236}">
                    <a16:creationId xmlns:a16="http://schemas.microsoft.com/office/drawing/2014/main" xmlns="" id="{00819C78-08EC-4770-3AB9-85754F96D7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450135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7" name="Line 18">
                <a:extLst>
                  <a:ext uri="{FF2B5EF4-FFF2-40B4-BE49-F238E27FC236}">
                    <a16:creationId xmlns:a16="http://schemas.microsoft.com/office/drawing/2014/main" xmlns="" id="{E98B722A-FD8C-B171-1A35-89A0047D91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5029232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2B087948-3ABC-3F41-1846-4BA8CF5B7D1C}"/>
              </a:ext>
            </a:extLst>
          </p:cNvPr>
          <p:cNvGrpSpPr>
            <a:grpSpLocks/>
          </p:cNvGrpSpPr>
          <p:nvPr/>
        </p:nvGrpSpPr>
        <p:grpSpPr bwMode="auto">
          <a:xfrm>
            <a:off x="3070785" y="2280107"/>
            <a:ext cx="2102324" cy="2170299"/>
            <a:chOff x="442049" y="1452591"/>
            <a:chExt cx="1662114" cy="2154339"/>
          </a:xfrm>
        </p:grpSpPr>
        <p:grpSp>
          <p:nvGrpSpPr>
            <p:cNvPr id="79" name="Group 3">
              <a:extLst>
                <a:ext uri="{FF2B5EF4-FFF2-40B4-BE49-F238E27FC236}">
                  <a16:creationId xmlns:a16="http://schemas.microsoft.com/office/drawing/2014/main" xmlns="" id="{F897730F-14F0-8849-4624-8E87E96763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119" y="2025397"/>
              <a:ext cx="580114" cy="994718"/>
              <a:chOff x="685119" y="2025397"/>
              <a:chExt cx="580114" cy="994718"/>
            </a:xfrm>
          </p:grpSpPr>
          <p:sp>
            <p:nvSpPr>
              <p:cNvPr id="84" name="Line 41">
                <a:extLst>
                  <a:ext uri="{FF2B5EF4-FFF2-40B4-BE49-F238E27FC236}">
                    <a16:creationId xmlns:a16="http://schemas.microsoft.com/office/drawing/2014/main" xmlns="" id="{E7E3486E-E7F0-1B13-3647-0D2303462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5119" y="2025397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5" name="Line 44">
                <a:extLst>
                  <a:ext uri="{FF2B5EF4-FFF2-40B4-BE49-F238E27FC236}">
                    <a16:creationId xmlns:a16="http://schemas.microsoft.com/office/drawing/2014/main" xmlns="" id="{09B60331-6291-38D6-B51F-0B9343208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7770" y="3010589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80" name="Rectangle 37">
              <a:extLst>
                <a:ext uri="{FF2B5EF4-FFF2-40B4-BE49-F238E27FC236}">
                  <a16:creationId xmlns:a16="http://schemas.microsoft.com/office/drawing/2014/main" xmlns="" id="{47C45F69-4D80-B19B-6167-0E4002074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49" y="1452591"/>
              <a:ext cx="1662114" cy="641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63     90</a:t>
              </a:r>
            </a:p>
          </p:txBody>
        </p:sp>
        <p:sp>
          <p:nvSpPr>
            <p:cNvPr id="81" name="Rectangle 42">
              <a:extLst>
                <a:ext uri="{FF2B5EF4-FFF2-40B4-BE49-F238E27FC236}">
                  <a16:creationId xmlns:a16="http://schemas.microsoft.com/office/drawing/2014/main" xmlns="" id="{60DD6F6A-2832-5C86-43D0-307CAD9B4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934" y="1980589"/>
              <a:ext cx="706437" cy="641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02       </a:t>
              </a:r>
            </a:p>
          </p:txBody>
        </p:sp>
        <p:sp>
          <p:nvSpPr>
            <p:cNvPr id="82" name="Rectangle 43">
              <a:extLst>
                <a:ext uri="{FF2B5EF4-FFF2-40B4-BE49-F238E27FC236}">
                  <a16:creationId xmlns:a16="http://schemas.microsoft.com/office/drawing/2014/main" xmlns="" id="{B3EDD523-C026-7ECD-4B07-AAC4FC6E7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735" y="2437354"/>
              <a:ext cx="407988" cy="641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  <p:sp>
          <p:nvSpPr>
            <p:cNvPr id="83" name="Rectangle 45">
              <a:extLst>
                <a:ext uri="{FF2B5EF4-FFF2-40B4-BE49-F238E27FC236}">
                  <a16:creationId xmlns:a16="http://schemas.microsoft.com/office/drawing/2014/main" xmlns="" id="{7EFDC96B-EBBE-D525-ACFF-E6A5655D9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50" y="2965352"/>
              <a:ext cx="355599" cy="641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2        </a:t>
              </a:r>
            </a:p>
          </p:txBody>
        </p:sp>
      </p:grpSp>
      <p:sp>
        <p:nvSpPr>
          <p:cNvPr id="86" name="Text Box 78">
            <a:extLst>
              <a:ext uri="{FF2B5EF4-FFF2-40B4-BE49-F238E27FC236}">
                <a16:creationId xmlns:a16="http://schemas.microsoft.com/office/drawing/2014/main" xmlns="" id="{F6964C78-5612-050B-DB20-CBBBD8324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666" y="1717804"/>
            <a:ext cx="6746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a)</a:t>
            </a:r>
          </a:p>
        </p:txBody>
      </p:sp>
      <p:grpSp>
        <p:nvGrpSpPr>
          <p:cNvPr id="87" name="Group 60">
            <a:extLst>
              <a:ext uri="{FF2B5EF4-FFF2-40B4-BE49-F238E27FC236}">
                <a16:creationId xmlns:a16="http://schemas.microsoft.com/office/drawing/2014/main" xmlns="" id="{68B9E497-8FBA-DBB7-E546-8A16E2A4E718}"/>
              </a:ext>
            </a:extLst>
          </p:cNvPr>
          <p:cNvGrpSpPr>
            <a:grpSpLocks/>
          </p:cNvGrpSpPr>
          <p:nvPr/>
        </p:nvGrpSpPr>
        <p:grpSpPr bwMode="auto">
          <a:xfrm>
            <a:off x="6071233" y="1681919"/>
            <a:ext cx="1752396" cy="1453263"/>
            <a:chOff x="1041990" y="1529731"/>
            <a:chExt cx="1385889" cy="1442244"/>
          </a:xfrm>
        </p:grpSpPr>
        <p:sp>
          <p:nvSpPr>
            <p:cNvPr id="88" name="Text Box 15">
              <a:extLst>
                <a:ext uri="{FF2B5EF4-FFF2-40B4-BE49-F238E27FC236}">
                  <a16:creationId xmlns:a16="http://schemas.microsoft.com/office/drawing/2014/main" xmlns="" id="{D801322E-A54E-9A89-6458-E865E972C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990" y="1533442"/>
              <a:ext cx="1385889" cy="641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>
                  <a:latin typeface="Times New Roman" panose="02020603050405020304" pitchFamily="18" charset="0"/>
                </a:rPr>
                <a:t>407   8</a:t>
              </a:r>
              <a:endPara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89" name="Group 62">
              <a:extLst>
                <a:ext uri="{FF2B5EF4-FFF2-40B4-BE49-F238E27FC236}">
                  <a16:creationId xmlns:a16="http://schemas.microsoft.com/office/drawing/2014/main" xmlns="" id="{30A4F6CE-8827-893D-C26D-97A2543B83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1129" y="1529731"/>
              <a:ext cx="666750" cy="1442244"/>
              <a:chOff x="2217895" y="4160286"/>
              <a:chExt cx="666750" cy="1442244"/>
            </a:xfrm>
          </p:grpSpPr>
          <p:sp>
            <p:nvSpPr>
              <p:cNvPr id="90" name="Line 17">
                <a:extLst>
                  <a:ext uri="{FF2B5EF4-FFF2-40B4-BE49-F238E27FC236}">
                    <a16:creationId xmlns:a16="http://schemas.microsoft.com/office/drawing/2014/main" xmlns="" id="{E3F3113D-ABE2-24B8-E710-20CAFB50A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2125" y="416028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1" name="Line 18">
                <a:extLst>
                  <a:ext uri="{FF2B5EF4-FFF2-40B4-BE49-F238E27FC236}">
                    <a16:creationId xmlns:a16="http://schemas.microsoft.com/office/drawing/2014/main" xmlns="" id="{C540260F-4722-F729-B3BE-8B14E90E7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7895" y="4739910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42DD86F9-719E-D23F-EC27-5AB5BC565CCA}"/>
              </a:ext>
            </a:extLst>
          </p:cNvPr>
          <p:cNvGrpSpPr>
            <a:grpSpLocks/>
          </p:cNvGrpSpPr>
          <p:nvPr/>
        </p:nvGrpSpPr>
        <p:grpSpPr bwMode="auto">
          <a:xfrm>
            <a:off x="5816298" y="2298718"/>
            <a:ext cx="2102324" cy="2170256"/>
            <a:chOff x="514164" y="1465028"/>
            <a:chExt cx="1662114" cy="2152583"/>
          </a:xfrm>
        </p:grpSpPr>
        <p:grpSp>
          <p:nvGrpSpPr>
            <p:cNvPr id="93" name="Group 78">
              <a:extLst>
                <a:ext uri="{FF2B5EF4-FFF2-40B4-BE49-F238E27FC236}">
                  <a16:creationId xmlns:a16="http://schemas.microsoft.com/office/drawing/2014/main" xmlns="" id="{A005CD6C-A1F0-174D-5606-EE9A19FB97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490" y="2066831"/>
              <a:ext cx="612020" cy="1017119"/>
              <a:chOff x="765490" y="2066831"/>
              <a:chExt cx="612020" cy="1017119"/>
            </a:xfrm>
          </p:grpSpPr>
          <p:sp>
            <p:nvSpPr>
              <p:cNvPr id="98" name="Line 41">
                <a:extLst>
                  <a:ext uri="{FF2B5EF4-FFF2-40B4-BE49-F238E27FC236}">
                    <a16:creationId xmlns:a16="http://schemas.microsoft.com/office/drawing/2014/main" xmlns="" id="{A9783A9D-7714-C746-59AA-E0A905805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5490" y="2066831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9" name="Line 44">
                <a:extLst>
                  <a:ext uri="{FF2B5EF4-FFF2-40B4-BE49-F238E27FC236}">
                    <a16:creationId xmlns:a16="http://schemas.microsoft.com/office/drawing/2014/main" xmlns="" id="{2C4AF703-456A-5616-0E8C-29C392659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0047" y="3074424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94" name="Rectangle 37">
              <a:extLst>
                <a:ext uri="{FF2B5EF4-FFF2-40B4-BE49-F238E27FC236}">
                  <a16:creationId xmlns:a16="http://schemas.microsoft.com/office/drawing/2014/main" xmlns="" id="{3C2CAB03-5436-487F-913E-F3A00B68B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64" y="1465028"/>
              <a:ext cx="1662114" cy="64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40     50</a:t>
              </a:r>
            </a:p>
          </p:txBody>
        </p:sp>
        <p:sp>
          <p:nvSpPr>
            <p:cNvPr id="95" name="Rectangle 42">
              <a:extLst>
                <a:ext uri="{FF2B5EF4-FFF2-40B4-BE49-F238E27FC236}">
                  <a16:creationId xmlns:a16="http://schemas.microsoft.com/office/drawing/2014/main" xmlns="" id="{9B211BA2-0BAF-AE1E-4AFA-7983379D6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048" y="2052877"/>
              <a:ext cx="706437" cy="64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07       </a:t>
              </a:r>
            </a:p>
          </p:txBody>
        </p:sp>
        <p:sp>
          <p:nvSpPr>
            <p:cNvPr id="96" name="Rectangle 43">
              <a:extLst>
                <a:ext uri="{FF2B5EF4-FFF2-40B4-BE49-F238E27FC236}">
                  <a16:creationId xmlns:a16="http://schemas.microsoft.com/office/drawing/2014/main" xmlns="" id="{7647FDF7-7F73-E0F1-0B11-AE4BFE984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871" y="2482346"/>
              <a:ext cx="407988" cy="64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xmlns="" id="{B19BA655-8048-A594-F000-E07B736D0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260" y="2976543"/>
              <a:ext cx="355599" cy="64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7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313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FAEA5CD7-2EDC-E367-8BE5-1A8CDAB12077}"/>
              </a:ext>
            </a:extLst>
          </p:cNvPr>
          <p:cNvGrpSpPr/>
          <p:nvPr/>
        </p:nvGrpSpPr>
        <p:grpSpPr>
          <a:xfrm>
            <a:off x="799606" y="275751"/>
            <a:ext cx="5016692" cy="979073"/>
            <a:chOff x="457200" y="275897"/>
            <a:chExt cx="6395179" cy="124810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A463FD80-ABA3-CB67-B34E-FA890FF91322}"/>
                </a:ext>
              </a:extLst>
            </p:cNvPr>
            <p:cNvGrpSpPr/>
            <p:nvPr/>
          </p:nvGrpSpPr>
          <p:grpSpPr>
            <a:xfrm>
              <a:off x="1371600" y="484363"/>
              <a:ext cx="5480779" cy="1014237"/>
              <a:chOff x="1371600" y="484363"/>
              <a:chExt cx="5480779" cy="1014237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xmlns="" id="{1F130533-0324-EA60-A624-C4F161961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1600" y="484363"/>
                <a:ext cx="548077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97C4AB39-B026-A98A-EDCC-00308B8878FD}"/>
                  </a:ext>
                </a:extLst>
              </p:cNvPr>
              <p:cNvSpPr txBox="1"/>
              <p:nvPr/>
            </p:nvSpPr>
            <p:spPr>
              <a:xfrm>
                <a:off x="1993203" y="622149"/>
                <a:ext cx="4138223" cy="672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Calibri" panose="020F0502020204030204" pitchFamily="34" charset="0"/>
                  </a:rPr>
                  <a:t>Đặt tính rồi tính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74867D6-37D9-069B-5DE1-741EB1BCD414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xmlns="" id="{2DCA26D9-FCBE-AC86-08B6-4C14CFF5DA06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D6C3A43C-218B-3F2E-8A1D-B705AA6BC597}"/>
                  </a:ext>
                </a:extLst>
              </p:cNvPr>
              <p:cNvSpPr txBox="1"/>
              <p:nvPr/>
            </p:nvSpPr>
            <p:spPr>
              <a:xfrm>
                <a:off x="1008025" y="570636"/>
                <a:ext cx="346150" cy="746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D3230ED-DBEA-2356-3BA3-7D221100344A}"/>
              </a:ext>
            </a:extLst>
          </p:cNvPr>
          <p:cNvGrpSpPr>
            <a:grpSpLocks/>
          </p:cNvGrpSpPr>
          <p:nvPr/>
        </p:nvGrpSpPr>
        <p:grpSpPr bwMode="auto">
          <a:xfrm>
            <a:off x="3312511" y="1730473"/>
            <a:ext cx="1841007" cy="1456852"/>
            <a:chOff x="997228" y="1867239"/>
            <a:chExt cx="1454306" cy="1445806"/>
          </a:xfrm>
        </p:grpSpPr>
        <p:sp>
          <p:nvSpPr>
            <p:cNvPr id="4" name="Text Box 15">
              <a:extLst>
                <a:ext uri="{FF2B5EF4-FFF2-40B4-BE49-F238E27FC236}">
                  <a16:creationId xmlns:a16="http://schemas.microsoft.com/office/drawing/2014/main" xmlns="" id="{9822BB05-E612-AEFE-12CF-9FB62D2B4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228" y="1867239"/>
              <a:ext cx="1385889" cy="641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>
                  <a:latin typeface="Times New Roman" panose="02020603050405020304" pitchFamily="18" charset="0"/>
                </a:rPr>
                <a:t>840   6</a:t>
              </a:r>
              <a:endPara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" name="Group 1">
              <a:extLst>
                <a:ext uri="{FF2B5EF4-FFF2-40B4-BE49-F238E27FC236}">
                  <a16:creationId xmlns:a16="http://schemas.microsoft.com/office/drawing/2014/main" xmlns="" id="{9BCE5C5A-0E89-AFFF-0E9F-87AA5C69AD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784" y="1870801"/>
              <a:ext cx="666750" cy="1442244"/>
              <a:chOff x="2241550" y="4501356"/>
              <a:chExt cx="666750" cy="1442244"/>
            </a:xfrm>
          </p:grpSpPr>
          <p:sp>
            <p:nvSpPr>
              <p:cNvPr id="6" name="Line 17">
                <a:extLst>
                  <a:ext uri="{FF2B5EF4-FFF2-40B4-BE49-F238E27FC236}">
                    <a16:creationId xmlns:a16="http://schemas.microsoft.com/office/drawing/2014/main" xmlns="" id="{2EDD3E59-3AE7-67D8-2FD9-D44D9B549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450135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" name="Line 18">
                <a:extLst>
                  <a:ext uri="{FF2B5EF4-FFF2-40B4-BE49-F238E27FC236}">
                    <a16:creationId xmlns:a16="http://schemas.microsoft.com/office/drawing/2014/main" xmlns="" id="{E3876045-9FC0-D861-82EA-9BB55370F7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5029232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C04FA51-86F2-C201-88C1-FD6FEEE04BB9}"/>
              </a:ext>
            </a:extLst>
          </p:cNvPr>
          <p:cNvGrpSpPr>
            <a:grpSpLocks/>
          </p:cNvGrpSpPr>
          <p:nvPr/>
        </p:nvGrpSpPr>
        <p:grpSpPr bwMode="auto">
          <a:xfrm>
            <a:off x="3070785" y="2280107"/>
            <a:ext cx="2423918" cy="2170299"/>
            <a:chOff x="442049" y="1452591"/>
            <a:chExt cx="1916369" cy="2154339"/>
          </a:xfrm>
        </p:grpSpPr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xmlns="" id="{FB66213C-480D-910D-9C4A-ABA9980C73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119" y="2025397"/>
              <a:ext cx="580114" cy="994718"/>
              <a:chOff x="685119" y="2025397"/>
              <a:chExt cx="580114" cy="994718"/>
            </a:xfrm>
          </p:grpSpPr>
          <p:sp>
            <p:nvSpPr>
              <p:cNvPr id="14" name="Line 41">
                <a:extLst>
                  <a:ext uri="{FF2B5EF4-FFF2-40B4-BE49-F238E27FC236}">
                    <a16:creationId xmlns:a16="http://schemas.microsoft.com/office/drawing/2014/main" xmlns="" id="{447D72F1-C30E-E8FE-6345-39726F702C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5119" y="2025397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5" name="Line 44">
                <a:extLst>
                  <a:ext uri="{FF2B5EF4-FFF2-40B4-BE49-F238E27FC236}">
                    <a16:creationId xmlns:a16="http://schemas.microsoft.com/office/drawing/2014/main" xmlns="" id="{9A05BEE7-016D-489C-EBF0-33E9536E1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7770" y="3010589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0" name="Rectangle 37">
              <a:extLst>
                <a:ext uri="{FF2B5EF4-FFF2-40B4-BE49-F238E27FC236}">
                  <a16:creationId xmlns:a16="http://schemas.microsoft.com/office/drawing/2014/main" xmlns="" id="{7E0FFFA0-D5AD-A2C7-6FE2-A163EC11D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49" y="1452591"/>
              <a:ext cx="1916369" cy="641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6       140</a:t>
              </a:r>
            </a:p>
          </p:txBody>
        </p:sp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xmlns="" id="{C86FE7FE-A508-C660-635A-DCD05D27E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523" y="1979477"/>
              <a:ext cx="706437" cy="641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24       </a:t>
              </a:r>
            </a:p>
          </p:txBody>
        </p:sp>
        <p:sp>
          <p:nvSpPr>
            <p:cNvPr id="12" name="Rectangle 43">
              <a:extLst>
                <a:ext uri="{FF2B5EF4-FFF2-40B4-BE49-F238E27FC236}">
                  <a16:creationId xmlns:a16="http://schemas.microsoft.com/office/drawing/2014/main" xmlns="" id="{5C4743CC-EBCB-25C0-71C8-3ADFB3BEC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84" y="2479969"/>
              <a:ext cx="551465" cy="641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00        </a:t>
              </a:r>
            </a:p>
          </p:txBody>
        </p:sp>
        <p:sp>
          <p:nvSpPr>
            <p:cNvPr id="13" name="Rectangle 45">
              <a:extLst>
                <a:ext uri="{FF2B5EF4-FFF2-40B4-BE49-F238E27FC236}">
                  <a16:creationId xmlns:a16="http://schemas.microsoft.com/office/drawing/2014/main" xmlns="" id="{8060F39E-1A12-B7DD-9C65-41E86FEC2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50" y="2965352"/>
              <a:ext cx="355599" cy="641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</p:grpSp>
      <p:sp>
        <p:nvSpPr>
          <p:cNvPr id="16" name="Text Box 78">
            <a:extLst>
              <a:ext uri="{FF2B5EF4-FFF2-40B4-BE49-F238E27FC236}">
                <a16:creationId xmlns:a16="http://schemas.microsoft.com/office/drawing/2014/main" xmlns="" id="{E3531444-BAA4-CF2A-921B-854715331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666" y="1717804"/>
            <a:ext cx="6746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b)</a:t>
            </a:r>
          </a:p>
        </p:txBody>
      </p:sp>
      <p:grpSp>
        <p:nvGrpSpPr>
          <p:cNvPr id="17" name="Group 60">
            <a:extLst>
              <a:ext uri="{FF2B5EF4-FFF2-40B4-BE49-F238E27FC236}">
                <a16:creationId xmlns:a16="http://schemas.microsoft.com/office/drawing/2014/main" xmlns="" id="{EF01887D-6044-49CA-A3C8-059979D65856}"/>
              </a:ext>
            </a:extLst>
          </p:cNvPr>
          <p:cNvGrpSpPr>
            <a:grpSpLocks/>
          </p:cNvGrpSpPr>
          <p:nvPr/>
        </p:nvGrpSpPr>
        <p:grpSpPr bwMode="auto">
          <a:xfrm>
            <a:off x="6071233" y="1681919"/>
            <a:ext cx="1752396" cy="1453263"/>
            <a:chOff x="1041990" y="1529731"/>
            <a:chExt cx="1385889" cy="1442244"/>
          </a:xfrm>
        </p:grpSpPr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xmlns="" id="{2B39B428-821E-7D65-46E2-0706F0152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990" y="1533442"/>
              <a:ext cx="1385889" cy="641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>
                  <a:latin typeface="Times New Roman" panose="02020603050405020304" pitchFamily="18" charset="0"/>
                </a:rPr>
                <a:t>720   4</a:t>
              </a:r>
              <a:endPara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9" name="Group 62">
              <a:extLst>
                <a:ext uri="{FF2B5EF4-FFF2-40B4-BE49-F238E27FC236}">
                  <a16:creationId xmlns:a16="http://schemas.microsoft.com/office/drawing/2014/main" xmlns="" id="{1FB15B16-B13E-3EF5-0ABE-1C85BE66E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1129" y="1529731"/>
              <a:ext cx="666750" cy="1442244"/>
              <a:chOff x="2217895" y="4160286"/>
              <a:chExt cx="666750" cy="1442244"/>
            </a:xfrm>
          </p:grpSpPr>
          <p:sp>
            <p:nvSpPr>
              <p:cNvPr id="20" name="Line 17">
                <a:extLst>
                  <a:ext uri="{FF2B5EF4-FFF2-40B4-BE49-F238E27FC236}">
                    <a16:creationId xmlns:a16="http://schemas.microsoft.com/office/drawing/2014/main" xmlns="" id="{D673A1B1-0B3F-AC62-D6B4-32FDDDCA6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2125" y="416028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xmlns="" id="{E7C073CA-A222-2657-8F3D-4D20BC35E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7895" y="4739910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97BF714-6F04-7B66-DD49-F17CE4A15492}"/>
              </a:ext>
            </a:extLst>
          </p:cNvPr>
          <p:cNvGrpSpPr>
            <a:grpSpLocks/>
          </p:cNvGrpSpPr>
          <p:nvPr/>
        </p:nvGrpSpPr>
        <p:grpSpPr bwMode="auto">
          <a:xfrm>
            <a:off x="5816298" y="2298718"/>
            <a:ext cx="2102324" cy="2140009"/>
            <a:chOff x="514164" y="1465028"/>
            <a:chExt cx="1662114" cy="2122583"/>
          </a:xfrm>
        </p:grpSpPr>
        <p:grpSp>
          <p:nvGrpSpPr>
            <p:cNvPr id="23" name="Group 78">
              <a:extLst>
                <a:ext uri="{FF2B5EF4-FFF2-40B4-BE49-F238E27FC236}">
                  <a16:creationId xmlns:a16="http://schemas.microsoft.com/office/drawing/2014/main" xmlns="" id="{5ED47C4A-A23B-DF29-2E28-E449BED429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490" y="2066831"/>
              <a:ext cx="579731" cy="950778"/>
              <a:chOff x="765490" y="2066831"/>
              <a:chExt cx="579731" cy="950778"/>
            </a:xfrm>
          </p:grpSpPr>
          <p:sp>
            <p:nvSpPr>
              <p:cNvPr id="28" name="Line 41">
                <a:extLst>
                  <a:ext uri="{FF2B5EF4-FFF2-40B4-BE49-F238E27FC236}">
                    <a16:creationId xmlns:a16="http://schemas.microsoft.com/office/drawing/2014/main" xmlns="" id="{EF79F6F8-8A12-D7D2-5BE3-112EE44617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5490" y="2066831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9" name="Line 44">
                <a:extLst>
                  <a:ext uri="{FF2B5EF4-FFF2-40B4-BE49-F238E27FC236}">
                    <a16:creationId xmlns:a16="http://schemas.microsoft.com/office/drawing/2014/main" xmlns="" id="{1AC85542-A2ED-3E66-8C03-4D681AF66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7758" y="3008083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24" name="Rectangle 37">
              <a:extLst>
                <a:ext uri="{FF2B5EF4-FFF2-40B4-BE49-F238E27FC236}">
                  <a16:creationId xmlns:a16="http://schemas.microsoft.com/office/drawing/2014/main" xmlns="" id="{080240EE-E328-01BC-B4D7-40E483F4F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64" y="1465028"/>
              <a:ext cx="1662114" cy="64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4      180</a:t>
              </a:r>
            </a:p>
          </p:txBody>
        </p:sp>
        <p:sp>
          <p:nvSpPr>
            <p:cNvPr id="25" name="Rectangle 42">
              <a:extLst>
                <a:ext uri="{FF2B5EF4-FFF2-40B4-BE49-F238E27FC236}">
                  <a16:creationId xmlns:a16="http://schemas.microsoft.com/office/drawing/2014/main" xmlns="" id="{CCEFD172-58A6-7DC9-6256-3021C8110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850" y="2013927"/>
              <a:ext cx="706437" cy="64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32       </a:t>
              </a:r>
            </a:p>
          </p:txBody>
        </p:sp>
        <p:sp>
          <p:nvSpPr>
            <p:cNvPr id="26" name="Rectangle 43">
              <a:extLst>
                <a:ext uri="{FF2B5EF4-FFF2-40B4-BE49-F238E27FC236}">
                  <a16:creationId xmlns:a16="http://schemas.microsoft.com/office/drawing/2014/main" xmlns="" id="{DE8C9500-107A-612A-6F1F-D6C5C9EE0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335" y="2468476"/>
              <a:ext cx="539637" cy="64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00        </a:t>
              </a:r>
            </a:p>
          </p:txBody>
        </p:sp>
        <p:sp>
          <p:nvSpPr>
            <p:cNvPr id="27" name="Rectangle 45">
              <a:extLst>
                <a:ext uri="{FF2B5EF4-FFF2-40B4-BE49-F238E27FC236}">
                  <a16:creationId xmlns:a16="http://schemas.microsoft.com/office/drawing/2014/main" xmlns="" id="{3F634FCD-7D33-BE14-96F5-B48E60BE0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588" y="2946543"/>
              <a:ext cx="355599" cy="64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8833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FAEA5CD7-2EDC-E367-8BE5-1A8CDAB12077}"/>
              </a:ext>
            </a:extLst>
          </p:cNvPr>
          <p:cNvGrpSpPr/>
          <p:nvPr/>
        </p:nvGrpSpPr>
        <p:grpSpPr>
          <a:xfrm>
            <a:off x="799606" y="275751"/>
            <a:ext cx="5016692" cy="979073"/>
            <a:chOff x="457200" y="275897"/>
            <a:chExt cx="6395179" cy="124810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A463FD80-ABA3-CB67-B34E-FA890FF91322}"/>
                </a:ext>
              </a:extLst>
            </p:cNvPr>
            <p:cNvGrpSpPr/>
            <p:nvPr/>
          </p:nvGrpSpPr>
          <p:grpSpPr>
            <a:xfrm>
              <a:off x="1371600" y="484363"/>
              <a:ext cx="5480779" cy="1014237"/>
              <a:chOff x="1371600" y="484363"/>
              <a:chExt cx="5480779" cy="1014237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xmlns="" id="{1F130533-0324-EA60-A624-C4F161961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1600" y="484363"/>
                <a:ext cx="548077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97C4AB39-B026-A98A-EDCC-00308B8878FD}"/>
                  </a:ext>
                </a:extLst>
              </p:cNvPr>
              <p:cNvSpPr txBox="1"/>
              <p:nvPr/>
            </p:nvSpPr>
            <p:spPr>
              <a:xfrm>
                <a:off x="1757273" y="622149"/>
                <a:ext cx="4610083" cy="706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Calibri" panose="020F0502020204030204" pitchFamily="34" charset="0"/>
                  </a:rPr>
                  <a:t>Tính (theo mẫu):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74867D6-37D9-069B-5DE1-741EB1BCD414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xmlns="" id="{2DCA26D9-FCBE-AC86-08B6-4C14CFF5DA06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D6C3A43C-218B-3F2E-8A1D-B705AA6BC597}"/>
                  </a:ext>
                </a:extLst>
              </p:cNvPr>
              <p:cNvSpPr txBox="1"/>
              <p:nvPr/>
            </p:nvSpPr>
            <p:spPr>
              <a:xfrm>
                <a:off x="999230" y="570636"/>
                <a:ext cx="363741" cy="784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E45CB0-0419-4FF0-1866-9443BE5A5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0" y="1711573"/>
            <a:ext cx="10931180" cy="48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77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FAEA5CD7-2EDC-E367-8BE5-1A8CDAB12077}"/>
              </a:ext>
            </a:extLst>
          </p:cNvPr>
          <p:cNvGrpSpPr/>
          <p:nvPr/>
        </p:nvGrpSpPr>
        <p:grpSpPr>
          <a:xfrm>
            <a:off x="799606" y="275751"/>
            <a:ext cx="5016692" cy="979073"/>
            <a:chOff x="457200" y="275897"/>
            <a:chExt cx="6395179" cy="124810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A463FD80-ABA3-CB67-B34E-FA890FF91322}"/>
                </a:ext>
              </a:extLst>
            </p:cNvPr>
            <p:cNvGrpSpPr/>
            <p:nvPr/>
          </p:nvGrpSpPr>
          <p:grpSpPr>
            <a:xfrm>
              <a:off x="1371600" y="484363"/>
              <a:ext cx="5480779" cy="1014237"/>
              <a:chOff x="1371600" y="484363"/>
              <a:chExt cx="5480779" cy="1014237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xmlns="" id="{1F130533-0324-EA60-A624-C4F161961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1600" y="484363"/>
                <a:ext cx="548077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97C4AB39-B026-A98A-EDCC-00308B8878FD}"/>
                  </a:ext>
                </a:extLst>
              </p:cNvPr>
              <p:cNvSpPr txBox="1"/>
              <p:nvPr/>
            </p:nvSpPr>
            <p:spPr>
              <a:xfrm>
                <a:off x="1757273" y="622149"/>
                <a:ext cx="4610083" cy="706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Calibri" panose="020F0502020204030204" pitchFamily="34" charset="0"/>
                  </a:rPr>
                  <a:t>Tính (theo mẫu):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74867D6-37D9-069B-5DE1-741EB1BCD414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xmlns="" id="{2DCA26D9-FCBE-AC86-08B6-4C14CFF5DA06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D6C3A43C-218B-3F2E-8A1D-B705AA6BC597}"/>
                  </a:ext>
                </a:extLst>
              </p:cNvPr>
              <p:cNvSpPr txBox="1"/>
              <p:nvPr/>
            </p:nvSpPr>
            <p:spPr>
              <a:xfrm>
                <a:off x="999230" y="570636"/>
                <a:ext cx="363741" cy="784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xmlns="" id="{A0EAADA9-74F2-C842-B605-34E2F3E6DFCF}"/>
              </a:ext>
            </a:extLst>
          </p:cNvPr>
          <p:cNvSpPr/>
          <p:nvPr/>
        </p:nvSpPr>
        <p:spPr>
          <a:xfrm>
            <a:off x="6028638" y="813571"/>
            <a:ext cx="5445209" cy="55092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 chia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1,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viết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1. 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nhân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3;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trừ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0.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Hạ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1;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 chia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0,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viết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0.      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nhân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0;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trừ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1.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Hạ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2;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12.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12 chia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4,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viết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4.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4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nhân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12;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12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trừ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12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0.      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xmlns="" id="{27DF4AFB-0AE1-7904-1D10-D0495833F421}"/>
              </a:ext>
            </a:extLst>
          </p:cNvPr>
          <p:cNvSpPr/>
          <p:nvPr/>
        </p:nvSpPr>
        <p:spPr>
          <a:xfrm>
            <a:off x="2084101" y="2168893"/>
            <a:ext cx="31242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312       3 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xmlns="" id="{1CB268AC-9CE2-5851-BA0D-DD0B7E099332}"/>
              </a:ext>
            </a:extLst>
          </p:cNvPr>
          <p:cNvSpPr/>
          <p:nvPr/>
        </p:nvSpPr>
        <p:spPr>
          <a:xfrm>
            <a:off x="2303176" y="2988043"/>
            <a:ext cx="31242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   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E647A18A-51F0-6E95-8B6B-0120EE28256C}"/>
              </a:ext>
            </a:extLst>
          </p:cNvPr>
          <p:cNvSpPr/>
          <p:nvPr/>
        </p:nvSpPr>
        <p:spPr>
          <a:xfrm>
            <a:off x="2196814" y="3935752"/>
            <a:ext cx="681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 	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xmlns="" id="{86567022-68AE-71AE-F6D1-3FE4100BDB03}"/>
              </a:ext>
            </a:extLst>
          </p:cNvPr>
          <p:cNvGrpSpPr>
            <a:grpSpLocks/>
          </p:cNvGrpSpPr>
          <p:nvPr/>
        </p:nvGrpSpPr>
        <p:grpSpPr bwMode="auto">
          <a:xfrm>
            <a:off x="3176301" y="2144859"/>
            <a:ext cx="1066800" cy="1316038"/>
            <a:chOff x="2209800" y="1905000"/>
            <a:chExt cx="1066800" cy="1315880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E388E248-1F12-1553-CD25-7DC903A2D5CB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300F7FA3-37F4-2648-0CB4-B0214EB74FBE}"/>
                </a:ext>
              </a:extLst>
            </p:cNvPr>
            <p:cNvCxnSpPr/>
            <p:nvPr/>
          </p:nvCxnSpPr>
          <p:spPr>
            <a:xfrm flipH="1">
              <a:off x="2209800" y="2492304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xmlns="" id="{32F49398-1022-1A2B-ED08-F56535B485C8}"/>
              </a:ext>
            </a:extLst>
          </p:cNvPr>
          <p:cNvGrpSpPr>
            <a:grpSpLocks/>
          </p:cNvGrpSpPr>
          <p:nvPr/>
        </p:nvGrpSpPr>
        <p:grpSpPr bwMode="auto">
          <a:xfrm>
            <a:off x="2039651" y="3441019"/>
            <a:ext cx="2408796" cy="584775"/>
            <a:chOff x="923925" y="3290875"/>
            <a:chExt cx="3124200" cy="585293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xmlns="" id="{8A6FB25A-FBA0-6593-5969-13D5794B46F7}"/>
                </a:ext>
              </a:extLst>
            </p:cNvPr>
            <p:cNvSpPr/>
            <p:nvPr/>
          </p:nvSpPr>
          <p:spPr>
            <a:xfrm>
              <a:off x="923925" y="3290875"/>
              <a:ext cx="3124200" cy="58529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ja-JP" sz="3200" b="1" dirty="0">
                  <a:solidFill>
                    <a:srgbClr val="08020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0		</a:t>
              </a:r>
              <a:endParaRPr lang="en-US" altLang="ja-JP" sz="3200" dirty="0">
                <a:solidFill>
                  <a:srgbClr val="080201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AE54F949-8FA7-243E-7D1B-2810E1D5CF7D}"/>
                </a:ext>
              </a:extLst>
            </p:cNvPr>
            <p:cNvCxnSpPr/>
            <p:nvPr/>
          </p:nvCxnSpPr>
          <p:spPr>
            <a:xfrm flipH="1">
              <a:off x="990600" y="3320981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xmlns="" id="{2CFCA2F7-8696-EF2D-8110-24EF7ED08547}"/>
              </a:ext>
            </a:extLst>
          </p:cNvPr>
          <p:cNvGrpSpPr>
            <a:grpSpLocks/>
          </p:cNvGrpSpPr>
          <p:nvPr/>
        </p:nvGrpSpPr>
        <p:grpSpPr bwMode="auto">
          <a:xfrm>
            <a:off x="2007915" y="4427803"/>
            <a:ext cx="1152525" cy="584775"/>
            <a:chOff x="904164" y="4768171"/>
            <a:chExt cx="1153236" cy="584175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xmlns="" id="{9236DB7B-EB2D-77DD-0960-8E1593D523E2}"/>
                </a:ext>
              </a:extLst>
            </p:cNvPr>
            <p:cNvSpPr/>
            <p:nvPr/>
          </p:nvSpPr>
          <p:spPr>
            <a:xfrm>
              <a:off x="904164" y="4768171"/>
              <a:ext cx="914964" cy="584175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ja-JP" sz="3200" b="1" dirty="0">
                  <a:solidFill>
                    <a:srgbClr val="08020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   1</a:t>
              </a:r>
              <a:endParaRPr lang="en-US" altLang="ja-JP" sz="3200" dirty="0">
                <a:solidFill>
                  <a:srgbClr val="080201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xmlns="" id="{275D74B6-3C72-96BF-A369-F797EB7041DB}"/>
                </a:ext>
              </a:extLst>
            </p:cNvPr>
            <p:cNvCxnSpPr/>
            <p:nvPr/>
          </p:nvCxnSpPr>
          <p:spPr>
            <a:xfrm flipH="1">
              <a:off x="989942" y="4845878"/>
              <a:ext cx="1067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xmlns="" id="{7640BD93-065D-ACC0-9E93-8E4C3A56B62C}"/>
              </a:ext>
            </a:extLst>
          </p:cNvPr>
          <p:cNvSpPr txBox="1"/>
          <p:nvPr/>
        </p:nvSpPr>
        <p:spPr>
          <a:xfrm>
            <a:off x="3081052" y="2866065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xmlns="" id="{BABEB092-7F21-0FF3-ED53-79789A0AAE77}"/>
              </a:ext>
            </a:extLst>
          </p:cNvPr>
          <p:cNvSpPr txBox="1"/>
          <p:nvPr/>
        </p:nvSpPr>
        <p:spPr>
          <a:xfrm>
            <a:off x="1835726" y="2821533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xmlns="" id="{949682B4-A3C8-E653-DEA9-AE54B5394614}"/>
              </a:ext>
            </a:extLst>
          </p:cNvPr>
          <p:cNvSpPr txBox="1"/>
          <p:nvPr/>
        </p:nvSpPr>
        <p:spPr>
          <a:xfrm>
            <a:off x="2039651" y="3441019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F7D6F6CA-53E2-5C4B-C8AB-58367238BF24}"/>
              </a:ext>
            </a:extLst>
          </p:cNvPr>
          <p:cNvSpPr txBox="1"/>
          <p:nvPr/>
        </p:nvSpPr>
        <p:spPr>
          <a:xfrm>
            <a:off x="3339934" y="2876122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E3026FE5-E926-13F0-896B-5A88E298D044}"/>
              </a:ext>
            </a:extLst>
          </p:cNvPr>
          <p:cNvSpPr txBox="1"/>
          <p:nvPr/>
        </p:nvSpPr>
        <p:spPr>
          <a:xfrm>
            <a:off x="3610247" y="2866065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xmlns="" id="{A67A01D5-31E8-56FD-74C1-916F4C0BA147}"/>
              </a:ext>
            </a:extLst>
          </p:cNvPr>
          <p:cNvSpPr/>
          <p:nvPr/>
        </p:nvSpPr>
        <p:spPr>
          <a:xfrm>
            <a:off x="2430177" y="4422960"/>
            <a:ext cx="681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2 	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xmlns="" id="{3E1E0A34-F17F-D00C-6211-8CFB2CE1000F}"/>
              </a:ext>
            </a:extLst>
          </p:cNvPr>
          <p:cNvSpPr/>
          <p:nvPr/>
        </p:nvSpPr>
        <p:spPr>
          <a:xfrm>
            <a:off x="2226534" y="4868101"/>
            <a:ext cx="955963" cy="113877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4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12</a:t>
            </a: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	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xmlns="" id="{E97E305C-D408-0BBD-8B84-EB017C439ED6}"/>
              </a:ext>
            </a:extLst>
          </p:cNvPr>
          <p:cNvSpPr/>
          <p:nvPr/>
        </p:nvSpPr>
        <p:spPr bwMode="auto">
          <a:xfrm>
            <a:off x="2292271" y="5401821"/>
            <a:ext cx="9144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xmlns="" id="{1BD3EF79-8DAA-703E-3604-15D6575825AC}"/>
              </a:ext>
            </a:extLst>
          </p:cNvPr>
          <p:cNvGrpSpPr>
            <a:grpSpLocks/>
          </p:cNvGrpSpPr>
          <p:nvPr/>
        </p:nvGrpSpPr>
        <p:grpSpPr bwMode="auto">
          <a:xfrm>
            <a:off x="1985104" y="5372714"/>
            <a:ext cx="1206106" cy="584775"/>
            <a:chOff x="850550" y="4789761"/>
            <a:chExt cx="1206850" cy="584175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xmlns="" id="{5C1C6059-67D0-AB62-5D4F-C305A72B13A3}"/>
                </a:ext>
              </a:extLst>
            </p:cNvPr>
            <p:cNvSpPr/>
            <p:nvPr/>
          </p:nvSpPr>
          <p:spPr>
            <a:xfrm>
              <a:off x="850550" y="4789761"/>
              <a:ext cx="1137564" cy="5841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ja-JP" sz="3200" b="1" dirty="0">
                  <a:solidFill>
                    <a:srgbClr val="08020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      0</a:t>
              </a:r>
              <a:endParaRPr lang="en-US" altLang="ja-JP" sz="3200" dirty="0">
                <a:solidFill>
                  <a:srgbClr val="080201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C3AD4630-630D-E30E-4FAE-A3A11E08073E}"/>
                </a:ext>
              </a:extLst>
            </p:cNvPr>
            <p:cNvCxnSpPr/>
            <p:nvPr/>
          </p:nvCxnSpPr>
          <p:spPr>
            <a:xfrm flipH="1">
              <a:off x="989942" y="4845878"/>
              <a:ext cx="1067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7071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7" grpId="0"/>
      <p:bldP spid="198" grpId="0"/>
      <p:bldP spid="208" grpId="0"/>
      <p:bldP spid="209" grpId="0"/>
      <p:bldP spid="210" grpId="0"/>
      <p:bldP spid="211" grpId="0"/>
      <p:bldP spid="212" grpId="0"/>
      <p:bldP spid="213" grpId="0"/>
      <p:bldP spid="2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3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16919"/>
</p:tagLst>
</file>

<file path=ppt/theme/theme1.xml><?xml version="1.0" encoding="utf-8"?>
<a:theme xmlns:a="http://schemas.openxmlformats.org/drawingml/2006/main" name="The Fruit Box Thesis by Slidesgo">
  <a:themeElements>
    <a:clrScheme name="Simple Light">
      <a:dk1>
        <a:srgbClr val="2BC7B3"/>
      </a:dk1>
      <a:lt1>
        <a:srgbClr val="2E8B76"/>
      </a:lt1>
      <a:dk2>
        <a:srgbClr val="475353"/>
      </a:dk2>
      <a:lt2>
        <a:srgbClr val="FFFFFF"/>
      </a:lt2>
      <a:accent1>
        <a:srgbClr val="2BC7B3"/>
      </a:accent1>
      <a:accent2>
        <a:srgbClr val="2E8B76"/>
      </a:accent2>
      <a:accent3>
        <a:srgbClr val="FFFFFF"/>
      </a:accent3>
      <a:accent4>
        <a:srgbClr val="475353"/>
      </a:accent4>
      <a:accent5>
        <a:srgbClr val="2BC7B3"/>
      </a:accent5>
      <a:accent6>
        <a:srgbClr val="2E8B76"/>
      </a:accent6>
      <a:hlink>
        <a:srgbClr val="4753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1672</TotalTime>
  <Words>385</Words>
  <Application>Microsoft Office PowerPoint</Application>
  <PresentationFormat>Custom</PresentationFormat>
  <Paragraphs>109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The Fruit Box Thesis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 0354473852</dc:creator>
  <cp:lastModifiedBy>Admin</cp:lastModifiedBy>
  <cp:revision>4</cp:revision>
  <dcterms:created xsi:type="dcterms:W3CDTF">2017-08-18T03:02:00Z</dcterms:created>
  <dcterms:modified xsi:type="dcterms:W3CDTF">2025-12-06T13:23:38Z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