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588" r:id="rId2"/>
    <p:sldId id="590" r:id="rId3"/>
    <p:sldId id="576" r:id="rId4"/>
    <p:sldId id="578" r:id="rId5"/>
    <p:sldId id="566" r:id="rId6"/>
    <p:sldId id="584" r:id="rId7"/>
    <p:sldId id="582" r:id="rId8"/>
    <p:sldId id="568" r:id="rId9"/>
    <p:sldId id="570" r:id="rId10"/>
    <p:sldId id="575" r:id="rId11"/>
    <p:sldId id="4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E3A9"/>
    <a:srgbClr val="FFE2A6"/>
    <a:srgbClr val="FF6600"/>
    <a:srgbClr val="CC00FF"/>
    <a:srgbClr val="00FF00"/>
    <a:srgbClr val="FF00FF"/>
    <a:srgbClr val="CC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115" d="100"/>
          <a:sy n="115" d="100"/>
        </p:scale>
        <p:origin x="13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6126D-36CC-4394-977F-4F104E5B41A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D57C5-88EB-45E5-BBFC-39302A985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9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6E895-D94A-FD19-8FE4-37B9761B8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0A07DB-8665-5C3A-AB33-0E0FAC145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2047875"/>
            <a:ext cx="4591050" cy="276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B1F0BE-9699-3C75-89E1-04BD3BF5D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535"/>
            <a:ext cx="12191999" cy="7082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4518B0-87E3-6B8D-F021-545FB75670C1}"/>
              </a:ext>
            </a:extLst>
          </p:cNvPr>
          <p:cNvSpPr txBox="1"/>
          <p:nvPr/>
        </p:nvSpPr>
        <p:spPr>
          <a:xfrm>
            <a:off x="1692322" y="946076"/>
            <a:ext cx="8707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Việt</a:t>
            </a:r>
          </a:p>
        </p:txBody>
      </p:sp>
    </p:spTree>
    <p:extLst>
      <p:ext uri="{BB962C8B-B14F-4D97-AF65-F5344CB8AC3E}">
        <p14:creationId xmlns:p14="http://schemas.microsoft.com/office/powerpoint/2010/main" val="321554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7200" y="415636"/>
            <a:ext cx="2743200" cy="990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uôn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74000" y="415636"/>
            <a:ext cx="2743200" cy="990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2272145"/>
            <a:ext cx="4673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mies New Roman"/>
              </a:rPr>
              <a:t>buôn bán</a:t>
            </a:r>
          </a:p>
        </p:txBody>
      </p:sp>
      <p:sp>
        <p:nvSpPr>
          <p:cNvPr id="6" name="Rectangle 5"/>
          <p:cNvSpPr/>
          <p:nvPr/>
        </p:nvSpPr>
        <p:spPr>
          <a:xfrm>
            <a:off x="803564" y="3886200"/>
            <a:ext cx="4673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66"/>
                </a:solidFill>
                <a:latin typeface="Tmies New Roman"/>
              </a:rPr>
              <a:t>ý muốn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5562600"/>
            <a:ext cx="4673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6600CC"/>
                </a:solidFill>
                <a:latin typeface="Tmies New Roman"/>
              </a:rPr>
              <a:t>vui buồn</a:t>
            </a:r>
          </a:p>
        </p:txBody>
      </p:sp>
      <p:sp>
        <p:nvSpPr>
          <p:cNvPr id="8" name="Rectangle 7"/>
          <p:cNvSpPr/>
          <p:nvPr/>
        </p:nvSpPr>
        <p:spPr>
          <a:xfrm>
            <a:off x="6908800" y="2168236"/>
            <a:ext cx="4673600" cy="1018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663300"/>
                </a:solidFill>
                <a:latin typeface="Tmies New Roman"/>
              </a:rPr>
              <a:t>con lươn</a:t>
            </a:r>
          </a:p>
        </p:txBody>
      </p:sp>
      <p:sp>
        <p:nvSpPr>
          <p:cNvPr id="9" name="Rectangle 8"/>
          <p:cNvSpPr/>
          <p:nvPr/>
        </p:nvSpPr>
        <p:spPr>
          <a:xfrm>
            <a:off x="6908800" y="3886200"/>
            <a:ext cx="4673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Tmies New Roman"/>
              </a:rPr>
              <a:t>vươn vai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3381" y="5562600"/>
            <a:ext cx="4673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mies New Roman"/>
              </a:rPr>
              <a:t>vườn rau</a:t>
            </a:r>
          </a:p>
        </p:txBody>
      </p:sp>
      <p:sp>
        <p:nvSpPr>
          <p:cNvPr id="4" name="Down Arrow 3"/>
          <p:cNvSpPr/>
          <p:nvPr/>
        </p:nvSpPr>
        <p:spPr>
          <a:xfrm>
            <a:off x="2946400" y="1406237"/>
            <a:ext cx="406400" cy="86590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895600" y="3186546"/>
            <a:ext cx="406400" cy="69965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895600" y="4800600"/>
            <a:ext cx="406400" cy="7620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9042400" y="1406236"/>
            <a:ext cx="406400" cy="7620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028545" y="3117272"/>
            <a:ext cx="461819" cy="8035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9042400" y="4800600"/>
            <a:ext cx="434109" cy="7620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4" grpId="0" animBg="1"/>
      <p:bldP spid="12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1" name="Picture 9" descr="hoa đẹp nhất thế giới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200" y="2362200"/>
            <a:ext cx="1198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Chúc các em ngủ ngon</a:t>
            </a:r>
            <a:r>
              <a:rPr lang="en-US" sz="60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84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03C6-F0BE-0F4E-A7AB-EDE0C324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A6208-C5F9-DFDD-FA7C-A8031E4B2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E4909-3722-CDDB-4638-CCE4D5576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1695C-6AF6-1372-C144-846A863DD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9" y="152022"/>
            <a:ext cx="1839585" cy="1426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5BD4CC-944D-3688-E84C-44DDEC6B6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9" y="1729338"/>
            <a:ext cx="1839585" cy="1426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E1FEAF-8127-5E73-ED43-507C134A7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8" y="3381153"/>
            <a:ext cx="1839586" cy="14264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BFD149-D89C-E379-BCED-50DD0E34C537}"/>
              </a:ext>
            </a:extLst>
          </p:cNvPr>
          <p:cNvSpPr txBox="1"/>
          <p:nvPr/>
        </p:nvSpPr>
        <p:spPr>
          <a:xfrm>
            <a:off x="918706" y="605376"/>
            <a:ext cx="955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07475C-A665-3BD2-816D-3049993AC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94" y="4904776"/>
            <a:ext cx="1860180" cy="16494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FFC99D-323A-CB2D-D275-4A4359E8E467}"/>
              </a:ext>
            </a:extLst>
          </p:cNvPr>
          <p:cNvSpPr txBox="1"/>
          <p:nvPr/>
        </p:nvSpPr>
        <p:spPr>
          <a:xfrm>
            <a:off x="918706" y="2088631"/>
            <a:ext cx="955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F758C1-8138-E1EA-EB03-F9E317E441AF}"/>
              </a:ext>
            </a:extLst>
          </p:cNvPr>
          <p:cNvSpPr txBox="1"/>
          <p:nvPr/>
        </p:nvSpPr>
        <p:spPr>
          <a:xfrm>
            <a:off x="918706" y="3775479"/>
            <a:ext cx="955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D9EE9-D942-9B95-034F-96A10E8F6372}"/>
              </a:ext>
            </a:extLst>
          </p:cNvPr>
          <p:cNvSpPr txBox="1"/>
          <p:nvPr/>
        </p:nvSpPr>
        <p:spPr>
          <a:xfrm>
            <a:off x="838200" y="5414911"/>
            <a:ext cx="955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239DBA-0A0A-D503-F330-D8EAE7FD3F00}"/>
              </a:ext>
            </a:extLst>
          </p:cNvPr>
          <p:cNvSpPr txBox="1"/>
          <p:nvPr/>
        </p:nvSpPr>
        <p:spPr>
          <a:xfrm>
            <a:off x="2170563" y="378325"/>
            <a:ext cx="983704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8AE952-8E82-EDDF-48F5-BF1303952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861" y="1786975"/>
            <a:ext cx="1839586" cy="14690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801F48-7E4C-8BEB-FD2C-83EBBA983BC8}"/>
              </a:ext>
            </a:extLst>
          </p:cNvPr>
          <p:cNvSpPr txBox="1"/>
          <p:nvPr/>
        </p:nvSpPr>
        <p:spPr>
          <a:xfrm>
            <a:off x="2023974" y="3654342"/>
            <a:ext cx="994921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F5DA12-7AC1-1B8C-1072-9F232B4FFB6D}"/>
              </a:ext>
            </a:extLst>
          </p:cNvPr>
          <p:cNvSpPr txBox="1"/>
          <p:nvPr/>
        </p:nvSpPr>
        <p:spPr>
          <a:xfrm>
            <a:off x="2023974" y="5414911"/>
            <a:ext cx="10004232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66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D4D6-D27D-35EF-BBCC-5AF537F5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07D40-2AE5-510F-5E52-B0AE35499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7E8BB-FBF2-2B25-8F39-78F05B72E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57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9F6E58-E4A5-A6B7-A8FD-4A1DD627F446}"/>
              </a:ext>
            </a:extLst>
          </p:cNvPr>
          <p:cNvSpPr txBox="1"/>
          <p:nvPr/>
        </p:nvSpPr>
        <p:spPr>
          <a:xfrm>
            <a:off x="2961239" y="481854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87FEF-4F8C-448E-1AB9-96B999830EAA}"/>
              </a:ext>
            </a:extLst>
          </p:cNvPr>
          <p:cNvSpPr txBox="1"/>
          <p:nvPr/>
        </p:nvSpPr>
        <p:spPr>
          <a:xfrm>
            <a:off x="5264515" y="105027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C9B0A-D1F3-7964-7622-2A59FA1F787B}"/>
              </a:ext>
            </a:extLst>
          </p:cNvPr>
          <p:cNvSpPr txBox="1"/>
          <p:nvPr/>
        </p:nvSpPr>
        <p:spPr>
          <a:xfrm>
            <a:off x="6483715" y="5424587"/>
            <a:ext cx="3249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uồn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uồn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1AD0A5-62BA-34F9-A8C0-EA228A09C97B}"/>
              </a:ext>
            </a:extLst>
          </p:cNvPr>
          <p:cNvSpPr txBox="1"/>
          <p:nvPr/>
        </p:nvSpPr>
        <p:spPr>
          <a:xfrm>
            <a:off x="8942614" y="3647351"/>
            <a:ext cx="3249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1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BA64D-DB0D-BB03-DA39-1AC7919ED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AE7256-890B-EFDD-A888-AEE50FE27048}"/>
              </a:ext>
            </a:extLst>
          </p:cNvPr>
          <p:cNvSpPr txBox="1"/>
          <p:nvPr/>
        </p:nvSpPr>
        <p:spPr>
          <a:xfrm>
            <a:off x="0" y="164812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năm,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tháng 12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4400" b="1" dirty="0"/>
              <a:t>: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uôn- ươn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6907E5-F523-8E33-6766-CA37E2F95629}"/>
              </a:ext>
            </a:extLst>
          </p:cNvPr>
          <p:cNvSpPr/>
          <p:nvPr/>
        </p:nvSpPr>
        <p:spPr>
          <a:xfrm>
            <a:off x="2401455" y="2597727"/>
            <a:ext cx="3962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uôn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06B7FC-2B4C-5614-081A-87B5827ECDF1}"/>
              </a:ext>
            </a:extLst>
          </p:cNvPr>
          <p:cNvSpPr/>
          <p:nvPr/>
        </p:nvSpPr>
        <p:spPr>
          <a:xfrm>
            <a:off x="6400800" y="2597727"/>
            <a:ext cx="3657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</a:p>
        </p:txBody>
      </p:sp>
    </p:spTree>
    <p:extLst>
      <p:ext uri="{BB962C8B-B14F-4D97-AF65-F5344CB8AC3E}">
        <p14:creationId xmlns:p14="http://schemas.microsoft.com/office/powerpoint/2010/main" val="332347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8457" y="176031"/>
            <a:ext cx="1582057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6000" y="941494"/>
            <a:ext cx="1773382" cy="95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0000FF"/>
              </a:solidFill>
              <a:latin typeface="Tmi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44240" y="938031"/>
            <a:ext cx="2072904" cy="9490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6000" y="1776231"/>
            <a:ext cx="3701144" cy="8728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9385" y="5311680"/>
            <a:ext cx="5486400" cy="1316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 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 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50990" y="169107"/>
            <a:ext cx="1935676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74856" y="944957"/>
            <a:ext cx="2072904" cy="8312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50214" y="938032"/>
            <a:ext cx="2072904" cy="8312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74855" y="1790081"/>
            <a:ext cx="3848263" cy="8728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56213" y="5311680"/>
            <a:ext cx="5588001" cy="1316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53587E-7A07-4375-6215-0B0A55585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32194"/>
            <a:ext cx="3285839" cy="2449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91174-E4C1-A223-3F9D-BE710D608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778" y="2917372"/>
            <a:ext cx="4082022" cy="22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Ỗ CÁI TAY LÊN ĐI">
            <a:hlinkClick r:id="" action="ppaction://media"/>
            <a:extLst>
              <a:ext uri="{FF2B5EF4-FFF2-40B4-BE49-F238E27FC236}">
                <a16:creationId xmlns:a16="http://schemas.microsoft.com/office/drawing/2014/main" id="{0D9A3C0E-76FC-0466-E444-B69D31E6001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125" y="0"/>
            <a:ext cx="11928144" cy="6277970"/>
          </a:xfrm>
        </p:spPr>
      </p:pic>
    </p:spTree>
    <p:extLst>
      <p:ext uri="{BB962C8B-B14F-4D97-AF65-F5344CB8AC3E}">
        <p14:creationId xmlns:p14="http://schemas.microsoft.com/office/powerpoint/2010/main" val="32238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CC402-647F-3AE8-5038-473EE7DDB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8AC170-5DAC-7086-B1D3-DF340DA1E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2047875"/>
            <a:ext cx="4591050" cy="276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6C337D-1EDE-6CC4-2330-2DCF39FF4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535"/>
            <a:ext cx="12191999" cy="70829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773F27-20FB-DA29-1860-78ABA9B41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040" y="897618"/>
            <a:ext cx="2724150" cy="1695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8A89EA-390D-0CF8-B807-5C6B01B3B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940" y="897618"/>
            <a:ext cx="4208689" cy="223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9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8975" y="2677888"/>
            <a:ext cx="6000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uồn 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uồn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" descr="Hình ảnh Tôm Hùm đẹp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Hình ảnh Tôm Hùm đẹp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59023" y="2525486"/>
            <a:ext cx="4979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rau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245" y="5833131"/>
            <a:ext cx="4979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sách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22077" y="5879711"/>
            <a:ext cx="4979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uộn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len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8" y="103758"/>
            <a:ext cx="4988792" cy="244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103758"/>
            <a:ext cx="5740977" cy="235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448816"/>
            <a:ext cx="5704032" cy="235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4" y="3448817"/>
            <a:ext cx="4974167" cy="243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16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-76200"/>
            <a:ext cx="772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Luôn luôn vươn lên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61725"/>
            <a:ext cx="11988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 mất sớm, Sác- lô đã phải trải qua tuổi thơ nghèo khổ. Nhưng ông luôn luôn tìm cách vươn lên. Ông đã thực hiện được mong muốn trở thành một diễn viên tài ba.</a:t>
            </a:r>
          </a:p>
          <a:p>
            <a:pPr algn="just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Ông được mọi người tôn vinh là Vua hề của thế giới.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622" y="761725"/>
            <a:ext cx="101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4017" y="1531166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75313" y="2380124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746" y="4932056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1827163" y="5255222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1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168</Words>
  <Application>Microsoft Office PowerPoint</Application>
  <PresentationFormat>Widescreen</PresentationFormat>
  <Paragraphs>47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Tmies New Roman</vt:lpstr>
      <vt:lpstr>Calibri</vt:lpstr>
      <vt:lpstr>Arial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Administrator</cp:lastModifiedBy>
  <cp:revision>254</cp:revision>
  <dcterms:created xsi:type="dcterms:W3CDTF">2018-10-29T09:59:25Z</dcterms:created>
  <dcterms:modified xsi:type="dcterms:W3CDTF">2025-12-29T13:44:59Z</dcterms:modified>
</cp:coreProperties>
</file>