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331" r:id="rId3"/>
    <p:sldId id="333" r:id="rId4"/>
    <p:sldId id="282" r:id="rId5"/>
    <p:sldId id="315" r:id="rId6"/>
    <p:sldId id="330" r:id="rId7"/>
    <p:sldId id="286" r:id="rId8"/>
    <p:sldId id="29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6B7"/>
    <a:srgbClr val="FF9FC6"/>
    <a:srgbClr val="FFD1E4"/>
    <a:srgbClr val="C3E6F8"/>
    <a:srgbClr val="9900FF"/>
    <a:srgbClr val="FEF4F4"/>
    <a:srgbClr val="EFC6DA"/>
    <a:srgbClr val="02A0DC"/>
    <a:srgbClr val="B2D9EE"/>
    <a:srgbClr val="FF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11341-AB63-4E19-B570-C1E4BC5A5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98A69-27D5-4507-A23A-6E7E00E32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D68BB-EF5D-4CE3-AE3D-4230EC35B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E366-5A0F-4454-8F0F-D0A14946084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2E737-DBBE-4EBE-ACD0-153C8B5E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168D7-41CC-40DD-AE4E-BD7740046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65EF-DC56-4E25-95E0-1E2BF8BA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76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9D63-51FB-43C9-AE54-516C8C0F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03439-692B-47E3-9621-488961044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C791C-D339-4D11-AF30-0E7A23A8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E366-5A0F-4454-8F0F-D0A14946084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33668-8450-45B6-9E16-16608D78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20849-5BA4-4AF6-A687-F2EA3E8F4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65EF-DC56-4E25-95E0-1E2BF8BA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61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FF82B2-ECE5-46B0-8B87-64BE53DDC1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AB35B4-FC35-44A9-9646-73F710770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D0B21-76BD-4F9F-B664-40AA39968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E366-5A0F-4454-8F0F-D0A14946084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6A619-5516-425D-BC8E-A3544E8EC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8E15C-E89F-4CEA-884A-5241F9BC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65EF-DC56-4E25-95E0-1E2BF8BA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68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5D6D1-386F-4BDC-A743-94FD16F7D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763C2-9597-4361-8D53-3AC180CC2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2AA3A-A484-476E-B361-46581EA1E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E366-5A0F-4454-8F0F-D0A14946084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8EF3C-9209-44DF-97BD-CA23D7CEE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319E1-67ED-43E0-8AB7-E7472D3C1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65EF-DC56-4E25-95E0-1E2BF8BA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1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697E1-8E90-4CD9-B49E-1995E69A2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3B669-0A7D-4243-976B-11D1C216D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E9F6B-9A03-48C3-A47E-222CF881E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E366-5A0F-4454-8F0F-D0A14946084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AA3F2-79C3-4A75-8C12-D79D6EA4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43B3A-6692-43CB-94F3-A6F7B66D7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65EF-DC56-4E25-95E0-1E2BF8BA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12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2DFD-F93B-4305-A574-CF603E84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78299-0B90-49AC-830A-093E90CC43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04927-F602-404E-8022-7085597D9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A92FD-12D7-4551-A5A6-AFA3ADA9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E366-5A0F-4454-8F0F-D0A14946084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ED337-401C-4ADA-875D-D16DD64C5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D7ACA-EBA5-42EE-BE16-6FCD98989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65EF-DC56-4E25-95E0-1E2BF8BA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8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2DA97-C122-4C8B-84D6-DEA3022D9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2DAD1-9E2C-4D85-AD7F-1271AC794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290F8-485E-4DC8-82FF-214FE6F4F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273AE-2F20-4983-A035-454049030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29AC7E-136A-4D96-9AB5-C291AE994C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87AB9A-A3C8-4E6A-9AB4-34BFE3486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E366-5A0F-4454-8F0F-D0A14946084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DB87DB-BFF9-43DD-A9D5-6ABBE9632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FE5CED-57CD-4875-B536-04328B15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65EF-DC56-4E25-95E0-1E2BF8BA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2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B466D-47C4-4FBA-ADBF-66BA4417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6344D3-090B-483C-93DF-BE3179579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E366-5A0F-4454-8F0F-D0A14946084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E5A3D3-3ABA-4FB5-8163-CDE71D80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F5E25-2192-4BF6-B92B-AEAE3C07C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65EF-DC56-4E25-95E0-1E2BF8BA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77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D5389D-4155-4944-BCED-68E7A53A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E366-5A0F-4454-8F0F-D0A14946084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025BD-215F-45DD-920D-4C8D7036E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E7BF0-5EAC-4D95-ADF2-BF58A763C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65EF-DC56-4E25-95E0-1E2BF8BA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82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E051E-CF4D-4472-9BE3-A3565182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E0642-FF14-412A-B5CC-7DF745114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AB6FD3-7691-4337-8470-73D8F9546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BCCA2-6E98-4E3C-9E43-9EDE30135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E366-5A0F-4454-8F0F-D0A14946084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2A9E8-3995-4EC0-ACCC-B782F55F9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81D52-9F8D-45C5-A82B-86602AAC0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65EF-DC56-4E25-95E0-1E2BF8BA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1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4D404-F632-41C6-91CD-F3902AEA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F24A5-4EA1-4CEA-89E6-7FD188F08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1958B-53CB-41B6-92A5-787164B7A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93D1F-853B-4ABE-A010-FD9D79E3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E366-5A0F-4454-8F0F-D0A14946084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662583-C1D4-4645-B70E-3C71C92E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0D854-5184-4309-8259-A69B4CBD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E65EF-DC56-4E25-95E0-1E2BF8BA8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48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FAED56-88DB-414B-96F4-731788290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54A65-7BBB-4899-8DB1-81592B368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67410-832F-4015-A13A-27C695BAB8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BE366-5A0F-4454-8F0F-D0A14946084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39C39-8C85-4A59-B68E-32A8FADC4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94ADC-C624-4380-A030-BDDB22638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E65EF-DC56-4E25-95E0-1E2BF8BA8C0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CE33164-6FE8-4957-BD4F-E871A5E31A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13" y="-2533650"/>
            <a:ext cx="2393282" cy="23932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5AEEAE-0CFC-4656-BEA2-962DA407516B}"/>
              </a:ext>
            </a:extLst>
          </p:cNvPr>
          <p:cNvSpPr/>
          <p:nvPr userDrawn="1"/>
        </p:nvSpPr>
        <p:spPr>
          <a:xfrm>
            <a:off x="3226695" y="-2554545"/>
            <a:ext cx="1096031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0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Sản phẩm của Trợ giảng TuMo 0868838870. </a:t>
            </a:r>
          </a:p>
          <a:p>
            <a:pPr algn="l"/>
            <a:r>
              <a:rPr lang="en-US" sz="40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Quý khách vui lòng không chia sẻ lên hội nhóm, không sử dụng với mục đích thương mại.</a:t>
            </a:r>
          </a:p>
          <a:p>
            <a:pPr algn="l"/>
            <a:r>
              <a:rPr lang="en-US" sz="40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Chân thành cảm ơn!</a:t>
            </a:r>
          </a:p>
        </p:txBody>
      </p:sp>
    </p:spTree>
    <p:extLst>
      <p:ext uri="{BB962C8B-B14F-4D97-AF65-F5344CB8AC3E}">
        <p14:creationId xmlns:p14="http://schemas.microsoft.com/office/powerpoint/2010/main" val="291535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ết">
            <a:extLst>
              <a:ext uri="{FF2B5EF4-FFF2-40B4-BE49-F238E27FC236}">
                <a16:creationId xmlns:a16="http://schemas.microsoft.com/office/drawing/2014/main" id="{2688CA6D-6D06-4995-B98E-FF98B7793957}"/>
              </a:ext>
            </a:extLst>
          </p:cNvPr>
          <p:cNvSpPr txBox="1"/>
          <p:nvPr/>
        </p:nvSpPr>
        <p:spPr>
          <a:xfrm>
            <a:off x="116305" y="96253"/>
            <a:ext cx="11959389" cy="1323439"/>
          </a:xfrm>
          <a:custGeom>
            <a:avLst/>
            <a:gdLst>
              <a:gd name="connsiteX0" fmla="*/ 0 w 11959389"/>
              <a:gd name="connsiteY0" fmla="*/ 0 h 1323439"/>
              <a:gd name="connsiteX1" fmla="*/ 239188 w 11959389"/>
              <a:gd name="connsiteY1" fmla="*/ 0 h 1323439"/>
              <a:gd name="connsiteX2" fmla="*/ 837157 w 11959389"/>
              <a:gd name="connsiteY2" fmla="*/ 0 h 1323439"/>
              <a:gd name="connsiteX3" fmla="*/ 1554721 w 11959389"/>
              <a:gd name="connsiteY3" fmla="*/ 0 h 1323439"/>
              <a:gd name="connsiteX4" fmla="*/ 1913502 w 11959389"/>
              <a:gd name="connsiteY4" fmla="*/ 0 h 1323439"/>
              <a:gd name="connsiteX5" fmla="*/ 2750659 w 11959389"/>
              <a:gd name="connsiteY5" fmla="*/ 0 h 1323439"/>
              <a:gd name="connsiteX6" fmla="*/ 3468223 w 11959389"/>
              <a:gd name="connsiteY6" fmla="*/ 0 h 1323439"/>
              <a:gd name="connsiteX7" fmla="*/ 3946598 w 11959389"/>
              <a:gd name="connsiteY7" fmla="*/ 0 h 1323439"/>
              <a:gd name="connsiteX8" fmla="*/ 4305380 w 11959389"/>
              <a:gd name="connsiteY8" fmla="*/ 0 h 1323439"/>
              <a:gd name="connsiteX9" fmla="*/ 5142537 w 11959389"/>
              <a:gd name="connsiteY9" fmla="*/ 0 h 1323439"/>
              <a:gd name="connsiteX10" fmla="*/ 5740507 w 11959389"/>
              <a:gd name="connsiteY10" fmla="*/ 0 h 1323439"/>
              <a:gd name="connsiteX11" fmla="*/ 6099288 w 11959389"/>
              <a:gd name="connsiteY11" fmla="*/ 0 h 1323439"/>
              <a:gd name="connsiteX12" fmla="*/ 6458070 w 11959389"/>
              <a:gd name="connsiteY12" fmla="*/ 0 h 1323439"/>
              <a:gd name="connsiteX13" fmla="*/ 6697258 w 11959389"/>
              <a:gd name="connsiteY13" fmla="*/ 0 h 1323439"/>
              <a:gd name="connsiteX14" fmla="*/ 7534415 w 11959389"/>
              <a:gd name="connsiteY14" fmla="*/ 0 h 1323439"/>
              <a:gd name="connsiteX15" fmla="*/ 8012791 w 11959389"/>
              <a:gd name="connsiteY15" fmla="*/ 0 h 1323439"/>
              <a:gd name="connsiteX16" fmla="*/ 8610760 w 11959389"/>
              <a:gd name="connsiteY16" fmla="*/ 0 h 1323439"/>
              <a:gd name="connsiteX17" fmla="*/ 9328323 w 11959389"/>
              <a:gd name="connsiteY17" fmla="*/ 0 h 1323439"/>
              <a:gd name="connsiteX18" fmla="*/ 10165481 w 11959389"/>
              <a:gd name="connsiteY18" fmla="*/ 0 h 1323439"/>
              <a:gd name="connsiteX19" fmla="*/ 10643856 w 11959389"/>
              <a:gd name="connsiteY19" fmla="*/ 0 h 1323439"/>
              <a:gd name="connsiteX20" fmla="*/ 11122232 w 11959389"/>
              <a:gd name="connsiteY20" fmla="*/ 0 h 1323439"/>
              <a:gd name="connsiteX21" fmla="*/ 11959389 w 11959389"/>
              <a:gd name="connsiteY21" fmla="*/ 0 h 1323439"/>
              <a:gd name="connsiteX22" fmla="*/ 11959389 w 11959389"/>
              <a:gd name="connsiteY22" fmla="*/ 454381 h 1323439"/>
              <a:gd name="connsiteX23" fmla="*/ 11959389 w 11959389"/>
              <a:gd name="connsiteY23" fmla="*/ 882293 h 1323439"/>
              <a:gd name="connsiteX24" fmla="*/ 11959389 w 11959389"/>
              <a:gd name="connsiteY24" fmla="*/ 1323439 h 1323439"/>
              <a:gd name="connsiteX25" fmla="*/ 11361420 w 11959389"/>
              <a:gd name="connsiteY25" fmla="*/ 1323439 h 1323439"/>
              <a:gd name="connsiteX26" fmla="*/ 10643856 w 11959389"/>
              <a:gd name="connsiteY26" fmla="*/ 1323439 h 1323439"/>
              <a:gd name="connsiteX27" fmla="*/ 9926293 w 11959389"/>
              <a:gd name="connsiteY27" fmla="*/ 1323439 h 1323439"/>
              <a:gd name="connsiteX28" fmla="*/ 9089136 w 11959389"/>
              <a:gd name="connsiteY28" fmla="*/ 1323439 h 1323439"/>
              <a:gd name="connsiteX29" fmla="*/ 8849948 w 11959389"/>
              <a:gd name="connsiteY29" fmla="*/ 1323439 h 1323439"/>
              <a:gd name="connsiteX30" fmla="*/ 8371572 w 11959389"/>
              <a:gd name="connsiteY30" fmla="*/ 1323439 h 1323439"/>
              <a:gd name="connsiteX31" fmla="*/ 8012791 w 11959389"/>
              <a:gd name="connsiteY31" fmla="*/ 1323439 h 1323439"/>
              <a:gd name="connsiteX32" fmla="*/ 7175633 w 11959389"/>
              <a:gd name="connsiteY32" fmla="*/ 1323439 h 1323439"/>
              <a:gd name="connsiteX33" fmla="*/ 6697258 w 11959389"/>
              <a:gd name="connsiteY33" fmla="*/ 1323439 h 1323439"/>
              <a:gd name="connsiteX34" fmla="*/ 6099288 w 11959389"/>
              <a:gd name="connsiteY34" fmla="*/ 1323439 h 1323439"/>
              <a:gd name="connsiteX35" fmla="*/ 5262131 w 11959389"/>
              <a:gd name="connsiteY35" fmla="*/ 1323439 h 1323439"/>
              <a:gd name="connsiteX36" fmla="*/ 4783756 w 11959389"/>
              <a:gd name="connsiteY36" fmla="*/ 1323439 h 1323439"/>
              <a:gd name="connsiteX37" fmla="*/ 4544568 w 11959389"/>
              <a:gd name="connsiteY37" fmla="*/ 1323439 h 1323439"/>
              <a:gd name="connsiteX38" fmla="*/ 4066192 w 11959389"/>
              <a:gd name="connsiteY38" fmla="*/ 1323439 h 1323439"/>
              <a:gd name="connsiteX39" fmla="*/ 3229035 w 11959389"/>
              <a:gd name="connsiteY39" fmla="*/ 1323439 h 1323439"/>
              <a:gd name="connsiteX40" fmla="*/ 2631066 w 11959389"/>
              <a:gd name="connsiteY40" fmla="*/ 1323439 h 1323439"/>
              <a:gd name="connsiteX41" fmla="*/ 2272284 w 11959389"/>
              <a:gd name="connsiteY41" fmla="*/ 1323439 h 1323439"/>
              <a:gd name="connsiteX42" fmla="*/ 1913502 w 11959389"/>
              <a:gd name="connsiteY42" fmla="*/ 1323439 h 1323439"/>
              <a:gd name="connsiteX43" fmla="*/ 1554721 w 11959389"/>
              <a:gd name="connsiteY43" fmla="*/ 1323439 h 1323439"/>
              <a:gd name="connsiteX44" fmla="*/ 1076345 w 11959389"/>
              <a:gd name="connsiteY44" fmla="*/ 1323439 h 1323439"/>
              <a:gd name="connsiteX45" fmla="*/ 597969 w 11959389"/>
              <a:gd name="connsiteY45" fmla="*/ 1323439 h 1323439"/>
              <a:gd name="connsiteX46" fmla="*/ 0 w 11959389"/>
              <a:gd name="connsiteY46" fmla="*/ 1323439 h 1323439"/>
              <a:gd name="connsiteX47" fmla="*/ 0 w 11959389"/>
              <a:gd name="connsiteY47" fmla="*/ 908761 h 1323439"/>
              <a:gd name="connsiteX48" fmla="*/ 0 w 11959389"/>
              <a:gd name="connsiteY48" fmla="*/ 467615 h 1323439"/>
              <a:gd name="connsiteX49" fmla="*/ 0 w 11959389"/>
              <a:gd name="connsiteY4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959389" h="1323439" fill="none" extrusionOk="0">
                <a:moveTo>
                  <a:pt x="0" y="0"/>
                </a:moveTo>
                <a:cubicBezTo>
                  <a:pt x="52084" y="-7799"/>
                  <a:pt x="154674" y="19760"/>
                  <a:pt x="239188" y="0"/>
                </a:cubicBezTo>
                <a:cubicBezTo>
                  <a:pt x="323702" y="-19760"/>
                  <a:pt x="584653" y="8381"/>
                  <a:pt x="837157" y="0"/>
                </a:cubicBezTo>
                <a:cubicBezTo>
                  <a:pt x="1089661" y="-8381"/>
                  <a:pt x="1271202" y="80633"/>
                  <a:pt x="1554721" y="0"/>
                </a:cubicBezTo>
                <a:cubicBezTo>
                  <a:pt x="1838240" y="-80633"/>
                  <a:pt x="1741104" y="18283"/>
                  <a:pt x="1913502" y="0"/>
                </a:cubicBezTo>
                <a:cubicBezTo>
                  <a:pt x="2085900" y="-18283"/>
                  <a:pt x="2512790" y="59737"/>
                  <a:pt x="2750659" y="0"/>
                </a:cubicBezTo>
                <a:cubicBezTo>
                  <a:pt x="2988528" y="-59737"/>
                  <a:pt x="3228823" y="27437"/>
                  <a:pt x="3468223" y="0"/>
                </a:cubicBezTo>
                <a:cubicBezTo>
                  <a:pt x="3707623" y="-27437"/>
                  <a:pt x="3835204" y="38283"/>
                  <a:pt x="3946598" y="0"/>
                </a:cubicBezTo>
                <a:cubicBezTo>
                  <a:pt x="4057992" y="-38283"/>
                  <a:pt x="4132419" y="42001"/>
                  <a:pt x="4305380" y="0"/>
                </a:cubicBezTo>
                <a:cubicBezTo>
                  <a:pt x="4478341" y="-42001"/>
                  <a:pt x="4908250" y="32196"/>
                  <a:pt x="5142537" y="0"/>
                </a:cubicBezTo>
                <a:cubicBezTo>
                  <a:pt x="5376824" y="-32196"/>
                  <a:pt x="5608907" y="68777"/>
                  <a:pt x="5740507" y="0"/>
                </a:cubicBezTo>
                <a:cubicBezTo>
                  <a:pt x="5872107" y="-68777"/>
                  <a:pt x="5938592" y="26750"/>
                  <a:pt x="6099288" y="0"/>
                </a:cubicBezTo>
                <a:cubicBezTo>
                  <a:pt x="6259984" y="-26750"/>
                  <a:pt x="6356039" y="39127"/>
                  <a:pt x="6458070" y="0"/>
                </a:cubicBezTo>
                <a:cubicBezTo>
                  <a:pt x="6560101" y="-39127"/>
                  <a:pt x="6617829" y="14382"/>
                  <a:pt x="6697258" y="0"/>
                </a:cubicBezTo>
                <a:cubicBezTo>
                  <a:pt x="6776687" y="-14382"/>
                  <a:pt x="7339663" y="22599"/>
                  <a:pt x="7534415" y="0"/>
                </a:cubicBezTo>
                <a:cubicBezTo>
                  <a:pt x="7729167" y="-22599"/>
                  <a:pt x="7812753" y="45648"/>
                  <a:pt x="8012791" y="0"/>
                </a:cubicBezTo>
                <a:cubicBezTo>
                  <a:pt x="8212829" y="-45648"/>
                  <a:pt x="8357469" y="51013"/>
                  <a:pt x="8610760" y="0"/>
                </a:cubicBezTo>
                <a:cubicBezTo>
                  <a:pt x="8864051" y="-51013"/>
                  <a:pt x="9034346" y="21420"/>
                  <a:pt x="9328323" y="0"/>
                </a:cubicBezTo>
                <a:cubicBezTo>
                  <a:pt x="9622300" y="-21420"/>
                  <a:pt x="9873519" y="30116"/>
                  <a:pt x="10165481" y="0"/>
                </a:cubicBezTo>
                <a:cubicBezTo>
                  <a:pt x="10457443" y="-30116"/>
                  <a:pt x="10412864" y="39966"/>
                  <a:pt x="10643856" y="0"/>
                </a:cubicBezTo>
                <a:cubicBezTo>
                  <a:pt x="10874849" y="-39966"/>
                  <a:pt x="10980372" y="50337"/>
                  <a:pt x="11122232" y="0"/>
                </a:cubicBezTo>
                <a:cubicBezTo>
                  <a:pt x="11264092" y="-50337"/>
                  <a:pt x="11569035" y="34801"/>
                  <a:pt x="11959389" y="0"/>
                </a:cubicBezTo>
                <a:cubicBezTo>
                  <a:pt x="12006506" y="153569"/>
                  <a:pt x="11936162" y="291737"/>
                  <a:pt x="11959389" y="454381"/>
                </a:cubicBezTo>
                <a:cubicBezTo>
                  <a:pt x="11982616" y="617025"/>
                  <a:pt x="11939788" y="729800"/>
                  <a:pt x="11959389" y="882293"/>
                </a:cubicBezTo>
                <a:cubicBezTo>
                  <a:pt x="11978990" y="1034786"/>
                  <a:pt x="11928888" y="1218140"/>
                  <a:pt x="11959389" y="1323439"/>
                </a:cubicBezTo>
                <a:cubicBezTo>
                  <a:pt x="11716894" y="1367609"/>
                  <a:pt x="11537672" y="1288932"/>
                  <a:pt x="11361420" y="1323439"/>
                </a:cubicBezTo>
                <a:cubicBezTo>
                  <a:pt x="11185168" y="1357946"/>
                  <a:pt x="10825590" y="1321333"/>
                  <a:pt x="10643856" y="1323439"/>
                </a:cubicBezTo>
                <a:cubicBezTo>
                  <a:pt x="10462122" y="1325545"/>
                  <a:pt x="10075519" y="1292919"/>
                  <a:pt x="9926293" y="1323439"/>
                </a:cubicBezTo>
                <a:cubicBezTo>
                  <a:pt x="9777067" y="1353959"/>
                  <a:pt x="9506848" y="1307963"/>
                  <a:pt x="9089136" y="1323439"/>
                </a:cubicBezTo>
                <a:cubicBezTo>
                  <a:pt x="8671424" y="1338915"/>
                  <a:pt x="8909460" y="1316627"/>
                  <a:pt x="8849948" y="1323439"/>
                </a:cubicBezTo>
                <a:cubicBezTo>
                  <a:pt x="8790436" y="1330251"/>
                  <a:pt x="8532065" y="1276481"/>
                  <a:pt x="8371572" y="1323439"/>
                </a:cubicBezTo>
                <a:cubicBezTo>
                  <a:pt x="8211079" y="1370397"/>
                  <a:pt x="8091340" y="1320516"/>
                  <a:pt x="8012791" y="1323439"/>
                </a:cubicBezTo>
                <a:cubicBezTo>
                  <a:pt x="7934242" y="1326362"/>
                  <a:pt x="7453920" y="1243849"/>
                  <a:pt x="7175633" y="1323439"/>
                </a:cubicBezTo>
                <a:cubicBezTo>
                  <a:pt x="6897346" y="1403029"/>
                  <a:pt x="6841964" y="1287885"/>
                  <a:pt x="6697258" y="1323439"/>
                </a:cubicBezTo>
                <a:cubicBezTo>
                  <a:pt x="6552552" y="1358993"/>
                  <a:pt x="6369988" y="1281853"/>
                  <a:pt x="6099288" y="1323439"/>
                </a:cubicBezTo>
                <a:cubicBezTo>
                  <a:pt x="5828588" y="1365025"/>
                  <a:pt x="5621210" y="1302211"/>
                  <a:pt x="5262131" y="1323439"/>
                </a:cubicBezTo>
                <a:cubicBezTo>
                  <a:pt x="4903052" y="1344667"/>
                  <a:pt x="4889409" y="1318022"/>
                  <a:pt x="4783756" y="1323439"/>
                </a:cubicBezTo>
                <a:cubicBezTo>
                  <a:pt x="4678104" y="1328856"/>
                  <a:pt x="4624743" y="1314965"/>
                  <a:pt x="4544568" y="1323439"/>
                </a:cubicBezTo>
                <a:cubicBezTo>
                  <a:pt x="4464393" y="1331913"/>
                  <a:pt x="4271165" y="1315646"/>
                  <a:pt x="4066192" y="1323439"/>
                </a:cubicBezTo>
                <a:cubicBezTo>
                  <a:pt x="3861219" y="1331232"/>
                  <a:pt x="3511866" y="1224158"/>
                  <a:pt x="3229035" y="1323439"/>
                </a:cubicBezTo>
                <a:cubicBezTo>
                  <a:pt x="2946204" y="1422720"/>
                  <a:pt x="2789059" y="1320244"/>
                  <a:pt x="2631066" y="1323439"/>
                </a:cubicBezTo>
                <a:cubicBezTo>
                  <a:pt x="2473073" y="1326634"/>
                  <a:pt x="2443970" y="1308967"/>
                  <a:pt x="2272284" y="1323439"/>
                </a:cubicBezTo>
                <a:cubicBezTo>
                  <a:pt x="2100598" y="1337911"/>
                  <a:pt x="2051909" y="1305883"/>
                  <a:pt x="1913502" y="1323439"/>
                </a:cubicBezTo>
                <a:cubicBezTo>
                  <a:pt x="1775095" y="1340995"/>
                  <a:pt x="1687066" y="1282553"/>
                  <a:pt x="1554721" y="1323439"/>
                </a:cubicBezTo>
                <a:cubicBezTo>
                  <a:pt x="1422376" y="1364325"/>
                  <a:pt x="1178138" y="1299700"/>
                  <a:pt x="1076345" y="1323439"/>
                </a:cubicBezTo>
                <a:cubicBezTo>
                  <a:pt x="974552" y="1347178"/>
                  <a:pt x="702792" y="1304071"/>
                  <a:pt x="597969" y="1323439"/>
                </a:cubicBezTo>
                <a:cubicBezTo>
                  <a:pt x="493146" y="1342807"/>
                  <a:pt x="205811" y="1288154"/>
                  <a:pt x="0" y="1323439"/>
                </a:cubicBezTo>
                <a:cubicBezTo>
                  <a:pt x="-38153" y="1226420"/>
                  <a:pt x="6778" y="1040629"/>
                  <a:pt x="0" y="908761"/>
                </a:cubicBezTo>
                <a:cubicBezTo>
                  <a:pt x="-6778" y="776893"/>
                  <a:pt x="2975" y="616686"/>
                  <a:pt x="0" y="467615"/>
                </a:cubicBezTo>
                <a:cubicBezTo>
                  <a:pt x="-2975" y="318544"/>
                  <a:pt x="44859" y="125310"/>
                  <a:pt x="0" y="0"/>
                </a:cubicBezTo>
                <a:close/>
              </a:path>
              <a:path w="11959389" h="1323439" stroke="0" extrusionOk="0">
                <a:moveTo>
                  <a:pt x="0" y="0"/>
                </a:moveTo>
                <a:cubicBezTo>
                  <a:pt x="175817" y="-230"/>
                  <a:pt x="420040" y="61065"/>
                  <a:pt x="597969" y="0"/>
                </a:cubicBezTo>
                <a:cubicBezTo>
                  <a:pt x="775898" y="-61065"/>
                  <a:pt x="794782" y="3813"/>
                  <a:pt x="956751" y="0"/>
                </a:cubicBezTo>
                <a:cubicBezTo>
                  <a:pt x="1118720" y="-3813"/>
                  <a:pt x="1247840" y="24988"/>
                  <a:pt x="1435127" y="0"/>
                </a:cubicBezTo>
                <a:cubicBezTo>
                  <a:pt x="1622414" y="-24988"/>
                  <a:pt x="1585850" y="21437"/>
                  <a:pt x="1674314" y="0"/>
                </a:cubicBezTo>
                <a:cubicBezTo>
                  <a:pt x="1762778" y="-21437"/>
                  <a:pt x="2222749" y="27537"/>
                  <a:pt x="2391878" y="0"/>
                </a:cubicBezTo>
                <a:cubicBezTo>
                  <a:pt x="2561007" y="-27537"/>
                  <a:pt x="2567333" y="21521"/>
                  <a:pt x="2631066" y="0"/>
                </a:cubicBezTo>
                <a:cubicBezTo>
                  <a:pt x="2694799" y="-21521"/>
                  <a:pt x="2786081" y="18568"/>
                  <a:pt x="2870253" y="0"/>
                </a:cubicBezTo>
                <a:cubicBezTo>
                  <a:pt x="2954425" y="-18568"/>
                  <a:pt x="3130426" y="16678"/>
                  <a:pt x="3229035" y="0"/>
                </a:cubicBezTo>
                <a:cubicBezTo>
                  <a:pt x="3327644" y="-16678"/>
                  <a:pt x="3409118" y="15195"/>
                  <a:pt x="3587817" y="0"/>
                </a:cubicBezTo>
                <a:cubicBezTo>
                  <a:pt x="3766516" y="-15195"/>
                  <a:pt x="3745091" y="10241"/>
                  <a:pt x="3827004" y="0"/>
                </a:cubicBezTo>
                <a:cubicBezTo>
                  <a:pt x="3908917" y="-10241"/>
                  <a:pt x="4313938" y="36770"/>
                  <a:pt x="4544568" y="0"/>
                </a:cubicBezTo>
                <a:cubicBezTo>
                  <a:pt x="4775198" y="-36770"/>
                  <a:pt x="5068749" y="56991"/>
                  <a:pt x="5381725" y="0"/>
                </a:cubicBezTo>
                <a:cubicBezTo>
                  <a:pt x="5694701" y="-56991"/>
                  <a:pt x="5624242" y="12486"/>
                  <a:pt x="5740507" y="0"/>
                </a:cubicBezTo>
                <a:cubicBezTo>
                  <a:pt x="5856772" y="-12486"/>
                  <a:pt x="6023054" y="5861"/>
                  <a:pt x="6099288" y="0"/>
                </a:cubicBezTo>
                <a:cubicBezTo>
                  <a:pt x="6175522" y="-5861"/>
                  <a:pt x="6290056" y="12330"/>
                  <a:pt x="6458070" y="0"/>
                </a:cubicBezTo>
                <a:cubicBezTo>
                  <a:pt x="6626084" y="-12330"/>
                  <a:pt x="6766812" y="43402"/>
                  <a:pt x="7056040" y="0"/>
                </a:cubicBezTo>
                <a:cubicBezTo>
                  <a:pt x="7345268" y="-43402"/>
                  <a:pt x="7373288" y="56430"/>
                  <a:pt x="7534415" y="0"/>
                </a:cubicBezTo>
                <a:cubicBezTo>
                  <a:pt x="7695542" y="-56430"/>
                  <a:pt x="8152456" y="57603"/>
                  <a:pt x="8371572" y="0"/>
                </a:cubicBezTo>
                <a:cubicBezTo>
                  <a:pt x="8590688" y="-57603"/>
                  <a:pt x="8612482" y="26180"/>
                  <a:pt x="8730354" y="0"/>
                </a:cubicBezTo>
                <a:cubicBezTo>
                  <a:pt x="8848226" y="-26180"/>
                  <a:pt x="9056320" y="45562"/>
                  <a:pt x="9328323" y="0"/>
                </a:cubicBezTo>
                <a:cubicBezTo>
                  <a:pt x="9600326" y="-45562"/>
                  <a:pt x="9714537" y="20258"/>
                  <a:pt x="9926293" y="0"/>
                </a:cubicBezTo>
                <a:cubicBezTo>
                  <a:pt x="10138049" y="-20258"/>
                  <a:pt x="10046805" y="18610"/>
                  <a:pt x="10165481" y="0"/>
                </a:cubicBezTo>
                <a:cubicBezTo>
                  <a:pt x="10284157" y="-18610"/>
                  <a:pt x="10501584" y="31661"/>
                  <a:pt x="10643856" y="0"/>
                </a:cubicBezTo>
                <a:cubicBezTo>
                  <a:pt x="10786128" y="-31661"/>
                  <a:pt x="10823379" y="35338"/>
                  <a:pt x="11002638" y="0"/>
                </a:cubicBezTo>
                <a:cubicBezTo>
                  <a:pt x="11181897" y="-35338"/>
                  <a:pt x="11714541" y="108000"/>
                  <a:pt x="11959389" y="0"/>
                </a:cubicBezTo>
                <a:cubicBezTo>
                  <a:pt x="11982477" y="107612"/>
                  <a:pt x="11913913" y="264935"/>
                  <a:pt x="11959389" y="454381"/>
                </a:cubicBezTo>
                <a:cubicBezTo>
                  <a:pt x="12004865" y="643827"/>
                  <a:pt x="11916739" y="762816"/>
                  <a:pt x="11959389" y="908761"/>
                </a:cubicBezTo>
                <a:cubicBezTo>
                  <a:pt x="12002039" y="1054706"/>
                  <a:pt x="11924792" y="1117098"/>
                  <a:pt x="11959389" y="1323439"/>
                </a:cubicBezTo>
                <a:cubicBezTo>
                  <a:pt x="11651460" y="1391466"/>
                  <a:pt x="11475085" y="1315184"/>
                  <a:pt x="11241826" y="1323439"/>
                </a:cubicBezTo>
                <a:cubicBezTo>
                  <a:pt x="11008567" y="1331694"/>
                  <a:pt x="10706388" y="1319284"/>
                  <a:pt x="10524262" y="1323439"/>
                </a:cubicBezTo>
                <a:cubicBezTo>
                  <a:pt x="10342136" y="1327594"/>
                  <a:pt x="10262587" y="1271399"/>
                  <a:pt x="10045887" y="1323439"/>
                </a:cubicBezTo>
                <a:cubicBezTo>
                  <a:pt x="9829187" y="1375479"/>
                  <a:pt x="9864924" y="1299322"/>
                  <a:pt x="9806699" y="1323439"/>
                </a:cubicBezTo>
                <a:cubicBezTo>
                  <a:pt x="9748474" y="1347556"/>
                  <a:pt x="9641108" y="1316907"/>
                  <a:pt x="9567511" y="1323439"/>
                </a:cubicBezTo>
                <a:cubicBezTo>
                  <a:pt x="9493914" y="1329971"/>
                  <a:pt x="9437815" y="1301064"/>
                  <a:pt x="9328323" y="1323439"/>
                </a:cubicBezTo>
                <a:cubicBezTo>
                  <a:pt x="9218831" y="1345814"/>
                  <a:pt x="8903602" y="1240235"/>
                  <a:pt x="8610760" y="1323439"/>
                </a:cubicBezTo>
                <a:cubicBezTo>
                  <a:pt x="8317918" y="1406643"/>
                  <a:pt x="8268664" y="1270445"/>
                  <a:pt x="8132385" y="1323439"/>
                </a:cubicBezTo>
                <a:cubicBezTo>
                  <a:pt x="7996106" y="1376433"/>
                  <a:pt x="7790216" y="1253030"/>
                  <a:pt x="7534415" y="1323439"/>
                </a:cubicBezTo>
                <a:cubicBezTo>
                  <a:pt x="7278614" y="1393848"/>
                  <a:pt x="7224947" y="1272876"/>
                  <a:pt x="7056040" y="1323439"/>
                </a:cubicBezTo>
                <a:cubicBezTo>
                  <a:pt x="6887134" y="1374002"/>
                  <a:pt x="6708685" y="1320288"/>
                  <a:pt x="6577664" y="1323439"/>
                </a:cubicBezTo>
                <a:cubicBezTo>
                  <a:pt x="6446643" y="1326590"/>
                  <a:pt x="6203919" y="1274134"/>
                  <a:pt x="5979695" y="1323439"/>
                </a:cubicBezTo>
                <a:cubicBezTo>
                  <a:pt x="5755471" y="1372744"/>
                  <a:pt x="5675983" y="1258628"/>
                  <a:pt x="5381725" y="1323439"/>
                </a:cubicBezTo>
                <a:cubicBezTo>
                  <a:pt x="5087467" y="1388250"/>
                  <a:pt x="4816818" y="1323356"/>
                  <a:pt x="4664162" y="1323439"/>
                </a:cubicBezTo>
                <a:cubicBezTo>
                  <a:pt x="4511506" y="1323522"/>
                  <a:pt x="4348337" y="1322829"/>
                  <a:pt x="4066192" y="1323439"/>
                </a:cubicBezTo>
                <a:cubicBezTo>
                  <a:pt x="3784047" y="1324049"/>
                  <a:pt x="3915282" y="1300905"/>
                  <a:pt x="3827004" y="1323439"/>
                </a:cubicBezTo>
                <a:cubicBezTo>
                  <a:pt x="3738726" y="1345973"/>
                  <a:pt x="3219648" y="1311732"/>
                  <a:pt x="2989847" y="1323439"/>
                </a:cubicBezTo>
                <a:cubicBezTo>
                  <a:pt x="2760046" y="1335146"/>
                  <a:pt x="2322865" y="1280757"/>
                  <a:pt x="2152690" y="1323439"/>
                </a:cubicBezTo>
                <a:cubicBezTo>
                  <a:pt x="1982515" y="1366121"/>
                  <a:pt x="1801871" y="1313098"/>
                  <a:pt x="1554721" y="1323439"/>
                </a:cubicBezTo>
                <a:cubicBezTo>
                  <a:pt x="1307571" y="1333780"/>
                  <a:pt x="1265438" y="1284558"/>
                  <a:pt x="1076345" y="1323439"/>
                </a:cubicBezTo>
                <a:cubicBezTo>
                  <a:pt x="887252" y="1362320"/>
                  <a:pt x="495485" y="1199829"/>
                  <a:pt x="0" y="1323439"/>
                </a:cubicBezTo>
                <a:cubicBezTo>
                  <a:pt x="-22019" y="1116203"/>
                  <a:pt x="12973" y="1004033"/>
                  <a:pt x="0" y="895527"/>
                </a:cubicBezTo>
                <a:cubicBezTo>
                  <a:pt x="-12973" y="787021"/>
                  <a:pt x="1148" y="594712"/>
                  <a:pt x="0" y="454381"/>
                </a:cubicBezTo>
                <a:cubicBezTo>
                  <a:pt x="-1148" y="314050"/>
                  <a:pt x="5537" y="191128"/>
                  <a:pt x="0" y="0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23480994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13F272-042F-4650-8469-48A72381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305" y="1576171"/>
            <a:ext cx="3512872" cy="2575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3DF52B-82A0-4BAB-873B-C67FEB861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9690" y="1687526"/>
            <a:ext cx="3178558" cy="2455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CF34C1-DB47-440E-9AFD-E41D6AFADB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0560" y="1567560"/>
            <a:ext cx="3650527" cy="25757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288493-639C-4D65-A262-374C7E75BD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27" y="4248134"/>
            <a:ext cx="3384924" cy="26082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1CFE4F-3487-486B-B6BE-6B543684C8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5957" y="4306010"/>
            <a:ext cx="3447476" cy="24557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DFB070-2082-4DA1-9C26-03298AFD5D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6923" y="4324373"/>
            <a:ext cx="3280357" cy="24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77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32B802-0B47-471B-9B32-D12A33C47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" y="294640"/>
            <a:ext cx="10749280" cy="5963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A5227A-9F10-4DE8-BE8C-8BF2CD309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728" y="4671468"/>
            <a:ext cx="2859272" cy="23105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DD5F1A-FDD3-4726-9072-3D09650A92FA}"/>
              </a:ext>
            </a:extLst>
          </p:cNvPr>
          <p:cNvSpPr/>
          <p:nvPr/>
        </p:nvSpPr>
        <p:spPr>
          <a:xfrm>
            <a:off x="2291349" y="708474"/>
            <a:ext cx="86253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6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GHÉP HOA</a:t>
            </a:r>
            <a:endParaRPr lang="en-US" sz="60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A6C2D63A-D9FE-462C-AB73-D3A09082ABEB}"/>
              </a:ext>
            </a:extLst>
          </p:cNvPr>
          <p:cNvSpPr/>
          <p:nvPr/>
        </p:nvSpPr>
        <p:spPr>
          <a:xfrm rot="11080862">
            <a:off x="5613403" y="1362184"/>
            <a:ext cx="1981200" cy="1544042"/>
          </a:xfrm>
          <a:prstGeom prst="teardrop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029C93F2-D51E-4EDF-93CD-431AB0A4DDBB}"/>
              </a:ext>
            </a:extLst>
          </p:cNvPr>
          <p:cNvSpPr/>
          <p:nvPr/>
        </p:nvSpPr>
        <p:spPr>
          <a:xfrm rot="11080862">
            <a:off x="6603993" y="2377847"/>
            <a:ext cx="1981200" cy="1544042"/>
          </a:xfrm>
          <a:prstGeom prst="teardrop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218EB6BB-AF0B-4AA7-9821-2A2B23041B8F}"/>
              </a:ext>
            </a:extLst>
          </p:cNvPr>
          <p:cNvSpPr/>
          <p:nvPr/>
        </p:nvSpPr>
        <p:spPr>
          <a:xfrm rot="1585343">
            <a:off x="3553313" y="3340485"/>
            <a:ext cx="1981200" cy="1544042"/>
          </a:xfrm>
          <a:prstGeom prst="teardrop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CAF7936C-E4A3-4536-858B-C9EFC933A53A}"/>
              </a:ext>
            </a:extLst>
          </p:cNvPr>
          <p:cNvSpPr/>
          <p:nvPr/>
        </p:nvSpPr>
        <p:spPr>
          <a:xfrm rot="12645845">
            <a:off x="6560213" y="3506423"/>
            <a:ext cx="1981200" cy="1544042"/>
          </a:xfrm>
          <a:prstGeom prst="teardrop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7EAE7EC0-A2A8-459F-B415-996A590AC01B}"/>
              </a:ext>
            </a:extLst>
          </p:cNvPr>
          <p:cNvSpPr/>
          <p:nvPr/>
        </p:nvSpPr>
        <p:spPr>
          <a:xfrm rot="16918228">
            <a:off x="5104488" y="4148175"/>
            <a:ext cx="1981200" cy="1544042"/>
          </a:xfrm>
          <a:prstGeom prst="teardrop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BAB9FBB1-5C09-4B2C-A067-A3D5F988E236}"/>
              </a:ext>
            </a:extLst>
          </p:cNvPr>
          <p:cNvSpPr/>
          <p:nvPr/>
        </p:nvSpPr>
        <p:spPr>
          <a:xfrm rot="4022237">
            <a:off x="4023128" y="1765445"/>
            <a:ext cx="1981200" cy="1544042"/>
          </a:xfrm>
          <a:prstGeom prst="teardrop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B7737A5-7DF8-44CE-8794-07022B2D5C7E}"/>
              </a:ext>
            </a:extLst>
          </p:cNvPr>
          <p:cNvSpPr/>
          <p:nvPr/>
        </p:nvSpPr>
        <p:spPr>
          <a:xfrm>
            <a:off x="5134397" y="2602044"/>
            <a:ext cx="1676400" cy="1676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364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ết">
            <a:extLst>
              <a:ext uri="{FF2B5EF4-FFF2-40B4-BE49-F238E27FC236}">
                <a16:creationId xmlns:a16="http://schemas.microsoft.com/office/drawing/2014/main" id="{2688CA6D-6D06-4995-B98E-FF98B7793957}"/>
              </a:ext>
            </a:extLst>
          </p:cNvPr>
          <p:cNvSpPr txBox="1"/>
          <p:nvPr/>
        </p:nvSpPr>
        <p:spPr>
          <a:xfrm>
            <a:off x="116305" y="96253"/>
            <a:ext cx="11959389" cy="1323439"/>
          </a:xfrm>
          <a:custGeom>
            <a:avLst/>
            <a:gdLst>
              <a:gd name="connsiteX0" fmla="*/ 0 w 11959389"/>
              <a:gd name="connsiteY0" fmla="*/ 0 h 1323439"/>
              <a:gd name="connsiteX1" fmla="*/ 239188 w 11959389"/>
              <a:gd name="connsiteY1" fmla="*/ 0 h 1323439"/>
              <a:gd name="connsiteX2" fmla="*/ 837157 w 11959389"/>
              <a:gd name="connsiteY2" fmla="*/ 0 h 1323439"/>
              <a:gd name="connsiteX3" fmla="*/ 1554721 w 11959389"/>
              <a:gd name="connsiteY3" fmla="*/ 0 h 1323439"/>
              <a:gd name="connsiteX4" fmla="*/ 1913502 w 11959389"/>
              <a:gd name="connsiteY4" fmla="*/ 0 h 1323439"/>
              <a:gd name="connsiteX5" fmla="*/ 2750659 w 11959389"/>
              <a:gd name="connsiteY5" fmla="*/ 0 h 1323439"/>
              <a:gd name="connsiteX6" fmla="*/ 3468223 w 11959389"/>
              <a:gd name="connsiteY6" fmla="*/ 0 h 1323439"/>
              <a:gd name="connsiteX7" fmla="*/ 3946598 w 11959389"/>
              <a:gd name="connsiteY7" fmla="*/ 0 h 1323439"/>
              <a:gd name="connsiteX8" fmla="*/ 4305380 w 11959389"/>
              <a:gd name="connsiteY8" fmla="*/ 0 h 1323439"/>
              <a:gd name="connsiteX9" fmla="*/ 5142537 w 11959389"/>
              <a:gd name="connsiteY9" fmla="*/ 0 h 1323439"/>
              <a:gd name="connsiteX10" fmla="*/ 5740507 w 11959389"/>
              <a:gd name="connsiteY10" fmla="*/ 0 h 1323439"/>
              <a:gd name="connsiteX11" fmla="*/ 6099288 w 11959389"/>
              <a:gd name="connsiteY11" fmla="*/ 0 h 1323439"/>
              <a:gd name="connsiteX12" fmla="*/ 6458070 w 11959389"/>
              <a:gd name="connsiteY12" fmla="*/ 0 h 1323439"/>
              <a:gd name="connsiteX13" fmla="*/ 6697258 w 11959389"/>
              <a:gd name="connsiteY13" fmla="*/ 0 h 1323439"/>
              <a:gd name="connsiteX14" fmla="*/ 7534415 w 11959389"/>
              <a:gd name="connsiteY14" fmla="*/ 0 h 1323439"/>
              <a:gd name="connsiteX15" fmla="*/ 8012791 w 11959389"/>
              <a:gd name="connsiteY15" fmla="*/ 0 h 1323439"/>
              <a:gd name="connsiteX16" fmla="*/ 8610760 w 11959389"/>
              <a:gd name="connsiteY16" fmla="*/ 0 h 1323439"/>
              <a:gd name="connsiteX17" fmla="*/ 9328323 w 11959389"/>
              <a:gd name="connsiteY17" fmla="*/ 0 h 1323439"/>
              <a:gd name="connsiteX18" fmla="*/ 10165481 w 11959389"/>
              <a:gd name="connsiteY18" fmla="*/ 0 h 1323439"/>
              <a:gd name="connsiteX19" fmla="*/ 10643856 w 11959389"/>
              <a:gd name="connsiteY19" fmla="*/ 0 h 1323439"/>
              <a:gd name="connsiteX20" fmla="*/ 11122232 w 11959389"/>
              <a:gd name="connsiteY20" fmla="*/ 0 h 1323439"/>
              <a:gd name="connsiteX21" fmla="*/ 11959389 w 11959389"/>
              <a:gd name="connsiteY21" fmla="*/ 0 h 1323439"/>
              <a:gd name="connsiteX22" fmla="*/ 11959389 w 11959389"/>
              <a:gd name="connsiteY22" fmla="*/ 454381 h 1323439"/>
              <a:gd name="connsiteX23" fmla="*/ 11959389 w 11959389"/>
              <a:gd name="connsiteY23" fmla="*/ 882293 h 1323439"/>
              <a:gd name="connsiteX24" fmla="*/ 11959389 w 11959389"/>
              <a:gd name="connsiteY24" fmla="*/ 1323439 h 1323439"/>
              <a:gd name="connsiteX25" fmla="*/ 11361420 w 11959389"/>
              <a:gd name="connsiteY25" fmla="*/ 1323439 h 1323439"/>
              <a:gd name="connsiteX26" fmla="*/ 10643856 w 11959389"/>
              <a:gd name="connsiteY26" fmla="*/ 1323439 h 1323439"/>
              <a:gd name="connsiteX27" fmla="*/ 9926293 w 11959389"/>
              <a:gd name="connsiteY27" fmla="*/ 1323439 h 1323439"/>
              <a:gd name="connsiteX28" fmla="*/ 9089136 w 11959389"/>
              <a:gd name="connsiteY28" fmla="*/ 1323439 h 1323439"/>
              <a:gd name="connsiteX29" fmla="*/ 8849948 w 11959389"/>
              <a:gd name="connsiteY29" fmla="*/ 1323439 h 1323439"/>
              <a:gd name="connsiteX30" fmla="*/ 8371572 w 11959389"/>
              <a:gd name="connsiteY30" fmla="*/ 1323439 h 1323439"/>
              <a:gd name="connsiteX31" fmla="*/ 8012791 w 11959389"/>
              <a:gd name="connsiteY31" fmla="*/ 1323439 h 1323439"/>
              <a:gd name="connsiteX32" fmla="*/ 7175633 w 11959389"/>
              <a:gd name="connsiteY32" fmla="*/ 1323439 h 1323439"/>
              <a:gd name="connsiteX33" fmla="*/ 6697258 w 11959389"/>
              <a:gd name="connsiteY33" fmla="*/ 1323439 h 1323439"/>
              <a:gd name="connsiteX34" fmla="*/ 6099288 w 11959389"/>
              <a:gd name="connsiteY34" fmla="*/ 1323439 h 1323439"/>
              <a:gd name="connsiteX35" fmla="*/ 5262131 w 11959389"/>
              <a:gd name="connsiteY35" fmla="*/ 1323439 h 1323439"/>
              <a:gd name="connsiteX36" fmla="*/ 4783756 w 11959389"/>
              <a:gd name="connsiteY36" fmla="*/ 1323439 h 1323439"/>
              <a:gd name="connsiteX37" fmla="*/ 4544568 w 11959389"/>
              <a:gd name="connsiteY37" fmla="*/ 1323439 h 1323439"/>
              <a:gd name="connsiteX38" fmla="*/ 4066192 w 11959389"/>
              <a:gd name="connsiteY38" fmla="*/ 1323439 h 1323439"/>
              <a:gd name="connsiteX39" fmla="*/ 3229035 w 11959389"/>
              <a:gd name="connsiteY39" fmla="*/ 1323439 h 1323439"/>
              <a:gd name="connsiteX40" fmla="*/ 2631066 w 11959389"/>
              <a:gd name="connsiteY40" fmla="*/ 1323439 h 1323439"/>
              <a:gd name="connsiteX41" fmla="*/ 2272284 w 11959389"/>
              <a:gd name="connsiteY41" fmla="*/ 1323439 h 1323439"/>
              <a:gd name="connsiteX42" fmla="*/ 1913502 w 11959389"/>
              <a:gd name="connsiteY42" fmla="*/ 1323439 h 1323439"/>
              <a:gd name="connsiteX43" fmla="*/ 1554721 w 11959389"/>
              <a:gd name="connsiteY43" fmla="*/ 1323439 h 1323439"/>
              <a:gd name="connsiteX44" fmla="*/ 1076345 w 11959389"/>
              <a:gd name="connsiteY44" fmla="*/ 1323439 h 1323439"/>
              <a:gd name="connsiteX45" fmla="*/ 597969 w 11959389"/>
              <a:gd name="connsiteY45" fmla="*/ 1323439 h 1323439"/>
              <a:gd name="connsiteX46" fmla="*/ 0 w 11959389"/>
              <a:gd name="connsiteY46" fmla="*/ 1323439 h 1323439"/>
              <a:gd name="connsiteX47" fmla="*/ 0 w 11959389"/>
              <a:gd name="connsiteY47" fmla="*/ 908761 h 1323439"/>
              <a:gd name="connsiteX48" fmla="*/ 0 w 11959389"/>
              <a:gd name="connsiteY48" fmla="*/ 467615 h 1323439"/>
              <a:gd name="connsiteX49" fmla="*/ 0 w 11959389"/>
              <a:gd name="connsiteY4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959389" h="1323439" fill="none" extrusionOk="0">
                <a:moveTo>
                  <a:pt x="0" y="0"/>
                </a:moveTo>
                <a:cubicBezTo>
                  <a:pt x="52084" y="-7799"/>
                  <a:pt x="154674" y="19760"/>
                  <a:pt x="239188" y="0"/>
                </a:cubicBezTo>
                <a:cubicBezTo>
                  <a:pt x="323702" y="-19760"/>
                  <a:pt x="584653" y="8381"/>
                  <a:pt x="837157" y="0"/>
                </a:cubicBezTo>
                <a:cubicBezTo>
                  <a:pt x="1089661" y="-8381"/>
                  <a:pt x="1271202" y="80633"/>
                  <a:pt x="1554721" y="0"/>
                </a:cubicBezTo>
                <a:cubicBezTo>
                  <a:pt x="1838240" y="-80633"/>
                  <a:pt x="1741104" y="18283"/>
                  <a:pt x="1913502" y="0"/>
                </a:cubicBezTo>
                <a:cubicBezTo>
                  <a:pt x="2085900" y="-18283"/>
                  <a:pt x="2512790" y="59737"/>
                  <a:pt x="2750659" y="0"/>
                </a:cubicBezTo>
                <a:cubicBezTo>
                  <a:pt x="2988528" y="-59737"/>
                  <a:pt x="3228823" y="27437"/>
                  <a:pt x="3468223" y="0"/>
                </a:cubicBezTo>
                <a:cubicBezTo>
                  <a:pt x="3707623" y="-27437"/>
                  <a:pt x="3835204" y="38283"/>
                  <a:pt x="3946598" y="0"/>
                </a:cubicBezTo>
                <a:cubicBezTo>
                  <a:pt x="4057992" y="-38283"/>
                  <a:pt x="4132419" y="42001"/>
                  <a:pt x="4305380" y="0"/>
                </a:cubicBezTo>
                <a:cubicBezTo>
                  <a:pt x="4478341" y="-42001"/>
                  <a:pt x="4908250" y="32196"/>
                  <a:pt x="5142537" y="0"/>
                </a:cubicBezTo>
                <a:cubicBezTo>
                  <a:pt x="5376824" y="-32196"/>
                  <a:pt x="5608907" y="68777"/>
                  <a:pt x="5740507" y="0"/>
                </a:cubicBezTo>
                <a:cubicBezTo>
                  <a:pt x="5872107" y="-68777"/>
                  <a:pt x="5938592" y="26750"/>
                  <a:pt x="6099288" y="0"/>
                </a:cubicBezTo>
                <a:cubicBezTo>
                  <a:pt x="6259984" y="-26750"/>
                  <a:pt x="6356039" y="39127"/>
                  <a:pt x="6458070" y="0"/>
                </a:cubicBezTo>
                <a:cubicBezTo>
                  <a:pt x="6560101" y="-39127"/>
                  <a:pt x="6617829" y="14382"/>
                  <a:pt x="6697258" y="0"/>
                </a:cubicBezTo>
                <a:cubicBezTo>
                  <a:pt x="6776687" y="-14382"/>
                  <a:pt x="7339663" y="22599"/>
                  <a:pt x="7534415" y="0"/>
                </a:cubicBezTo>
                <a:cubicBezTo>
                  <a:pt x="7729167" y="-22599"/>
                  <a:pt x="7812753" y="45648"/>
                  <a:pt x="8012791" y="0"/>
                </a:cubicBezTo>
                <a:cubicBezTo>
                  <a:pt x="8212829" y="-45648"/>
                  <a:pt x="8357469" y="51013"/>
                  <a:pt x="8610760" y="0"/>
                </a:cubicBezTo>
                <a:cubicBezTo>
                  <a:pt x="8864051" y="-51013"/>
                  <a:pt x="9034346" y="21420"/>
                  <a:pt x="9328323" y="0"/>
                </a:cubicBezTo>
                <a:cubicBezTo>
                  <a:pt x="9622300" y="-21420"/>
                  <a:pt x="9873519" y="30116"/>
                  <a:pt x="10165481" y="0"/>
                </a:cubicBezTo>
                <a:cubicBezTo>
                  <a:pt x="10457443" y="-30116"/>
                  <a:pt x="10412864" y="39966"/>
                  <a:pt x="10643856" y="0"/>
                </a:cubicBezTo>
                <a:cubicBezTo>
                  <a:pt x="10874849" y="-39966"/>
                  <a:pt x="10980372" y="50337"/>
                  <a:pt x="11122232" y="0"/>
                </a:cubicBezTo>
                <a:cubicBezTo>
                  <a:pt x="11264092" y="-50337"/>
                  <a:pt x="11569035" y="34801"/>
                  <a:pt x="11959389" y="0"/>
                </a:cubicBezTo>
                <a:cubicBezTo>
                  <a:pt x="12006506" y="153569"/>
                  <a:pt x="11936162" y="291737"/>
                  <a:pt x="11959389" y="454381"/>
                </a:cubicBezTo>
                <a:cubicBezTo>
                  <a:pt x="11982616" y="617025"/>
                  <a:pt x="11939788" y="729800"/>
                  <a:pt x="11959389" y="882293"/>
                </a:cubicBezTo>
                <a:cubicBezTo>
                  <a:pt x="11978990" y="1034786"/>
                  <a:pt x="11928888" y="1218140"/>
                  <a:pt x="11959389" y="1323439"/>
                </a:cubicBezTo>
                <a:cubicBezTo>
                  <a:pt x="11716894" y="1367609"/>
                  <a:pt x="11537672" y="1288932"/>
                  <a:pt x="11361420" y="1323439"/>
                </a:cubicBezTo>
                <a:cubicBezTo>
                  <a:pt x="11185168" y="1357946"/>
                  <a:pt x="10825590" y="1321333"/>
                  <a:pt x="10643856" y="1323439"/>
                </a:cubicBezTo>
                <a:cubicBezTo>
                  <a:pt x="10462122" y="1325545"/>
                  <a:pt x="10075519" y="1292919"/>
                  <a:pt x="9926293" y="1323439"/>
                </a:cubicBezTo>
                <a:cubicBezTo>
                  <a:pt x="9777067" y="1353959"/>
                  <a:pt x="9506848" y="1307963"/>
                  <a:pt x="9089136" y="1323439"/>
                </a:cubicBezTo>
                <a:cubicBezTo>
                  <a:pt x="8671424" y="1338915"/>
                  <a:pt x="8909460" y="1316627"/>
                  <a:pt x="8849948" y="1323439"/>
                </a:cubicBezTo>
                <a:cubicBezTo>
                  <a:pt x="8790436" y="1330251"/>
                  <a:pt x="8532065" y="1276481"/>
                  <a:pt x="8371572" y="1323439"/>
                </a:cubicBezTo>
                <a:cubicBezTo>
                  <a:pt x="8211079" y="1370397"/>
                  <a:pt x="8091340" y="1320516"/>
                  <a:pt x="8012791" y="1323439"/>
                </a:cubicBezTo>
                <a:cubicBezTo>
                  <a:pt x="7934242" y="1326362"/>
                  <a:pt x="7453920" y="1243849"/>
                  <a:pt x="7175633" y="1323439"/>
                </a:cubicBezTo>
                <a:cubicBezTo>
                  <a:pt x="6897346" y="1403029"/>
                  <a:pt x="6841964" y="1287885"/>
                  <a:pt x="6697258" y="1323439"/>
                </a:cubicBezTo>
                <a:cubicBezTo>
                  <a:pt x="6552552" y="1358993"/>
                  <a:pt x="6369988" y="1281853"/>
                  <a:pt x="6099288" y="1323439"/>
                </a:cubicBezTo>
                <a:cubicBezTo>
                  <a:pt x="5828588" y="1365025"/>
                  <a:pt x="5621210" y="1302211"/>
                  <a:pt x="5262131" y="1323439"/>
                </a:cubicBezTo>
                <a:cubicBezTo>
                  <a:pt x="4903052" y="1344667"/>
                  <a:pt x="4889409" y="1318022"/>
                  <a:pt x="4783756" y="1323439"/>
                </a:cubicBezTo>
                <a:cubicBezTo>
                  <a:pt x="4678104" y="1328856"/>
                  <a:pt x="4624743" y="1314965"/>
                  <a:pt x="4544568" y="1323439"/>
                </a:cubicBezTo>
                <a:cubicBezTo>
                  <a:pt x="4464393" y="1331913"/>
                  <a:pt x="4271165" y="1315646"/>
                  <a:pt x="4066192" y="1323439"/>
                </a:cubicBezTo>
                <a:cubicBezTo>
                  <a:pt x="3861219" y="1331232"/>
                  <a:pt x="3511866" y="1224158"/>
                  <a:pt x="3229035" y="1323439"/>
                </a:cubicBezTo>
                <a:cubicBezTo>
                  <a:pt x="2946204" y="1422720"/>
                  <a:pt x="2789059" y="1320244"/>
                  <a:pt x="2631066" y="1323439"/>
                </a:cubicBezTo>
                <a:cubicBezTo>
                  <a:pt x="2473073" y="1326634"/>
                  <a:pt x="2443970" y="1308967"/>
                  <a:pt x="2272284" y="1323439"/>
                </a:cubicBezTo>
                <a:cubicBezTo>
                  <a:pt x="2100598" y="1337911"/>
                  <a:pt x="2051909" y="1305883"/>
                  <a:pt x="1913502" y="1323439"/>
                </a:cubicBezTo>
                <a:cubicBezTo>
                  <a:pt x="1775095" y="1340995"/>
                  <a:pt x="1687066" y="1282553"/>
                  <a:pt x="1554721" y="1323439"/>
                </a:cubicBezTo>
                <a:cubicBezTo>
                  <a:pt x="1422376" y="1364325"/>
                  <a:pt x="1178138" y="1299700"/>
                  <a:pt x="1076345" y="1323439"/>
                </a:cubicBezTo>
                <a:cubicBezTo>
                  <a:pt x="974552" y="1347178"/>
                  <a:pt x="702792" y="1304071"/>
                  <a:pt x="597969" y="1323439"/>
                </a:cubicBezTo>
                <a:cubicBezTo>
                  <a:pt x="493146" y="1342807"/>
                  <a:pt x="205811" y="1288154"/>
                  <a:pt x="0" y="1323439"/>
                </a:cubicBezTo>
                <a:cubicBezTo>
                  <a:pt x="-38153" y="1226420"/>
                  <a:pt x="6778" y="1040629"/>
                  <a:pt x="0" y="908761"/>
                </a:cubicBezTo>
                <a:cubicBezTo>
                  <a:pt x="-6778" y="776893"/>
                  <a:pt x="2975" y="616686"/>
                  <a:pt x="0" y="467615"/>
                </a:cubicBezTo>
                <a:cubicBezTo>
                  <a:pt x="-2975" y="318544"/>
                  <a:pt x="44859" y="125310"/>
                  <a:pt x="0" y="0"/>
                </a:cubicBezTo>
                <a:close/>
              </a:path>
              <a:path w="11959389" h="1323439" stroke="0" extrusionOk="0">
                <a:moveTo>
                  <a:pt x="0" y="0"/>
                </a:moveTo>
                <a:cubicBezTo>
                  <a:pt x="175817" y="-230"/>
                  <a:pt x="420040" y="61065"/>
                  <a:pt x="597969" y="0"/>
                </a:cubicBezTo>
                <a:cubicBezTo>
                  <a:pt x="775898" y="-61065"/>
                  <a:pt x="794782" y="3813"/>
                  <a:pt x="956751" y="0"/>
                </a:cubicBezTo>
                <a:cubicBezTo>
                  <a:pt x="1118720" y="-3813"/>
                  <a:pt x="1247840" y="24988"/>
                  <a:pt x="1435127" y="0"/>
                </a:cubicBezTo>
                <a:cubicBezTo>
                  <a:pt x="1622414" y="-24988"/>
                  <a:pt x="1585850" y="21437"/>
                  <a:pt x="1674314" y="0"/>
                </a:cubicBezTo>
                <a:cubicBezTo>
                  <a:pt x="1762778" y="-21437"/>
                  <a:pt x="2222749" y="27537"/>
                  <a:pt x="2391878" y="0"/>
                </a:cubicBezTo>
                <a:cubicBezTo>
                  <a:pt x="2561007" y="-27537"/>
                  <a:pt x="2567333" y="21521"/>
                  <a:pt x="2631066" y="0"/>
                </a:cubicBezTo>
                <a:cubicBezTo>
                  <a:pt x="2694799" y="-21521"/>
                  <a:pt x="2786081" y="18568"/>
                  <a:pt x="2870253" y="0"/>
                </a:cubicBezTo>
                <a:cubicBezTo>
                  <a:pt x="2954425" y="-18568"/>
                  <a:pt x="3130426" y="16678"/>
                  <a:pt x="3229035" y="0"/>
                </a:cubicBezTo>
                <a:cubicBezTo>
                  <a:pt x="3327644" y="-16678"/>
                  <a:pt x="3409118" y="15195"/>
                  <a:pt x="3587817" y="0"/>
                </a:cubicBezTo>
                <a:cubicBezTo>
                  <a:pt x="3766516" y="-15195"/>
                  <a:pt x="3745091" y="10241"/>
                  <a:pt x="3827004" y="0"/>
                </a:cubicBezTo>
                <a:cubicBezTo>
                  <a:pt x="3908917" y="-10241"/>
                  <a:pt x="4313938" y="36770"/>
                  <a:pt x="4544568" y="0"/>
                </a:cubicBezTo>
                <a:cubicBezTo>
                  <a:pt x="4775198" y="-36770"/>
                  <a:pt x="5068749" y="56991"/>
                  <a:pt x="5381725" y="0"/>
                </a:cubicBezTo>
                <a:cubicBezTo>
                  <a:pt x="5694701" y="-56991"/>
                  <a:pt x="5624242" y="12486"/>
                  <a:pt x="5740507" y="0"/>
                </a:cubicBezTo>
                <a:cubicBezTo>
                  <a:pt x="5856772" y="-12486"/>
                  <a:pt x="6023054" y="5861"/>
                  <a:pt x="6099288" y="0"/>
                </a:cubicBezTo>
                <a:cubicBezTo>
                  <a:pt x="6175522" y="-5861"/>
                  <a:pt x="6290056" y="12330"/>
                  <a:pt x="6458070" y="0"/>
                </a:cubicBezTo>
                <a:cubicBezTo>
                  <a:pt x="6626084" y="-12330"/>
                  <a:pt x="6766812" y="43402"/>
                  <a:pt x="7056040" y="0"/>
                </a:cubicBezTo>
                <a:cubicBezTo>
                  <a:pt x="7345268" y="-43402"/>
                  <a:pt x="7373288" y="56430"/>
                  <a:pt x="7534415" y="0"/>
                </a:cubicBezTo>
                <a:cubicBezTo>
                  <a:pt x="7695542" y="-56430"/>
                  <a:pt x="8152456" y="57603"/>
                  <a:pt x="8371572" y="0"/>
                </a:cubicBezTo>
                <a:cubicBezTo>
                  <a:pt x="8590688" y="-57603"/>
                  <a:pt x="8612482" y="26180"/>
                  <a:pt x="8730354" y="0"/>
                </a:cubicBezTo>
                <a:cubicBezTo>
                  <a:pt x="8848226" y="-26180"/>
                  <a:pt x="9056320" y="45562"/>
                  <a:pt x="9328323" y="0"/>
                </a:cubicBezTo>
                <a:cubicBezTo>
                  <a:pt x="9600326" y="-45562"/>
                  <a:pt x="9714537" y="20258"/>
                  <a:pt x="9926293" y="0"/>
                </a:cubicBezTo>
                <a:cubicBezTo>
                  <a:pt x="10138049" y="-20258"/>
                  <a:pt x="10046805" y="18610"/>
                  <a:pt x="10165481" y="0"/>
                </a:cubicBezTo>
                <a:cubicBezTo>
                  <a:pt x="10284157" y="-18610"/>
                  <a:pt x="10501584" y="31661"/>
                  <a:pt x="10643856" y="0"/>
                </a:cubicBezTo>
                <a:cubicBezTo>
                  <a:pt x="10786128" y="-31661"/>
                  <a:pt x="10823379" y="35338"/>
                  <a:pt x="11002638" y="0"/>
                </a:cubicBezTo>
                <a:cubicBezTo>
                  <a:pt x="11181897" y="-35338"/>
                  <a:pt x="11714541" y="108000"/>
                  <a:pt x="11959389" y="0"/>
                </a:cubicBezTo>
                <a:cubicBezTo>
                  <a:pt x="11982477" y="107612"/>
                  <a:pt x="11913913" y="264935"/>
                  <a:pt x="11959389" y="454381"/>
                </a:cubicBezTo>
                <a:cubicBezTo>
                  <a:pt x="12004865" y="643827"/>
                  <a:pt x="11916739" y="762816"/>
                  <a:pt x="11959389" y="908761"/>
                </a:cubicBezTo>
                <a:cubicBezTo>
                  <a:pt x="12002039" y="1054706"/>
                  <a:pt x="11924792" y="1117098"/>
                  <a:pt x="11959389" y="1323439"/>
                </a:cubicBezTo>
                <a:cubicBezTo>
                  <a:pt x="11651460" y="1391466"/>
                  <a:pt x="11475085" y="1315184"/>
                  <a:pt x="11241826" y="1323439"/>
                </a:cubicBezTo>
                <a:cubicBezTo>
                  <a:pt x="11008567" y="1331694"/>
                  <a:pt x="10706388" y="1319284"/>
                  <a:pt x="10524262" y="1323439"/>
                </a:cubicBezTo>
                <a:cubicBezTo>
                  <a:pt x="10342136" y="1327594"/>
                  <a:pt x="10262587" y="1271399"/>
                  <a:pt x="10045887" y="1323439"/>
                </a:cubicBezTo>
                <a:cubicBezTo>
                  <a:pt x="9829187" y="1375479"/>
                  <a:pt x="9864924" y="1299322"/>
                  <a:pt x="9806699" y="1323439"/>
                </a:cubicBezTo>
                <a:cubicBezTo>
                  <a:pt x="9748474" y="1347556"/>
                  <a:pt x="9641108" y="1316907"/>
                  <a:pt x="9567511" y="1323439"/>
                </a:cubicBezTo>
                <a:cubicBezTo>
                  <a:pt x="9493914" y="1329971"/>
                  <a:pt x="9437815" y="1301064"/>
                  <a:pt x="9328323" y="1323439"/>
                </a:cubicBezTo>
                <a:cubicBezTo>
                  <a:pt x="9218831" y="1345814"/>
                  <a:pt x="8903602" y="1240235"/>
                  <a:pt x="8610760" y="1323439"/>
                </a:cubicBezTo>
                <a:cubicBezTo>
                  <a:pt x="8317918" y="1406643"/>
                  <a:pt x="8268664" y="1270445"/>
                  <a:pt x="8132385" y="1323439"/>
                </a:cubicBezTo>
                <a:cubicBezTo>
                  <a:pt x="7996106" y="1376433"/>
                  <a:pt x="7790216" y="1253030"/>
                  <a:pt x="7534415" y="1323439"/>
                </a:cubicBezTo>
                <a:cubicBezTo>
                  <a:pt x="7278614" y="1393848"/>
                  <a:pt x="7224947" y="1272876"/>
                  <a:pt x="7056040" y="1323439"/>
                </a:cubicBezTo>
                <a:cubicBezTo>
                  <a:pt x="6887134" y="1374002"/>
                  <a:pt x="6708685" y="1320288"/>
                  <a:pt x="6577664" y="1323439"/>
                </a:cubicBezTo>
                <a:cubicBezTo>
                  <a:pt x="6446643" y="1326590"/>
                  <a:pt x="6203919" y="1274134"/>
                  <a:pt x="5979695" y="1323439"/>
                </a:cubicBezTo>
                <a:cubicBezTo>
                  <a:pt x="5755471" y="1372744"/>
                  <a:pt x="5675983" y="1258628"/>
                  <a:pt x="5381725" y="1323439"/>
                </a:cubicBezTo>
                <a:cubicBezTo>
                  <a:pt x="5087467" y="1388250"/>
                  <a:pt x="4816818" y="1323356"/>
                  <a:pt x="4664162" y="1323439"/>
                </a:cubicBezTo>
                <a:cubicBezTo>
                  <a:pt x="4511506" y="1323522"/>
                  <a:pt x="4348337" y="1322829"/>
                  <a:pt x="4066192" y="1323439"/>
                </a:cubicBezTo>
                <a:cubicBezTo>
                  <a:pt x="3784047" y="1324049"/>
                  <a:pt x="3915282" y="1300905"/>
                  <a:pt x="3827004" y="1323439"/>
                </a:cubicBezTo>
                <a:cubicBezTo>
                  <a:pt x="3738726" y="1345973"/>
                  <a:pt x="3219648" y="1311732"/>
                  <a:pt x="2989847" y="1323439"/>
                </a:cubicBezTo>
                <a:cubicBezTo>
                  <a:pt x="2760046" y="1335146"/>
                  <a:pt x="2322865" y="1280757"/>
                  <a:pt x="2152690" y="1323439"/>
                </a:cubicBezTo>
                <a:cubicBezTo>
                  <a:pt x="1982515" y="1366121"/>
                  <a:pt x="1801871" y="1313098"/>
                  <a:pt x="1554721" y="1323439"/>
                </a:cubicBezTo>
                <a:cubicBezTo>
                  <a:pt x="1307571" y="1333780"/>
                  <a:pt x="1265438" y="1284558"/>
                  <a:pt x="1076345" y="1323439"/>
                </a:cubicBezTo>
                <a:cubicBezTo>
                  <a:pt x="887252" y="1362320"/>
                  <a:pt x="495485" y="1199829"/>
                  <a:pt x="0" y="1323439"/>
                </a:cubicBezTo>
                <a:cubicBezTo>
                  <a:pt x="-22019" y="1116203"/>
                  <a:pt x="12973" y="1004033"/>
                  <a:pt x="0" y="895527"/>
                </a:cubicBezTo>
                <a:cubicBezTo>
                  <a:pt x="-12973" y="787021"/>
                  <a:pt x="1148" y="594712"/>
                  <a:pt x="0" y="454381"/>
                </a:cubicBezTo>
                <a:cubicBezTo>
                  <a:pt x="-1148" y="314050"/>
                  <a:pt x="5537" y="191128"/>
                  <a:pt x="0" y="0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23480994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13F272-042F-4650-8469-48A72381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305" y="1576171"/>
            <a:ext cx="3512872" cy="2575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3DF52B-82A0-4BAB-873B-C67FEB861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9690" y="1687526"/>
            <a:ext cx="3178558" cy="2455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CF34C1-DB47-440E-9AFD-E41D6AFADB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0560" y="1567560"/>
            <a:ext cx="3650527" cy="25757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288493-639C-4D65-A262-374C7E75BD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27" y="4248134"/>
            <a:ext cx="3384924" cy="26082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1CFE4F-3487-486B-B6BE-6B543684C8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5957" y="4306010"/>
            <a:ext cx="3447476" cy="24557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DFB070-2082-4DA1-9C26-03298AFD5D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6923" y="4324373"/>
            <a:ext cx="3280357" cy="2455737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AF683FE8-DD67-4EED-9FAC-282C0C4E0289}"/>
              </a:ext>
            </a:extLst>
          </p:cNvPr>
          <p:cNvSpPr/>
          <p:nvPr/>
        </p:nvSpPr>
        <p:spPr>
          <a:xfrm>
            <a:off x="1872741" y="3415174"/>
            <a:ext cx="1644616" cy="523220"/>
          </a:xfrm>
          <a:custGeom>
            <a:avLst/>
            <a:gdLst>
              <a:gd name="connsiteX0" fmla="*/ 0 w 4907114"/>
              <a:gd name="connsiteY0" fmla="*/ 0 h 1569660"/>
              <a:gd name="connsiteX1" fmla="*/ 496164 w 4907114"/>
              <a:gd name="connsiteY1" fmla="*/ 0 h 1569660"/>
              <a:gd name="connsiteX2" fmla="*/ 1139541 w 4907114"/>
              <a:gd name="connsiteY2" fmla="*/ 0 h 1569660"/>
              <a:gd name="connsiteX3" fmla="*/ 1586634 w 4907114"/>
              <a:gd name="connsiteY3" fmla="*/ 0 h 1569660"/>
              <a:gd name="connsiteX4" fmla="*/ 2131868 w 4907114"/>
              <a:gd name="connsiteY4" fmla="*/ 0 h 1569660"/>
              <a:gd name="connsiteX5" fmla="*/ 2726174 w 4907114"/>
              <a:gd name="connsiteY5" fmla="*/ 0 h 1569660"/>
              <a:gd name="connsiteX6" fmla="*/ 3271409 w 4907114"/>
              <a:gd name="connsiteY6" fmla="*/ 0 h 1569660"/>
              <a:gd name="connsiteX7" fmla="*/ 3669431 w 4907114"/>
              <a:gd name="connsiteY7" fmla="*/ 0 h 1569660"/>
              <a:gd name="connsiteX8" fmla="*/ 4263737 w 4907114"/>
              <a:gd name="connsiteY8" fmla="*/ 0 h 1569660"/>
              <a:gd name="connsiteX9" fmla="*/ 4907114 w 4907114"/>
              <a:gd name="connsiteY9" fmla="*/ 0 h 1569660"/>
              <a:gd name="connsiteX10" fmla="*/ 4907114 w 4907114"/>
              <a:gd name="connsiteY10" fmla="*/ 507523 h 1569660"/>
              <a:gd name="connsiteX11" fmla="*/ 4907114 w 4907114"/>
              <a:gd name="connsiteY11" fmla="*/ 1030743 h 1569660"/>
              <a:gd name="connsiteX12" fmla="*/ 4907114 w 4907114"/>
              <a:gd name="connsiteY12" fmla="*/ 1569660 h 1569660"/>
              <a:gd name="connsiteX13" fmla="*/ 4410950 w 4907114"/>
              <a:gd name="connsiteY13" fmla="*/ 1569660 h 1569660"/>
              <a:gd name="connsiteX14" fmla="*/ 3914787 w 4907114"/>
              <a:gd name="connsiteY14" fmla="*/ 1569660 h 1569660"/>
              <a:gd name="connsiteX15" fmla="*/ 3369552 w 4907114"/>
              <a:gd name="connsiteY15" fmla="*/ 1569660 h 1569660"/>
              <a:gd name="connsiteX16" fmla="*/ 2775246 w 4907114"/>
              <a:gd name="connsiteY16" fmla="*/ 1569660 h 1569660"/>
              <a:gd name="connsiteX17" fmla="*/ 2230011 w 4907114"/>
              <a:gd name="connsiteY17" fmla="*/ 1569660 h 1569660"/>
              <a:gd name="connsiteX18" fmla="*/ 1831989 w 4907114"/>
              <a:gd name="connsiteY18" fmla="*/ 1569660 h 1569660"/>
              <a:gd name="connsiteX19" fmla="*/ 1237683 w 4907114"/>
              <a:gd name="connsiteY19" fmla="*/ 1569660 h 1569660"/>
              <a:gd name="connsiteX20" fmla="*/ 692448 w 4907114"/>
              <a:gd name="connsiteY20" fmla="*/ 1569660 h 1569660"/>
              <a:gd name="connsiteX21" fmla="*/ 0 w 4907114"/>
              <a:gd name="connsiteY21" fmla="*/ 1569660 h 1569660"/>
              <a:gd name="connsiteX22" fmla="*/ 0 w 4907114"/>
              <a:gd name="connsiteY22" fmla="*/ 1062137 h 1569660"/>
              <a:gd name="connsiteX23" fmla="*/ 0 w 4907114"/>
              <a:gd name="connsiteY23" fmla="*/ 523220 h 1569660"/>
              <a:gd name="connsiteX24" fmla="*/ 0 w 4907114"/>
              <a:gd name="connsiteY2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907114" h="1569660" fill="none" extrusionOk="0">
                <a:moveTo>
                  <a:pt x="0" y="0"/>
                </a:moveTo>
                <a:cubicBezTo>
                  <a:pt x="213913" y="-18871"/>
                  <a:pt x="324074" y="21759"/>
                  <a:pt x="496164" y="0"/>
                </a:cubicBezTo>
                <a:cubicBezTo>
                  <a:pt x="668254" y="-21759"/>
                  <a:pt x="932875" y="24976"/>
                  <a:pt x="1139541" y="0"/>
                </a:cubicBezTo>
                <a:cubicBezTo>
                  <a:pt x="1346207" y="-24976"/>
                  <a:pt x="1407307" y="34315"/>
                  <a:pt x="1586634" y="0"/>
                </a:cubicBezTo>
                <a:cubicBezTo>
                  <a:pt x="1765961" y="-34315"/>
                  <a:pt x="1886973" y="18295"/>
                  <a:pt x="2131868" y="0"/>
                </a:cubicBezTo>
                <a:cubicBezTo>
                  <a:pt x="2376763" y="-18295"/>
                  <a:pt x="2579603" y="7706"/>
                  <a:pt x="2726174" y="0"/>
                </a:cubicBezTo>
                <a:cubicBezTo>
                  <a:pt x="2872745" y="-7706"/>
                  <a:pt x="3105331" y="64273"/>
                  <a:pt x="3271409" y="0"/>
                </a:cubicBezTo>
                <a:cubicBezTo>
                  <a:pt x="3437488" y="-64273"/>
                  <a:pt x="3580290" y="33056"/>
                  <a:pt x="3669431" y="0"/>
                </a:cubicBezTo>
                <a:cubicBezTo>
                  <a:pt x="3758572" y="-33056"/>
                  <a:pt x="4061630" y="52352"/>
                  <a:pt x="4263737" y="0"/>
                </a:cubicBezTo>
                <a:cubicBezTo>
                  <a:pt x="4465844" y="-52352"/>
                  <a:pt x="4596213" y="64764"/>
                  <a:pt x="4907114" y="0"/>
                </a:cubicBezTo>
                <a:cubicBezTo>
                  <a:pt x="4965721" y="198270"/>
                  <a:pt x="4853841" y="284608"/>
                  <a:pt x="4907114" y="507523"/>
                </a:cubicBezTo>
                <a:cubicBezTo>
                  <a:pt x="4960387" y="730438"/>
                  <a:pt x="4885556" y="784167"/>
                  <a:pt x="4907114" y="1030743"/>
                </a:cubicBezTo>
                <a:cubicBezTo>
                  <a:pt x="4928672" y="1277319"/>
                  <a:pt x="4873923" y="1438291"/>
                  <a:pt x="4907114" y="1569660"/>
                </a:cubicBezTo>
                <a:cubicBezTo>
                  <a:pt x="4798328" y="1611490"/>
                  <a:pt x="4608876" y="1542599"/>
                  <a:pt x="4410950" y="1569660"/>
                </a:cubicBezTo>
                <a:cubicBezTo>
                  <a:pt x="4213024" y="1596721"/>
                  <a:pt x="4086312" y="1562273"/>
                  <a:pt x="3914787" y="1569660"/>
                </a:cubicBezTo>
                <a:cubicBezTo>
                  <a:pt x="3743262" y="1577047"/>
                  <a:pt x="3592541" y="1519209"/>
                  <a:pt x="3369552" y="1569660"/>
                </a:cubicBezTo>
                <a:cubicBezTo>
                  <a:pt x="3146563" y="1620111"/>
                  <a:pt x="2906537" y="1558001"/>
                  <a:pt x="2775246" y="1569660"/>
                </a:cubicBezTo>
                <a:cubicBezTo>
                  <a:pt x="2643955" y="1581319"/>
                  <a:pt x="2474198" y="1553567"/>
                  <a:pt x="2230011" y="1569660"/>
                </a:cubicBezTo>
                <a:cubicBezTo>
                  <a:pt x="1985824" y="1585753"/>
                  <a:pt x="1997439" y="1523230"/>
                  <a:pt x="1831989" y="1569660"/>
                </a:cubicBezTo>
                <a:cubicBezTo>
                  <a:pt x="1666539" y="1616090"/>
                  <a:pt x="1468669" y="1531600"/>
                  <a:pt x="1237683" y="1569660"/>
                </a:cubicBezTo>
                <a:cubicBezTo>
                  <a:pt x="1006697" y="1607720"/>
                  <a:pt x="901686" y="1507101"/>
                  <a:pt x="692448" y="1569660"/>
                </a:cubicBezTo>
                <a:cubicBezTo>
                  <a:pt x="483211" y="1632219"/>
                  <a:pt x="208423" y="1512707"/>
                  <a:pt x="0" y="1569660"/>
                </a:cubicBezTo>
                <a:cubicBezTo>
                  <a:pt x="-33683" y="1408687"/>
                  <a:pt x="46910" y="1267401"/>
                  <a:pt x="0" y="1062137"/>
                </a:cubicBezTo>
                <a:cubicBezTo>
                  <a:pt x="-46910" y="856873"/>
                  <a:pt x="54123" y="639689"/>
                  <a:pt x="0" y="523220"/>
                </a:cubicBezTo>
                <a:cubicBezTo>
                  <a:pt x="-54123" y="406751"/>
                  <a:pt x="33174" y="143917"/>
                  <a:pt x="0" y="0"/>
                </a:cubicBezTo>
                <a:close/>
              </a:path>
              <a:path w="4907114" h="1569660" stroke="0" extrusionOk="0">
                <a:moveTo>
                  <a:pt x="0" y="0"/>
                </a:moveTo>
                <a:cubicBezTo>
                  <a:pt x="220587" y="-56723"/>
                  <a:pt x="285424" y="29966"/>
                  <a:pt x="496164" y="0"/>
                </a:cubicBezTo>
                <a:cubicBezTo>
                  <a:pt x="706904" y="-29966"/>
                  <a:pt x="946549" y="39702"/>
                  <a:pt x="1139541" y="0"/>
                </a:cubicBezTo>
                <a:cubicBezTo>
                  <a:pt x="1332533" y="-39702"/>
                  <a:pt x="1460084" y="60653"/>
                  <a:pt x="1733847" y="0"/>
                </a:cubicBezTo>
                <a:cubicBezTo>
                  <a:pt x="2007610" y="-60653"/>
                  <a:pt x="2016494" y="4822"/>
                  <a:pt x="2230011" y="0"/>
                </a:cubicBezTo>
                <a:cubicBezTo>
                  <a:pt x="2443528" y="-4822"/>
                  <a:pt x="2608301" y="46766"/>
                  <a:pt x="2873388" y="0"/>
                </a:cubicBezTo>
                <a:cubicBezTo>
                  <a:pt x="3138475" y="-46766"/>
                  <a:pt x="3386792" y="6466"/>
                  <a:pt x="3516765" y="0"/>
                </a:cubicBezTo>
                <a:cubicBezTo>
                  <a:pt x="3646738" y="-6466"/>
                  <a:pt x="3779846" y="38012"/>
                  <a:pt x="3914787" y="0"/>
                </a:cubicBezTo>
                <a:cubicBezTo>
                  <a:pt x="4049728" y="-38012"/>
                  <a:pt x="4493179" y="30294"/>
                  <a:pt x="4907114" y="0"/>
                </a:cubicBezTo>
                <a:cubicBezTo>
                  <a:pt x="4939367" y="148429"/>
                  <a:pt x="4870549" y="354978"/>
                  <a:pt x="4907114" y="476130"/>
                </a:cubicBezTo>
                <a:cubicBezTo>
                  <a:pt x="4943679" y="597282"/>
                  <a:pt x="4876728" y="795186"/>
                  <a:pt x="4907114" y="967957"/>
                </a:cubicBezTo>
                <a:cubicBezTo>
                  <a:pt x="4937500" y="1140728"/>
                  <a:pt x="4835123" y="1279402"/>
                  <a:pt x="4907114" y="1569660"/>
                </a:cubicBezTo>
                <a:cubicBezTo>
                  <a:pt x="4735292" y="1584850"/>
                  <a:pt x="4617793" y="1549373"/>
                  <a:pt x="4410950" y="1569660"/>
                </a:cubicBezTo>
                <a:cubicBezTo>
                  <a:pt x="4204107" y="1589947"/>
                  <a:pt x="3988539" y="1555070"/>
                  <a:pt x="3767573" y="1569660"/>
                </a:cubicBezTo>
                <a:cubicBezTo>
                  <a:pt x="3546607" y="1584250"/>
                  <a:pt x="3441335" y="1541082"/>
                  <a:pt x="3320480" y="1569660"/>
                </a:cubicBezTo>
                <a:cubicBezTo>
                  <a:pt x="3199625" y="1598238"/>
                  <a:pt x="2986691" y="1564337"/>
                  <a:pt x="2677103" y="1569660"/>
                </a:cubicBezTo>
                <a:cubicBezTo>
                  <a:pt x="2367515" y="1574983"/>
                  <a:pt x="2406058" y="1557984"/>
                  <a:pt x="2180940" y="1569660"/>
                </a:cubicBezTo>
                <a:cubicBezTo>
                  <a:pt x="1955822" y="1581336"/>
                  <a:pt x="1857678" y="1532560"/>
                  <a:pt x="1684776" y="1569660"/>
                </a:cubicBezTo>
                <a:cubicBezTo>
                  <a:pt x="1511874" y="1606760"/>
                  <a:pt x="1384918" y="1542403"/>
                  <a:pt x="1237683" y="1569660"/>
                </a:cubicBezTo>
                <a:cubicBezTo>
                  <a:pt x="1090448" y="1596917"/>
                  <a:pt x="846957" y="1532125"/>
                  <a:pt x="594306" y="1569660"/>
                </a:cubicBezTo>
                <a:cubicBezTo>
                  <a:pt x="341655" y="1607195"/>
                  <a:pt x="162447" y="1504978"/>
                  <a:pt x="0" y="1569660"/>
                </a:cubicBezTo>
                <a:cubicBezTo>
                  <a:pt x="-29377" y="1385715"/>
                  <a:pt x="27952" y="1255890"/>
                  <a:pt x="0" y="1062137"/>
                </a:cubicBezTo>
                <a:cubicBezTo>
                  <a:pt x="-27952" y="868384"/>
                  <a:pt x="35840" y="776678"/>
                  <a:pt x="0" y="523220"/>
                </a:cubicBezTo>
                <a:cubicBezTo>
                  <a:pt x="-35840" y="269762"/>
                  <a:pt x="46302" y="206114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4050156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9582B356-3282-4AA9-B97D-70F31458377A}"/>
              </a:ext>
            </a:extLst>
          </p:cNvPr>
          <p:cNvSpPr/>
          <p:nvPr/>
        </p:nvSpPr>
        <p:spPr>
          <a:xfrm>
            <a:off x="6797354" y="3153564"/>
            <a:ext cx="1160894" cy="523220"/>
          </a:xfrm>
          <a:custGeom>
            <a:avLst/>
            <a:gdLst>
              <a:gd name="connsiteX0" fmla="*/ 0 w 3934090"/>
              <a:gd name="connsiteY0" fmla="*/ 0 h 1569660"/>
              <a:gd name="connsiteX1" fmla="*/ 640695 w 3934090"/>
              <a:gd name="connsiteY1" fmla="*/ 0 h 1569660"/>
              <a:gd name="connsiteX2" fmla="*/ 1281389 w 3934090"/>
              <a:gd name="connsiteY2" fmla="*/ 0 h 1569660"/>
              <a:gd name="connsiteX3" fmla="*/ 1882743 w 3934090"/>
              <a:gd name="connsiteY3" fmla="*/ 0 h 1569660"/>
              <a:gd name="connsiteX4" fmla="*/ 2523438 w 3934090"/>
              <a:gd name="connsiteY4" fmla="*/ 0 h 1569660"/>
              <a:gd name="connsiteX5" fmla="*/ 3006769 w 3934090"/>
              <a:gd name="connsiteY5" fmla="*/ 0 h 1569660"/>
              <a:gd name="connsiteX6" fmla="*/ 3934090 w 3934090"/>
              <a:gd name="connsiteY6" fmla="*/ 0 h 1569660"/>
              <a:gd name="connsiteX7" fmla="*/ 3934090 w 3934090"/>
              <a:gd name="connsiteY7" fmla="*/ 491827 h 1569660"/>
              <a:gd name="connsiteX8" fmla="*/ 3934090 w 3934090"/>
              <a:gd name="connsiteY8" fmla="*/ 967957 h 1569660"/>
              <a:gd name="connsiteX9" fmla="*/ 3934090 w 3934090"/>
              <a:gd name="connsiteY9" fmla="*/ 1569660 h 1569660"/>
              <a:gd name="connsiteX10" fmla="*/ 3450759 w 3934090"/>
              <a:gd name="connsiteY10" fmla="*/ 1569660 h 1569660"/>
              <a:gd name="connsiteX11" fmla="*/ 2967428 w 3934090"/>
              <a:gd name="connsiteY11" fmla="*/ 1569660 h 1569660"/>
              <a:gd name="connsiteX12" fmla="*/ 2326733 w 3934090"/>
              <a:gd name="connsiteY12" fmla="*/ 1569660 h 1569660"/>
              <a:gd name="connsiteX13" fmla="*/ 1725379 w 3934090"/>
              <a:gd name="connsiteY13" fmla="*/ 1569660 h 1569660"/>
              <a:gd name="connsiteX14" fmla="*/ 1084685 w 3934090"/>
              <a:gd name="connsiteY14" fmla="*/ 1569660 h 1569660"/>
              <a:gd name="connsiteX15" fmla="*/ 640695 w 3934090"/>
              <a:gd name="connsiteY15" fmla="*/ 1569660 h 1569660"/>
              <a:gd name="connsiteX16" fmla="*/ 0 w 3934090"/>
              <a:gd name="connsiteY16" fmla="*/ 1569660 h 1569660"/>
              <a:gd name="connsiteX17" fmla="*/ 0 w 3934090"/>
              <a:gd name="connsiteY17" fmla="*/ 1015047 h 1569660"/>
              <a:gd name="connsiteX18" fmla="*/ 0 w 3934090"/>
              <a:gd name="connsiteY18" fmla="*/ 507523 h 1569660"/>
              <a:gd name="connsiteX19" fmla="*/ 0 w 3934090"/>
              <a:gd name="connsiteY19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34090" h="1569660" fill="none" extrusionOk="0">
                <a:moveTo>
                  <a:pt x="0" y="0"/>
                </a:moveTo>
                <a:cubicBezTo>
                  <a:pt x="261121" y="-33167"/>
                  <a:pt x="505033" y="25181"/>
                  <a:pt x="640695" y="0"/>
                </a:cubicBezTo>
                <a:cubicBezTo>
                  <a:pt x="776357" y="-25181"/>
                  <a:pt x="1100644" y="24998"/>
                  <a:pt x="1281389" y="0"/>
                </a:cubicBezTo>
                <a:cubicBezTo>
                  <a:pt x="1462134" y="-24998"/>
                  <a:pt x="1630071" y="11002"/>
                  <a:pt x="1882743" y="0"/>
                </a:cubicBezTo>
                <a:cubicBezTo>
                  <a:pt x="2135415" y="-11002"/>
                  <a:pt x="2263433" y="47727"/>
                  <a:pt x="2523438" y="0"/>
                </a:cubicBezTo>
                <a:cubicBezTo>
                  <a:pt x="2783443" y="-47727"/>
                  <a:pt x="2830868" y="40565"/>
                  <a:pt x="3006769" y="0"/>
                </a:cubicBezTo>
                <a:cubicBezTo>
                  <a:pt x="3182670" y="-40565"/>
                  <a:pt x="3585767" y="66278"/>
                  <a:pt x="3934090" y="0"/>
                </a:cubicBezTo>
                <a:cubicBezTo>
                  <a:pt x="3939274" y="227702"/>
                  <a:pt x="3898714" y="391783"/>
                  <a:pt x="3934090" y="491827"/>
                </a:cubicBezTo>
                <a:cubicBezTo>
                  <a:pt x="3969466" y="591871"/>
                  <a:pt x="3925537" y="733244"/>
                  <a:pt x="3934090" y="967957"/>
                </a:cubicBezTo>
                <a:cubicBezTo>
                  <a:pt x="3942643" y="1202670"/>
                  <a:pt x="3929069" y="1443944"/>
                  <a:pt x="3934090" y="1569660"/>
                </a:cubicBezTo>
                <a:cubicBezTo>
                  <a:pt x="3738764" y="1609141"/>
                  <a:pt x="3612897" y="1559678"/>
                  <a:pt x="3450759" y="1569660"/>
                </a:cubicBezTo>
                <a:cubicBezTo>
                  <a:pt x="3288621" y="1579642"/>
                  <a:pt x="3155916" y="1568156"/>
                  <a:pt x="2967428" y="1569660"/>
                </a:cubicBezTo>
                <a:cubicBezTo>
                  <a:pt x="2778940" y="1571164"/>
                  <a:pt x="2522258" y="1511080"/>
                  <a:pt x="2326733" y="1569660"/>
                </a:cubicBezTo>
                <a:cubicBezTo>
                  <a:pt x="2131208" y="1628240"/>
                  <a:pt x="1919516" y="1546660"/>
                  <a:pt x="1725379" y="1569660"/>
                </a:cubicBezTo>
                <a:cubicBezTo>
                  <a:pt x="1531242" y="1592660"/>
                  <a:pt x="1225304" y="1534550"/>
                  <a:pt x="1084685" y="1569660"/>
                </a:cubicBezTo>
                <a:cubicBezTo>
                  <a:pt x="944066" y="1604770"/>
                  <a:pt x="836235" y="1521281"/>
                  <a:pt x="640695" y="1569660"/>
                </a:cubicBezTo>
                <a:cubicBezTo>
                  <a:pt x="445155" y="1618039"/>
                  <a:pt x="183656" y="1569172"/>
                  <a:pt x="0" y="1569660"/>
                </a:cubicBezTo>
                <a:cubicBezTo>
                  <a:pt x="-9035" y="1300235"/>
                  <a:pt x="29828" y="1127943"/>
                  <a:pt x="0" y="1015047"/>
                </a:cubicBezTo>
                <a:cubicBezTo>
                  <a:pt x="-29828" y="902151"/>
                  <a:pt x="54866" y="737229"/>
                  <a:pt x="0" y="507523"/>
                </a:cubicBezTo>
                <a:cubicBezTo>
                  <a:pt x="-54866" y="277817"/>
                  <a:pt x="42296" y="228633"/>
                  <a:pt x="0" y="0"/>
                </a:cubicBezTo>
                <a:close/>
              </a:path>
              <a:path w="3934090" h="1569660" stroke="0" extrusionOk="0">
                <a:moveTo>
                  <a:pt x="0" y="0"/>
                </a:moveTo>
                <a:cubicBezTo>
                  <a:pt x="196769" y="-43611"/>
                  <a:pt x="391471" y="5332"/>
                  <a:pt x="522672" y="0"/>
                </a:cubicBezTo>
                <a:cubicBezTo>
                  <a:pt x="653873" y="-5332"/>
                  <a:pt x="845785" y="26639"/>
                  <a:pt x="1163367" y="0"/>
                </a:cubicBezTo>
                <a:cubicBezTo>
                  <a:pt x="1480950" y="-26639"/>
                  <a:pt x="1574314" y="54214"/>
                  <a:pt x="1764720" y="0"/>
                </a:cubicBezTo>
                <a:cubicBezTo>
                  <a:pt x="1955126" y="-54214"/>
                  <a:pt x="2041526" y="33274"/>
                  <a:pt x="2287392" y="0"/>
                </a:cubicBezTo>
                <a:cubicBezTo>
                  <a:pt x="2533258" y="-33274"/>
                  <a:pt x="2660974" y="67341"/>
                  <a:pt x="2928087" y="0"/>
                </a:cubicBezTo>
                <a:cubicBezTo>
                  <a:pt x="3195200" y="-67341"/>
                  <a:pt x="3716143" y="107498"/>
                  <a:pt x="3934090" y="0"/>
                </a:cubicBezTo>
                <a:cubicBezTo>
                  <a:pt x="3959466" y="101972"/>
                  <a:pt x="3920648" y="239925"/>
                  <a:pt x="3934090" y="476130"/>
                </a:cubicBezTo>
                <a:cubicBezTo>
                  <a:pt x="3947532" y="712335"/>
                  <a:pt x="3918969" y="842345"/>
                  <a:pt x="3934090" y="999350"/>
                </a:cubicBezTo>
                <a:cubicBezTo>
                  <a:pt x="3949211" y="1156355"/>
                  <a:pt x="3918028" y="1358526"/>
                  <a:pt x="3934090" y="1569660"/>
                </a:cubicBezTo>
                <a:cubicBezTo>
                  <a:pt x="3703442" y="1589364"/>
                  <a:pt x="3638342" y="1541901"/>
                  <a:pt x="3450759" y="1569660"/>
                </a:cubicBezTo>
                <a:cubicBezTo>
                  <a:pt x="3263176" y="1597419"/>
                  <a:pt x="3017747" y="1516948"/>
                  <a:pt x="2810064" y="1569660"/>
                </a:cubicBezTo>
                <a:cubicBezTo>
                  <a:pt x="2602382" y="1622372"/>
                  <a:pt x="2401587" y="1537695"/>
                  <a:pt x="2287392" y="1569660"/>
                </a:cubicBezTo>
                <a:cubicBezTo>
                  <a:pt x="2173197" y="1601625"/>
                  <a:pt x="1779226" y="1512057"/>
                  <a:pt x="1646698" y="1569660"/>
                </a:cubicBezTo>
                <a:cubicBezTo>
                  <a:pt x="1514170" y="1627263"/>
                  <a:pt x="1329990" y="1553319"/>
                  <a:pt x="1163367" y="1569660"/>
                </a:cubicBezTo>
                <a:cubicBezTo>
                  <a:pt x="996744" y="1586001"/>
                  <a:pt x="796290" y="1508765"/>
                  <a:pt x="522672" y="1569660"/>
                </a:cubicBezTo>
                <a:cubicBezTo>
                  <a:pt x="249055" y="1630555"/>
                  <a:pt x="237602" y="1507387"/>
                  <a:pt x="0" y="1569660"/>
                </a:cubicBezTo>
                <a:cubicBezTo>
                  <a:pt x="-2744" y="1450451"/>
                  <a:pt x="30320" y="1290439"/>
                  <a:pt x="0" y="1062137"/>
                </a:cubicBezTo>
                <a:cubicBezTo>
                  <a:pt x="-30320" y="833835"/>
                  <a:pt x="15349" y="681645"/>
                  <a:pt x="0" y="507523"/>
                </a:cubicBezTo>
                <a:cubicBezTo>
                  <a:pt x="-15349" y="333401"/>
                  <a:pt x="59070" y="12812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4050156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CB7DD53D-3474-48DF-815C-59EDAD64F6FE}"/>
              </a:ext>
            </a:extLst>
          </p:cNvPr>
          <p:cNvSpPr/>
          <p:nvPr/>
        </p:nvSpPr>
        <p:spPr>
          <a:xfrm>
            <a:off x="8769153" y="3448988"/>
            <a:ext cx="1369286" cy="523220"/>
          </a:xfrm>
          <a:custGeom>
            <a:avLst/>
            <a:gdLst>
              <a:gd name="connsiteX0" fmla="*/ 0 w 4905510"/>
              <a:gd name="connsiteY0" fmla="*/ 0 h 1569660"/>
              <a:gd name="connsiteX1" fmla="*/ 496002 w 4905510"/>
              <a:gd name="connsiteY1" fmla="*/ 0 h 1569660"/>
              <a:gd name="connsiteX2" fmla="*/ 1139168 w 4905510"/>
              <a:gd name="connsiteY2" fmla="*/ 0 h 1569660"/>
              <a:gd name="connsiteX3" fmla="*/ 1586115 w 4905510"/>
              <a:gd name="connsiteY3" fmla="*/ 0 h 1569660"/>
              <a:gd name="connsiteX4" fmla="*/ 2131172 w 4905510"/>
              <a:gd name="connsiteY4" fmla="*/ 0 h 1569660"/>
              <a:gd name="connsiteX5" fmla="*/ 2725283 w 4905510"/>
              <a:gd name="connsiteY5" fmla="*/ 0 h 1569660"/>
              <a:gd name="connsiteX6" fmla="*/ 3270340 w 4905510"/>
              <a:gd name="connsiteY6" fmla="*/ 0 h 1569660"/>
              <a:gd name="connsiteX7" fmla="*/ 3668231 w 4905510"/>
              <a:gd name="connsiteY7" fmla="*/ 0 h 1569660"/>
              <a:gd name="connsiteX8" fmla="*/ 4262343 w 4905510"/>
              <a:gd name="connsiteY8" fmla="*/ 0 h 1569660"/>
              <a:gd name="connsiteX9" fmla="*/ 4905510 w 4905510"/>
              <a:gd name="connsiteY9" fmla="*/ 0 h 1569660"/>
              <a:gd name="connsiteX10" fmla="*/ 4905510 w 4905510"/>
              <a:gd name="connsiteY10" fmla="*/ 507523 h 1569660"/>
              <a:gd name="connsiteX11" fmla="*/ 4905510 w 4905510"/>
              <a:gd name="connsiteY11" fmla="*/ 1030743 h 1569660"/>
              <a:gd name="connsiteX12" fmla="*/ 4905510 w 4905510"/>
              <a:gd name="connsiteY12" fmla="*/ 1569660 h 1569660"/>
              <a:gd name="connsiteX13" fmla="*/ 4409508 w 4905510"/>
              <a:gd name="connsiteY13" fmla="*/ 1569660 h 1569660"/>
              <a:gd name="connsiteX14" fmla="*/ 3913507 w 4905510"/>
              <a:gd name="connsiteY14" fmla="*/ 1569660 h 1569660"/>
              <a:gd name="connsiteX15" fmla="*/ 3368450 w 4905510"/>
              <a:gd name="connsiteY15" fmla="*/ 1569660 h 1569660"/>
              <a:gd name="connsiteX16" fmla="*/ 2774338 w 4905510"/>
              <a:gd name="connsiteY16" fmla="*/ 1569660 h 1569660"/>
              <a:gd name="connsiteX17" fmla="*/ 2229282 w 4905510"/>
              <a:gd name="connsiteY17" fmla="*/ 1569660 h 1569660"/>
              <a:gd name="connsiteX18" fmla="*/ 1831390 w 4905510"/>
              <a:gd name="connsiteY18" fmla="*/ 1569660 h 1569660"/>
              <a:gd name="connsiteX19" fmla="*/ 1237279 w 4905510"/>
              <a:gd name="connsiteY19" fmla="*/ 1569660 h 1569660"/>
              <a:gd name="connsiteX20" fmla="*/ 692222 w 4905510"/>
              <a:gd name="connsiteY20" fmla="*/ 1569660 h 1569660"/>
              <a:gd name="connsiteX21" fmla="*/ 0 w 4905510"/>
              <a:gd name="connsiteY21" fmla="*/ 1569660 h 1569660"/>
              <a:gd name="connsiteX22" fmla="*/ 0 w 4905510"/>
              <a:gd name="connsiteY22" fmla="*/ 1062137 h 1569660"/>
              <a:gd name="connsiteX23" fmla="*/ 0 w 4905510"/>
              <a:gd name="connsiteY23" fmla="*/ 523220 h 1569660"/>
              <a:gd name="connsiteX24" fmla="*/ 0 w 4905510"/>
              <a:gd name="connsiteY2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905510" h="1569660" fill="none" extrusionOk="0">
                <a:moveTo>
                  <a:pt x="0" y="0"/>
                </a:moveTo>
                <a:cubicBezTo>
                  <a:pt x="117745" y="-16546"/>
                  <a:pt x="367258" y="6406"/>
                  <a:pt x="496002" y="0"/>
                </a:cubicBezTo>
                <a:cubicBezTo>
                  <a:pt x="624746" y="-6406"/>
                  <a:pt x="834949" y="67226"/>
                  <a:pt x="1139168" y="0"/>
                </a:cubicBezTo>
                <a:cubicBezTo>
                  <a:pt x="1443387" y="-67226"/>
                  <a:pt x="1455881" y="39582"/>
                  <a:pt x="1586115" y="0"/>
                </a:cubicBezTo>
                <a:cubicBezTo>
                  <a:pt x="1716349" y="-39582"/>
                  <a:pt x="1957662" y="5639"/>
                  <a:pt x="2131172" y="0"/>
                </a:cubicBezTo>
                <a:cubicBezTo>
                  <a:pt x="2304682" y="-5639"/>
                  <a:pt x="2599946" y="60737"/>
                  <a:pt x="2725283" y="0"/>
                </a:cubicBezTo>
                <a:cubicBezTo>
                  <a:pt x="2850620" y="-60737"/>
                  <a:pt x="3024107" y="47690"/>
                  <a:pt x="3270340" y="0"/>
                </a:cubicBezTo>
                <a:cubicBezTo>
                  <a:pt x="3516573" y="-47690"/>
                  <a:pt x="3511596" y="12505"/>
                  <a:pt x="3668231" y="0"/>
                </a:cubicBezTo>
                <a:cubicBezTo>
                  <a:pt x="3824866" y="-12505"/>
                  <a:pt x="4124577" y="56843"/>
                  <a:pt x="4262343" y="0"/>
                </a:cubicBezTo>
                <a:cubicBezTo>
                  <a:pt x="4400109" y="-56843"/>
                  <a:pt x="4601743" y="21771"/>
                  <a:pt x="4905510" y="0"/>
                </a:cubicBezTo>
                <a:cubicBezTo>
                  <a:pt x="4964117" y="198270"/>
                  <a:pt x="4852237" y="284608"/>
                  <a:pt x="4905510" y="507523"/>
                </a:cubicBezTo>
                <a:cubicBezTo>
                  <a:pt x="4958783" y="730438"/>
                  <a:pt x="4883952" y="784167"/>
                  <a:pt x="4905510" y="1030743"/>
                </a:cubicBezTo>
                <a:cubicBezTo>
                  <a:pt x="4927068" y="1277319"/>
                  <a:pt x="4872319" y="1438291"/>
                  <a:pt x="4905510" y="1569660"/>
                </a:cubicBezTo>
                <a:cubicBezTo>
                  <a:pt x="4750758" y="1621392"/>
                  <a:pt x="4639320" y="1537584"/>
                  <a:pt x="4409508" y="1569660"/>
                </a:cubicBezTo>
                <a:cubicBezTo>
                  <a:pt x="4179696" y="1601736"/>
                  <a:pt x="4144402" y="1519084"/>
                  <a:pt x="3913507" y="1569660"/>
                </a:cubicBezTo>
                <a:cubicBezTo>
                  <a:pt x="3682612" y="1620236"/>
                  <a:pt x="3541741" y="1528613"/>
                  <a:pt x="3368450" y="1569660"/>
                </a:cubicBezTo>
                <a:cubicBezTo>
                  <a:pt x="3195159" y="1610707"/>
                  <a:pt x="2918493" y="1511548"/>
                  <a:pt x="2774338" y="1569660"/>
                </a:cubicBezTo>
                <a:cubicBezTo>
                  <a:pt x="2630183" y="1627772"/>
                  <a:pt x="2387683" y="1508590"/>
                  <a:pt x="2229282" y="1569660"/>
                </a:cubicBezTo>
                <a:cubicBezTo>
                  <a:pt x="2070881" y="1630730"/>
                  <a:pt x="2014484" y="1562715"/>
                  <a:pt x="1831390" y="1569660"/>
                </a:cubicBezTo>
                <a:cubicBezTo>
                  <a:pt x="1648296" y="1576605"/>
                  <a:pt x="1361797" y="1532017"/>
                  <a:pt x="1237279" y="1569660"/>
                </a:cubicBezTo>
                <a:cubicBezTo>
                  <a:pt x="1112761" y="1607303"/>
                  <a:pt x="890698" y="1541683"/>
                  <a:pt x="692222" y="1569660"/>
                </a:cubicBezTo>
                <a:cubicBezTo>
                  <a:pt x="493746" y="1597637"/>
                  <a:pt x="288567" y="1547738"/>
                  <a:pt x="0" y="1569660"/>
                </a:cubicBezTo>
                <a:cubicBezTo>
                  <a:pt x="-33683" y="1408687"/>
                  <a:pt x="46910" y="1267401"/>
                  <a:pt x="0" y="1062137"/>
                </a:cubicBezTo>
                <a:cubicBezTo>
                  <a:pt x="-46910" y="856873"/>
                  <a:pt x="54123" y="639689"/>
                  <a:pt x="0" y="523220"/>
                </a:cubicBezTo>
                <a:cubicBezTo>
                  <a:pt x="-54123" y="406751"/>
                  <a:pt x="33174" y="143917"/>
                  <a:pt x="0" y="0"/>
                </a:cubicBezTo>
                <a:close/>
              </a:path>
              <a:path w="4905510" h="1569660" stroke="0" extrusionOk="0">
                <a:moveTo>
                  <a:pt x="0" y="0"/>
                </a:moveTo>
                <a:cubicBezTo>
                  <a:pt x="241314" y="-19654"/>
                  <a:pt x="356952" y="26069"/>
                  <a:pt x="496002" y="0"/>
                </a:cubicBezTo>
                <a:cubicBezTo>
                  <a:pt x="635052" y="-26069"/>
                  <a:pt x="984769" y="32146"/>
                  <a:pt x="1139168" y="0"/>
                </a:cubicBezTo>
                <a:cubicBezTo>
                  <a:pt x="1293567" y="-32146"/>
                  <a:pt x="1604608" y="38586"/>
                  <a:pt x="1733280" y="0"/>
                </a:cubicBezTo>
                <a:cubicBezTo>
                  <a:pt x="1861952" y="-38586"/>
                  <a:pt x="2107152" y="26434"/>
                  <a:pt x="2229282" y="0"/>
                </a:cubicBezTo>
                <a:cubicBezTo>
                  <a:pt x="2351412" y="-26434"/>
                  <a:pt x="2560495" y="48210"/>
                  <a:pt x="2872449" y="0"/>
                </a:cubicBezTo>
                <a:cubicBezTo>
                  <a:pt x="3184403" y="-48210"/>
                  <a:pt x="3201077" y="68850"/>
                  <a:pt x="3515615" y="0"/>
                </a:cubicBezTo>
                <a:cubicBezTo>
                  <a:pt x="3830153" y="-68850"/>
                  <a:pt x="3783597" y="17156"/>
                  <a:pt x="3913507" y="0"/>
                </a:cubicBezTo>
                <a:cubicBezTo>
                  <a:pt x="4043417" y="-17156"/>
                  <a:pt x="4630831" y="57273"/>
                  <a:pt x="4905510" y="0"/>
                </a:cubicBezTo>
                <a:cubicBezTo>
                  <a:pt x="4937763" y="148429"/>
                  <a:pt x="4868945" y="354978"/>
                  <a:pt x="4905510" y="476130"/>
                </a:cubicBezTo>
                <a:cubicBezTo>
                  <a:pt x="4942075" y="597282"/>
                  <a:pt x="4875124" y="795186"/>
                  <a:pt x="4905510" y="967957"/>
                </a:cubicBezTo>
                <a:cubicBezTo>
                  <a:pt x="4935896" y="1140728"/>
                  <a:pt x="4833519" y="1279402"/>
                  <a:pt x="4905510" y="1569660"/>
                </a:cubicBezTo>
                <a:cubicBezTo>
                  <a:pt x="4787777" y="1601576"/>
                  <a:pt x="4620329" y="1549308"/>
                  <a:pt x="4409508" y="1569660"/>
                </a:cubicBezTo>
                <a:cubicBezTo>
                  <a:pt x="4198687" y="1590012"/>
                  <a:pt x="4082608" y="1518965"/>
                  <a:pt x="3766342" y="1569660"/>
                </a:cubicBezTo>
                <a:cubicBezTo>
                  <a:pt x="3450076" y="1620355"/>
                  <a:pt x="3431632" y="1565211"/>
                  <a:pt x="3319395" y="1569660"/>
                </a:cubicBezTo>
                <a:cubicBezTo>
                  <a:pt x="3207158" y="1574109"/>
                  <a:pt x="2806656" y="1526191"/>
                  <a:pt x="2676228" y="1569660"/>
                </a:cubicBezTo>
                <a:cubicBezTo>
                  <a:pt x="2545800" y="1613129"/>
                  <a:pt x="2425119" y="1553585"/>
                  <a:pt x="2180227" y="1569660"/>
                </a:cubicBezTo>
                <a:cubicBezTo>
                  <a:pt x="1935335" y="1585735"/>
                  <a:pt x="1870842" y="1524720"/>
                  <a:pt x="1684225" y="1569660"/>
                </a:cubicBezTo>
                <a:cubicBezTo>
                  <a:pt x="1497608" y="1614600"/>
                  <a:pt x="1360708" y="1549824"/>
                  <a:pt x="1237279" y="1569660"/>
                </a:cubicBezTo>
                <a:cubicBezTo>
                  <a:pt x="1113850" y="1589496"/>
                  <a:pt x="913205" y="1514843"/>
                  <a:pt x="594112" y="1569660"/>
                </a:cubicBezTo>
                <a:cubicBezTo>
                  <a:pt x="275019" y="1624477"/>
                  <a:pt x="233718" y="1557049"/>
                  <a:pt x="0" y="1569660"/>
                </a:cubicBezTo>
                <a:cubicBezTo>
                  <a:pt x="-29377" y="1385715"/>
                  <a:pt x="27952" y="1255890"/>
                  <a:pt x="0" y="1062137"/>
                </a:cubicBezTo>
                <a:cubicBezTo>
                  <a:pt x="-27952" y="868384"/>
                  <a:pt x="35840" y="776678"/>
                  <a:pt x="0" y="523220"/>
                </a:cubicBezTo>
                <a:cubicBezTo>
                  <a:pt x="-35840" y="269762"/>
                  <a:pt x="46302" y="206114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4050156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quét sân</a:t>
            </a:r>
            <a:endParaRPr lang="en-US" sz="2800" b="0" cap="none" spc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D2CF73CF-9C12-4498-91A2-F4DE034077A9}"/>
              </a:ext>
            </a:extLst>
          </p:cNvPr>
          <p:cNvSpPr/>
          <p:nvPr/>
        </p:nvSpPr>
        <p:spPr>
          <a:xfrm>
            <a:off x="1062839" y="5990877"/>
            <a:ext cx="2454518" cy="523220"/>
          </a:xfrm>
          <a:custGeom>
            <a:avLst/>
            <a:gdLst>
              <a:gd name="connsiteX0" fmla="*/ 0 w 5820824"/>
              <a:gd name="connsiteY0" fmla="*/ 0 h 1015663"/>
              <a:gd name="connsiteX1" fmla="*/ 523874 w 5820824"/>
              <a:gd name="connsiteY1" fmla="*/ 0 h 1015663"/>
              <a:gd name="connsiteX2" fmla="*/ 989540 w 5820824"/>
              <a:gd name="connsiteY2" fmla="*/ 0 h 1015663"/>
              <a:gd name="connsiteX3" fmla="*/ 1571622 w 5820824"/>
              <a:gd name="connsiteY3" fmla="*/ 0 h 1015663"/>
              <a:gd name="connsiteX4" fmla="*/ 2211913 w 5820824"/>
              <a:gd name="connsiteY4" fmla="*/ 0 h 1015663"/>
              <a:gd name="connsiteX5" fmla="*/ 2793996 w 5820824"/>
              <a:gd name="connsiteY5" fmla="*/ 0 h 1015663"/>
              <a:gd name="connsiteX6" fmla="*/ 3201453 w 5820824"/>
              <a:gd name="connsiteY6" fmla="*/ 0 h 1015663"/>
              <a:gd name="connsiteX7" fmla="*/ 3841744 w 5820824"/>
              <a:gd name="connsiteY7" fmla="*/ 0 h 1015663"/>
              <a:gd name="connsiteX8" fmla="*/ 4307410 w 5820824"/>
              <a:gd name="connsiteY8" fmla="*/ 0 h 1015663"/>
              <a:gd name="connsiteX9" fmla="*/ 4831284 w 5820824"/>
              <a:gd name="connsiteY9" fmla="*/ 0 h 1015663"/>
              <a:gd name="connsiteX10" fmla="*/ 5820824 w 5820824"/>
              <a:gd name="connsiteY10" fmla="*/ 0 h 1015663"/>
              <a:gd name="connsiteX11" fmla="*/ 5820824 w 5820824"/>
              <a:gd name="connsiteY11" fmla="*/ 528145 h 1015663"/>
              <a:gd name="connsiteX12" fmla="*/ 5820824 w 5820824"/>
              <a:gd name="connsiteY12" fmla="*/ 1015663 h 1015663"/>
              <a:gd name="connsiteX13" fmla="*/ 5122325 w 5820824"/>
              <a:gd name="connsiteY13" fmla="*/ 1015663 h 1015663"/>
              <a:gd name="connsiteX14" fmla="*/ 4540243 w 5820824"/>
              <a:gd name="connsiteY14" fmla="*/ 1015663 h 1015663"/>
              <a:gd name="connsiteX15" fmla="*/ 3899952 w 5820824"/>
              <a:gd name="connsiteY15" fmla="*/ 1015663 h 1015663"/>
              <a:gd name="connsiteX16" fmla="*/ 3317870 w 5820824"/>
              <a:gd name="connsiteY16" fmla="*/ 1015663 h 1015663"/>
              <a:gd name="connsiteX17" fmla="*/ 2910412 w 5820824"/>
              <a:gd name="connsiteY17" fmla="*/ 1015663 h 1015663"/>
              <a:gd name="connsiteX18" fmla="*/ 2270121 w 5820824"/>
              <a:gd name="connsiteY18" fmla="*/ 1015663 h 1015663"/>
              <a:gd name="connsiteX19" fmla="*/ 1688039 w 5820824"/>
              <a:gd name="connsiteY19" fmla="*/ 1015663 h 1015663"/>
              <a:gd name="connsiteX20" fmla="*/ 1222373 w 5820824"/>
              <a:gd name="connsiteY20" fmla="*/ 1015663 h 1015663"/>
              <a:gd name="connsiteX21" fmla="*/ 698499 w 5820824"/>
              <a:gd name="connsiteY21" fmla="*/ 1015663 h 1015663"/>
              <a:gd name="connsiteX22" fmla="*/ 0 w 5820824"/>
              <a:gd name="connsiteY22" fmla="*/ 1015663 h 1015663"/>
              <a:gd name="connsiteX23" fmla="*/ 0 w 5820824"/>
              <a:gd name="connsiteY23" fmla="*/ 538301 h 1015663"/>
              <a:gd name="connsiteX24" fmla="*/ 0 w 5820824"/>
              <a:gd name="connsiteY2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20824" h="1015663" fill="none" extrusionOk="0">
                <a:moveTo>
                  <a:pt x="0" y="0"/>
                </a:moveTo>
                <a:cubicBezTo>
                  <a:pt x="240335" y="-8922"/>
                  <a:pt x="282468" y="44169"/>
                  <a:pt x="523874" y="0"/>
                </a:cubicBezTo>
                <a:cubicBezTo>
                  <a:pt x="765280" y="-44169"/>
                  <a:pt x="768833" y="41835"/>
                  <a:pt x="989540" y="0"/>
                </a:cubicBezTo>
                <a:cubicBezTo>
                  <a:pt x="1210247" y="-41835"/>
                  <a:pt x="1340848" y="58516"/>
                  <a:pt x="1571622" y="0"/>
                </a:cubicBezTo>
                <a:cubicBezTo>
                  <a:pt x="1802396" y="-58516"/>
                  <a:pt x="2040423" y="40448"/>
                  <a:pt x="2211913" y="0"/>
                </a:cubicBezTo>
                <a:cubicBezTo>
                  <a:pt x="2383403" y="-40448"/>
                  <a:pt x="2593375" y="37450"/>
                  <a:pt x="2793996" y="0"/>
                </a:cubicBezTo>
                <a:cubicBezTo>
                  <a:pt x="2994617" y="-37450"/>
                  <a:pt x="3084423" y="30349"/>
                  <a:pt x="3201453" y="0"/>
                </a:cubicBezTo>
                <a:cubicBezTo>
                  <a:pt x="3318483" y="-30349"/>
                  <a:pt x="3643237" y="50440"/>
                  <a:pt x="3841744" y="0"/>
                </a:cubicBezTo>
                <a:cubicBezTo>
                  <a:pt x="4040251" y="-50440"/>
                  <a:pt x="4112512" y="27757"/>
                  <a:pt x="4307410" y="0"/>
                </a:cubicBezTo>
                <a:cubicBezTo>
                  <a:pt x="4502308" y="-27757"/>
                  <a:pt x="4615830" y="4862"/>
                  <a:pt x="4831284" y="0"/>
                </a:cubicBezTo>
                <a:cubicBezTo>
                  <a:pt x="5046738" y="-4862"/>
                  <a:pt x="5457146" y="64274"/>
                  <a:pt x="5820824" y="0"/>
                </a:cubicBezTo>
                <a:cubicBezTo>
                  <a:pt x="5828743" y="147902"/>
                  <a:pt x="5812902" y="271725"/>
                  <a:pt x="5820824" y="528145"/>
                </a:cubicBezTo>
                <a:cubicBezTo>
                  <a:pt x="5828746" y="784566"/>
                  <a:pt x="5783576" y="837573"/>
                  <a:pt x="5820824" y="1015663"/>
                </a:cubicBezTo>
                <a:cubicBezTo>
                  <a:pt x="5496167" y="1087556"/>
                  <a:pt x="5387687" y="971186"/>
                  <a:pt x="5122325" y="1015663"/>
                </a:cubicBezTo>
                <a:cubicBezTo>
                  <a:pt x="4856963" y="1060140"/>
                  <a:pt x="4748004" y="989727"/>
                  <a:pt x="4540243" y="1015663"/>
                </a:cubicBezTo>
                <a:cubicBezTo>
                  <a:pt x="4332482" y="1041599"/>
                  <a:pt x="4179096" y="1000250"/>
                  <a:pt x="3899952" y="1015663"/>
                </a:cubicBezTo>
                <a:cubicBezTo>
                  <a:pt x="3620808" y="1031076"/>
                  <a:pt x="3459220" y="1009449"/>
                  <a:pt x="3317870" y="1015663"/>
                </a:cubicBezTo>
                <a:cubicBezTo>
                  <a:pt x="3176520" y="1021877"/>
                  <a:pt x="3101442" y="976973"/>
                  <a:pt x="2910412" y="1015663"/>
                </a:cubicBezTo>
                <a:cubicBezTo>
                  <a:pt x="2719382" y="1054353"/>
                  <a:pt x="2456798" y="970161"/>
                  <a:pt x="2270121" y="1015663"/>
                </a:cubicBezTo>
                <a:cubicBezTo>
                  <a:pt x="2083444" y="1061165"/>
                  <a:pt x="1826675" y="1006672"/>
                  <a:pt x="1688039" y="1015663"/>
                </a:cubicBezTo>
                <a:cubicBezTo>
                  <a:pt x="1549403" y="1024654"/>
                  <a:pt x="1341378" y="982036"/>
                  <a:pt x="1222373" y="1015663"/>
                </a:cubicBezTo>
                <a:cubicBezTo>
                  <a:pt x="1103368" y="1049290"/>
                  <a:pt x="836056" y="970708"/>
                  <a:pt x="698499" y="1015663"/>
                </a:cubicBezTo>
                <a:cubicBezTo>
                  <a:pt x="560942" y="1060618"/>
                  <a:pt x="270719" y="952321"/>
                  <a:pt x="0" y="1015663"/>
                </a:cubicBezTo>
                <a:cubicBezTo>
                  <a:pt x="-31801" y="802919"/>
                  <a:pt x="37714" y="772094"/>
                  <a:pt x="0" y="538301"/>
                </a:cubicBezTo>
                <a:cubicBezTo>
                  <a:pt x="-37714" y="304508"/>
                  <a:pt x="29642" y="114223"/>
                  <a:pt x="0" y="0"/>
                </a:cubicBezTo>
                <a:close/>
              </a:path>
              <a:path w="5820824" h="1015663" stroke="0" extrusionOk="0">
                <a:moveTo>
                  <a:pt x="0" y="0"/>
                </a:moveTo>
                <a:cubicBezTo>
                  <a:pt x="204986" y="-12722"/>
                  <a:pt x="357467" y="11514"/>
                  <a:pt x="523874" y="0"/>
                </a:cubicBezTo>
                <a:cubicBezTo>
                  <a:pt x="690281" y="-11514"/>
                  <a:pt x="1061172" y="54460"/>
                  <a:pt x="1222373" y="0"/>
                </a:cubicBezTo>
                <a:cubicBezTo>
                  <a:pt x="1383574" y="-54460"/>
                  <a:pt x="1649367" y="62934"/>
                  <a:pt x="1862664" y="0"/>
                </a:cubicBezTo>
                <a:cubicBezTo>
                  <a:pt x="2075961" y="-62934"/>
                  <a:pt x="2124606" y="24974"/>
                  <a:pt x="2386538" y="0"/>
                </a:cubicBezTo>
                <a:cubicBezTo>
                  <a:pt x="2648470" y="-24974"/>
                  <a:pt x="2870505" y="34850"/>
                  <a:pt x="3085037" y="0"/>
                </a:cubicBezTo>
                <a:cubicBezTo>
                  <a:pt x="3299569" y="-34850"/>
                  <a:pt x="3498997" y="6741"/>
                  <a:pt x="3783536" y="0"/>
                </a:cubicBezTo>
                <a:cubicBezTo>
                  <a:pt x="4068075" y="-6741"/>
                  <a:pt x="4012891" y="24934"/>
                  <a:pt x="4190993" y="0"/>
                </a:cubicBezTo>
                <a:cubicBezTo>
                  <a:pt x="4369095" y="-24934"/>
                  <a:pt x="4633873" y="67988"/>
                  <a:pt x="4831284" y="0"/>
                </a:cubicBezTo>
                <a:cubicBezTo>
                  <a:pt x="5028695" y="-67988"/>
                  <a:pt x="5156469" y="26305"/>
                  <a:pt x="5238742" y="0"/>
                </a:cubicBezTo>
                <a:cubicBezTo>
                  <a:pt x="5321015" y="-26305"/>
                  <a:pt x="5689993" y="30163"/>
                  <a:pt x="5820824" y="0"/>
                </a:cubicBezTo>
                <a:cubicBezTo>
                  <a:pt x="5876257" y="215905"/>
                  <a:pt x="5800480" y="272834"/>
                  <a:pt x="5820824" y="477362"/>
                </a:cubicBezTo>
                <a:cubicBezTo>
                  <a:pt x="5841168" y="681890"/>
                  <a:pt x="5791539" y="830003"/>
                  <a:pt x="5820824" y="1015663"/>
                </a:cubicBezTo>
                <a:cubicBezTo>
                  <a:pt x="5642752" y="1072550"/>
                  <a:pt x="5288567" y="984967"/>
                  <a:pt x="5122325" y="1015663"/>
                </a:cubicBezTo>
                <a:cubicBezTo>
                  <a:pt x="4956083" y="1046359"/>
                  <a:pt x="4797551" y="1000542"/>
                  <a:pt x="4656659" y="1015663"/>
                </a:cubicBezTo>
                <a:cubicBezTo>
                  <a:pt x="4515767" y="1030784"/>
                  <a:pt x="4307329" y="984217"/>
                  <a:pt x="3958160" y="1015663"/>
                </a:cubicBezTo>
                <a:cubicBezTo>
                  <a:pt x="3608991" y="1047109"/>
                  <a:pt x="3691714" y="1007755"/>
                  <a:pt x="3434286" y="1015663"/>
                </a:cubicBezTo>
                <a:cubicBezTo>
                  <a:pt x="3176858" y="1023571"/>
                  <a:pt x="3022808" y="983390"/>
                  <a:pt x="2910412" y="1015663"/>
                </a:cubicBezTo>
                <a:cubicBezTo>
                  <a:pt x="2798016" y="1047936"/>
                  <a:pt x="2611223" y="978743"/>
                  <a:pt x="2444746" y="1015663"/>
                </a:cubicBezTo>
                <a:cubicBezTo>
                  <a:pt x="2278269" y="1052583"/>
                  <a:pt x="1984565" y="1001296"/>
                  <a:pt x="1746247" y="1015663"/>
                </a:cubicBezTo>
                <a:cubicBezTo>
                  <a:pt x="1507929" y="1030030"/>
                  <a:pt x="1353498" y="1001428"/>
                  <a:pt x="1164165" y="1015663"/>
                </a:cubicBezTo>
                <a:cubicBezTo>
                  <a:pt x="974832" y="1029898"/>
                  <a:pt x="890466" y="981911"/>
                  <a:pt x="640291" y="1015663"/>
                </a:cubicBezTo>
                <a:cubicBezTo>
                  <a:pt x="390116" y="1049415"/>
                  <a:pt x="194672" y="942819"/>
                  <a:pt x="0" y="1015663"/>
                </a:cubicBezTo>
                <a:cubicBezTo>
                  <a:pt x="-21529" y="823549"/>
                  <a:pt x="51264" y="615018"/>
                  <a:pt x="0" y="497675"/>
                </a:cubicBezTo>
                <a:cubicBezTo>
                  <a:pt x="-51264" y="380332"/>
                  <a:pt x="21670" y="18802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4050156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D311613F-1CC2-4718-B329-74DA16498686}"/>
              </a:ext>
            </a:extLst>
          </p:cNvPr>
          <p:cNvSpPr/>
          <p:nvPr/>
        </p:nvSpPr>
        <p:spPr>
          <a:xfrm>
            <a:off x="4779690" y="6023187"/>
            <a:ext cx="1353256" cy="523220"/>
          </a:xfrm>
          <a:custGeom>
            <a:avLst/>
            <a:gdLst>
              <a:gd name="connsiteX0" fmla="*/ 0 w 5581977"/>
              <a:gd name="connsiteY0" fmla="*/ 0 h 1862048"/>
              <a:gd name="connsiteX1" fmla="*/ 614017 w 5581977"/>
              <a:gd name="connsiteY1" fmla="*/ 0 h 1862048"/>
              <a:gd name="connsiteX2" fmla="*/ 1004756 w 5581977"/>
              <a:gd name="connsiteY2" fmla="*/ 0 h 1862048"/>
              <a:gd name="connsiteX3" fmla="*/ 1618773 w 5581977"/>
              <a:gd name="connsiteY3" fmla="*/ 0 h 1862048"/>
              <a:gd name="connsiteX4" fmla="*/ 2065331 w 5581977"/>
              <a:gd name="connsiteY4" fmla="*/ 0 h 1862048"/>
              <a:gd name="connsiteX5" fmla="*/ 2567709 w 5581977"/>
              <a:gd name="connsiteY5" fmla="*/ 0 h 1862048"/>
              <a:gd name="connsiteX6" fmla="*/ 3237547 w 5581977"/>
              <a:gd name="connsiteY6" fmla="*/ 0 h 1862048"/>
              <a:gd name="connsiteX7" fmla="*/ 3907384 w 5581977"/>
              <a:gd name="connsiteY7" fmla="*/ 0 h 1862048"/>
              <a:gd name="connsiteX8" fmla="*/ 4298122 w 5581977"/>
              <a:gd name="connsiteY8" fmla="*/ 0 h 1862048"/>
              <a:gd name="connsiteX9" fmla="*/ 4856320 w 5581977"/>
              <a:gd name="connsiteY9" fmla="*/ 0 h 1862048"/>
              <a:gd name="connsiteX10" fmla="*/ 5581977 w 5581977"/>
              <a:gd name="connsiteY10" fmla="*/ 0 h 1862048"/>
              <a:gd name="connsiteX11" fmla="*/ 5581977 w 5581977"/>
              <a:gd name="connsiteY11" fmla="*/ 446892 h 1862048"/>
              <a:gd name="connsiteX12" fmla="*/ 5581977 w 5581977"/>
              <a:gd name="connsiteY12" fmla="*/ 931024 h 1862048"/>
              <a:gd name="connsiteX13" fmla="*/ 5581977 w 5581977"/>
              <a:gd name="connsiteY13" fmla="*/ 1359295 h 1862048"/>
              <a:gd name="connsiteX14" fmla="*/ 5581977 w 5581977"/>
              <a:gd name="connsiteY14" fmla="*/ 1862048 h 1862048"/>
              <a:gd name="connsiteX15" fmla="*/ 5023779 w 5581977"/>
              <a:gd name="connsiteY15" fmla="*/ 1862048 h 1862048"/>
              <a:gd name="connsiteX16" fmla="*/ 4577221 w 5581977"/>
              <a:gd name="connsiteY16" fmla="*/ 1862048 h 1862048"/>
              <a:gd name="connsiteX17" fmla="*/ 4074843 w 5581977"/>
              <a:gd name="connsiteY17" fmla="*/ 1862048 h 1862048"/>
              <a:gd name="connsiteX18" fmla="*/ 3405006 w 5581977"/>
              <a:gd name="connsiteY18" fmla="*/ 1862048 h 1862048"/>
              <a:gd name="connsiteX19" fmla="*/ 3014268 w 5581977"/>
              <a:gd name="connsiteY19" fmla="*/ 1862048 h 1862048"/>
              <a:gd name="connsiteX20" fmla="*/ 2344430 w 5581977"/>
              <a:gd name="connsiteY20" fmla="*/ 1862048 h 1862048"/>
              <a:gd name="connsiteX21" fmla="*/ 1786233 w 5581977"/>
              <a:gd name="connsiteY21" fmla="*/ 1862048 h 1862048"/>
              <a:gd name="connsiteX22" fmla="*/ 1172215 w 5581977"/>
              <a:gd name="connsiteY22" fmla="*/ 1862048 h 1862048"/>
              <a:gd name="connsiteX23" fmla="*/ 781477 w 5581977"/>
              <a:gd name="connsiteY23" fmla="*/ 1862048 h 1862048"/>
              <a:gd name="connsiteX24" fmla="*/ 0 w 5581977"/>
              <a:gd name="connsiteY24" fmla="*/ 1862048 h 1862048"/>
              <a:gd name="connsiteX25" fmla="*/ 0 w 5581977"/>
              <a:gd name="connsiteY25" fmla="*/ 1377916 h 1862048"/>
              <a:gd name="connsiteX26" fmla="*/ 0 w 5581977"/>
              <a:gd name="connsiteY26" fmla="*/ 949644 h 1862048"/>
              <a:gd name="connsiteX27" fmla="*/ 0 w 5581977"/>
              <a:gd name="connsiteY27" fmla="*/ 484132 h 1862048"/>
              <a:gd name="connsiteX28" fmla="*/ 0 w 5581977"/>
              <a:gd name="connsiteY28" fmla="*/ 0 h 186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581977" h="1862048" fill="none" extrusionOk="0">
                <a:moveTo>
                  <a:pt x="0" y="0"/>
                </a:moveTo>
                <a:cubicBezTo>
                  <a:pt x="124295" y="-53431"/>
                  <a:pt x="457827" y="57960"/>
                  <a:pt x="614017" y="0"/>
                </a:cubicBezTo>
                <a:cubicBezTo>
                  <a:pt x="770207" y="-57960"/>
                  <a:pt x="895490" y="37017"/>
                  <a:pt x="1004756" y="0"/>
                </a:cubicBezTo>
                <a:cubicBezTo>
                  <a:pt x="1114022" y="-37017"/>
                  <a:pt x="1480332" y="13695"/>
                  <a:pt x="1618773" y="0"/>
                </a:cubicBezTo>
                <a:cubicBezTo>
                  <a:pt x="1757214" y="-13695"/>
                  <a:pt x="1975707" y="46941"/>
                  <a:pt x="2065331" y="0"/>
                </a:cubicBezTo>
                <a:cubicBezTo>
                  <a:pt x="2154955" y="-46941"/>
                  <a:pt x="2454988" y="56962"/>
                  <a:pt x="2567709" y="0"/>
                </a:cubicBezTo>
                <a:cubicBezTo>
                  <a:pt x="2680430" y="-56962"/>
                  <a:pt x="2986148" y="49297"/>
                  <a:pt x="3237547" y="0"/>
                </a:cubicBezTo>
                <a:cubicBezTo>
                  <a:pt x="3488946" y="-49297"/>
                  <a:pt x="3698608" y="36995"/>
                  <a:pt x="3907384" y="0"/>
                </a:cubicBezTo>
                <a:cubicBezTo>
                  <a:pt x="4116160" y="-36995"/>
                  <a:pt x="4206850" y="34586"/>
                  <a:pt x="4298122" y="0"/>
                </a:cubicBezTo>
                <a:cubicBezTo>
                  <a:pt x="4389394" y="-34586"/>
                  <a:pt x="4612253" y="58791"/>
                  <a:pt x="4856320" y="0"/>
                </a:cubicBezTo>
                <a:cubicBezTo>
                  <a:pt x="5100387" y="-58791"/>
                  <a:pt x="5338779" y="45658"/>
                  <a:pt x="5581977" y="0"/>
                </a:cubicBezTo>
                <a:cubicBezTo>
                  <a:pt x="5607083" y="144511"/>
                  <a:pt x="5549765" y="308652"/>
                  <a:pt x="5581977" y="446892"/>
                </a:cubicBezTo>
                <a:cubicBezTo>
                  <a:pt x="5614189" y="585132"/>
                  <a:pt x="5577213" y="725722"/>
                  <a:pt x="5581977" y="931024"/>
                </a:cubicBezTo>
                <a:cubicBezTo>
                  <a:pt x="5586741" y="1136326"/>
                  <a:pt x="5577580" y="1255938"/>
                  <a:pt x="5581977" y="1359295"/>
                </a:cubicBezTo>
                <a:cubicBezTo>
                  <a:pt x="5586374" y="1462652"/>
                  <a:pt x="5555031" y="1649867"/>
                  <a:pt x="5581977" y="1862048"/>
                </a:cubicBezTo>
                <a:cubicBezTo>
                  <a:pt x="5412639" y="1887472"/>
                  <a:pt x="5198099" y="1819286"/>
                  <a:pt x="5023779" y="1862048"/>
                </a:cubicBezTo>
                <a:cubicBezTo>
                  <a:pt x="4849459" y="1904810"/>
                  <a:pt x="4669343" y="1861457"/>
                  <a:pt x="4577221" y="1862048"/>
                </a:cubicBezTo>
                <a:cubicBezTo>
                  <a:pt x="4485099" y="1862639"/>
                  <a:pt x="4216492" y="1855556"/>
                  <a:pt x="4074843" y="1862048"/>
                </a:cubicBezTo>
                <a:cubicBezTo>
                  <a:pt x="3933194" y="1868540"/>
                  <a:pt x="3594217" y="1843608"/>
                  <a:pt x="3405006" y="1862048"/>
                </a:cubicBezTo>
                <a:cubicBezTo>
                  <a:pt x="3215795" y="1880488"/>
                  <a:pt x="3160065" y="1838173"/>
                  <a:pt x="3014268" y="1862048"/>
                </a:cubicBezTo>
                <a:cubicBezTo>
                  <a:pt x="2868471" y="1885923"/>
                  <a:pt x="2546841" y="1796444"/>
                  <a:pt x="2344430" y="1862048"/>
                </a:cubicBezTo>
                <a:cubicBezTo>
                  <a:pt x="2142019" y="1927652"/>
                  <a:pt x="2009200" y="1845397"/>
                  <a:pt x="1786233" y="1862048"/>
                </a:cubicBezTo>
                <a:cubicBezTo>
                  <a:pt x="1563266" y="1878699"/>
                  <a:pt x="1426869" y="1808000"/>
                  <a:pt x="1172215" y="1862048"/>
                </a:cubicBezTo>
                <a:cubicBezTo>
                  <a:pt x="917561" y="1916096"/>
                  <a:pt x="942330" y="1844302"/>
                  <a:pt x="781477" y="1862048"/>
                </a:cubicBezTo>
                <a:cubicBezTo>
                  <a:pt x="620624" y="1879794"/>
                  <a:pt x="235554" y="1777916"/>
                  <a:pt x="0" y="1862048"/>
                </a:cubicBezTo>
                <a:cubicBezTo>
                  <a:pt x="-8832" y="1627356"/>
                  <a:pt x="53776" y="1538563"/>
                  <a:pt x="0" y="1377916"/>
                </a:cubicBezTo>
                <a:cubicBezTo>
                  <a:pt x="-53776" y="1217269"/>
                  <a:pt x="35440" y="1161673"/>
                  <a:pt x="0" y="949644"/>
                </a:cubicBezTo>
                <a:cubicBezTo>
                  <a:pt x="-35440" y="737615"/>
                  <a:pt x="30051" y="589138"/>
                  <a:pt x="0" y="484132"/>
                </a:cubicBezTo>
                <a:cubicBezTo>
                  <a:pt x="-30051" y="379126"/>
                  <a:pt x="17322" y="101538"/>
                  <a:pt x="0" y="0"/>
                </a:cubicBezTo>
                <a:close/>
              </a:path>
              <a:path w="5581977" h="1862048" stroke="0" extrusionOk="0">
                <a:moveTo>
                  <a:pt x="0" y="0"/>
                </a:moveTo>
                <a:cubicBezTo>
                  <a:pt x="203104" y="-6648"/>
                  <a:pt x="371089" y="14135"/>
                  <a:pt x="502378" y="0"/>
                </a:cubicBezTo>
                <a:cubicBezTo>
                  <a:pt x="633667" y="-14135"/>
                  <a:pt x="952645" y="458"/>
                  <a:pt x="1172215" y="0"/>
                </a:cubicBezTo>
                <a:cubicBezTo>
                  <a:pt x="1391785" y="-458"/>
                  <a:pt x="1527725" y="16787"/>
                  <a:pt x="1786233" y="0"/>
                </a:cubicBezTo>
                <a:cubicBezTo>
                  <a:pt x="2044741" y="-16787"/>
                  <a:pt x="2094351" y="9813"/>
                  <a:pt x="2288611" y="0"/>
                </a:cubicBezTo>
                <a:cubicBezTo>
                  <a:pt x="2482871" y="-9813"/>
                  <a:pt x="2787756" y="40418"/>
                  <a:pt x="2958448" y="0"/>
                </a:cubicBezTo>
                <a:cubicBezTo>
                  <a:pt x="3129140" y="-40418"/>
                  <a:pt x="3359298" y="67326"/>
                  <a:pt x="3628285" y="0"/>
                </a:cubicBezTo>
                <a:cubicBezTo>
                  <a:pt x="3897272" y="-67326"/>
                  <a:pt x="3847494" y="31949"/>
                  <a:pt x="4019023" y="0"/>
                </a:cubicBezTo>
                <a:cubicBezTo>
                  <a:pt x="4190552" y="-31949"/>
                  <a:pt x="4454078" y="23341"/>
                  <a:pt x="4633041" y="0"/>
                </a:cubicBezTo>
                <a:cubicBezTo>
                  <a:pt x="4812004" y="-23341"/>
                  <a:pt x="4847479" y="28378"/>
                  <a:pt x="5023779" y="0"/>
                </a:cubicBezTo>
                <a:cubicBezTo>
                  <a:pt x="5200079" y="-28378"/>
                  <a:pt x="5464408" y="20139"/>
                  <a:pt x="5581977" y="0"/>
                </a:cubicBezTo>
                <a:cubicBezTo>
                  <a:pt x="5625794" y="86394"/>
                  <a:pt x="5573679" y="280968"/>
                  <a:pt x="5581977" y="409651"/>
                </a:cubicBezTo>
                <a:cubicBezTo>
                  <a:pt x="5590275" y="538334"/>
                  <a:pt x="5547465" y="719178"/>
                  <a:pt x="5581977" y="856542"/>
                </a:cubicBezTo>
                <a:cubicBezTo>
                  <a:pt x="5616489" y="993906"/>
                  <a:pt x="5573033" y="1221628"/>
                  <a:pt x="5581977" y="1359295"/>
                </a:cubicBezTo>
                <a:cubicBezTo>
                  <a:pt x="5590921" y="1496962"/>
                  <a:pt x="5533933" y="1732321"/>
                  <a:pt x="5581977" y="1862048"/>
                </a:cubicBezTo>
                <a:cubicBezTo>
                  <a:pt x="5368093" y="1925500"/>
                  <a:pt x="5074788" y="1828065"/>
                  <a:pt x="4912140" y="1862048"/>
                </a:cubicBezTo>
                <a:cubicBezTo>
                  <a:pt x="4749492" y="1896031"/>
                  <a:pt x="4518826" y="1810827"/>
                  <a:pt x="4409762" y="1862048"/>
                </a:cubicBezTo>
                <a:cubicBezTo>
                  <a:pt x="4300698" y="1913269"/>
                  <a:pt x="4133103" y="1845712"/>
                  <a:pt x="3907384" y="1862048"/>
                </a:cubicBezTo>
                <a:cubicBezTo>
                  <a:pt x="3681665" y="1878384"/>
                  <a:pt x="3674717" y="1815944"/>
                  <a:pt x="3460826" y="1862048"/>
                </a:cubicBezTo>
                <a:cubicBezTo>
                  <a:pt x="3246935" y="1908152"/>
                  <a:pt x="3096784" y="1825901"/>
                  <a:pt x="2790988" y="1862048"/>
                </a:cubicBezTo>
                <a:cubicBezTo>
                  <a:pt x="2485192" y="1898195"/>
                  <a:pt x="2511382" y="1815635"/>
                  <a:pt x="2232791" y="1862048"/>
                </a:cubicBezTo>
                <a:cubicBezTo>
                  <a:pt x="1954200" y="1908461"/>
                  <a:pt x="1898139" y="1833291"/>
                  <a:pt x="1730413" y="1862048"/>
                </a:cubicBezTo>
                <a:cubicBezTo>
                  <a:pt x="1562687" y="1890805"/>
                  <a:pt x="1351531" y="1833256"/>
                  <a:pt x="1172215" y="1862048"/>
                </a:cubicBezTo>
                <a:cubicBezTo>
                  <a:pt x="992899" y="1890840"/>
                  <a:pt x="716305" y="1860047"/>
                  <a:pt x="558198" y="1862048"/>
                </a:cubicBezTo>
                <a:cubicBezTo>
                  <a:pt x="400091" y="1864049"/>
                  <a:pt x="175758" y="1855743"/>
                  <a:pt x="0" y="1862048"/>
                </a:cubicBezTo>
                <a:cubicBezTo>
                  <a:pt x="-9587" y="1697520"/>
                  <a:pt x="12393" y="1643862"/>
                  <a:pt x="0" y="1433777"/>
                </a:cubicBezTo>
                <a:cubicBezTo>
                  <a:pt x="-12393" y="1223692"/>
                  <a:pt x="56029" y="1044836"/>
                  <a:pt x="0" y="931024"/>
                </a:cubicBezTo>
                <a:cubicBezTo>
                  <a:pt x="-56029" y="817212"/>
                  <a:pt x="13881" y="627160"/>
                  <a:pt x="0" y="484132"/>
                </a:cubicBezTo>
                <a:cubicBezTo>
                  <a:pt x="-13881" y="341104"/>
                  <a:pt x="16672" y="13149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4050156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76B2EB3D-4D6E-4631-B52D-FEE9F3EF156E}"/>
              </a:ext>
            </a:extLst>
          </p:cNvPr>
          <p:cNvSpPr/>
          <p:nvPr/>
        </p:nvSpPr>
        <p:spPr>
          <a:xfrm>
            <a:off x="7924211" y="6001072"/>
            <a:ext cx="1529585" cy="523220"/>
          </a:xfrm>
          <a:custGeom>
            <a:avLst/>
            <a:gdLst>
              <a:gd name="connsiteX0" fmla="*/ 0 w 6253636"/>
              <a:gd name="connsiteY0" fmla="*/ 0 h 1862048"/>
              <a:gd name="connsiteX1" fmla="*/ 693585 w 6253636"/>
              <a:gd name="connsiteY1" fmla="*/ 0 h 1862048"/>
              <a:gd name="connsiteX2" fmla="*/ 1324634 w 6253636"/>
              <a:gd name="connsiteY2" fmla="*/ 0 h 1862048"/>
              <a:gd name="connsiteX3" fmla="*/ 1768073 w 6253636"/>
              <a:gd name="connsiteY3" fmla="*/ 0 h 1862048"/>
              <a:gd name="connsiteX4" fmla="*/ 2274049 w 6253636"/>
              <a:gd name="connsiteY4" fmla="*/ 0 h 1862048"/>
              <a:gd name="connsiteX5" fmla="*/ 2967635 w 6253636"/>
              <a:gd name="connsiteY5" fmla="*/ 0 h 1862048"/>
              <a:gd name="connsiteX6" fmla="*/ 3661220 w 6253636"/>
              <a:gd name="connsiteY6" fmla="*/ 0 h 1862048"/>
              <a:gd name="connsiteX7" fmla="*/ 4042123 w 6253636"/>
              <a:gd name="connsiteY7" fmla="*/ 0 h 1862048"/>
              <a:gd name="connsiteX8" fmla="*/ 4610635 w 6253636"/>
              <a:gd name="connsiteY8" fmla="*/ 0 h 1862048"/>
              <a:gd name="connsiteX9" fmla="*/ 4991539 w 6253636"/>
              <a:gd name="connsiteY9" fmla="*/ 0 h 1862048"/>
              <a:gd name="connsiteX10" fmla="*/ 5497515 w 6253636"/>
              <a:gd name="connsiteY10" fmla="*/ 0 h 1862048"/>
              <a:gd name="connsiteX11" fmla="*/ 6253636 w 6253636"/>
              <a:gd name="connsiteY11" fmla="*/ 0 h 1862048"/>
              <a:gd name="connsiteX12" fmla="*/ 6253636 w 6253636"/>
              <a:gd name="connsiteY12" fmla="*/ 465512 h 1862048"/>
              <a:gd name="connsiteX13" fmla="*/ 6253636 w 6253636"/>
              <a:gd name="connsiteY13" fmla="*/ 931024 h 1862048"/>
              <a:gd name="connsiteX14" fmla="*/ 6253636 w 6253636"/>
              <a:gd name="connsiteY14" fmla="*/ 1396536 h 1862048"/>
              <a:gd name="connsiteX15" fmla="*/ 6253636 w 6253636"/>
              <a:gd name="connsiteY15" fmla="*/ 1862048 h 1862048"/>
              <a:gd name="connsiteX16" fmla="*/ 5747660 w 6253636"/>
              <a:gd name="connsiteY16" fmla="*/ 1862048 h 1862048"/>
              <a:gd name="connsiteX17" fmla="*/ 5054075 w 6253636"/>
              <a:gd name="connsiteY17" fmla="*/ 1862048 h 1862048"/>
              <a:gd name="connsiteX18" fmla="*/ 4673172 w 6253636"/>
              <a:gd name="connsiteY18" fmla="*/ 1862048 h 1862048"/>
              <a:gd name="connsiteX19" fmla="*/ 3979587 w 6253636"/>
              <a:gd name="connsiteY19" fmla="*/ 1862048 h 1862048"/>
              <a:gd name="connsiteX20" fmla="*/ 3411074 w 6253636"/>
              <a:gd name="connsiteY20" fmla="*/ 1862048 h 1862048"/>
              <a:gd name="connsiteX21" fmla="*/ 2780025 w 6253636"/>
              <a:gd name="connsiteY21" fmla="*/ 1862048 h 1862048"/>
              <a:gd name="connsiteX22" fmla="*/ 2399122 w 6253636"/>
              <a:gd name="connsiteY22" fmla="*/ 1862048 h 1862048"/>
              <a:gd name="connsiteX23" fmla="*/ 1705537 w 6253636"/>
              <a:gd name="connsiteY23" fmla="*/ 1862048 h 1862048"/>
              <a:gd name="connsiteX24" fmla="*/ 1074488 w 6253636"/>
              <a:gd name="connsiteY24" fmla="*/ 1862048 h 1862048"/>
              <a:gd name="connsiteX25" fmla="*/ 631049 w 6253636"/>
              <a:gd name="connsiteY25" fmla="*/ 1862048 h 1862048"/>
              <a:gd name="connsiteX26" fmla="*/ 0 w 6253636"/>
              <a:gd name="connsiteY26" fmla="*/ 1862048 h 1862048"/>
              <a:gd name="connsiteX27" fmla="*/ 0 w 6253636"/>
              <a:gd name="connsiteY27" fmla="*/ 1415156 h 1862048"/>
              <a:gd name="connsiteX28" fmla="*/ 0 w 6253636"/>
              <a:gd name="connsiteY28" fmla="*/ 968265 h 1862048"/>
              <a:gd name="connsiteX29" fmla="*/ 0 w 6253636"/>
              <a:gd name="connsiteY29" fmla="*/ 558614 h 1862048"/>
              <a:gd name="connsiteX30" fmla="*/ 0 w 6253636"/>
              <a:gd name="connsiteY30" fmla="*/ 0 h 186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253636" h="1862048" fill="none" extrusionOk="0">
                <a:moveTo>
                  <a:pt x="0" y="0"/>
                </a:moveTo>
                <a:cubicBezTo>
                  <a:pt x="299886" y="-36415"/>
                  <a:pt x="368460" y="17295"/>
                  <a:pt x="693585" y="0"/>
                </a:cubicBezTo>
                <a:cubicBezTo>
                  <a:pt x="1018710" y="-17295"/>
                  <a:pt x="1019165" y="7839"/>
                  <a:pt x="1324634" y="0"/>
                </a:cubicBezTo>
                <a:cubicBezTo>
                  <a:pt x="1630103" y="-7839"/>
                  <a:pt x="1573180" y="37516"/>
                  <a:pt x="1768073" y="0"/>
                </a:cubicBezTo>
                <a:cubicBezTo>
                  <a:pt x="1962966" y="-37516"/>
                  <a:pt x="2169044" y="4993"/>
                  <a:pt x="2274049" y="0"/>
                </a:cubicBezTo>
                <a:cubicBezTo>
                  <a:pt x="2379054" y="-4993"/>
                  <a:pt x="2719152" y="21692"/>
                  <a:pt x="2967635" y="0"/>
                </a:cubicBezTo>
                <a:cubicBezTo>
                  <a:pt x="3216118" y="-21692"/>
                  <a:pt x="3485351" y="18594"/>
                  <a:pt x="3661220" y="0"/>
                </a:cubicBezTo>
                <a:cubicBezTo>
                  <a:pt x="3837090" y="-18594"/>
                  <a:pt x="3913483" y="28597"/>
                  <a:pt x="4042123" y="0"/>
                </a:cubicBezTo>
                <a:cubicBezTo>
                  <a:pt x="4170763" y="-28597"/>
                  <a:pt x="4328925" y="64584"/>
                  <a:pt x="4610635" y="0"/>
                </a:cubicBezTo>
                <a:cubicBezTo>
                  <a:pt x="4892345" y="-64584"/>
                  <a:pt x="4871625" y="17700"/>
                  <a:pt x="4991539" y="0"/>
                </a:cubicBezTo>
                <a:cubicBezTo>
                  <a:pt x="5111453" y="-17700"/>
                  <a:pt x="5305558" y="32601"/>
                  <a:pt x="5497515" y="0"/>
                </a:cubicBezTo>
                <a:cubicBezTo>
                  <a:pt x="5689472" y="-32601"/>
                  <a:pt x="5888546" y="36440"/>
                  <a:pt x="6253636" y="0"/>
                </a:cubicBezTo>
                <a:cubicBezTo>
                  <a:pt x="6270856" y="167744"/>
                  <a:pt x="6215793" y="323161"/>
                  <a:pt x="6253636" y="465512"/>
                </a:cubicBezTo>
                <a:cubicBezTo>
                  <a:pt x="6291479" y="607863"/>
                  <a:pt x="6208609" y="797187"/>
                  <a:pt x="6253636" y="931024"/>
                </a:cubicBezTo>
                <a:cubicBezTo>
                  <a:pt x="6298663" y="1064861"/>
                  <a:pt x="6198313" y="1301051"/>
                  <a:pt x="6253636" y="1396536"/>
                </a:cubicBezTo>
                <a:cubicBezTo>
                  <a:pt x="6308959" y="1492021"/>
                  <a:pt x="6212638" y="1655776"/>
                  <a:pt x="6253636" y="1862048"/>
                </a:cubicBezTo>
                <a:cubicBezTo>
                  <a:pt x="6150678" y="1864002"/>
                  <a:pt x="5925066" y="1840497"/>
                  <a:pt x="5747660" y="1862048"/>
                </a:cubicBezTo>
                <a:cubicBezTo>
                  <a:pt x="5570254" y="1883599"/>
                  <a:pt x="5287877" y="1831076"/>
                  <a:pt x="5054075" y="1862048"/>
                </a:cubicBezTo>
                <a:cubicBezTo>
                  <a:pt x="4820273" y="1893020"/>
                  <a:pt x="4797535" y="1828131"/>
                  <a:pt x="4673172" y="1862048"/>
                </a:cubicBezTo>
                <a:cubicBezTo>
                  <a:pt x="4548809" y="1895965"/>
                  <a:pt x="4292073" y="1826623"/>
                  <a:pt x="3979587" y="1862048"/>
                </a:cubicBezTo>
                <a:cubicBezTo>
                  <a:pt x="3667101" y="1897473"/>
                  <a:pt x="3692633" y="1812098"/>
                  <a:pt x="3411074" y="1862048"/>
                </a:cubicBezTo>
                <a:cubicBezTo>
                  <a:pt x="3129515" y="1911998"/>
                  <a:pt x="3026797" y="1810651"/>
                  <a:pt x="2780025" y="1862048"/>
                </a:cubicBezTo>
                <a:cubicBezTo>
                  <a:pt x="2533253" y="1913445"/>
                  <a:pt x="2509485" y="1841835"/>
                  <a:pt x="2399122" y="1862048"/>
                </a:cubicBezTo>
                <a:cubicBezTo>
                  <a:pt x="2288759" y="1882261"/>
                  <a:pt x="1964307" y="1860765"/>
                  <a:pt x="1705537" y="1862048"/>
                </a:cubicBezTo>
                <a:cubicBezTo>
                  <a:pt x="1446767" y="1863331"/>
                  <a:pt x="1267859" y="1802378"/>
                  <a:pt x="1074488" y="1862048"/>
                </a:cubicBezTo>
                <a:cubicBezTo>
                  <a:pt x="881117" y="1921718"/>
                  <a:pt x="746656" y="1812423"/>
                  <a:pt x="631049" y="1862048"/>
                </a:cubicBezTo>
                <a:cubicBezTo>
                  <a:pt x="515442" y="1911673"/>
                  <a:pt x="302345" y="1845774"/>
                  <a:pt x="0" y="1862048"/>
                </a:cubicBezTo>
                <a:cubicBezTo>
                  <a:pt x="-46512" y="1723518"/>
                  <a:pt x="46923" y="1593255"/>
                  <a:pt x="0" y="1415156"/>
                </a:cubicBezTo>
                <a:cubicBezTo>
                  <a:pt x="-46923" y="1237057"/>
                  <a:pt x="9455" y="1097193"/>
                  <a:pt x="0" y="968265"/>
                </a:cubicBezTo>
                <a:cubicBezTo>
                  <a:pt x="-9455" y="839337"/>
                  <a:pt x="3940" y="729448"/>
                  <a:pt x="0" y="558614"/>
                </a:cubicBezTo>
                <a:cubicBezTo>
                  <a:pt x="-3940" y="387780"/>
                  <a:pt x="57312" y="156425"/>
                  <a:pt x="0" y="0"/>
                </a:cubicBezTo>
                <a:close/>
              </a:path>
              <a:path w="6253636" h="1862048" stroke="0" extrusionOk="0">
                <a:moveTo>
                  <a:pt x="0" y="0"/>
                </a:moveTo>
                <a:cubicBezTo>
                  <a:pt x="124030" y="-1573"/>
                  <a:pt x="318145" y="38458"/>
                  <a:pt x="505976" y="0"/>
                </a:cubicBezTo>
                <a:cubicBezTo>
                  <a:pt x="693807" y="-38458"/>
                  <a:pt x="921233" y="69959"/>
                  <a:pt x="1199561" y="0"/>
                </a:cubicBezTo>
                <a:cubicBezTo>
                  <a:pt x="1477890" y="-69959"/>
                  <a:pt x="1553220" y="1392"/>
                  <a:pt x="1830610" y="0"/>
                </a:cubicBezTo>
                <a:cubicBezTo>
                  <a:pt x="2108000" y="-1392"/>
                  <a:pt x="2185840" y="17841"/>
                  <a:pt x="2336586" y="0"/>
                </a:cubicBezTo>
                <a:cubicBezTo>
                  <a:pt x="2487332" y="-17841"/>
                  <a:pt x="2831644" y="53819"/>
                  <a:pt x="3030171" y="0"/>
                </a:cubicBezTo>
                <a:cubicBezTo>
                  <a:pt x="3228698" y="-53819"/>
                  <a:pt x="3485245" y="71753"/>
                  <a:pt x="3723756" y="0"/>
                </a:cubicBezTo>
                <a:cubicBezTo>
                  <a:pt x="3962267" y="-71753"/>
                  <a:pt x="3922566" y="25538"/>
                  <a:pt x="4104659" y="0"/>
                </a:cubicBezTo>
                <a:cubicBezTo>
                  <a:pt x="4286752" y="-25538"/>
                  <a:pt x="4439310" y="5745"/>
                  <a:pt x="4735708" y="0"/>
                </a:cubicBezTo>
                <a:cubicBezTo>
                  <a:pt x="5032106" y="-5745"/>
                  <a:pt x="5039366" y="18789"/>
                  <a:pt x="5116611" y="0"/>
                </a:cubicBezTo>
                <a:cubicBezTo>
                  <a:pt x="5193856" y="-18789"/>
                  <a:pt x="5469268" y="35447"/>
                  <a:pt x="5560051" y="0"/>
                </a:cubicBezTo>
                <a:cubicBezTo>
                  <a:pt x="5650834" y="-35447"/>
                  <a:pt x="6009567" y="53239"/>
                  <a:pt x="6253636" y="0"/>
                </a:cubicBezTo>
                <a:cubicBezTo>
                  <a:pt x="6275909" y="141775"/>
                  <a:pt x="6207920" y="353718"/>
                  <a:pt x="6253636" y="502753"/>
                </a:cubicBezTo>
                <a:cubicBezTo>
                  <a:pt x="6299352" y="651788"/>
                  <a:pt x="6244692" y="867839"/>
                  <a:pt x="6253636" y="1005506"/>
                </a:cubicBezTo>
                <a:cubicBezTo>
                  <a:pt x="6262580" y="1143173"/>
                  <a:pt x="6251966" y="1554271"/>
                  <a:pt x="6253636" y="1862048"/>
                </a:cubicBezTo>
                <a:cubicBezTo>
                  <a:pt x="6046930" y="1909375"/>
                  <a:pt x="5803932" y="1850941"/>
                  <a:pt x="5560051" y="1862048"/>
                </a:cubicBezTo>
                <a:cubicBezTo>
                  <a:pt x="5316171" y="1873155"/>
                  <a:pt x="5186395" y="1849580"/>
                  <a:pt x="5054075" y="1862048"/>
                </a:cubicBezTo>
                <a:cubicBezTo>
                  <a:pt x="4921755" y="1874516"/>
                  <a:pt x="4704846" y="1806164"/>
                  <a:pt x="4548099" y="1862048"/>
                </a:cubicBezTo>
                <a:cubicBezTo>
                  <a:pt x="4391352" y="1917932"/>
                  <a:pt x="4288085" y="1844620"/>
                  <a:pt x="4104659" y="1862048"/>
                </a:cubicBezTo>
                <a:cubicBezTo>
                  <a:pt x="3921233" y="1879476"/>
                  <a:pt x="3641667" y="1814624"/>
                  <a:pt x="3411074" y="1862048"/>
                </a:cubicBezTo>
                <a:cubicBezTo>
                  <a:pt x="3180482" y="1909472"/>
                  <a:pt x="2976216" y="1845083"/>
                  <a:pt x="2842562" y="1862048"/>
                </a:cubicBezTo>
                <a:cubicBezTo>
                  <a:pt x="2708908" y="1879013"/>
                  <a:pt x="2513465" y="1834511"/>
                  <a:pt x="2336586" y="1862048"/>
                </a:cubicBezTo>
                <a:cubicBezTo>
                  <a:pt x="2159707" y="1889585"/>
                  <a:pt x="2025697" y="1820996"/>
                  <a:pt x="1768073" y="1862048"/>
                </a:cubicBezTo>
                <a:cubicBezTo>
                  <a:pt x="1510449" y="1903100"/>
                  <a:pt x="1386476" y="1812213"/>
                  <a:pt x="1137025" y="1862048"/>
                </a:cubicBezTo>
                <a:cubicBezTo>
                  <a:pt x="887574" y="1911883"/>
                  <a:pt x="858604" y="1810949"/>
                  <a:pt x="693585" y="1862048"/>
                </a:cubicBezTo>
                <a:cubicBezTo>
                  <a:pt x="528566" y="1913147"/>
                  <a:pt x="327337" y="1801120"/>
                  <a:pt x="0" y="1862048"/>
                </a:cubicBezTo>
                <a:cubicBezTo>
                  <a:pt x="-6111" y="1675565"/>
                  <a:pt x="42381" y="1504273"/>
                  <a:pt x="0" y="1377916"/>
                </a:cubicBezTo>
                <a:cubicBezTo>
                  <a:pt x="-42381" y="1251559"/>
                  <a:pt x="13881" y="1074052"/>
                  <a:pt x="0" y="931024"/>
                </a:cubicBezTo>
                <a:cubicBezTo>
                  <a:pt x="-13881" y="787996"/>
                  <a:pt x="14238" y="580047"/>
                  <a:pt x="0" y="465512"/>
                </a:cubicBezTo>
                <a:cubicBezTo>
                  <a:pt x="-14238" y="350977"/>
                  <a:pt x="33156" y="20224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4050156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00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544D28C-7226-4388-BE4E-ADAB4F022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078846"/>
            <a:ext cx="5294716" cy="2700306"/>
          </a:xfrm>
          <a:prstGeom prst="rect">
            <a:avLst/>
          </a:prstGeom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tudent GIFs - Get the best gif on GIFER">
            <a:extLst>
              <a:ext uri="{FF2B5EF4-FFF2-40B4-BE49-F238E27FC236}">
                <a16:creationId xmlns:a16="http://schemas.microsoft.com/office/drawing/2014/main" id="{E24B1D1A-6F8F-494F-BC9E-65E38090B9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17" y="1000049"/>
            <a:ext cx="5294715" cy="485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901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ết">
            <a:extLst>
              <a:ext uri="{FF2B5EF4-FFF2-40B4-BE49-F238E27FC236}">
                <a16:creationId xmlns:a16="http://schemas.microsoft.com/office/drawing/2014/main" id="{2688CA6D-6D06-4995-B98E-FF98B7793957}"/>
              </a:ext>
            </a:extLst>
          </p:cNvPr>
          <p:cNvSpPr txBox="1"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9900FF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Thực hiện các yêu cầu dưới đây:</a:t>
            </a:r>
          </a:p>
          <a:p>
            <a:r>
              <a:rPr lang="en-US" sz="400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Đặt 2 – 3 câu với từ ngữ tìm được ở bài tập 3.</a:t>
            </a:r>
            <a:endParaRPr lang="vi-VN" sz="4000" dirty="0">
              <a:solidFill>
                <a:srgbClr val="99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516E3C-7ED5-444F-A6C1-D5322AC196BE}"/>
              </a:ext>
            </a:extLst>
          </p:cNvPr>
          <p:cNvGrpSpPr/>
          <p:nvPr/>
        </p:nvGrpSpPr>
        <p:grpSpPr>
          <a:xfrm>
            <a:off x="377106" y="1604144"/>
            <a:ext cx="11814894" cy="5360555"/>
            <a:chOff x="637674" y="806116"/>
            <a:chExt cx="5785863" cy="6651782"/>
          </a:xfrm>
        </p:grpSpPr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DEA98FBB-B534-4714-837A-203731C81D6B}"/>
                </a:ext>
              </a:extLst>
            </p:cNvPr>
            <p:cNvSpPr/>
            <p:nvPr/>
          </p:nvSpPr>
          <p:spPr>
            <a:xfrm>
              <a:off x="637674" y="806116"/>
              <a:ext cx="5387623" cy="6040304"/>
            </a:xfrm>
            <a:custGeom>
              <a:avLst/>
              <a:gdLst>
                <a:gd name="connsiteX0" fmla="*/ 916411 w 4415589"/>
                <a:gd name="connsiteY0" fmla="*/ 0 h 5245768"/>
                <a:gd name="connsiteX1" fmla="*/ 1429624 w 4415589"/>
                <a:gd name="connsiteY1" fmla="*/ 0 h 5245768"/>
                <a:gd name="connsiteX2" fmla="*/ 2082804 w 4415589"/>
                <a:gd name="connsiteY2" fmla="*/ 0 h 5245768"/>
                <a:gd name="connsiteX3" fmla="*/ 2700992 w 4415589"/>
                <a:gd name="connsiteY3" fmla="*/ 0 h 5245768"/>
                <a:gd name="connsiteX4" fmla="*/ 3249196 w 4415589"/>
                <a:gd name="connsiteY4" fmla="*/ 0 h 5245768"/>
                <a:gd name="connsiteX5" fmla="*/ 3902376 w 4415589"/>
                <a:gd name="connsiteY5" fmla="*/ 0 h 5245768"/>
                <a:gd name="connsiteX6" fmla="*/ 4415589 w 4415589"/>
                <a:gd name="connsiteY6" fmla="*/ 0 h 5245768"/>
                <a:gd name="connsiteX7" fmla="*/ 4415589 w 4415589"/>
                <a:gd name="connsiteY7" fmla="*/ 0 h 5245768"/>
                <a:gd name="connsiteX8" fmla="*/ 4415589 w 4415589"/>
                <a:gd name="connsiteY8" fmla="*/ 584463 h 5245768"/>
                <a:gd name="connsiteX9" fmla="*/ 4415589 w 4415589"/>
                <a:gd name="connsiteY9" fmla="*/ 995752 h 5245768"/>
                <a:gd name="connsiteX10" fmla="*/ 4415589 w 4415589"/>
                <a:gd name="connsiteY10" fmla="*/ 1536922 h 5245768"/>
                <a:gd name="connsiteX11" fmla="*/ 4415589 w 4415589"/>
                <a:gd name="connsiteY11" fmla="*/ 1991504 h 5245768"/>
                <a:gd name="connsiteX12" fmla="*/ 4415589 w 4415589"/>
                <a:gd name="connsiteY12" fmla="*/ 2619261 h 5245768"/>
                <a:gd name="connsiteX13" fmla="*/ 4415589 w 4415589"/>
                <a:gd name="connsiteY13" fmla="*/ 3160431 h 5245768"/>
                <a:gd name="connsiteX14" fmla="*/ 4415589 w 4415589"/>
                <a:gd name="connsiteY14" fmla="*/ 3615013 h 5245768"/>
                <a:gd name="connsiteX15" fmla="*/ 4415589 w 4415589"/>
                <a:gd name="connsiteY15" fmla="*/ 4329357 h 5245768"/>
                <a:gd name="connsiteX16" fmla="*/ 3499178 w 4415589"/>
                <a:gd name="connsiteY16" fmla="*/ 5245768 h 5245768"/>
                <a:gd name="connsiteX17" fmla="*/ 2915982 w 4415589"/>
                <a:gd name="connsiteY17" fmla="*/ 5245768 h 5245768"/>
                <a:gd name="connsiteX18" fmla="*/ 2402769 w 4415589"/>
                <a:gd name="connsiteY18" fmla="*/ 5245768 h 5245768"/>
                <a:gd name="connsiteX19" fmla="*/ 1784581 w 4415589"/>
                <a:gd name="connsiteY19" fmla="*/ 5245768 h 5245768"/>
                <a:gd name="connsiteX20" fmla="*/ 1131401 w 4415589"/>
                <a:gd name="connsiteY20" fmla="*/ 5245768 h 5245768"/>
                <a:gd name="connsiteX21" fmla="*/ 618188 w 4415589"/>
                <a:gd name="connsiteY21" fmla="*/ 5245768 h 5245768"/>
                <a:gd name="connsiteX22" fmla="*/ 0 w 4415589"/>
                <a:gd name="connsiteY22" fmla="*/ 5245768 h 5245768"/>
                <a:gd name="connsiteX23" fmla="*/ 0 w 4415589"/>
                <a:gd name="connsiteY23" fmla="*/ 5245768 h 5245768"/>
                <a:gd name="connsiteX24" fmla="*/ 0 w 4415589"/>
                <a:gd name="connsiteY24" fmla="*/ 4661305 h 5245768"/>
                <a:gd name="connsiteX25" fmla="*/ 0 w 4415589"/>
                <a:gd name="connsiteY25" fmla="*/ 4163429 h 5245768"/>
                <a:gd name="connsiteX26" fmla="*/ 0 w 4415589"/>
                <a:gd name="connsiteY26" fmla="*/ 3535672 h 5245768"/>
                <a:gd name="connsiteX27" fmla="*/ 0 w 4415589"/>
                <a:gd name="connsiteY27" fmla="*/ 3081090 h 5245768"/>
                <a:gd name="connsiteX28" fmla="*/ 0 w 4415589"/>
                <a:gd name="connsiteY28" fmla="*/ 2669801 h 5245768"/>
                <a:gd name="connsiteX29" fmla="*/ 0 w 4415589"/>
                <a:gd name="connsiteY29" fmla="*/ 2085337 h 5245768"/>
                <a:gd name="connsiteX30" fmla="*/ 0 w 4415589"/>
                <a:gd name="connsiteY30" fmla="*/ 1587461 h 5245768"/>
                <a:gd name="connsiteX31" fmla="*/ 0 w 4415589"/>
                <a:gd name="connsiteY31" fmla="*/ 916411 h 5245768"/>
                <a:gd name="connsiteX32" fmla="*/ 916411 w 4415589"/>
                <a:gd name="connsiteY32" fmla="*/ 0 h 524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15589" h="5245768" fill="none" extrusionOk="0">
                  <a:moveTo>
                    <a:pt x="916411" y="0"/>
                  </a:moveTo>
                  <a:cubicBezTo>
                    <a:pt x="1046677" y="-10833"/>
                    <a:pt x="1319218" y="7903"/>
                    <a:pt x="1429624" y="0"/>
                  </a:cubicBezTo>
                  <a:cubicBezTo>
                    <a:pt x="1540030" y="-7903"/>
                    <a:pt x="1768381" y="38276"/>
                    <a:pt x="2082804" y="0"/>
                  </a:cubicBezTo>
                  <a:cubicBezTo>
                    <a:pt x="2397227" y="-38276"/>
                    <a:pt x="2500570" y="58627"/>
                    <a:pt x="2700992" y="0"/>
                  </a:cubicBezTo>
                  <a:cubicBezTo>
                    <a:pt x="2901414" y="-58627"/>
                    <a:pt x="3035415" y="60890"/>
                    <a:pt x="3249196" y="0"/>
                  </a:cubicBezTo>
                  <a:cubicBezTo>
                    <a:pt x="3462977" y="-60890"/>
                    <a:pt x="3762572" y="38352"/>
                    <a:pt x="3902376" y="0"/>
                  </a:cubicBezTo>
                  <a:cubicBezTo>
                    <a:pt x="4042180" y="-38352"/>
                    <a:pt x="4258684" y="58705"/>
                    <a:pt x="4415589" y="0"/>
                  </a:cubicBezTo>
                  <a:lnTo>
                    <a:pt x="4415589" y="0"/>
                  </a:lnTo>
                  <a:cubicBezTo>
                    <a:pt x="4465409" y="159033"/>
                    <a:pt x="4384465" y="354492"/>
                    <a:pt x="4415589" y="584463"/>
                  </a:cubicBezTo>
                  <a:cubicBezTo>
                    <a:pt x="4446713" y="814434"/>
                    <a:pt x="4398253" y="790655"/>
                    <a:pt x="4415589" y="995752"/>
                  </a:cubicBezTo>
                  <a:cubicBezTo>
                    <a:pt x="4432925" y="1200849"/>
                    <a:pt x="4366171" y="1300776"/>
                    <a:pt x="4415589" y="1536922"/>
                  </a:cubicBezTo>
                  <a:cubicBezTo>
                    <a:pt x="4465007" y="1773068"/>
                    <a:pt x="4362691" y="1820760"/>
                    <a:pt x="4415589" y="1991504"/>
                  </a:cubicBezTo>
                  <a:cubicBezTo>
                    <a:pt x="4468487" y="2162248"/>
                    <a:pt x="4403870" y="2480262"/>
                    <a:pt x="4415589" y="2619261"/>
                  </a:cubicBezTo>
                  <a:cubicBezTo>
                    <a:pt x="4427308" y="2758260"/>
                    <a:pt x="4405543" y="2891489"/>
                    <a:pt x="4415589" y="3160431"/>
                  </a:cubicBezTo>
                  <a:cubicBezTo>
                    <a:pt x="4425635" y="3429373"/>
                    <a:pt x="4368816" y="3455176"/>
                    <a:pt x="4415589" y="3615013"/>
                  </a:cubicBezTo>
                  <a:cubicBezTo>
                    <a:pt x="4462362" y="3774850"/>
                    <a:pt x="4361992" y="4081847"/>
                    <a:pt x="4415589" y="4329357"/>
                  </a:cubicBezTo>
                  <a:cubicBezTo>
                    <a:pt x="4446044" y="4741546"/>
                    <a:pt x="4005263" y="5099652"/>
                    <a:pt x="3499178" y="5245768"/>
                  </a:cubicBezTo>
                  <a:cubicBezTo>
                    <a:pt x="3306254" y="5247716"/>
                    <a:pt x="3161258" y="5204027"/>
                    <a:pt x="2915982" y="5245768"/>
                  </a:cubicBezTo>
                  <a:cubicBezTo>
                    <a:pt x="2670706" y="5287509"/>
                    <a:pt x="2658885" y="5197823"/>
                    <a:pt x="2402769" y="5245768"/>
                  </a:cubicBezTo>
                  <a:cubicBezTo>
                    <a:pt x="2146653" y="5293713"/>
                    <a:pt x="1947139" y="5219710"/>
                    <a:pt x="1784581" y="5245768"/>
                  </a:cubicBezTo>
                  <a:cubicBezTo>
                    <a:pt x="1622023" y="5271826"/>
                    <a:pt x="1380814" y="5186915"/>
                    <a:pt x="1131401" y="5245768"/>
                  </a:cubicBezTo>
                  <a:cubicBezTo>
                    <a:pt x="881988" y="5304621"/>
                    <a:pt x="750259" y="5229928"/>
                    <a:pt x="618188" y="5245768"/>
                  </a:cubicBezTo>
                  <a:cubicBezTo>
                    <a:pt x="486117" y="5261608"/>
                    <a:pt x="182491" y="5229322"/>
                    <a:pt x="0" y="5245768"/>
                  </a:cubicBezTo>
                  <a:lnTo>
                    <a:pt x="0" y="5245768"/>
                  </a:lnTo>
                  <a:cubicBezTo>
                    <a:pt x="-53490" y="5108256"/>
                    <a:pt x="65732" y="4782139"/>
                    <a:pt x="0" y="4661305"/>
                  </a:cubicBezTo>
                  <a:cubicBezTo>
                    <a:pt x="-65732" y="4540471"/>
                    <a:pt x="54439" y="4318157"/>
                    <a:pt x="0" y="4163429"/>
                  </a:cubicBezTo>
                  <a:cubicBezTo>
                    <a:pt x="-54439" y="4008701"/>
                    <a:pt x="3163" y="3812965"/>
                    <a:pt x="0" y="3535672"/>
                  </a:cubicBezTo>
                  <a:cubicBezTo>
                    <a:pt x="-3163" y="3258379"/>
                    <a:pt x="21832" y="3225782"/>
                    <a:pt x="0" y="3081090"/>
                  </a:cubicBezTo>
                  <a:cubicBezTo>
                    <a:pt x="-21832" y="2936398"/>
                    <a:pt x="41280" y="2837542"/>
                    <a:pt x="0" y="2669801"/>
                  </a:cubicBezTo>
                  <a:cubicBezTo>
                    <a:pt x="-41280" y="2502060"/>
                    <a:pt x="25603" y="2276357"/>
                    <a:pt x="0" y="2085337"/>
                  </a:cubicBezTo>
                  <a:cubicBezTo>
                    <a:pt x="-25603" y="1894317"/>
                    <a:pt x="15920" y="1793581"/>
                    <a:pt x="0" y="1587461"/>
                  </a:cubicBezTo>
                  <a:cubicBezTo>
                    <a:pt x="-15920" y="1381341"/>
                    <a:pt x="9371" y="1055858"/>
                    <a:pt x="0" y="916411"/>
                  </a:cubicBezTo>
                  <a:cubicBezTo>
                    <a:pt x="-26746" y="346633"/>
                    <a:pt x="459882" y="-11518"/>
                    <a:pt x="916411" y="0"/>
                  </a:cubicBezTo>
                  <a:close/>
                </a:path>
                <a:path w="4415589" h="5245768" stroke="0" extrusionOk="0">
                  <a:moveTo>
                    <a:pt x="916411" y="0"/>
                  </a:moveTo>
                  <a:cubicBezTo>
                    <a:pt x="1176497" y="-7348"/>
                    <a:pt x="1321607" y="5658"/>
                    <a:pt x="1464616" y="0"/>
                  </a:cubicBezTo>
                  <a:cubicBezTo>
                    <a:pt x="1607625" y="-5658"/>
                    <a:pt x="1791942" y="49707"/>
                    <a:pt x="2012820" y="0"/>
                  </a:cubicBezTo>
                  <a:cubicBezTo>
                    <a:pt x="2233698" y="-49707"/>
                    <a:pt x="2402465" y="18944"/>
                    <a:pt x="2526033" y="0"/>
                  </a:cubicBezTo>
                  <a:cubicBezTo>
                    <a:pt x="2649601" y="-18944"/>
                    <a:pt x="2794984" y="27564"/>
                    <a:pt x="3004254" y="0"/>
                  </a:cubicBezTo>
                  <a:cubicBezTo>
                    <a:pt x="3213524" y="-27564"/>
                    <a:pt x="3321474" y="42744"/>
                    <a:pt x="3622442" y="0"/>
                  </a:cubicBezTo>
                  <a:cubicBezTo>
                    <a:pt x="3923410" y="-42744"/>
                    <a:pt x="4166760" y="35870"/>
                    <a:pt x="4415589" y="0"/>
                  </a:cubicBezTo>
                  <a:lnTo>
                    <a:pt x="4415589" y="0"/>
                  </a:lnTo>
                  <a:cubicBezTo>
                    <a:pt x="4454015" y="203749"/>
                    <a:pt x="4358913" y="291766"/>
                    <a:pt x="4415589" y="541170"/>
                  </a:cubicBezTo>
                  <a:cubicBezTo>
                    <a:pt x="4472265" y="790574"/>
                    <a:pt x="4395221" y="975486"/>
                    <a:pt x="4415589" y="1125633"/>
                  </a:cubicBezTo>
                  <a:cubicBezTo>
                    <a:pt x="4435957" y="1275780"/>
                    <a:pt x="4362317" y="1515161"/>
                    <a:pt x="4415589" y="1753390"/>
                  </a:cubicBezTo>
                  <a:cubicBezTo>
                    <a:pt x="4468861" y="1991619"/>
                    <a:pt x="4366885" y="2045698"/>
                    <a:pt x="4415589" y="2164679"/>
                  </a:cubicBezTo>
                  <a:cubicBezTo>
                    <a:pt x="4464293" y="2283660"/>
                    <a:pt x="4384105" y="2499368"/>
                    <a:pt x="4415589" y="2619261"/>
                  </a:cubicBezTo>
                  <a:cubicBezTo>
                    <a:pt x="4447073" y="2739154"/>
                    <a:pt x="4406870" y="2949032"/>
                    <a:pt x="4415589" y="3160431"/>
                  </a:cubicBezTo>
                  <a:cubicBezTo>
                    <a:pt x="4424308" y="3371830"/>
                    <a:pt x="4395904" y="3440556"/>
                    <a:pt x="4415589" y="3701600"/>
                  </a:cubicBezTo>
                  <a:cubicBezTo>
                    <a:pt x="4435274" y="3962644"/>
                    <a:pt x="4392760" y="4148327"/>
                    <a:pt x="4415589" y="4329357"/>
                  </a:cubicBezTo>
                  <a:cubicBezTo>
                    <a:pt x="4474522" y="4937691"/>
                    <a:pt x="4074988" y="5363104"/>
                    <a:pt x="3499178" y="5245768"/>
                  </a:cubicBezTo>
                  <a:cubicBezTo>
                    <a:pt x="3395287" y="5274477"/>
                    <a:pt x="3162620" y="5206393"/>
                    <a:pt x="2985965" y="5245768"/>
                  </a:cubicBezTo>
                  <a:cubicBezTo>
                    <a:pt x="2809310" y="5285143"/>
                    <a:pt x="2657294" y="5182752"/>
                    <a:pt x="2402769" y="5245768"/>
                  </a:cubicBezTo>
                  <a:cubicBezTo>
                    <a:pt x="2148244" y="5308784"/>
                    <a:pt x="2035276" y="5244917"/>
                    <a:pt x="1924548" y="5245768"/>
                  </a:cubicBezTo>
                  <a:cubicBezTo>
                    <a:pt x="1813820" y="5246619"/>
                    <a:pt x="1623571" y="5192080"/>
                    <a:pt x="1341352" y="5245768"/>
                  </a:cubicBezTo>
                  <a:cubicBezTo>
                    <a:pt x="1059133" y="5299456"/>
                    <a:pt x="1056711" y="5196854"/>
                    <a:pt x="793147" y="5245768"/>
                  </a:cubicBezTo>
                  <a:cubicBezTo>
                    <a:pt x="529584" y="5294682"/>
                    <a:pt x="232116" y="5228814"/>
                    <a:pt x="0" y="5245768"/>
                  </a:cubicBezTo>
                  <a:lnTo>
                    <a:pt x="0" y="5245768"/>
                  </a:lnTo>
                  <a:cubicBezTo>
                    <a:pt x="-6897" y="5043226"/>
                    <a:pt x="28427" y="4953454"/>
                    <a:pt x="0" y="4834479"/>
                  </a:cubicBezTo>
                  <a:cubicBezTo>
                    <a:pt x="-28427" y="4715504"/>
                    <a:pt x="8996" y="4341961"/>
                    <a:pt x="0" y="4206722"/>
                  </a:cubicBezTo>
                  <a:cubicBezTo>
                    <a:pt x="-8996" y="4071483"/>
                    <a:pt x="36290" y="3942281"/>
                    <a:pt x="0" y="3708846"/>
                  </a:cubicBezTo>
                  <a:cubicBezTo>
                    <a:pt x="-36290" y="3475411"/>
                    <a:pt x="29305" y="3375711"/>
                    <a:pt x="0" y="3254264"/>
                  </a:cubicBezTo>
                  <a:cubicBezTo>
                    <a:pt x="-29305" y="3132817"/>
                    <a:pt x="39613" y="2979499"/>
                    <a:pt x="0" y="2842975"/>
                  </a:cubicBezTo>
                  <a:cubicBezTo>
                    <a:pt x="-39613" y="2706451"/>
                    <a:pt x="43449" y="2542367"/>
                    <a:pt x="0" y="2431686"/>
                  </a:cubicBezTo>
                  <a:cubicBezTo>
                    <a:pt x="-43449" y="2321005"/>
                    <a:pt x="21387" y="2081658"/>
                    <a:pt x="0" y="1977103"/>
                  </a:cubicBezTo>
                  <a:cubicBezTo>
                    <a:pt x="-21387" y="1872548"/>
                    <a:pt x="57968" y="1599334"/>
                    <a:pt x="0" y="1435934"/>
                  </a:cubicBezTo>
                  <a:cubicBezTo>
                    <a:pt x="-57968" y="1272534"/>
                    <a:pt x="14929" y="1115924"/>
                    <a:pt x="0" y="916411"/>
                  </a:cubicBezTo>
                  <a:cubicBezTo>
                    <a:pt x="69578" y="508785"/>
                    <a:pt x="325031" y="-92075"/>
                    <a:pt x="916411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2028880329">
                    <a:prstGeom prst="round2DiagRect">
                      <a:avLst>
                        <a:gd name="adj1" fmla="val 20754"/>
                        <a:gd name="adj2" fmla="val 0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4ADDCFAC-9A2C-4D2A-BA47-BDA598A5BE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040" y="5151122"/>
              <a:ext cx="2856497" cy="2306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4">
            <a:extLst>
              <a:ext uri="{FF2B5EF4-FFF2-40B4-BE49-F238E27FC236}">
                <a16:creationId xmlns:a16="http://schemas.microsoft.com/office/drawing/2014/main" id="{24AE8E9F-1946-4EEC-B870-BECFF5DF60A4}"/>
              </a:ext>
            </a:extLst>
          </p:cNvPr>
          <p:cNvSpPr/>
          <p:nvPr/>
        </p:nvSpPr>
        <p:spPr>
          <a:xfrm>
            <a:off x="1467790" y="2226454"/>
            <a:ext cx="1644616" cy="523220"/>
          </a:xfrm>
          <a:custGeom>
            <a:avLst/>
            <a:gdLst>
              <a:gd name="connsiteX0" fmla="*/ 0 w 4907114"/>
              <a:gd name="connsiteY0" fmla="*/ 0 h 1569660"/>
              <a:gd name="connsiteX1" fmla="*/ 496164 w 4907114"/>
              <a:gd name="connsiteY1" fmla="*/ 0 h 1569660"/>
              <a:gd name="connsiteX2" fmla="*/ 1139541 w 4907114"/>
              <a:gd name="connsiteY2" fmla="*/ 0 h 1569660"/>
              <a:gd name="connsiteX3" fmla="*/ 1586634 w 4907114"/>
              <a:gd name="connsiteY3" fmla="*/ 0 h 1569660"/>
              <a:gd name="connsiteX4" fmla="*/ 2131868 w 4907114"/>
              <a:gd name="connsiteY4" fmla="*/ 0 h 1569660"/>
              <a:gd name="connsiteX5" fmla="*/ 2726174 w 4907114"/>
              <a:gd name="connsiteY5" fmla="*/ 0 h 1569660"/>
              <a:gd name="connsiteX6" fmla="*/ 3271409 w 4907114"/>
              <a:gd name="connsiteY6" fmla="*/ 0 h 1569660"/>
              <a:gd name="connsiteX7" fmla="*/ 3669431 w 4907114"/>
              <a:gd name="connsiteY7" fmla="*/ 0 h 1569660"/>
              <a:gd name="connsiteX8" fmla="*/ 4263737 w 4907114"/>
              <a:gd name="connsiteY8" fmla="*/ 0 h 1569660"/>
              <a:gd name="connsiteX9" fmla="*/ 4907114 w 4907114"/>
              <a:gd name="connsiteY9" fmla="*/ 0 h 1569660"/>
              <a:gd name="connsiteX10" fmla="*/ 4907114 w 4907114"/>
              <a:gd name="connsiteY10" fmla="*/ 507523 h 1569660"/>
              <a:gd name="connsiteX11" fmla="*/ 4907114 w 4907114"/>
              <a:gd name="connsiteY11" fmla="*/ 1030743 h 1569660"/>
              <a:gd name="connsiteX12" fmla="*/ 4907114 w 4907114"/>
              <a:gd name="connsiteY12" fmla="*/ 1569660 h 1569660"/>
              <a:gd name="connsiteX13" fmla="*/ 4410950 w 4907114"/>
              <a:gd name="connsiteY13" fmla="*/ 1569660 h 1569660"/>
              <a:gd name="connsiteX14" fmla="*/ 3914787 w 4907114"/>
              <a:gd name="connsiteY14" fmla="*/ 1569660 h 1569660"/>
              <a:gd name="connsiteX15" fmla="*/ 3369552 w 4907114"/>
              <a:gd name="connsiteY15" fmla="*/ 1569660 h 1569660"/>
              <a:gd name="connsiteX16" fmla="*/ 2775246 w 4907114"/>
              <a:gd name="connsiteY16" fmla="*/ 1569660 h 1569660"/>
              <a:gd name="connsiteX17" fmla="*/ 2230011 w 4907114"/>
              <a:gd name="connsiteY17" fmla="*/ 1569660 h 1569660"/>
              <a:gd name="connsiteX18" fmla="*/ 1831989 w 4907114"/>
              <a:gd name="connsiteY18" fmla="*/ 1569660 h 1569660"/>
              <a:gd name="connsiteX19" fmla="*/ 1237683 w 4907114"/>
              <a:gd name="connsiteY19" fmla="*/ 1569660 h 1569660"/>
              <a:gd name="connsiteX20" fmla="*/ 692448 w 4907114"/>
              <a:gd name="connsiteY20" fmla="*/ 1569660 h 1569660"/>
              <a:gd name="connsiteX21" fmla="*/ 0 w 4907114"/>
              <a:gd name="connsiteY21" fmla="*/ 1569660 h 1569660"/>
              <a:gd name="connsiteX22" fmla="*/ 0 w 4907114"/>
              <a:gd name="connsiteY22" fmla="*/ 1062137 h 1569660"/>
              <a:gd name="connsiteX23" fmla="*/ 0 w 4907114"/>
              <a:gd name="connsiteY23" fmla="*/ 523220 h 1569660"/>
              <a:gd name="connsiteX24" fmla="*/ 0 w 4907114"/>
              <a:gd name="connsiteY2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907114" h="1569660" fill="none" extrusionOk="0">
                <a:moveTo>
                  <a:pt x="0" y="0"/>
                </a:moveTo>
                <a:cubicBezTo>
                  <a:pt x="213913" y="-18871"/>
                  <a:pt x="324074" y="21759"/>
                  <a:pt x="496164" y="0"/>
                </a:cubicBezTo>
                <a:cubicBezTo>
                  <a:pt x="668254" y="-21759"/>
                  <a:pt x="932875" y="24976"/>
                  <a:pt x="1139541" y="0"/>
                </a:cubicBezTo>
                <a:cubicBezTo>
                  <a:pt x="1346207" y="-24976"/>
                  <a:pt x="1407307" y="34315"/>
                  <a:pt x="1586634" y="0"/>
                </a:cubicBezTo>
                <a:cubicBezTo>
                  <a:pt x="1765961" y="-34315"/>
                  <a:pt x="1886973" y="18295"/>
                  <a:pt x="2131868" y="0"/>
                </a:cubicBezTo>
                <a:cubicBezTo>
                  <a:pt x="2376763" y="-18295"/>
                  <a:pt x="2579603" y="7706"/>
                  <a:pt x="2726174" y="0"/>
                </a:cubicBezTo>
                <a:cubicBezTo>
                  <a:pt x="2872745" y="-7706"/>
                  <a:pt x="3105331" y="64273"/>
                  <a:pt x="3271409" y="0"/>
                </a:cubicBezTo>
                <a:cubicBezTo>
                  <a:pt x="3437488" y="-64273"/>
                  <a:pt x="3580290" y="33056"/>
                  <a:pt x="3669431" y="0"/>
                </a:cubicBezTo>
                <a:cubicBezTo>
                  <a:pt x="3758572" y="-33056"/>
                  <a:pt x="4061630" y="52352"/>
                  <a:pt x="4263737" y="0"/>
                </a:cubicBezTo>
                <a:cubicBezTo>
                  <a:pt x="4465844" y="-52352"/>
                  <a:pt x="4596213" y="64764"/>
                  <a:pt x="4907114" y="0"/>
                </a:cubicBezTo>
                <a:cubicBezTo>
                  <a:pt x="4965721" y="198270"/>
                  <a:pt x="4853841" y="284608"/>
                  <a:pt x="4907114" y="507523"/>
                </a:cubicBezTo>
                <a:cubicBezTo>
                  <a:pt x="4960387" y="730438"/>
                  <a:pt x="4885556" y="784167"/>
                  <a:pt x="4907114" y="1030743"/>
                </a:cubicBezTo>
                <a:cubicBezTo>
                  <a:pt x="4928672" y="1277319"/>
                  <a:pt x="4873923" y="1438291"/>
                  <a:pt x="4907114" y="1569660"/>
                </a:cubicBezTo>
                <a:cubicBezTo>
                  <a:pt x="4798328" y="1611490"/>
                  <a:pt x="4608876" y="1542599"/>
                  <a:pt x="4410950" y="1569660"/>
                </a:cubicBezTo>
                <a:cubicBezTo>
                  <a:pt x="4213024" y="1596721"/>
                  <a:pt x="4086312" y="1562273"/>
                  <a:pt x="3914787" y="1569660"/>
                </a:cubicBezTo>
                <a:cubicBezTo>
                  <a:pt x="3743262" y="1577047"/>
                  <a:pt x="3592541" y="1519209"/>
                  <a:pt x="3369552" y="1569660"/>
                </a:cubicBezTo>
                <a:cubicBezTo>
                  <a:pt x="3146563" y="1620111"/>
                  <a:pt x="2906537" y="1558001"/>
                  <a:pt x="2775246" y="1569660"/>
                </a:cubicBezTo>
                <a:cubicBezTo>
                  <a:pt x="2643955" y="1581319"/>
                  <a:pt x="2474198" y="1553567"/>
                  <a:pt x="2230011" y="1569660"/>
                </a:cubicBezTo>
                <a:cubicBezTo>
                  <a:pt x="1985824" y="1585753"/>
                  <a:pt x="1997439" y="1523230"/>
                  <a:pt x="1831989" y="1569660"/>
                </a:cubicBezTo>
                <a:cubicBezTo>
                  <a:pt x="1666539" y="1616090"/>
                  <a:pt x="1468669" y="1531600"/>
                  <a:pt x="1237683" y="1569660"/>
                </a:cubicBezTo>
                <a:cubicBezTo>
                  <a:pt x="1006697" y="1607720"/>
                  <a:pt x="901686" y="1507101"/>
                  <a:pt x="692448" y="1569660"/>
                </a:cubicBezTo>
                <a:cubicBezTo>
                  <a:pt x="483211" y="1632219"/>
                  <a:pt x="208423" y="1512707"/>
                  <a:pt x="0" y="1569660"/>
                </a:cubicBezTo>
                <a:cubicBezTo>
                  <a:pt x="-33683" y="1408687"/>
                  <a:pt x="46910" y="1267401"/>
                  <a:pt x="0" y="1062137"/>
                </a:cubicBezTo>
                <a:cubicBezTo>
                  <a:pt x="-46910" y="856873"/>
                  <a:pt x="54123" y="639689"/>
                  <a:pt x="0" y="523220"/>
                </a:cubicBezTo>
                <a:cubicBezTo>
                  <a:pt x="-54123" y="406751"/>
                  <a:pt x="33174" y="143917"/>
                  <a:pt x="0" y="0"/>
                </a:cubicBezTo>
                <a:close/>
              </a:path>
              <a:path w="4907114" h="1569660" stroke="0" extrusionOk="0">
                <a:moveTo>
                  <a:pt x="0" y="0"/>
                </a:moveTo>
                <a:cubicBezTo>
                  <a:pt x="220587" y="-56723"/>
                  <a:pt x="285424" y="29966"/>
                  <a:pt x="496164" y="0"/>
                </a:cubicBezTo>
                <a:cubicBezTo>
                  <a:pt x="706904" y="-29966"/>
                  <a:pt x="946549" y="39702"/>
                  <a:pt x="1139541" y="0"/>
                </a:cubicBezTo>
                <a:cubicBezTo>
                  <a:pt x="1332533" y="-39702"/>
                  <a:pt x="1460084" y="60653"/>
                  <a:pt x="1733847" y="0"/>
                </a:cubicBezTo>
                <a:cubicBezTo>
                  <a:pt x="2007610" y="-60653"/>
                  <a:pt x="2016494" y="4822"/>
                  <a:pt x="2230011" y="0"/>
                </a:cubicBezTo>
                <a:cubicBezTo>
                  <a:pt x="2443528" y="-4822"/>
                  <a:pt x="2608301" y="46766"/>
                  <a:pt x="2873388" y="0"/>
                </a:cubicBezTo>
                <a:cubicBezTo>
                  <a:pt x="3138475" y="-46766"/>
                  <a:pt x="3386792" y="6466"/>
                  <a:pt x="3516765" y="0"/>
                </a:cubicBezTo>
                <a:cubicBezTo>
                  <a:pt x="3646738" y="-6466"/>
                  <a:pt x="3779846" y="38012"/>
                  <a:pt x="3914787" y="0"/>
                </a:cubicBezTo>
                <a:cubicBezTo>
                  <a:pt x="4049728" y="-38012"/>
                  <a:pt x="4493179" y="30294"/>
                  <a:pt x="4907114" y="0"/>
                </a:cubicBezTo>
                <a:cubicBezTo>
                  <a:pt x="4939367" y="148429"/>
                  <a:pt x="4870549" y="354978"/>
                  <a:pt x="4907114" y="476130"/>
                </a:cubicBezTo>
                <a:cubicBezTo>
                  <a:pt x="4943679" y="597282"/>
                  <a:pt x="4876728" y="795186"/>
                  <a:pt x="4907114" y="967957"/>
                </a:cubicBezTo>
                <a:cubicBezTo>
                  <a:pt x="4937500" y="1140728"/>
                  <a:pt x="4835123" y="1279402"/>
                  <a:pt x="4907114" y="1569660"/>
                </a:cubicBezTo>
                <a:cubicBezTo>
                  <a:pt x="4735292" y="1584850"/>
                  <a:pt x="4617793" y="1549373"/>
                  <a:pt x="4410950" y="1569660"/>
                </a:cubicBezTo>
                <a:cubicBezTo>
                  <a:pt x="4204107" y="1589947"/>
                  <a:pt x="3988539" y="1555070"/>
                  <a:pt x="3767573" y="1569660"/>
                </a:cubicBezTo>
                <a:cubicBezTo>
                  <a:pt x="3546607" y="1584250"/>
                  <a:pt x="3441335" y="1541082"/>
                  <a:pt x="3320480" y="1569660"/>
                </a:cubicBezTo>
                <a:cubicBezTo>
                  <a:pt x="3199625" y="1598238"/>
                  <a:pt x="2986691" y="1564337"/>
                  <a:pt x="2677103" y="1569660"/>
                </a:cubicBezTo>
                <a:cubicBezTo>
                  <a:pt x="2367515" y="1574983"/>
                  <a:pt x="2406058" y="1557984"/>
                  <a:pt x="2180940" y="1569660"/>
                </a:cubicBezTo>
                <a:cubicBezTo>
                  <a:pt x="1955822" y="1581336"/>
                  <a:pt x="1857678" y="1532560"/>
                  <a:pt x="1684776" y="1569660"/>
                </a:cubicBezTo>
                <a:cubicBezTo>
                  <a:pt x="1511874" y="1606760"/>
                  <a:pt x="1384918" y="1542403"/>
                  <a:pt x="1237683" y="1569660"/>
                </a:cubicBezTo>
                <a:cubicBezTo>
                  <a:pt x="1090448" y="1596917"/>
                  <a:pt x="846957" y="1532125"/>
                  <a:pt x="594306" y="1569660"/>
                </a:cubicBezTo>
                <a:cubicBezTo>
                  <a:pt x="341655" y="1607195"/>
                  <a:pt x="162447" y="1504978"/>
                  <a:pt x="0" y="1569660"/>
                </a:cubicBezTo>
                <a:cubicBezTo>
                  <a:pt x="-29377" y="1385715"/>
                  <a:pt x="27952" y="1255890"/>
                  <a:pt x="0" y="1062137"/>
                </a:cubicBezTo>
                <a:cubicBezTo>
                  <a:pt x="-27952" y="868384"/>
                  <a:pt x="35840" y="776678"/>
                  <a:pt x="0" y="523220"/>
                </a:cubicBezTo>
                <a:cubicBezTo>
                  <a:pt x="-35840" y="269762"/>
                  <a:pt x="46302" y="206114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4050156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3BECD221-7558-4D0D-AFA7-4538B5EFDC7C}"/>
              </a:ext>
            </a:extLst>
          </p:cNvPr>
          <p:cNvSpPr/>
          <p:nvPr/>
        </p:nvSpPr>
        <p:spPr>
          <a:xfrm>
            <a:off x="5495943" y="2096924"/>
            <a:ext cx="1160894" cy="523220"/>
          </a:xfrm>
          <a:custGeom>
            <a:avLst/>
            <a:gdLst>
              <a:gd name="connsiteX0" fmla="*/ 0 w 3934090"/>
              <a:gd name="connsiteY0" fmla="*/ 0 h 1569660"/>
              <a:gd name="connsiteX1" fmla="*/ 640695 w 3934090"/>
              <a:gd name="connsiteY1" fmla="*/ 0 h 1569660"/>
              <a:gd name="connsiteX2" fmla="*/ 1281389 w 3934090"/>
              <a:gd name="connsiteY2" fmla="*/ 0 h 1569660"/>
              <a:gd name="connsiteX3" fmla="*/ 1882743 w 3934090"/>
              <a:gd name="connsiteY3" fmla="*/ 0 h 1569660"/>
              <a:gd name="connsiteX4" fmla="*/ 2523438 w 3934090"/>
              <a:gd name="connsiteY4" fmla="*/ 0 h 1569660"/>
              <a:gd name="connsiteX5" fmla="*/ 3006769 w 3934090"/>
              <a:gd name="connsiteY5" fmla="*/ 0 h 1569660"/>
              <a:gd name="connsiteX6" fmla="*/ 3934090 w 3934090"/>
              <a:gd name="connsiteY6" fmla="*/ 0 h 1569660"/>
              <a:gd name="connsiteX7" fmla="*/ 3934090 w 3934090"/>
              <a:gd name="connsiteY7" fmla="*/ 491827 h 1569660"/>
              <a:gd name="connsiteX8" fmla="*/ 3934090 w 3934090"/>
              <a:gd name="connsiteY8" fmla="*/ 967957 h 1569660"/>
              <a:gd name="connsiteX9" fmla="*/ 3934090 w 3934090"/>
              <a:gd name="connsiteY9" fmla="*/ 1569660 h 1569660"/>
              <a:gd name="connsiteX10" fmla="*/ 3450759 w 3934090"/>
              <a:gd name="connsiteY10" fmla="*/ 1569660 h 1569660"/>
              <a:gd name="connsiteX11" fmla="*/ 2967428 w 3934090"/>
              <a:gd name="connsiteY11" fmla="*/ 1569660 h 1569660"/>
              <a:gd name="connsiteX12" fmla="*/ 2326733 w 3934090"/>
              <a:gd name="connsiteY12" fmla="*/ 1569660 h 1569660"/>
              <a:gd name="connsiteX13" fmla="*/ 1725379 w 3934090"/>
              <a:gd name="connsiteY13" fmla="*/ 1569660 h 1569660"/>
              <a:gd name="connsiteX14" fmla="*/ 1084685 w 3934090"/>
              <a:gd name="connsiteY14" fmla="*/ 1569660 h 1569660"/>
              <a:gd name="connsiteX15" fmla="*/ 640695 w 3934090"/>
              <a:gd name="connsiteY15" fmla="*/ 1569660 h 1569660"/>
              <a:gd name="connsiteX16" fmla="*/ 0 w 3934090"/>
              <a:gd name="connsiteY16" fmla="*/ 1569660 h 1569660"/>
              <a:gd name="connsiteX17" fmla="*/ 0 w 3934090"/>
              <a:gd name="connsiteY17" fmla="*/ 1015047 h 1569660"/>
              <a:gd name="connsiteX18" fmla="*/ 0 w 3934090"/>
              <a:gd name="connsiteY18" fmla="*/ 507523 h 1569660"/>
              <a:gd name="connsiteX19" fmla="*/ 0 w 3934090"/>
              <a:gd name="connsiteY19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34090" h="1569660" fill="none" extrusionOk="0">
                <a:moveTo>
                  <a:pt x="0" y="0"/>
                </a:moveTo>
                <a:cubicBezTo>
                  <a:pt x="261121" y="-33167"/>
                  <a:pt x="505033" y="25181"/>
                  <a:pt x="640695" y="0"/>
                </a:cubicBezTo>
                <a:cubicBezTo>
                  <a:pt x="776357" y="-25181"/>
                  <a:pt x="1100644" y="24998"/>
                  <a:pt x="1281389" y="0"/>
                </a:cubicBezTo>
                <a:cubicBezTo>
                  <a:pt x="1462134" y="-24998"/>
                  <a:pt x="1630071" y="11002"/>
                  <a:pt x="1882743" y="0"/>
                </a:cubicBezTo>
                <a:cubicBezTo>
                  <a:pt x="2135415" y="-11002"/>
                  <a:pt x="2263433" y="47727"/>
                  <a:pt x="2523438" y="0"/>
                </a:cubicBezTo>
                <a:cubicBezTo>
                  <a:pt x="2783443" y="-47727"/>
                  <a:pt x="2830868" y="40565"/>
                  <a:pt x="3006769" y="0"/>
                </a:cubicBezTo>
                <a:cubicBezTo>
                  <a:pt x="3182670" y="-40565"/>
                  <a:pt x="3585767" y="66278"/>
                  <a:pt x="3934090" y="0"/>
                </a:cubicBezTo>
                <a:cubicBezTo>
                  <a:pt x="3939274" y="227702"/>
                  <a:pt x="3898714" y="391783"/>
                  <a:pt x="3934090" y="491827"/>
                </a:cubicBezTo>
                <a:cubicBezTo>
                  <a:pt x="3969466" y="591871"/>
                  <a:pt x="3925537" y="733244"/>
                  <a:pt x="3934090" y="967957"/>
                </a:cubicBezTo>
                <a:cubicBezTo>
                  <a:pt x="3942643" y="1202670"/>
                  <a:pt x="3929069" y="1443944"/>
                  <a:pt x="3934090" y="1569660"/>
                </a:cubicBezTo>
                <a:cubicBezTo>
                  <a:pt x="3738764" y="1609141"/>
                  <a:pt x="3612897" y="1559678"/>
                  <a:pt x="3450759" y="1569660"/>
                </a:cubicBezTo>
                <a:cubicBezTo>
                  <a:pt x="3288621" y="1579642"/>
                  <a:pt x="3155916" y="1568156"/>
                  <a:pt x="2967428" y="1569660"/>
                </a:cubicBezTo>
                <a:cubicBezTo>
                  <a:pt x="2778940" y="1571164"/>
                  <a:pt x="2522258" y="1511080"/>
                  <a:pt x="2326733" y="1569660"/>
                </a:cubicBezTo>
                <a:cubicBezTo>
                  <a:pt x="2131208" y="1628240"/>
                  <a:pt x="1919516" y="1546660"/>
                  <a:pt x="1725379" y="1569660"/>
                </a:cubicBezTo>
                <a:cubicBezTo>
                  <a:pt x="1531242" y="1592660"/>
                  <a:pt x="1225304" y="1534550"/>
                  <a:pt x="1084685" y="1569660"/>
                </a:cubicBezTo>
                <a:cubicBezTo>
                  <a:pt x="944066" y="1604770"/>
                  <a:pt x="836235" y="1521281"/>
                  <a:pt x="640695" y="1569660"/>
                </a:cubicBezTo>
                <a:cubicBezTo>
                  <a:pt x="445155" y="1618039"/>
                  <a:pt x="183656" y="1569172"/>
                  <a:pt x="0" y="1569660"/>
                </a:cubicBezTo>
                <a:cubicBezTo>
                  <a:pt x="-9035" y="1300235"/>
                  <a:pt x="29828" y="1127943"/>
                  <a:pt x="0" y="1015047"/>
                </a:cubicBezTo>
                <a:cubicBezTo>
                  <a:pt x="-29828" y="902151"/>
                  <a:pt x="54866" y="737229"/>
                  <a:pt x="0" y="507523"/>
                </a:cubicBezTo>
                <a:cubicBezTo>
                  <a:pt x="-54866" y="277817"/>
                  <a:pt x="42296" y="228633"/>
                  <a:pt x="0" y="0"/>
                </a:cubicBezTo>
                <a:close/>
              </a:path>
              <a:path w="3934090" h="1569660" stroke="0" extrusionOk="0">
                <a:moveTo>
                  <a:pt x="0" y="0"/>
                </a:moveTo>
                <a:cubicBezTo>
                  <a:pt x="196769" y="-43611"/>
                  <a:pt x="391471" y="5332"/>
                  <a:pt x="522672" y="0"/>
                </a:cubicBezTo>
                <a:cubicBezTo>
                  <a:pt x="653873" y="-5332"/>
                  <a:pt x="845785" y="26639"/>
                  <a:pt x="1163367" y="0"/>
                </a:cubicBezTo>
                <a:cubicBezTo>
                  <a:pt x="1480950" y="-26639"/>
                  <a:pt x="1574314" y="54214"/>
                  <a:pt x="1764720" y="0"/>
                </a:cubicBezTo>
                <a:cubicBezTo>
                  <a:pt x="1955126" y="-54214"/>
                  <a:pt x="2041526" y="33274"/>
                  <a:pt x="2287392" y="0"/>
                </a:cubicBezTo>
                <a:cubicBezTo>
                  <a:pt x="2533258" y="-33274"/>
                  <a:pt x="2660974" y="67341"/>
                  <a:pt x="2928087" y="0"/>
                </a:cubicBezTo>
                <a:cubicBezTo>
                  <a:pt x="3195200" y="-67341"/>
                  <a:pt x="3716143" y="107498"/>
                  <a:pt x="3934090" y="0"/>
                </a:cubicBezTo>
                <a:cubicBezTo>
                  <a:pt x="3959466" y="101972"/>
                  <a:pt x="3920648" y="239925"/>
                  <a:pt x="3934090" y="476130"/>
                </a:cubicBezTo>
                <a:cubicBezTo>
                  <a:pt x="3947532" y="712335"/>
                  <a:pt x="3918969" y="842345"/>
                  <a:pt x="3934090" y="999350"/>
                </a:cubicBezTo>
                <a:cubicBezTo>
                  <a:pt x="3949211" y="1156355"/>
                  <a:pt x="3918028" y="1358526"/>
                  <a:pt x="3934090" y="1569660"/>
                </a:cubicBezTo>
                <a:cubicBezTo>
                  <a:pt x="3703442" y="1589364"/>
                  <a:pt x="3638342" y="1541901"/>
                  <a:pt x="3450759" y="1569660"/>
                </a:cubicBezTo>
                <a:cubicBezTo>
                  <a:pt x="3263176" y="1597419"/>
                  <a:pt x="3017747" y="1516948"/>
                  <a:pt x="2810064" y="1569660"/>
                </a:cubicBezTo>
                <a:cubicBezTo>
                  <a:pt x="2602382" y="1622372"/>
                  <a:pt x="2401587" y="1537695"/>
                  <a:pt x="2287392" y="1569660"/>
                </a:cubicBezTo>
                <a:cubicBezTo>
                  <a:pt x="2173197" y="1601625"/>
                  <a:pt x="1779226" y="1512057"/>
                  <a:pt x="1646698" y="1569660"/>
                </a:cubicBezTo>
                <a:cubicBezTo>
                  <a:pt x="1514170" y="1627263"/>
                  <a:pt x="1329990" y="1553319"/>
                  <a:pt x="1163367" y="1569660"/>
                </a:cubicBezTo>
                <a:cubicBezTo>
                  <a:pt x="996744" y="1586001"/>
                  <a:pt x="796290" y="1508765"/>
                  <a:pt x="522672" y="1569660"/>
                </a:cubicBezTo>
                <a:cubicBezTo>
                  <a:pt x="249055" y="1630555"/>
                  <a:pt x="237602" y="1507387"/>
                  <a:pt x="0" y="1569660"/>
                </a:cubicBezTo>
                <a:cubicBezTo>
                  <a:pt x="-2744" y="1450451"/>
                  <a:pt x="30320" y="1290439"/>
                  <a:pt x="0" y="1062137"/>
                </a:cubicBezTo>
                <a:cubicBezTo>
                  <a:pt x="-30320" y="833835"/>
                  <a:pt x="15349" y="681645"/>
                  <a:pt x="0" y="507523"/>
                </a:cubicBezTo>
                <a:cubicBezTo>
                  <a:pt x="-15349" y="333401"/>
                  <a:pt x="59070" y="12812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4050156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8157E981-92D2-4EEE-B233-327C35D5EC63}"/>
              </a:ext>
            </a:extLst>
          </p:cNvPr>
          <p:cNvSpPr/>
          <p:nvPr/>
        </p:nvSpPr>
        <p:spPr>
          <a:xfrm>
            <a:off x="8813736" y="2102004"/>
            <a:ext cx="1369286" cy="523220"/>
          </a:xfrm>
          <a:custGeom>
            <a:avLst/>
            <a:gdLst>
              <a:gd name="connsiteX0" fmla="*/ 0 w 4905510"/>
              <a:gd name="connsiteY0" fmla="*/ 0 h 1569660"/>
              <a:gd name="connsiteX1" fmla="*/ 496002 w 4905510"/>
              <a:gd name="connsiteY1" fmla="*/ 0 h 1569660"/>
              <a:gd name="connsiteX2" fmla="*/ 1139168 w 4905510"/>
              <a:gd name="connsiteY2" fmla="*/ 0 h 1569660"/>
              <a:gd name="connsiteX3" fmla="*/ 1586115 w 4905510"/>
              <a:gd name="connsiteY3" fmla="*/ 0 h 1569660"/>
              <a:gd name="connsiteX4" fmla="*/ 2131172 w 4905510"/>
              <a:gd name="connsiteY4" fmla="*/ 0 h 1569660"/>
              <a:gd name="connsiteX5" fmla="*/ 2725283 w 4905510"/>
              <a:gd name="connsiteY5" fmla="*/ 0 h 1569660"/>
              <a:gd name="connsiteX6" fmla="*/ 3270340 w 4905510"/>
              <a:gd name="connsiteY6" fmla="*/ 0 h 1569660"/>
              <a:gd name="connsiteX7" fmla="*/ 3668231 w 4905510"/>
              <a:gd name="connsiteY7" fmla="*/ 0 h 1569660"/>
              <a:gd name="connsiteX8" fmla="*/ 4262343 w 4905510"/>
              <a:gd name="connsiteY8" fmla="*/ 0 h 1569660"/>
              <a:gd name="connsiteX9" fmla="*/ 4905510 w 4905510"/>
              <a:gd name="connsiteY9" fmla="*/ 0 h 1569660"/>
              <a:gd name="connsiteX10" fmla="*/ 4905510 w 4905510"/>
              <a:gd name="connsiteY10" fmla="*/ 507523 h 1569660"/>
              <a:gd name="connsiteX11" fmla="*/ 4905510 w 4905510"/>
              <a:gd name="connsiteY11" fmla="*/ 1030743 h 1569660"/>
              <a:gd name="connsiteX12" fmla="*/ 4905510 w 4905510"/>
              <a:gd name="connsiteY12" fmla="*/ 1569660 h 1569660"/>
              <a:gd name="connsiteX13" fmla="*/ 4409508 w 4905510"/>
              <a:gd name="connsiteY13" fmla="*/ 1569660 h 1569660"/>
              <a:gd name="connsiteX14" fmla="*/ 3913507 w 4905510"/>
              <a:gd name="connsiteY14" fmla="*/ 1569660 h 1569660"/>
              <a:gd name="connsiteX15" fmla="*/ 3368450 w 4905510"/>
              <a:gd name="connsiteY15" fmla="*/ 1569660 h 1569660"/>
              <a:gd name="connsiteX16" fmla="*/ 2774338 w 4905510"/>
              <a:gd name="connsiteY16" fmla="*/ 1569660 h 1569660"/>
              <a:gd name="connsiteX17" fmla="*/ 2229282 w 4905510"/>
              <a:gd name="connsiteY17" fmla="*/ 1569660 h 1569660"/>
              <a:gd name="connsiteX18" fmla="*/ 1831390 w 4905510"/>
              <a:gd name="connsiteY18" fmla="*/ 1569660 h 1569660"/>
              <a:gd name="connsiteX19" fmla="*/ 1237279 w 4905510"/>
              <a:gd name="connsiteY19" fmla="*/ 1569660 h 1569660"/>
              <a:gd name="connsiteX20" fmla="*/ 692222 w 4905510"/>
              <a:gd name="connsiteY20" fmla="*/ 1569660 h 1569660"/>
              <a:gd name="connsiteX21" fmla="*/ 0 w 4905510"/>
              <a:gd name="connsiteY21" fmla="*/ 1569660 h 1569660"/>
              <a:gd name="connsiteX22" fmla="*/ 0 w 4905510"/>
              <a:gd name="connsiteY22" fmla="*/ 1062137 h 1569660"/>
              <a:gd name="connsiteX23" fmla="*/ 0 w 4905510"/>
              <a:gd name="connsiteY23" fmla="*/ 523220 h 1569660"/>
              <a:gd name="connsiteX24" fmla="*/ 0 w 4905510"/>
              <a:gd name="connsiteY2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905510" h="1569660" fill="none" extrusionOk="0">
                <a:moveTo>
                  <a:pt x="0" y="0"/>
                </a:moveTo>
                <a:cubicBezTo>
                  <a:pt x="117745" y="-16546"/>
                  <a:pt x="367258" y="6406"/>
                  <a:pt x="496002" y="0"/>
                </a:cubicBezTo>
                <a:cubicBezTo>
                  <a:pt x="624746" y="-6406"/>
                  <a:pt x="834949" y="67226"/>
                  <a:pt x="1139168" y="0"/>
                </a:cubicBezTo>
                <a:cubicBezTo>
                  <a:pt x="1443387" y="-67226"/>
                  <a:pt x="1455881" y="39582"/>
                  <a:pt x="1586115" y="0"/>
                </a:cubicBezTo>
                <a:cubicBezTo>
                  <a:pt x="1716349" y="-39582"/>
                  <a:pt x="1957662" y="5639"/>
                  <a:pt x="2131172" y="0"/>
                </a:cubicBezTo>
                <a:cubicBezTo>
                  <a:pt x="2304682" y="-5639"/>
                  <a:pt x="2599946" y="60737"/>
                  <a:pt x="2725283" y="0"/>
                </a:cubicBezTo>
                <a:cubicBezTo>
                  <a:pt x="2850620" y="-60737"/>
                  <a:pt x="3024107" y="47690"/>
                  <a:pt x="3270340" y="0"/>
                </a:cubicBezTo>
                <a:cubicBezTo>
                  <a:pt x="3516573" y="-47690"/>
                  <a:pt x="3511596" y="12505"/>
                  <a:pt x="3668231" y="0"/>
                </a:cubicBezTo>
                <a:cubicBezTo>
                  <a:pt x="3824866" y="-12505"/>
                  <a:pt x="4124577" y="56843"/>
                  <a:pt x="4262343" y="0"/>
                </a:cubicBezTo>
                <a:cubicBezTo>
                  <a:pt x="4400109" y="-56843"/>
                  <a:pt x="4601743" y="21771"/>
                  <a:pt x="4905510" y="0"/>
                </a:cubicBezTo>
                <a:cubicBezTo>
                  <a:pt x="4964117" y="198270"/>
                  <a:pt x="4852237" y="284608"/>
                  <a:pt x="4905510" y="507523"/>
                </a:cubicBezTo>
                <a:cubicBezTo>
                  <a:pt x="4958783" y="730438"/>
                  <a:pt x="4883952" y="784167"/>
                  <a:pt x="4905510" y="1030743"/>
                </a:cubicBezTo>
                <a:cubicBezTo>
                  <a:pt x="4927068" y="1277319"/>
                  <a:pt x="4872319" y="1438291"/>
                  <a:pt x="4905510" y="1569660"/>
                </a:cubicBezTo>
                <a:cubicBezTo>
                  <a:pt x="4750758" y="1621392"/>
                  <a:pt x="4639320" y="1537584"/>
                  <a:pt x="4409508" y="1569660"/>
                </a:cubicBezTo>
                <a:cubicBezTo>
                  <a:pt x="4179696" y="1601736"/>
                  <a:pt x="4144402" y="1519084"/>
                  <a:pt x="3913507" y="1569660"/>
                </a:cubicBezTo>
                <a:cubicBezTo>
                  <a:pt x="3682612" y="1620236"/>
                  <a:pt x="3541741" y="1528613"/>
                  <a:pt x="3368450" y="1569660"/>
                </a:cubicBezTo>
                <a:cubicBezTo>
                  <a:pt x="3195159" y="1610707"/>
                  <a:pt x="2918493" y="1511548"/>
                  <a:pt x="2774338" y="1569660"/>
                </a:cubicBezTo>
                <a:cubicBezTo>
                  <a:pt x="2630183" y="1627772"/>
                  <a:pt x="2387683" y="1508590"/>
                  <a:pt x="2229282" y="1569660"/>
                </a:cubicBezTo>
                <a:cubicBezTo>
                  <a:pt x="2070881" y="1630730"/>
                  <a:pt x="2014484" y="1562715"/>
                  <a:pt x="1831390" y="1569660"/>
                </a:cubicBezTo>
                <a:cubicBezTo>
                  <a:pt x="1648296" y="1576605"/>
                  <a:pt x="1361797" y="1532017"/>
                  <a:pt x="1237279" y="1569660"/>
                </a:cubicBezTo>
                <a:cubicBezTo>
                  <a:pt x="1112761" y="1607303"/>
                  <a:pt x="890698" y="1541683"/>
                  <a:pt x="692222" y="1569660"/>
                </a:cubicBezTo>
                <a:cubicBezTo>
                  <a:pt x="493746" y="1597637"/>
                  <a:pt x="288567" y="1547738"/>
                  <a:pt x="0" y="1569660"/>
                </a:cubicBezTo>
                <a:cubicBezTo>
                  <a:pt x="-33683" y="1408687"/>
                  <a:pt x="46910" y="1267401"/>
                  <a:pt x="0" y="1062137"/>
                </a:cubicBezTo>
                <a:cubicBezTo>
                  <a:pt x="-46910" y="856873"/>
                  <a:pt x="54123" y="639689"/>
                  <a:pt x="0" y="523220"/>
                </a:cubicBezTo>
                <a:cubicBezTo>
                  <a:pt x="-54123" y="406751"/>
                  <a:pt x="33174" y="143917"/>
                  <a:pt x="0" y="0"/>
                </a:cubicBezTo>
                <a:close/>
              </a:path>
              <a:path w="4905510" h="1569660" stroke="0" extrusionOk="0">
                <a:moveTo>
                  <a:pt x="0" y="0"/>
                </a:moveTo>
                <a:cubicBezTo>
                  <a:pt x="241314" y="-19654"/>
                  <a:pt x="356952" y="26069"/>
                  <a:pt x="496002" y="0"/>
                </a:cubicBezTo>
                <a:cubicBezTo>
                  <a:pt x="635052" y="-26069"/>
                  <a:pt x="984769" y="32146"/>
                  <a:pt x="1139168" y="0"/>
                </a:cubicBezTo>
                <a:cubicBezTo>
                  <a:pt x="1293567" y="-32146"/>
                  <a:pt x="1604608" y="38586"/>
                  <a:pt x="1733280" y="0"/>
                </a:cubicBezTo>
                <a:cubicBezTo>
                  <a:pt x="1861952" y="-38586"/>
                  <a:pt x="2107152" y="26434"/>
                  <a:pt x="2229282" y="0"/>
                </a:cubicBezTo>
                <a:cubicBezTo>
                  <a:pt x="2351412" y="-26434"/>
                  <a:pt x="2560495" y="48210"/>
                  <a:pt x="2872449" y="0"/>
                </a:cubicBezTo>
                <a:cubicBezTo>
                  <a:pt x="3184403" y="-48210"/>
                  <a:pt x="3201077" y="68850"/>
                  <a:pt x="3515615" y="0"/>
                </a:cubicBezTo>
                <a:cubicBezTo>
                  <a:pt x="3830153" y="-68850"/>
                  <a:pt x="3783597" y="17156"/>
                  <a:pt x="3913507" y="0"/>
                </a:cubicBezTo>
                <a:cubicBezTo>
                  <a:pt x="4043417" y="-17156"/>
                  <a:pt x="4630831" y="57273"/>
                  <a:pt x="4905510" y="0"/>
                </a:cubicBezTo>
                <a:cubicBezTo>
                  <a:pt x="4937763" y="148429"/>
                  <a:pt x="4868945" y="354978"/>
                  <a:pt x="4905510" y="476130"/>
                </a:cubicBezTo>
                <a:cubicBezTo>
                  <a:pt x="4942075" y="597282"/>
                  <a:pt x="4875124" y="795186"/>
                  <a:pt x="4905510" y="967957"/>
                </a:cubicBezTo>
                <a:cubicBezTo>
                  <a:pt x="4935896" y="1140728"/>
                  <a:pt x="4833519" y="1279402"/>
                  <a:pt x="4905510" y="1569660"/>
                </a:cubicBezTo>
                <a:cubicBezTo>
                  <a:pt x="4787777" y="1601576"/>
                  <a:pt x="4620329" y="1549308"/>
                  <a:pt x="4409508" y="1569660"/>
                </a:cubicBezTo>
                <a:cubicBezTo>
                  <a:pt x="4198687" y="1590012"/>
                  <a:pt x="4082608" y="1518965"/>
                  <a:pt x="3766342" y="1569660"/>
                </a:cubicBezTo>
                <a:cubicBezTo>
                  <a:pt x="3450076" y="1620355"/>
                  <a:pt x="3431632" y="1565211"/>
                  <a:pt x="3319395" y="1569660"/>
                </a:cubicBezTo>
                <a:cubicBezTo>
                  <a:pt x="3207158" y="1574109"/>
                  <a:pt x="2806656" y="1526191"/>
                  <a:pt x="2676228" y="1569660"/>
                </a:cubicBezTo>
                <a:cubicBezTo>
                  <a:pt x="2545800" y="1613129"/>
                  <a:pt x="2425119" y="1553585"/>
                  <a:pt x="2180227" y="1569660"/>
                </a:cubicBezTo>
                <a:cubicBezTo>
                  <a:pt x="1935335" y="1585735"/>
                  <a:pt x="1870842" y="1524720"/>
                  <a:pt x="1684225" y="1569660"/>
                </a:cubicBezTo>
                <a:cubicBezTo>
                  <a:pt x="1497608" y="1614600"/>
                  <a:pt x="1360708" y="1549824"/>
                  <a:pt x="1237279" y="1569660"/>
                </a:cubicBezTo>
                <a:cubicBezTo>
                  <a:pt x="1113850" y="1589496"/>
                  <a:pt x="913205" y="1514843"/>
                  <a:pt x="594112" y="1569660"/>
                </a:cubicBezTo>
                <a:cubicBezTo>
                  <a:pt x="275019" y="1624477"/>
                  <a:pt x="233718" y="1557049"/>
                  <a:pt x="0" y="1569660"/>
                </a:cubicBezTo>
                <a:cubicBezTo>
                  <a:pt x="-29377" y="1385715"/>
                  <a:pt x="27952" y="1255890"/>
                  <a:pt x="0" y="1062137"/>
                </a:cubicBezTo>
                <a:cubicBezTo>
                  <a:pt x="-27952" y="868384"/>
                  <a:pt x="35840" y="776678"/>
                  <a:pt x="0" y="523220"/>
                </a:cubicBezTo>
                <a:cubicBezTo>
                  <a:pt x="-35840" y="269762"/>
                  <a:pt x="46302" y="206114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4050156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quét sân</a:t>
            </a:r>
            <a:endParaRPr lang="en-US" sz="2800" b="0" cap="none" spc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043A771F-496F-4C27-99D2-D48E4F53D4D1}"/>
              </a:ext>
            </a:extLst>
          </p:cNvPr>
          <p:cNvSpPr/>
          <p:nvPr/>
        </p:nvSpPr>
        <p:spPr>
          <a:xfrm>
            <a:off x="1154279" y="4108327"/>
            <a:ext cx="2454518" cy="523220"/>
          </a:xfrm>
          <a:custGeom>
            <a:avLst/>
            <a:gdLst>
              <a:gd name="connsiteX0" fmla="*/ 0 w 5820824"/>
              <a:gd name="connsiteY0" fmla="*/ 0 h 1015663"/>
              <a:gd name="connsiteX1" fmla="*/ 523874 w 5820824"/>
              <a:gd name="connsiteY1" fmla="*/ 0 h 1015663"/>
              <a:gd name="connsiteX2" fmla="*/ 989540 w 5820824"/>
              <a:gd name="connsiteY2" fmla="*/ 0 h 1015663"/>
              <a:gd name="connsiteX3" fmla="*/ 1571622 w 5820824"/>
              <a:gd name="connsiteY3" fmla="*/ 0 h 1015663"/>
              <a:gd name="connsiteX4" fmla="*/ 2211913 w 5820824"/>
              <a:gd name="connsiteY4" fmla="*/ 0 h 1015663"/>
              <a:gd name="connsiteX5" fmla="*/ 2793996 w 5820824"/>
              <a:gd name="connsiteY5" fmla="*/ 0 h 1015663"/>
              <a:gd name="connsiteX6" fmla="*/ 3201453 w 5820824"/>
              <a:gd name="connsiteY6" fmla="*/ 0 h 1015663"/>
              <a:gd name="connsiteX7" fmla="*/ 3841744 w 5820824"/>
              <a:gd name="connsiteY7" fmla="*/ 0 h 1015663"/>
              <a:gd name="connsiteX8" fmla="*/ 4307410 w 5820824"/>
              <a:gd name="connsiteY8" fmla="*/ 0 h 1015663"/>
              <a:gd name="connsiteX9" fmla="*/ 4831284 w 5820824"/>
              <a:gd name="connsiteY9" fmla="*/ 0 h 1015663"/>
              <a:gd name="connsiteX10" fmla="*/ 5820824 w 5820824"/>
              <a:gd name="connsiteY10" fmla="*/ 0 h 1015663"/>
              <a:gd name="connsiteX11" fmla="*/ 5820824 w 5820824"/>
              <a:gd name="connsiteY11" fmla="*/ 528145 h 1015663"/>
              <a:gd name="connsiteX12" fmla="*/ 5820824 w 5820824"/>
              <a:gd name="connsiteY12" fmla="*/ 1015663 h 1015663"/>
              <a:gd name="connsiteX13" fmla="*/ 5122325 w 5820824"/>
              <a:gd name="connsiteY13" fmla="*/ 1015663 h 1015663"/>
              <a:gd name="connsiteX14" fmla="*/ 4540243 w 5820824"/>
              <a:gd name="connsiteY14" fmla="*/ 1015663 h 1015663"/>
              <a:gd name="connsiteX15" fmla="*/ 3899952 w 5820824"/>
              <a:gd name="connsiteY15" fmla="*/ 1015663 h 1015663"/>
              <a:gd name="connsiteX16" fmla="*/ 3317870 w 5820824"/>
              <a:gd name="connsiteY16" fmla="*/ 1015663 h 1015663"/>
              <a:gd name="connsiteX17" fmla="*/ 2910412 w 5820824"/>
              <a:gd name="connsiteY17" fmla="*/ 1015663 h 1015663"/>
              <a:gd name="connsiteX18" fmla="*/ 2270121 w 5820824"/>
              <a:gd name="connsiteY18" fmla="*/ 1015663 h 1015663"/>
              <a:gd name="connsiteX19" fmla="*/ 1688039 w 5820824"/>
              <a:gd name="connsiteY19" fmla="*/ 1015663 h 1015663"/>
              <a:gd name="connsiteX20" fmla="*/ 1222373 w 5820824"/>
              <a:gd name="connsiteY20" fmla="*/ 1015663 h 1015663"/>
              <a:gd name="connsiteX21" fmla="*/ 698499 w 5820824"/>
              <a:gd name="connsiteY21" fmla="*/ 1015663 h 1015663"/>
              <a:gd name="connsiteX22" fmla="*/ 0 w 5820824"/>
              <a:gd name="connsiteY22" fmla="*/ 1015663 h 1015663"/>
              <a:gd name="connsiteX23" fmla="*/ 0 w 5820824"/>
              <a:gd name="connsiteY23" fmla="*/ 538301 h 1015663"/>
              <a:gd name="connsiteX24" fmla="*/ 0 w 5820824"/>
              <a:gd name="connsiteY2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20824" h="1015663" fill="none" extrusionOk="0">
                <a:moveTo>
                  <a:pt x="0" y="0"/>
                </a:moveTo>
                <a:cubicBezTo>
                  <a:pt x="240335" y="-8922"/>
                  <a:pt x="282468" y="44169"/>
                  <a:pt x="523874" y="0"/>
                </a:cubicBezTo>
                <a:cubicBezTo>
                  <a:pt x="765280" y="-44169"/>
                  <a:pt x="768833" y="41835"/>
                  <a:pt x="989540" y="0"/>
                </a:cubicBezTo>
                <a:cubicBezTo>
                  <a:pt x="1210247" y="-41835"/>
                  <a:pt x="1340848" y="58516"/>
                  <a:pt x="1571622" y="0"/>
                </a:cubicBezTo>
                <a:cubicBezTo>
                  <a:pt x="1802396" y="-58516"/>
                  <a:pt x="2040423" y="40448"/>
                  <a:pt x="2211913" y="0"/>
                </a:cubicBezTo>
                <a:cubicBezTo>
                  <a:pt x="2383403" y="-40448"/>
                  <a:pt x="2593375" y="37450"/>
                  <a:pt x="2793996" y="0"/>
                </a:cubicBezTo>
                <a:cubicBezTo>
                  <a:pt x="2994617" y="-37450"/>
                  <a:pt x="3084423" y="30349"/>
                  <a:pt x="3201453" y="0"/>
                </a:cubicBezTo>
                <a:cubicBezTo>
                  <a:pt x="3318483" y="-30349"/>
                  <a:pt x="3643237" y="50440"/>
                  <a:pt x="3841744" y="0"/>
                </a:cubicBezTo>
                <a:cubicBezTo>
                  <a:pt x="4040251" y="-50440"/>
                  <a:pt x="4112512" y="27757"/>
                  <a:pt x="4307410" y="0"/>
                </a:cubicBezTo>
                <a:cubicBezTo>
                  <a:pt x="4502308" y="-27757"/>
                  <a:pt x="4615830" y="4862"/>
                  <a:pt x="4831284" y="0"/>
                </a:cubicBezTo>
                <a:cubicBezTo>
                  <a:pt x="5046738" y="-4862"/>
                  <a:pt x="5457146" y="64274"/>
                  <a:pt x="5820824" y="0"/>
                </a:cubicBezTo>
                <a:cubicBezTo>
                  <a:pt x="5828743" y="147902"/>
                  <a:pt x="5812902" y="271725"/>
                  <a:pt x="5820824" y="528145"/>
                </a:cubicBezTo>
                <a:cubicBezTo>
                  <a:pt x="5828746" y="784566"/>
                  <a:pt x="5783576" y="837573"/>
                  <a:pt x="5820824" y="1015663"/>
                </a:cubicBezTo>
                <a:cubicBezTo>
                  <a:pt x="5496167" y="1087556"/>
                  <a:pt x="5387687" y="971186"/>
                  <a:pt x="5122325" y="1015663"/>
                </a:cubicBezTo>
                <a:cubicBezTo>
                  <a:pt x="4856963" y="1060140"/>
                  <a:pt x="4748004" y="989727"/>
                  <a:pt x="4540243" y="1015663"/>
                </a:cubicBezTo>
                <a:cubicBezTo>
                  <a:pt x="4332482" y="1041599"/>
                  <a:pt x="4179096" y="1000250"/>
                  <a:pt x="3899952" y="1015663"/>
                </a:cubicBezTo>
                <a:cubicBezTo>
                  <a:pt x="3620808" y="1031076"/>
                  <a:pt x="3459220" y="1009449"/>
                  <a:pt x="3317870" y="1015663"/>
                </a:cubicBezTo>
                <a:cubicBezTo>
                  <a:pt x="3176520" y="1021877"/>
                  <a:pt x="3101442" y="976973"/>
                  <a:pt x="2910412" y="1015663"/>
                </a:cubicBezTo>
                <a:cubicBezTo>
                  <a:pt x="2719382" y="1054353"/>
                  <a:pt x="2456798" y="970161"/>
                  <a:pt x="2270121" y="1015663"/>
                </a:cubicBezTo>
                <a:cubicBezTo>
                  <a:pt x="2083444" y="1061165"/>
                  <a:pt x="1826675" y="1006672"/>
                  <a:pt x="1688039" y="1015663"/>
                </a:cubicBezTo>
                <a:cubicBezTo>
                  <a:pt x="1549403" y="1024654"/>
                  <a:pt x="1341378" y="982036"/>
                  <a:pt x="1222373" y="1015663"/>
                </a:cubicBezTo>
                <a:cubicBezTo>
                  <a:pt x="1103368" y="1049290"/>
                  <a:pt x="836056" y="970708"/>
                  <a:pt x="698499" y="1015663"/>
                </a:cubicBezTo>
                <a:cubicBezTo>
                  <a:pt x="560942" y="1060618"/>
                  <a:pt x="270719" y="952321"/>
                  <a:pt x="0" y="1015663"/>
                </a:cubicBezTo>
                <a:cubicBezTo>
                  <a:pt x="-31801" y="802919"/>
                  <a:pt x="37714" y="772094"/>
                  <a:pt x="0" y="538301"/>
                </a:cubicBezTo>
                <a:cubicBezTo>
                  <a:pt x="-37714" y="304508"/>
                  <a:pt x="29642" y="114223"/>
                  <a:pt x="0" y="0"/>
                </a:cubicBezTo>
                <a:close/>
              </a:path>
              <a:path w="5820824" h="1015663" stroke="0" extrusionOk="0">
                <a:moveTo>
                  <a:pt x="0" y="0"/>
                </a:moveTo>
                <a:cubicBezTo>
                  <a:pt x="204986" y="-12722"/>
                  <a:pt x="357467" y="11514"/>
                  <a:pt x="523874" y="0"/>
                </a:cubicBezTo>
                <a:cubicBezTo>
                  <a:pt x="690281" y="-11514"/>
                  <a:pt x="1061172" y="54460"/>
                  <a:pt x="1222373" y="0"/>
                </a:cubicBezTo>
                <a:cubicBezTo>
                  <a:pt x="1383574" y="-54460"/>
                  <a:pt x="1649367" y="62934"/>
                  <a:pt x="1862664" y="0"/>
                </a:cubicBezTo>
                <a:cubicBezTo>
                  <a:pt x="2075961" y="-62934"/>
                  <a:pt x="2124606" y="24974"/>
                  <a:pt x="2386538" y="0"/>
                </a:cubicBezTo>
                <a:cubicBezTo>
                  <a:pt x="2648470" y="-24974"/>
                  <a:pt x="2870505" y="34850"/>
                  <a:pt x="3085037" y="0"/>
                </a:cubicBezTo>
                <a:cubicBezTo>
                  <a:pt x="3299569" y="-34850"/>
                  <a:pt x="3498997" y="6741"/>
                  <a:pt x="3783536" y="0"/>
                </a:cubicBezTo>
                <a:cubicBezTo>
                  <a:pt x="4068075" y="-6741"/>
                  <a:pt x="4012891" y="24934"/>
                  <a:pt x="4190993" y="0"/>
                </a:cubicBezTo>
                <a:cubicBezTo>
                  <a:pt x="4369095" y="-24934"/>
                  <a:pt x="4633873" y="67988"/>
                  <a:pt x="4831284" y="0"/>
                </a:cubicBezTo>
                <a:cubicBezTo>
                  <a:pt x="5028695" y="-67988"/>
                  <a:pt x="5156469" y="26305"/>
                  <a:pt x="5238742" y="0"/>
                </a:cubicBezTo>
                <a:cubicBezTo>
                  <a:pt x="5321015" y="-26305"/>
                  <a:pt x="5689993" y="30163"/>
                  <a:pt x="5820824" y="0"/>
                </a:cubicBezTo>
                <a:cubicBezTo>
                  <a:pt x="5876257" y="215905"/>
                  <a:pt x="5800480" y="272834"/>
                  <a:pt x="5820824" y="477362"/>
                </a:cubicBezTo>
                <a:cubicBezTo>
                  <a:pt x="5841168" y="681890"/>
                  <a:pt x="5791539" y="830003"/>
                  <a:pt x="5820824" y="1015663"/>
                </a:cubicBezTo>
                <a:cubicBezTo>
                  <a:pt x="5642752" y="1072550"/>
                  <a:pt x="5288567" y="984967"/>
                  <a:pt x="5122325" y="1015663"/>
                </a:cubicBezTo>
                <a:cubicBezTo>
                  <a:pt x="4956083" y="1046359"/>
                  <a:pt x="4797551" y="1000542"/>
                  <a:pt x="4656659" y="1015663"/>
                </a:cubicBezTo>
                <a:cubicBezTo>
                  <a:pt x="4515767" y="1030784"/>
                  <a:pt x="4307329" y="984217"/>
                  <a:pt x="3958160" y="1015663"/>
                </a:cubicBezTo>
                <a:cubicBezTo>
                  <a:pt x="3608991" y="1047109"/>
                  <a:pt x="3691714" y="1007755"/>
                  <a:pt x="3434286" y="1015663"/>
                </a:cubicBezTo>
                <a:cubicBezTo>
                  <a:pt x="3176858" y="1023571"/>
                  <a:pt x="3022808" y="983390"/>
                  <a:pt x="2910412" y="1015663"/>
                </a:cubicBezTo>
                <a:cubicBezTo>
                  <a:pt x="2798016" y="1047936"/>
                  <a:pt x="2611223" y="978743"/>
                  <a:pt x="2444746" y="1015663"/>
                </a:cubicBezTo>
                <a:cubicBezTo>
                  <a:pt x="2278269" y="1052583"/>
                  <a:pt x="1984565" y="1001296"/>
                  <a:pt x="1746247" y="1015663"/>
                </a:cubicBezTo>
                <a:cubicBezTo>
                  <a:pt x="1507929" y="1030030"/>
                  <a:pt x="1353498" y="1001428"/>
                  <a:pt x="1164165" y="1015663"/>
                </a:cubicBezTo>
                <a:cubicBezTo>
                  <a:pt x="974832" y="1029898"/>
                  <a:pt x="890466" y="981911"/>
                  <a:pt x="640291" y="1015663"/>
                </a:cubicBezTo>
                <a:cubicBezTo>
                  <a:pt x="390116" y="1049415"/>
                  <a:pt x="194672" y="942819"/>
                  <a:pt x="0" y="1015663"/>
                </a:cubicBezTo>
                <a:cubicBezTo>
                  <a:pt x="-21529" y="823549"/>
                  <a:pt x="51264" y="615018"/>
                  <a:pt x="0" y="497675"/>
                </a:cubicBezTo>
                <a:cubicBezTo>
                  <a:pt x="-51264" y="380332"/>
                  <a:pt x="21670" y="18802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4050156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79E1ED0-DD5A-48F8-8858-88522326AE32}"/>
              </a:ext>
            </a:extLst>
          </p:cNvPr>
          <p:cNvSpPr/>
          <p:nvPr/>
        </p:nvSpPr>
        <p:spPr>
          <a:xfrm>
            <a:off x="5303581" y="4156095"/>
            <a:ext cx="1353256" cy="523220"/>
          </a:xfrm>
          <a:custGeom>
            <a:avLst/>
            <a:gdLst>
              <a:gd name="connsiteX0" fmla="*/ 0 w 5581977"/>
              <a:gd name="connsiteY0" fmla="*/ 0 h 1862048"/>
              <a:gd name="connsiteX1" fmla="*/ 614017 w 5581977"/>
              <a:gd name="connsiteY1" fmla="*/ 0 h 1862048"/>
              <a:gd name="connsiteX2" fmla="*/ 1004756 w 5581977"/>
              <a:gd name="connsiteY2" fmla="*/ 0 h 1862048"/>
              <a:gd name="connsiteX3" fmla="*/ 1618773 w 5581977"/>
              <a:gd name="connsiteY3" fmla="*/ 0 h 1862048"/>
              <a:gd name="connsiteX4" fmla="*/ 2065331 w 5581977"/>
              <a:gd name="connsiteY4" fmla="*/ 0 h 1862048"/>
              <a:gd name="connsiteX5" fmla="*/ 2567709 w 5581977"/>
              <a:gd name="connsiteY5" fmla="*/ 0 h 1862048"/>
              <a:gd name="connsiteX6" fmla="*/ 3237547 w 5581977"/>
              <a:gd name="connsiteY6" fmla="*/ 0 h 1862048"/>
              <a:gd name="connsiteX7" fmla="*/ 3907384 w 5581977"/>
              <a:gd name="connsiteY7" fmla="*/ 0 h 1862048"/>
              <a:gd name="connsiteX8" fmla="*/ 4298122 w 5581977"/>
              <a:gd name="connsiteY8" fmla="*/ 0 h 1862048"/>
              <a:gd name="connsiteX9" fmla="*/ 4856320 w 5581977"/>
              <a:gd name="connsiteY9" fmla="*/ 0 h 1862048"/>
              <a:gd name="connsiteX10" fmla="*/ 5581977 w 5581977"/>
              <a:gd name="connsiteY10" fmla="*/ 0 h 1862048"/>
              <a:gd name="connsiteX11" fmla="*/ 5581977 w 5581977"/>
              <a:gd name="connsiteY11" fmla="*/ 446892 h 1862048"/>
              <a:gd name="connsiteX12" fmla="*/ 5581977 w 5581977"/>
              <a:gd name="connsiteY12" fmla="*/ 931024 h 1862048"/>
              <a:gd name="connsiteX13" fmla="*/ 5581977 w 5581977"/>
              <a:gd name="connsiteY13" fmla="*/ 1359295 h 1862048"/>
              <a:gd name="connsiteX14" fmla="*/ 5581977 w 5581977"/>
              <a:gd name="connsiteY14" fmla="*/ 1862048 h 1862048"/>
              <a:gd name="connsiteX15" fmla="*/ 5023779 w 5581977"/>
              <a:gd name="connsiteY15" fmla="*/ 1862048 h 1862048"/>
              <a:gd name="connsiteX16" fmla="*/ 4577221 w 5581977"/>
              <a:gd name="connsiteY16" fmla="*/ 1862048 h 1862048"/>
              <a:gd name="connsiteX17" fmla="*/ 4074843 w 5581977"/>
              <a:gd name="connsiteY17" fmla="*/ 1862048 h 1862048"/>
              <a:gd name="connsiteX18" fmla="*/ 3405006 w 5581977"/>
              <a:gd name="connsiteY18" fmla="*/ 1862048 h 1862048"/>
              <a:gd name="connsiteX19" fmla="*/ 3014268 w 5581977"/>
              <a:gd name="connsiteY19" fmla="*/ 1862048 h 1862048"/>
              <a:gd name="connsiteX20" fmla="*/ 2344430 w 5581977"/>
              <a:gd name="connsiteY20" fmla="*/ 1862048 h 1862048"/>
              <a:gd name="connsiteX21" fmla="*/ 1786233 w 5581977"/>
              <a:gd name="connsiteY21" fmla="*/ 1862048 h 1862048"/>
              <a:gd name="connsiteX22" fmla="*/ 1172215 w 5581977"/>
              <a:gd name="connsiteY22" fmla="*/ 1862048 h 1862048"/>
              <a:gd name="connsiteX23" fmla="*/ 781477 w 5581977"/>
              <a:gd name="connsiteY23" fmla="*/ 1862048 h 1862048"/>
              <a:gd name="connsiteX24" fmla="*/ 0 w 5581977"/>
              <a:gd name="connsiteY24" fmla="*/ 1862048 h 1862048"/>
              <a:gd name="connsiteX25" fmla="*/ 0 w 5581977"/>
              <a:gd name="connsiteY25" fmla="*/ 1377916 h 1862048"/>
              <a:gd name="connsiteX26" fmla="*/ 0 w 5581977"/>
              <a:gd name="connsiteY26" fmla="*/ 949644 h 1862048"/>
              <a:gd name="connsiteX27" fmla="*/ 0 w 5581977"/>
              <a:gd name="connsiteY27" fmla="*/ 484132 h 1862048"/>
              <a:gd name="connsiteX28" fmla="*/ 0 w 5581977"/>
              <a:gd name="connsiteY28" fmla="*/ 0 h 186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581977" h="1862048" fill="none" extrusionOk="0">
                <a:moveTo>
                  <a:pt x="0" y="0"/>
                </a:moveTo>
                <a:cubicBezTo>
                  <a:pt x="124295" y="-53431"/>
                  <a:pt x="457827" y="57960"/>
                  <a:pt x="614017" y="0"/>
                </a:cubicBezTo>
                <a:cubicBezTo>
                  <a:pt x="770207" y="-57960"/>
                  <a:pt x="895490" y="37017"/>
                  <a:pt x="1004756" y="0"/>
                </a:cubicBezTo>
                <a:cubicBezTo>
                  <a:pt x="1114022" y="-37017"/>
                  <a:pt x="1480332" y="13695"/>
                  <a:pt x="1618773" y="0"/>
                </a:cubicBezTo>
                <a:cubicBezTo>
                  <a:pt x="1757214" y="-13695"/>
                  <a:pt x="1975707" y="46941"/>
                  <a:pt x="2065331" y="0"/>
                </a:cubicBezTo>
                <a:cubicBezTo>
                  <a:pt x="2154955" y="-46941"/>
                  <a:pt x="2454988" y="56962"/>
                  <a:pt x="2567709" y="0"/>
                </a:cubicBezTo>
                <a:cubicBezTo>
                  <a:pt x="2680430" y="-56962"/>
                  <a:pt x="2986148" y="49297"/>
                  <a:pt x="3237547" y="0"/>
                </a:cubicBezTo>
                <a:cubicBezTo>
                  <a:pt x="3488946" y="-49297"/>
                  <a:pt x="3698608" y="36995"/>
                  <a:pt x="3907384" y="0"/>
                </a:cubicBezTo>
                <a:cubicBezTo>
                  <a:pt x="4116160" y="-36995"/>
                  <a:pt x="4206850" y="34586"/>
                  <a:pt x="4298122" y="0"/>
                </a:cubicBezTo>
                <a:cubicBezTo>
                  <a:pt x="4389394" y="-34586"/>
                  <a:pt x="4612253" y="58791"/>
                  <a:pt x="4856320" y="0"/>
                </a:cubicBezTo>
                <a:cubicBezTo>
                  <a:pt x="5100387" y="-58791"/>
                  <a:pt x="5338779" y="45658"/>
                  <a:pt x="5581977" y="0"/>
                </a:cubicBezTo>
                <a:cubicBezTo>
                  <a:pt x="5607083" y="144511"/>
                  <a:pt x="5549765" y="308652"/>
                  <a:pt x="5581977" y="446892"/>
                </a:cubicBezTo>
                <a:cubicBezTo>
                  <a:pt x="5614189" y="585132"/>
                  <a:pt x="5577213" y="725722"/>
                  <a:pt x="5581977" y="931024"/>
                </a:cubicBezTo>
                <a:cubicBezTo>
                  <a:pt x="5586741" y="1136326"/>
                  <a:pt x="5577580" y="1255938"/>
                  <a:pt x="5581977" y="1359295"/>
                </a:cubicBezTo>
                <a:cubicBezTo>
                  <a:pt x="5586374" y="1462652"/>
                  <a:pt x="5555031" y="1649867"/>
                  <a:pt x="5581977" y="1862048"/>
                </a:cubicBezTo>
                <a:cubicBezTo>
                  <a:pt x="5412639" y="1887472"/>
                  <a:pt x="5198099" y="1819286"/>
                  <a:pt x="5023779" y="1862048"/>
                </a:cubicBezTo>
                <a:cubicBezTo>
                  <a:pt x="4849459" y="1904810"/>
                  <a:pt x="4669343" y="1861457"/>
                  <a:pt x="4577221" y="1862048"/>
                </a:cubicBezTo>
                <a:cubicBezTo>
                  <a:pt x="4485099" y="1862639"/>
                  <a:pt x="4216492" y="1855556"/>
                  <a:pt x="4074843" y="1862048"/>
                </a:cubicBezTo>
                <a:cubicBezTo>
                  <a:pt x="3933194" y="1868540"/>
                  <a:pt x="3594217" y="1843608"/>
                  <a:pt x="3405006" y="1862048"/>
                </a:cubicBezTo>
                <a:cubicBezTo>
                  <a:pt x="3215795" y="1880488"/>
                  <a:pt x="3160065" y="1838173"/>
                  <a:pt x="3014268" y="1862048"/>
                </a:cubicBezTo>
                <a:cubicBezTo>
                  <a:pt x="2868471" y="1885923"/>
                  <a:pt x="2546841" y="1796444"/>
                  <a:pt x="2344430" y="1862048"/>
                </a:cubicBezTo>
                <a:cubicBezTo>
                  <a:pt x="2142019" y="1927652"/>
                  <a:pt x="2009200" y="1845397"/>
                  <a:pt x="1786233" y="1862048"/>
                </a:cubicBezTo>
                <a:cubicBezTo>
                  <a:pt x="1563266" y="1878699"/>
                  <a:pt x="1426869" y="1808000"/>
                  <a:pt x="1172215" y="1862048"/>
                </a:cubicBezTo>
                <a:cubicBezTo>
                  <a:pt x="917561" y="1916096"/>
                  <a:pt x="942330" y="1844302"/>
                  <a:pt x="781477" y="1862048"/>
                </a:cubicBezTo>
                <a:cubicBezTo>
                  <a:pt x="620624" y="1879794"/>
                  <a:pt x="235554" y="1777916"/>
                  <a:pt x="0" y="1862048"/>
                </a:cubicBezTo>
                <a:cubicBezTo>
                  <a:pt x="-8832" y="1627356"/>
                  <a:pt x="53776" y="1538563"/>
                  <a:pt x="0" y="1377916"/>
                </a:cubicBezTo>
                <a:cubicBezTo>
                  <a:pt x="-53776" y="1217269"/>
                  <a:pt x="35440" y="1161673"/>
                  <a:pt x="0" y="949644"/>
                </a:cubicBezTo>
                <a:cubicBezTo>
                  <a:pt x="-35440" y="737615"/>
                  <a:pt x="30051" y="589138"/>
                  <a:pt x="0" y="484132"/>
                </a:cubicBezTo>
                <a:cubicBezTo>
                  <a:pt x="-30051" y="379126"/>
                  <a:pt x="17322" y="101538"/>
                  <a:pt x="0" y="0"/>
                </a:cubicBezTo>
                <a:close/>
              </a:path>
              <a:path w="5581977" h="1862048" stroke="0" extrusionOk="0">
                <a:moveTo>
                  <a:pt x="0" y="0"/>
                </a:moveTo>
                <a:cubicBezTo>
                  <a:pt x="203104" y="-6648"/>
                  <a:pt x="371089" y="14135"/>
                  <a:pt x="502378" y="0"/>
                </a:cubicBezTo>
                <a:cubicBezTo>
                  <a:pt x="633667" y="-14135"/>
                  <a:pt x="952645" y="458"/>
                  <a:pt x="1172215" y="0"/>
                </a:cubicBezTo>
                <a:cubicBezTo>
                  <a:pt x="1391785" y="-458"/>
                  <a:pt x="1527725" y="16787"/>
                  <a:pt x="1786233" y="0"/>
                </a:cubicBezTo>
                <a:cubicBezTo>
                  <a:pt x="2044741" y="-16787"/>
                  <a:pt x="2094351" y="9813"/>
                  <a:pt x="2288611" y="0"/>
                </a:cubicBezTo>
                <a:cubicBezTo>
                  <a:pt x="2482871" y="-9813"/>
                  <a:pt x="2787756" y="40418"/>
                  <a:pt x="2958448" y="0"/>
                </a:cubicBezTo>
                <a:cubicBezTo>
                  <a:pt x="3129140" y="-40418"/>
                  <a:pt x="3359298" y="67326"/>
                  <a:pt x="3628285" y="0"/>
                </a:cubicBezTo>
                <a:cubicBezTo>
                  <a:pt x="3897272" y="-67326"/>
                  <a:pt x="3847494" y="31949"/>
                  <a:pt x="4019023" y="0"/>
                </a:cubicBezTo>
                <a:cubicBezTo>
                  <a:pt x="4190552" y="-31949"/>
                  <a:pt x="4454078" y="23341"/>
                  <a:pt x="4633041" y="0"/>
                </a:cubicBezTo>
                <a:cubicBezTo>
                  <a:pt x="4812004" y="-23341"/>
                  <a:pt x="4847479" y="28378"/>
                  <a:pt x="5023779" y="0"/>
                </a:cubicBezTo>
                <a:cubicBezTo>
                  <a:pt x="5200079" y="-28378"/>
                  <a:pt x="5464408" y="20139"/>
                  <a:pt x="5581977" y="0"/>
                </a:cubicBezTo>
                <a:cubicBezTo>
                  <a:pt x="5625794" y="86394"/>
                  <a:pt x="5573679" y="280968"/>
                  <a:pt x="5581977" y="409651"/>
                </a:cubicBezTo>
                <a:cubicBezTo>
                  <a:pt x="5590275" y="538334"/>
                  <a:pt x="5547465" y="719178"/>
                  <a:pt x="5581977" y="856542"/>
                </a:cubicBezTo>
                <a:cubicBezTo>
                  <a:pt x="5616489" y="993906"/>
                  <a:pt x="5573033" y="1221628"/>
                  <a:pt x="5581977" y="1359295"/>
                </a:cubicBezTo>
                <a:cubicBezTo>
                  <a:pt x="5590921" y="1496962"/>
                  <a:pt x="5533933" y="1732321"/>
                  <a:pt x="5581977" y="1862048"/>
                </a:cubicBezTo>
                <a:cubicBezTo>
                  <a:pt x="5368093" y="1925500"/>
                  <a:pt x="5074788" y="1828065"/>
                  <a:pt x="4912140" y="1862048"/>
                </a:cubicBezTo>
                <a:cubicBezTo>
                  <a:pt x="4749492" y="1896031"/>
                  <a:pt x="4518826" y="1810827"/>
                  <a:pt x="4409762" y="1862048"/>
                </a:cubicBezTo>
                <a:cubicBezTo>
                  <a:pt x="4300698" y="1913269"/>
                  <a:pt x="4133103" y="1845712"/>
                  <a:pt x="3907384" y="1862048"/>
                </a:cubicBezTo>
                <a:cubicBezTo>
                  <a:pt x="3681665" y="1878384"/>
                  <a:pt x="3674717" y="1815944"/>
                  <a:pt x="3460826" y="1862048"/>
                </a:cubicBezTo>
                <a:cubicBezTo>
                  <a:pt x="3246935" y="1908152"/>
                  <a:pt x="3096784" y="1825901"/>
                  <a:pt x="2790988" y="1862048"/>
                </a:cubicBezTo>
                <a:cubicBezTo>
                  <a:pt x="2485192" y="1898195"/>
                  <a:pt x="2511382" y="1815635"/>
                  <a:pt x="2232791" y="1862048"/>
                </a:cubicBezTo>
                <a:cubicBezTo>
                  <a:pt x="1954200" y="1908461"/>
                  <a:pt x="1898139" y="1833291"/>
                  <a:pt x="1730413" y="1862048"/>
                </a:cubicBezTo>
                <a:cubicBezTo>
                  <a:pt x="1562687" y="1890805"/>
                  <a:pt x="1351531" y="1833256"/>
                  <a:pt x="1172215" y="1862048"/>
                </a:cubicBezTo>
                <a:cubicBezTo>
                  <a:pt x="992899" y="1890840"/>
                  <a:pt x="716305" y="1860047"/>
                  <a:pt x="558198" y="1862048"/>
                </a:cubicBezTo>
                <a:cubicBezTo>
                  <a:pt x="400091" y="1864049"/>
                  <a:pt x="175758" y="1855743"/>
                  <a:pt x="0" y="1862048"/>
                </a:cubicBezTo>
                <a:cubicBezTo>
                  <a:pt x="-9587" y="1697520"/>
                  <a:pt x="12393" y="1643862"/>
                  <a:pt x="0" y="1433777"/>
                </a:cubicBezTo>
                <a:cubicBezTo>
                  <a:pt x="-12393" y="1223692"/>
                  <a:pt x="56029" y="1044836"/>
                  <a:pt x="0" y="931024"/>
                </a:cubicBezTo>
                <a:cubicBezTo>
                  <a:pt x="-56029" y="817212"/>
                  <a:pt x="13881" y="627160"/>
                  <a:pt x="0" y="484132"/>
                </a:cubicBezTo>
                <a:cubicBezTo>
                  <a:pt x="-13881" y="341104"/>
                  <a:pt x="16672" y="13149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4050156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1F824251-A34A-401A-9697-372F85932DF5}"/>
              </a:ext>
            </a:extLst>
          </p:cNvPr>
          <p:cNvSpPr/>
          <p:nvPr/>
        </p:nvSpPr>
        <p:spPr>
          <a:xfrm>
            <a:off x="8653437" y="4156095"/>
            <a:ext cx="1529585" cy="523220"/>
          </a:xfrm>
          <a:custGeom>
            <a:avLst/>
            <a:gdLst>
              <a:gd name="connsiteX0" fmla="*/ 0 w 6253636"/>
              <a:gd name="connsiteY0" fmla="*/ 0 h 1862048"/>
              <a:gd name="connsiteX1" fmla="*/ 693585 w 6253636"/>
              <a:gd name="connsiteY1" fmla="*/ 0 h 1862048"/>
              <a:gd name="connsiteX2" fmla="*/ 1324634 w 6253636"/>
              <a:gd name="connsiteY2" fmla="*/ 0 h 1862048"/>
              <a:gd name="connsiteX3" fmla="*/ 1768073 w 6253636"/>
              <a:gd name="connsiteY3" fmla="*/ 0 h 1862048"/>
              <a:gd name="connsiteX4" fmla="*/ 2274049 w 6253636"/>
              <a:gd name="connsiteY4" fmla="*/ 0 h 1862048"/>
              <a:gd name="connsiteX5" fmla="*/ 2967635 w 6253636"/>
              <a:gd name="connsiteY5" fmla="*/ 0 h 1862048"/>
              <a:gd name="connsiteX6" fmla="*/ 3661220 w 6253636"/>
              <a:gd name="connsiteY6" fmla="*/ 0 h 1862048"/>
              <a:gd name="connsiteX7" fmla="*/ 4042123 w 6253636"/>
              <a:gd name="connsiteY7" fmla="*/ 0 h 1862048"/>
              <a:gd name="connsiteX8" fmla="*/ 4610635 w 6253636"/>
              <a:gd name="connsiteY8" fmla="*/ 0 h 1862048"/>
              <a:gd name="connsiteX9" fmla="*/ 4991539 w 6253636"/>
              <a:gd name="connsiteY9" fmla="*/ 0 h 1862048"/>
              <a:gd name="connsiteX10" fmla="*/ 5497515 w 6253636"/>
              <a:gd name="connsiteY10" fmla="*/ 0 h 1862048"/>
              <a:gd name="connsiteX11" fmla="*/ 6253636 w 6253636"/>
              <a:gd name="connsiteY11" fmla="*/ 0 h 1862048"/>
              <a:gd name="connsiteX12" fmla="*/ 6253636 w 6253636"/>
              <a:gd name="connsiteY12" fmla="*/ 465512 h 1862048"/>
              <a:gd name="connsiteX13" fmla="*/ 6253636 w 6253636"/>
              <a:gd name="connsiteY13" fmla="*/ 931024 h 1862048"/>
              <a:gd name="connsiteX14" fmla="*/ 6253636 w 6253636"/>
              <a:gd name="connsiteY14" fmla="*/ 1396536 h 1862048"/>
              <a:gd name="connsiteX15" fmla="*/ 6253636 w 6253636"/>
              <a:gd name="connsiteY15" fmla="*/ 1862048 h 1862048"/>
              <a:gd name="connsiteX16" fmla="*/ 5747660 w 6253636"/>
              <a:gd name="connsiteY16" fmla="*/ 1862048 h 1862048"/>
              <a:gd name="connsiteX17" fmla="*/ 5054075 w 6253636"/>
              <a:gd name="connsiteY17" fmla="*/ 1862048 h 1862048"/>
              <a:gd name="connsiteX18" fmla="*/ 4673172 w 6253636"/>
              <a:gd name="connsiteY18" fmla="*/ 1862048 h 1862048"/>
              <a:gd name="connsiteX19" fmla="*/ 3979587 w 6253636"/>
              <a:gd name="connsiteY19" fmla="*/ 1862048 h 1862048"/>
              <a:gd name="connsiteX20" fmla="*/ 3411074 w 6253636"/>
              <a:gd name="connsiteY20" fmla="*/ 1862048 h 1862048"/>
              <a:gd name="connsiteX21" fmla="*/ 2780025 w 6253636"/>
              <a:gd name="connsiteY21" fmla="*/ 1862048 h 1862048"/>
              <a:gd name="connsiteX22" fmla="*/ 2399122 w 6253636"/>
              <a:gd name="connsiteY22" fmla="*/ 1862048 h 1862048"/>
              <a:gd name="connsiteX23" fmla="*/ 1705537 w 6253636"/>
              <a:gd name="connsiteY23" fmla="*/ 1862048 h 1862048"/>
              <a:gd name="connsiteX24" fmla="*/ 1074488 w 6253636"/>
              <a:gd name="connsiteY24" fmla="*/ 1862048 h 1862048"/>
              <a:gd name="connsiteX25" fmla="*/ 631049 w 6253636"/>
              <a:gd name="connsiteY25" fmla="*/ 1862048 h 1862048"/>
              <a:gd name="connsiteX26" fmla="*/ 0 w 6253636"/>
              <a:gd name="connsiteY26" fmla="*/ 1862048 h 1862048"/>
              <a:gd name="connsiteX27" fmla="*/ 0 w 6253636"/>
              <a:gd name="connsiteY27" fmla="*/ 1415156 h 1862048"/>
              <a:gd name="connsiteX28" fmla="*/ 0 w 6253636"/>
              <a:gd name="connsiteY28" fmla="*/ 968265 h 1862048"/>
              <a:gd name="connsiteX29" fmla="*/ 0 w 6253636"/>
              <a:gd name="connsiteY29" fmla="*/ 558614 h 1862048"/>
              <a:gd name="connsiteX30" fmla="*/ 0 w 6253636"/>
              <a:gd name="connsiteY30" fmla="*/ 0 h 186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253636" h="1862048" fill="none" extrusionOk="0">
                <a:moveTo>
                  <a:pt x="0" y="0"/>
                </a:moveTo>
                <a:cubicBezTo>
                  <a:pt x="299886" y="-36415"/>
                  <a:pt x="368460" y="17295"/>
                  <a:pt x="693585" y="0"/>
                </a:cubicBezTo>
                <a:cubicBezTo>
                  <a:pt x="1018710" y="-17295"/>
                  <a:pt x="1019165" y="7839"/>
                  <a:pt x="1324634" y="0"/>
                </a:cubicBezTo>
                <a:cubicBezTo>
                  <a:pt x="1630103" y="-7839"/>
                  <a:pt x="1573180" y="37516"/>
                  <a:pt x="1768073" y="0"/>
                </a:cubicBezTo>
                <a:cubicBezTo>
                  <a:pt x="1962966" y="-37516"/>
                  <a:pt x="2169044" y="4993"/>
                  <a:pt x="2274049" y="0"/>
                </a:cubicBezTo>
                <a:cubicBezTo>
                  <a:pt x="2379054" y="-4993"/>
                  <a:pt x="2719152" y="21692"/>
                  <a:pt x="2967635" y="0"/>
                </a:cubicBezTo>
                <a:cubicBezTo>
                  <a:pt x="3216118" y="-21692"/>
                  <a:pt x="3485351" y="18594"/>
                  <a:pt x="3661220" y="0"/>
                </a:cubicBezTo>
                <a:cubicBezTo>
                  <a:pt x="3837090" y="-18594"/>
                  <a:pt x="3913483" y="28597"/>
                  <a:pt x="4042123" y="0"/>
                </a:cubicBezTo>
                <a:cubicBezTo>
                  <a:pt x="4170763" y="-28597"/>
                  <a:pt x="4328925" y="64584"/>
                  <a:pt x="4610635" y="0"/>
                </a:cubicBezTo>
                <a:cubicBezTo>
                  <a:pt x="4892345" y="-64584"/>
                  <a:pt x="4871625" y="17700"/>
                  <a:pt x="4991539" y="0"/>
                </a:cubicBezTo>
                <a:cubicBezTo>
                  <a:pt x="5111453" y="-17700"/>
                  <a:pt x="5305558" y="32601"/>
                  <a:pt x="5497515" y="0"/>
                </a:cubicBezTo>
                <a:cubicBezTo>
                  <a:pt x="5689472" y="-32601"/>
                  <a:pt x="5888546" y="36440"/>
                  <a:pt x="6253636" y="0"/>
                </a:cubicBezTo>
                <a:cubicBezTo>
                  <a:pt x="6270856" y="167744"/>
                  <a:pt x="6215793" y="323161"/>
                  <a:pt x="6253636" y="465512"/>
                </a:cubicBezTo>
                <a:cubicBezTo>
                  <a:pt x="6291479" y="607863"/>
                  <a:pt x="6208609" y="797187"/>
                  <a:pt x="6253636" y="931024"/>
                </a:cubicBezTo>
                <a:cubicBezTo>
                  <a:pt x="6298663" y="1064861"/>
                  <a:pt x="6198313" y="1301051"/>
                  <a:pt x="6253636" y="1396536"/>
                </a:cubicBezTo>
                <a:cubicBezTo>
                  <a:pt x="6308959" y="1492021"/>
                  <a:pt x="6212638" y="1655776"/>
                  <a:pt x="6253636" y="1862048"/>
                </a:cubicBezTo>
                <a:cubicBezTo>
                  <a:pt x="6150678" y="1864002"/>
                  <a:pt x="5925066" y="1840497"/>
                  <a:pt x="5747660" y="1862048"/>
                </a:cubicBezTo>
                <a:cubicBezTo>
                  <a:pt x="5570254" y="1883599"/>
                  <a:pt x="5287877" y="1831076"/>
                  <a:pt x="5054075" y="1862048"/>
                </a:cubicBezTo>
                <a:cubicBezTo>
                  <a:pt x="4820273" y="1893020"/>
                  <a:pt x="4797535" y="1828131"/>
                  <a:pt x="4673172" y="1862048"/>
                </a:cubicBezTo>
                <a:cubicBezTo>
                  <a:pt x="4548809" y="1895965"/>
                  <a:pt x="4292073" y="1826623"/>
                  <a:pt x="3979587" y="1862048"/>
                </a:cubicBezTo>
                <a:cubicBezTo>
                  <a:pt x="3667101" y="1897473"/>
                  <a:pt x="3692633" y="1812098"/>
                  <a:pt x="3411074" y="1862048"/>
                </a:cubicBezTo>
                <a:cubicBezTo>
                  <a:pt x="3129515" y="1911998"/>
                  <a:pt x="3026797" y="1810651"/>
                  <a:pt x="2780025" y="1862048"/>
                </a:cubicBezTo>
                <a:cubicBezTo>
                  <a:pt x="2533253" y="1913445"/>
                  <a:pt x="2509485" y="1841835"/>
                  <a:pt x="2399122" y="1862048"/>
                </a:cubicBezTo>
                <a:cubicBezTo>
                  <a:pt x="2288759" y="1882261"/>
                  <a:pt x="1964307" y="1860765"/>
                  <a:pt x="1705537" y="1862048"/>
                </a:cubicBezTo>
                <a:cubicBezTo>
                  <a:pt x="1446767" y="1863331"/>
                  <a:pt x="1267859" y="1802378"/>
                  <a:pt x="1074488" y="1862048"/>
                </a:cubicBezTo>
                <a:cubicBezTo>
                  <a:pt x="881117" y="1921718"/>
                  <a:pt x="746656" y="1812423"/>
                  <a:pt x="631049" y="1862048"/>
                </a:cubicBezTo>
                <a:cubicBezTo>
                  <a:pt x="515442" y="1911673"/>
                  <a:pt x="302345" y="1845774"/>
                  <a:pt x="0" y="1862048"/>
                </a:cubicBezTo>
                <a:cubicBezTo>
                  <a:pt x="-46512" y="1723518"/>
                  <a:pt x="46923" y="1593255"/>
                  <a:pt x="0" y="1415156"/>
                </a:cubicBezTo>
                <a:cubicBezTo>
                  <a:pt x="-46923" y="1237057"/>
                  <a:pt x="9455" y="1097193"/>
                  <a:pt x="0" y="968265"/>
                </a:cubicBezTo>
                <a:cubicBezTo>
                  <a:pt x="-9455" y="839337"/>
                  <a:pt x="3940" y="729448"/>
                  <a:pt x="0" y="558614"/>
                </a:cubicBezTo>
                <a:cubicBezTo>
                  <a:pt x="-3940" y="387780"/>
                  <a:pt x="57312" y="156425"/>
                  <a:pt x="0" y="0"/>
                </a:cubicBezTo>
                <a:close/>
              </a:path>
              <a:path w="6253636" h="1862048" stroke="0" extrusionOk="0">
                <a:moveTo>
                  <a:pt x="0" y="0"/>
                </a:moveTo>
                <a:cubicBezTo>
                  <a:pt x="124030" y="-1573"/>
                  <a:pt x="318145" y="38458"/>
                  <a:pt x="505976" y="0"/>
                </a:cubicBezTo>
                <a:cubicBezTo>
                  <a:pt x="693807" y="-38458"/>
                  <a:pt x="921233" y="69959"/>
                  <a:pt x="1199561" y="0"/>
                </a:cubicBezTo>
                <a:cubicBezTo>
                  <a:pt x="1477890" y="-69959"/>
                  <a:pt x="1553220" y="1392"/>
                  <a:pt x="1830610" y="0"/>
                </a:cubicBezTo>
                <a:cubicBezTo>
                  <a:pt x="2108000" y="-1392"/>
                  <a:pt x="2185840" y="17841"/>
                  <a:pt x="2336586" y="0"/>
                </a:cubicBezTo>
                <a:cubicBezTo>
                  <a:pt x="2487332" y="-17841"/>
                  <a:pt x="2831644" y="53819"/>
                  <a:pt x="3030171" y="0"/>
                </a:cubicBezTo>
                <a:cubicBezTo>
                  <a:pt x="3228698" y="-53819"/>
                  <a:pt x="3485245" y="71753"/>
                  <a:pt x="3723756" y="0"/>
                </a:cubicBezTo>
                <a:cubicBezTo>
                  <a:pt x="3962267" y="-71753"/>
                  <a:pt x="3922566" y="25538"/>
                  <a:pt x="4104659" y="0"/>
                </a:cubicBezTo>
                <a:cubicBezTo>
                  <a:pt x="4286752" y="-25538"/>
                  <a:pt x="4439310" y="5745"/>
                  <a:pt x="4735708" y="0"/>
                </a:cubicBezTo>
                <a:cubicBezTo>
                  <a:pt x="5032106" y="-5745"/>
                  <a:pt x="5039366" y="18789"/>
                  <a:pt x="5116611" y="0"/>
                </a:cubicBezTo>
                <a:cubicBezTo>
                  <a:pt x="5193856" y="-18789"/>
                  <a:pt x="5469268" y="35447"/>
                  <a:pt x="5560051" y="0"/>
                </a:cubicBezTo>
                <a:cubicBezTo>
                  <a:pt x="5650834" y="-35447"/>
                  <a:pt x="6009567" y="53239"/>
                  <a:pt x="6253636" y="0"/>
                </a:cubicBezTo>
                <a:cubicBezTo>
                  <a:pt x="6275909" y="141775"/>
                  <a:pt x="6207920" y="353718"/>
                  <a:pt x="6253636" y="502753"/>
                </a:cubicBezTo>
                <a:cubicBezTo>
                  <a:pt x="6299352" y="651788"/>
                  <a:pt x="6244692" y="867839"/>
                  <a:pt x="6253636" y="1005506"/>
                </a:cubicBezTo>
                <a:cubicBezTo>
                  <a:pt x="6262580" y="1143173"/>
                  <a:pt x="6251966" y="1554271"/>
                  <a:pt x="6253636" y="1862048"/>
                </a:cubicBezTo>
                <a:cubicBezTo>
                  <a:pt x="6046930" y="1909375"/>
                  <a:pt x="5803932" y="1850941"/>
                  <a:pt x="5560051" y="1862048"/>
                </a:cubicBezTo>
                <a:cubicBezTo>
                  <a:pt x="5316171" y="1873155"/>
                  <a:pt x="5186395" y="1849580"/>
                  <a:pt x="5054075" y="1862048"/>
                </a:cubicBezTo>
                <a:cubicBezTo>
                  <a:pt x="4921755" y="1874516"/>
                  <a:pt x="4704846" y="1806164"/>
                  <a:pt x="4548099" y="1862048"/>
                </a:cubicBezTo>
                <a:cubicBezTo>
                  <a:pt x="4391352" y="1917932"/>
                  <a:pt x="4288085" y="1844620"/>
                  <a:pt x="4104659" y="1862048"/>
                </a:cubicBezTo>
                <a:cubicBezTo>
                  <a:pt x="3921233" y="1879476"/>
                  <a:pt x="3641667" y="1814624"/>
                  <a:pt x="3411074" y="1862048"/>
                </a:cubicBezTo>
                <a:cubicBezTo>
                  <a:pt x="3180482" y="1909472"/>
                  <a:pt x="2976216" y="1845083"/>
                  <a:pt x="2842562" y="1862048"/>
                </a:cubicBezTo>
                <a:cubicBezTo>
                  <a:pt x="2708908" y="1879013"/>
                  <a:pt x="2513465" y="1834511"/>
                  <a:pt x="2336586" y="1862048"/>
                </a:cubicBezTo>
                <a:cubicBezTo>
                  <a:pt x="2159707" y="1889585"/>
                  <a:pt x="2025697" y="1820996"/>
                  <a:pt x="1768073" y="1862048"/>
                </a:cubicBezTo>
                <a:cubicBezTo>
                  <a:pt x="1510449" y="1903100"/>
                  <a:pt x="1386476" y="1812213"/>
                  <a:pt x="1137025" y="1862048"/>
                </a:cubicBezTo>
                <a:cubicBezTo>
                  <a:pt x="887574" y="1911883"/>
                  <a:pt x="858604" y="1810949"/>
                  <a:pt x="693585" y="1862048"/>
                </a:cubicBezTo>
                <a:cubicBezTo>
                  <a:pt x="528566" y="1913147"/>
                  <a:pt x="327337" y="1801120"/>
                  <a:pt x="0" y="1862048"/>
                </a:cubicBezTo>
                <a:cubicBezTo>
                  <a:pt x="-6111" y="1675565"/>
                  <a:pt x="42381" y="1504273"/>
                  <a:pt x="0" y="1377916"/>
                </a:cubicBezTo>
                <a:cubicBezTo>
                  <a:pt x="-42381" y="1251559"/>
                  <a:pt x="13881" y="1074052"/>
                  <a:pt x="0" y="931024"/>
                </a:cubicBezTo>
                <a:cubicBezTo>
                  <a:pt x="-13881" y="787996"/>
                  <a:pt x="14238" y="580047"/>
                  <a:pt x="0" y="465512"/>
                </a:cubicBezTo>
                <a:cubicBezTo>
                  <a:pt x="-14238" y="350977"/>
                  <a:pt x="33156" y="20224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4050156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39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18FE565-2CA9-49B2-8CDB-E01748661C71}"/>
              </a:ext>
            </a:extLst>
          </p:cNvPr>
          <p:cNvSpPr/>
          <p:nvPr/>
        </p:nvSpPr>
        <p:spPr>
          <a:xfrm>
            <a:off x="421105" y="3215330"/>
            <a:ext cx="11357811" cy="1546858"/>
          </a:xfrm>
          <a:prstGeom prst="roundRect">
            <a:avLst/>
          </a:prstGeom>
          <a:solidFill>
            <a:srgbClr val="FFD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Viết">
            <a:extLst>
              <a:ext uri="{FF2B5EF4-FFF2-40B4-BE49-F238E27FC236}">
                <a16:creationId xmlns:a16="http://schemas.microsoft.com/office/drawing/2014/main" id="{2688CA6D-6D06-4995-B98E-FF98B7793957}"/>
              </a:ext>
            </a:extLst>
          </p:cNvPr>
          <p:cNvSpPr txBox="1"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9900FF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Thực hiện các yêu cầu dưới đây:</a:t>
            </a:r>
          </a:p>
          <a:p>
            <a:r>
              <a:rPr lang="en-US" sz="400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Đặt câu hỏi cho các từ ngữ in đậm: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01F532-CEE2-44C7-B3DD-F2A5C76F9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457" y="-2559709"/>
            <a:ext cx="8982075" cy="25241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C1B53E-DD12-45F8-99A2-F8881DB27E21}"/>
              </a:ext>
            </a:extLst>
          </p:cNvPr>
          <p:cNvSpPr/>
          <p:nvPr/>
        </p:nvSpPr>
        <p:spPr>
          <a:xfrm>
            <a:off x="421105" y="1540042"/>
            <a:ext cx="11357811" cy="1546858"/>
          </a:xfrm>
          <a:prstGeom prst="roundRect">
            <a:avLst/>
          </a:prstGeom>
          <a:solidFill>
            <a:srgbClr val="C3E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A8B49E-302F-4BCE-8948-AA1059F68253}"/>
              </a:ext>
            </a:extLst>
          </p:cNvPr>
          <p:cNvSpPr/>
          <p:nvPr/>
        </p:nvSpPr>
        <p:spPr>
          <a:xfrm>
            <a:off x="206541" y="1761246"/>
            <a:ext cx="1177891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Cô giáo đang hướng dẫn các bạn trồng cây </a:t>
            </a:r>
            <a:r>
              <a:rPr lang="en-US" sz="3000" b="1" cap="none" spc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vườn trường.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83ED5C-A64B-4A84-A137-0B85F6BB1802}"/>
              </a:ext>
            </a:extLst>
          </p:cNvPr>
          <p:cNvSpPr/>
          <p:nvPr/>
        </p:nvSpPr>
        <p:spPr>
          <a:xfrm>
            <a:off x="376988" y="2406281"/>
            <a:ext cx="817746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000" b="0" cap="none" spc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Cô giáo đang hướng dẫn các bạn trồng cây</a:t>
            </a:r>
            <a:endParaRPr lang="en-US" sz="3000" b="1" cap="none" spc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1142F3-E916-49A4-AB24-1A743EC1C01D}"/>
              </a:ext>
            </a:extLst>
          </p:cNvPr>
          <p:cNvSpPr/>
          <p:nvPr/>
        </p:nvSpPr>
        <p:spPr>
          <a:xfrm>
            <a:off x="8012027" y="2424073"/>
            <a:ext cx="387015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000" b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trong vườn trường.</a:t>
            </a:r>
            <a:endParaRPr lang="en-US" sz="3000" b="1" cap="none" spc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B4F464-E973-4FAA-B641-00FA29384D9B}"/>
              </a:ext>
            </a:extLst>
          </p:cNvPr>
          <p:cNvSpPr/>
          <p:nvPr/>
        </p:nvSpPr>
        <p:spPr>
          <a:xfrm>
            <a:off x="8012027" y="2441865"/>
            <a:ext cx="148790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0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đâu?</a:t>
            </a:r>
            <a:endParaRPr lang="en-US" sz="3000" b="1" cap="none" spc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1E006E-41B2-4046-8F59-C14DD7A238AF}"/>
              </a:ext>
            </a:extLst>
          </p:cNvPr>
          <p:cNvSpPr/>
          <p:nvPr/>
        </p:nvSpPr>
        <p:spPr>
          <a:xfrm>
            <a:off x="376988" y="3343724"/>
            <a:ext cx="1177891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cap="none" spc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đang tưới hoa </a:t>
            </a:r>
            <a:r>
              <a:rPr lang="en-US" sz="3000" b="1" cap="none" spc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 cạnh cửa sổ lớp học.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A30EA3-CFDF-4061-B05F-8B4A302BAD98}"/>
              </a:ext>
            </a:extLst>
          </p:cNvPr>
          <p:cNvSpPr/>
          <p:nvPr/>
        </p:nvSpPr>
        <p:spPr>
          <a:xfrm>
            <a:off x="376988" y="3988759"/>
            <a:ext cx="461611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>
                <a:ln w="0"/>
                <a:latin typeface="Arial" panose="020B0604020202020204" pitchFamily="34" charset="0"/>
                <a:cs typeface="Arial" panose="020B0604020202020204" pitchFamily="34" charset="0"/>
              </a:rPr>
              <a:t>Các bạn đang tưới hoa</a:t>
            </a:r>
            <a:endParaRPr lang="en-US" sz="3000" b="1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72E89-B8EC-4361-830F-96A3F4A63D42}"/>
              </a:ext>
            </a:extLst>
          </p:cNvPr>
          <p:cNvSpPr/>
          <p:nvPr/>
        </p:nvSpPr>
        <p:spPr>
          <a:xfrm>
            <a:off x="4820652" y="3988759"/>
            <a:ext cx="594259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000" b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bên cạnh cửa sổ lớp học.</a:t>
            </a:r>
            <a:endParaRPr lang="en-US" sz="3000" b="1" cap="none" spc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8BC85D-489F-4B36-9E11-53F6C1D322E3}"/>
              </a:ext>
            </a:extLst>
          </p:cNvPr>
          <p:cNvSpPr/>
          <p:nvPr/>
        </p:nvSpPr>
        <p:spPr>
          <a:xfrm>
            <a:off x="4820652" y="4004168"/>
            <a:ext cx="148790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0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đâu?</a:t>
            </a:r>
            <a:endParaRPr lang="en-US" sz="3000" b="1" cap="none" spc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5710E68-42C2-4E1C-AF7C-24F2231E57A4}"/>
              </a:ext>
            </a:extLst>
          </p:cNvPr>
          <p:cNvSpPr/>
          <p:nvPr/>
        </p:nvSpPr>
        <p:spPr>
          <a:xfrm>
            <a:off x="421105" y="5124468"/>
            <a:ext cx="11357811" cy="15468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FD81B6-E6DF-4A4B-9C4A-B2F7C8AC61C5}"/>
              </a:ext>
            </a:extLst>
          </p:cNvPr>
          <p:cNvSpPr/>
          <p:nvPr/>
        </p:nvSpPr>
        <p:spPr>
          <a:xfrm>
            <a:off x="376988" y="5252862"/>
            <a:ext cx="1177891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cap="none" spc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sân trường, </a:t>
            </a:r>
            <a:r>
              <a:rPr lang="en-US" sz="3000" b="0" cap="none" spc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 lao công đang quét rác.</a:t>
            </a:r>
            <a:endParaRPr lang="en-US" sz="3000" b="1" cap="none" spc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5B75EA-C693-438C-8CB4-C46831967D14}"/>
              </a:ext>
            </a:extLst>
          </p:cNvPr>
          <p:cNvSpPr/>
          <p:nvPr/>
        </p:nvSpPr>
        <p:spPr>
          <a:xfrm>
            <a:off x="4038595" y="5840329"/>
            <a:ext cx="551848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000">
                <a:ln w="0"/>
                <a:latin typeface="Arial" panose="020B0604020202020204" pitchFamily="34" charset="0"/>
                <a:cs typeface="Arial" panose="020B0604020202020204" pitchFamily="34" charset="0"/>
              </a:rPr>
              <a:t>bác lao công đang quét rác</a:t>
            </a:r>
            <a:endParaRPr lang="en-US" sz="3000" b="1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8D2930-E774-4ADF-8CA7-C7C21C0638C0}"/>
              </a:ext>
            </a:extLst>
          </p:cNvPr>
          <p:cNvSpPr/>
          <p:nvPr/>
        </p:nvSpPr>
        <p:spPr>
          <a:xfrm>
            <a:off x="421105" y="5840329"/>
            <a:ext cx="594259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Trên sân trường,</a:t>
            </a:r>
            <a:endParaRPr lang="en-US" sz="3000" b="1" cap="none" spc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3B886C-DBDE-4B71-B46B-FEFB1CF73844}"/>
              </a:ext>
            </a:extLst>
          </p:cNvPr>
          <p:cNvSpPr/>
          <p:nvPr/>
        </p:nvSpPr>
        <p:spPr>
          <a:xfrm>
            <a:off x="2839454" y="5845032"/>
            <a:ext cx="135956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0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đâu</a:t>
            </a:r>
            <a:endParaRPr lang="en-US" sz="3000" b="1" cap="none" spc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75CC68-9D60-4580-9E7C-04033E2CBC10}"/>
              </a:ext>
            </a:extLst>
          </p:cNvPr>
          <p:cNvSpPr/>
          <p:nvPr/>
        </p:nvSpPr>
        <p:spPr>
          <a:xfrm>
            <a:off x="8635660" y="5845032"/>
            <a:ext cx="44817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0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000" b="1" cap="none" spc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34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 animBg="1"/>
      <p:bldP spid="12" grpId="0"/>
      <p:bldP spid="14" grpId="0"/>
      <p:bldP spid="15" grpId="0"/>
      <p:bldP spid="15" grpId="1"/>
      <p:bldP spid="15" grpId="2"/>
      <p:bldP spid="16" grpId="0"/>
      <p:bldP spid="17" grpId="0"/>
      <p:bldP spid="18" grpId="0"/>
      <p:bldP spid="19" grpId="0"/>
      <p:bldP spid="19" grpId="1"/>
      <p:bldP spid="19" grpId="2"/>
      <p:bldP spid="20" grpId="0"/>
      <p:bldP spid="22" grpId="0" animBg="1"/>
      <p:bldP spid="23" grpId="0"/>
      <p:bldP spid="24" grpId="0"/>
      <p:bldP spid="25" grpId="0"/>
      <p:bldP spid="25" grpId="1"/>
      <p:bldP spid="25" grpId="2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E9CF7C-DC60-43C7-A0F6-A7BCA30494F1}"/>
              </a:ext>
            </a:extLst>
          </p:cNvPr>
          <p:cNvSpPr/>
          <p:nvPr/>
        </p:nvSpPr>
        <p:spPr>
          <a:xfrm>
            <a:off x="546351" y="56689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8800" b="1" i="0" u="none" strike="noStrike" cap="none" spc="0" normalizeH="0" baseline="0" noProof="0">
                <a:ln w="0"/>
                <a:solidFill>
                  <a:srgbClr val="FFFFFF"/>
                </a:solidFill>
                <a:uLnTx/>
                <a:uFillTx/>
                <a:latin typeface="+mj-lt"/>
                <a:ea typeface="+mj-ea"/>
                <a:cs typeface="+mj-cs"/>
              </a:rPr>
              <a:t>Vận dụng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kgr bóng đèn">
            <a:extLst>
              <a:ext uri="{FF2B5EF4-FFF2-40B4-BE49-F238E27FC236}">
                <a16:creationId xmlns:a16="http://schemas.microsoft.com/office/drawing/2014/main" id="{A1615F71-FCDD-4780-A612-39814412B8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90631" y="2426818"/>
            <a:ext cx="3737789" cy="3997637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tudent GIFs - Get the best gif on GIFER">
            <a:extLst>
              <a:ext uri="{FF2B5EF4-FFF2-40B4-BE49-F238E27FC236}">
                <a16:creationId xmlns:a16="http://schemas.microsoft.com/office/drawing/2014/main" id="{E24B1D1A-6F8F-494F-BC9E-65E38090B9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4483" y="2426818"/>
            <a:ext cx="435709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74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kgr bóng đèn">
            <a:extLst>
              <a:ext uri="{FF2B5EF4-FFF2-40B4-BE49-F238E27FC236}">
                <a16:creationId xmlns:a16="http://schemas.microsoft.com/office/drawing/2014/main" id="{17310728-31F5-4598-8447-2AE3117146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3558" y="-39419"/>
            <a:ext cx="824324" cy="8816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9CE767-4F03-4991-AE1D-BAF3094297CF}"/>
              </a:ext>
            </a:extLst>
          </p:cNvPr>
          <p:cNvSpPr/>
          <p:nvPr/>
        </p:nvSpPr>
        <p:spPr>
          <a:xfrm>
            <a:off x="917882" y="30078"/>
            <a:ext cx="10677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Nói về một người làm việc ở trường theo gợi ý: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F119B6E-4EBA-4820-88C3-1B1B9D255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122" y="3991792"/>
            <a:ext cx="3949689" cy="2866201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1B5A0E-D110-4DE6-9AB9-86FEE019A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91" y="3991799"/>
            <a:ext cx="2850949" cy="2866201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D44028B-4822-477A-A027-63CF319BD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73" y="3991798"/>
            <a:ext cx="2955948" cy="2866202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D181E1F9-0F84-45DD-965A-50AAB82164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8" y="745908"/>
            <a:ext cx="2955948" cy="3176390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686DF7E0-76BF-44B8-BF55-5D0D3EE92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747" y="745909"/>
            <a:ext cx="2850949" cy="3191207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7E9ED83B-6F30-42D2-BF6C-759588C0DA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122" y="745906"/>
            <a:ext cx="3958044" cy="317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1886</TotalTime>
  <Words>219</Words>
  <Application>Microsoft Office PowerPoint</Application>
  <PresentationFormat>Widescreen</PresentationFormat>
  <Paragraphs>35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Tuyền Phạm</dc:creator>
  <cp:lastModifiedBy>My Pc</cp:lastModifiedBy>
  <cp:revision>170</cp:revision>
  <dcterms:created xsi:type="dcterms:W3CDTF">2021-11-23T04:45:51Z</dcterms:created>
  <dcterms:modified xsi:type="dcterms:W3CDTF">2025-12-19T09:03:37Z</dcterms:modified>
</cp:coreProperties>
</file>