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V3ODb4RxosVIqw/0SGx5auIv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0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từng quả cam để đến câu hỏi. Sau khi thu hoạch xong bấm vào quả cam bên trái để sang nội dung tiếp theo.</a:t>
            </a: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quả cam góc phải để trở lại trò chơi. </a:t>
            </a: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quả cam góc phải để trở lại trò chơi. </a:t>
            </a: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quả cam góc phải để trở lại trò chơi. </a:t>
            </a: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quả cam góc phải để trở lại trò chơi. </a:t>
            </a:r>
            <a:endParaRPr/>
          </a:p>
        </p:txBody>
      </p:sp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Bấm vào quả cam góc phải để trở lại trò chơi. </a:t>
            </a:r>
            <a:endParaRPr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1335497" y="6043071"/>
            <a:ext cx="5511135" cy="5184706"/>
          </a:xfrm>
          <a:custGeom>
            <a:avLst/>
            <a:gdLst/>
            <a:ahLst/>
            <a:cxnLst/>
            <a:rect l="l" t="t" r="r" b="b"/>
            <a:pathLst>
              <a:path w="5511135" h="5184706" extrusionOk="0">
                <a:moveTo>
                  <a:pt x="0" y="0"/>
                </a:moveTo>
                <a:lnTo>
                  <a:pt x="5511135" y="0"/>
                </a:lnTo>
                <a:lnTo>
                  <a:pt x="5511135" y="5184706"/>
                </a:lnTo>
                <a:lnTo>
                  <a:pt x="0" y="5184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flipH="1">
            <a:off x="14587617" y="6382714"/>
            <a:ext cx="4061780" cy="4505421"/>
          </a:xfrm>
          <a:custGeom>
            <a:avLst/>
            <a:gdLst/>
            <a:ahLst/>
            <a:cxnLst/>
            <a:rect l="l" t="t" r="r" b="b"/>
            <a:pathLst>
              <a:path w="4061780" h="4505421" extrusionOk="0">
                <a:moveTo>
                  <a:pt x="4061780" y="0"/>
                </a:moveTo>
                <a:lnTo>
                  <a:pt x="0" y="0"/>
                </a:lnTo>
                <a:lnTo>
                  <a:pt x="0" y="4505420"/>
                </a:lnTo>
                <a:lnTo>
                  <a:pt x="4061780" y="4505420"/>
                </a:lnTo>
                <a:lnTo>
                  <a:pt x="406178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 rot="-1139146">
            <a:off x="-436187" y="214330"/>
            <a:ext cx="4619366" cy="1804892"/>
          </a:xfrm>
          <a:custGeom>
            <a:avLst/>
            <a:gdLst/>
            <a:ahLst/>
            <a:cxnLst/>
            <a:rect l="l" t="t" r="r" b="b"/>
            <a:pathLst>
              <a:path w="5657047" h="1786684" extrusionOk="0">
                <a:moveTo>
                  <a:pt x="0" y="0"/>
                </a:moveTo>
                <a:lnTo>
                  <a:pt x="5657047" y="0"/>
                </a:lnTo>
                <a:lnTo>
                  <a:pt x="5657047" y="1786684"/>
                </a:lnTo>
                <a:lnTo>
                  <a:pt x="0" y="1786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 rot="1842268">
            <a:off x="14418335" y="164349"/>
            <a:ext cx="3959278" cy="1748716"/>
          </a:xfrm>
          <a:custGeom>
            <a:avLst/>
            <a:gdLst/>
            <a:ahLst/>
            <a:cxnLst/>
            <a:rect l="l" t="t" r="r" b="b"/>
            <a:pathLst>
              <a:path w="6642989" h="3055661" extrusionOk="0">
                <a:moveTo>
                  <a:pt x="0" y="0"/>
                </a:moveTo>
                <a:lnTo>
                  <a:pt x="6642990" y="0"/>
                </a:lnTo>
                <a:lnTo>
                  <a:pt x="6642990" y="3055660"/>
                </a:lnTo>
                <a:lnTo>
                  <a:pt x="0" y="3055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" y="495684"/>
            <a:ext cx="182880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TRÒ CHƠI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THU HOẠCH CAM</a:t>
            </a:r>
            <a:endParaRPr sz="8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>
            <a:hlinkClick r:id="rId7" action="ppaction://hlinksldjump"/>
          </p:cNvPr>
          <p:cNvSpPr/>
          <p:nvPr/>
        </p:nvSpPr>
        <p:spPr>
          <a:xfrm>
            <a:off x="3810000" y="5119024"/>
            <a:ext cx="4308429" cy="4816129"/>
          </a:xfrm>
          <a:custGeom>
            <a:avLst/>
            <a:gdLst/>
            <a:ahLst/>
            <a:cxnLst/>
            <a:rect l="l" t="t" r="r" b="b"/>
            <a:pathLst>
              <a:path w="2848205" h="3183834" extrusionOk="0">
                <a:moveTo>
                  <a:pt x="0" y="0"/>
                </a:moveTo>
                <a:lnTo>
                  <a:pt x="2848205" y="0"/>
                </a:lnTo>
                <a:lnTo>
                  <a:pt x="2848205" y="3183834"/>
                </a:lnTo>
                <a:lnTo>
                  <a:pt x="0" y="3183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">
            <a:hlinkClick r:id="rId7" action="ppaction://hlinksldjump"/>
          </p:cNvPr>
          <p:cNvSpPr/>
          <p:nvPr/>
        </p:nvSpPr>
        <p:spPr>
          <a:xfrm>
            <a:off x="10058400" y="5119024"/>
            <a:ext cx="4370638" cy="4816129"/>
          </a:xfrm>
          <a:custGeom>
            <a:avLst/>
            <a:gdLst/>
            <a:ahLst/>
            <a:cxnLst/>
            <a:rect l="l" t="t" r="r" b="b"/>
            <a:pathLst>
              <a:path w="2889330" h="3183834" extrusionOk="0">
                <a:moveTo>
                  <a:pt x="0" y="0"/>
                </a:moveTo>
                <a:lnTo>
                  <a:pt x="2889329" y="0"/>
                </a:lnTo>
                <a:lnTo>
                  <a:pt x="2889329" y="3183835"/>
                </a:lnTo>
                <a:lnTo>
                  <a:pt x="0" y="3183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6" name="Google Shape;9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08935" y="9653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3070990" h="3257100" extrusionOk="0">
                <a:moveTo>
                  <a:pt x="2946530" y="3257100"/>
                </a:moveTo>
                <a:lnTo>
                  <a:pt x="124460" y="3257100"/>
                </a:lnTo>
                <a:cubicBezTo>
                  <a:pt x="55880" y="3257100"/>
                  <a:pt x="0" y="3201220"/>
                  <a:pt x="0" y="31326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46530" y="0"/>
                </a:lnTo>
                <a:cubicBezTo>
                  <a:pt x="3015110" y="0"/>
                  <a:pt x="3070990" y="55880"/>
                  <a:pt x="3070990" y="124460"/>
                </a:cubicBezTo>
                <a:lnTo>
                  <a:pt x="3070990" y="3132640"/>
                </a:lnTo>
                <a:cubicBezTo>
                  <a:pt x="3070990" y="3201220"/>
                  <a:pt x="3015110" y="3257100"/>
                  <a:pt x="2946530" y="3257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870558" y="639520"/>
            <a:ext cx="7931277" cy="8229600"/>
          </a:xfrm>
          <a:custGeom>
            <a:avLst/>
            <a:gdLst/>
            <a:ahLst/>
            <a:cxnLst/>
            <a:rect l="l" t="t" r="r" b="b"/>
            <a:pathLst>
              <a:path w="7931277" h="8229600" extrusionOk="0">
                <a:moveTo>
                  <a:pt x="0" y="0"/>
                </a:moveTo>
                <a:lnTo>
                  <a:pt x="7931277" y="0"/>
                </a:lnTo>
                <a:lnTo>
                  <a:pt x="79312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>
            <a:off x="9769885" y="172499"/>
            <a:ext cx="1350034" cy="2877514"/>
          </a:xfrm>
          <a:custGeom>
            <a:avLst/>
            <a:gdLst/>
            <a:ahLst/>
            <a:cxnLst/>
            <a:rect l="l" t="t" r="r" b="b"/>
            <a:pathLst>
              <a:path w="3861054" h="8229600" extrusionOk="0">
                <a:moveTo>
                  <a:pt x="0" y="0"/>
                </a:moveTo>
                <a:lnTo>
                  <a:pt x="3861054" y="0"/>
                </a:lnTo>
                <a:lnTo>
                  <a:pt x="38610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15585150" y="297433"/>
            <a:ext cx="2202842" cy="2627645"/>
          </a:xfrm>
          <a:custGeom>
            <a:avLst/>
            <a:gdLst/>
            <a:ahLst/>
            <a:cxnLst/>
            <a:rect l="l" t="t" r="r" b="b"/>
            <a:pathLst>
              <a:path w="6899148" h="8229600" extrusionOk="0">
                <a:moveTo>
                  <a:pt x="0" y="0"/>
                </a:moveTo>
                <a:lnTo>
                  <a:pt x="6899148" y="0"/>
                </a:lnTo>
                <a:lnTo>
                  <a:pt x="68991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>
            <a:off x="2133600" y="7429500"/>
            <a:ext cx="1676400" cy="1870460"/>
          </a:xfrm>
          <a:custGeom>
            <a:avLst/>
            <a:gdLst/>
            <a:ahLst/>
            <a:cxnLst/>
            <a:rect l="l" t="t" r="r" b="b"/>
            <a:pathLst>
              <a:path w="3687890" h="4114800" extrusionOk="0">
                <a:moveTo>
                  <a:pt x="0" y="0"/>
                </a:moveTo>
                <a:lnTo>
                  <a:pt x="3687890" y="0"/>
                </a:lnTo>
                <a:lnTo>
                  <a:pt x="3687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0615984" y="2097124"/>
            <a:ext cx="5687291" cy="19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TRÒ CHƠI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THU HOẠCH CAM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9698288" y="4377553"/>
            <a:ext cx="8035423" cy="495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Mùa cam đến rồi, các em hãy cùng các bác nông dân thu hoạch cam nhé!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Với mỗi câu trả lời đúng, một quả cam sẽ được hái xuống.  </a:t>
            </a:r>
            <a:endParaRPr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510" y="9791700"/>
            <a:ext cx="1374095" cy="33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0000"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4419600" y="190500"/>
            <a:ext cx="9725769" cy="9924254"/>
          </a:xfrm>
          <a:custGeom>
            <a:avLst/>
            <a:gdLst/>
            <a:ahLst/>
            <a:cxnLst/>
            <a:rect l="l" t="t" r="r" b="b"/>
            <a:pathLst>
              <a:path w="4032504" h="4114800" extrusionOk="0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>
            <a:hlinkClick r:id="rId5" action="ppaction://hlinksldjump"/>
          </p:cNvPr>
          <p:cNvSpPr/>
          <p:nvPr/>
        </p:nvSpPr>
        <p:spPr>
          <a:xfrm>
            <a:off x="7126086" y="1184565"/>
            <a:ext cx="2138409" cy="1847051"/>
          </a:xfrm>
          <a:custGeom>
            <a:avLst/>
            <a:gdLst/>
            <a:ahLst/>
            <a:cxnLst/>
            <a:rect l="l" t="t" r="r" b="b"/>
            <a:pathLst>
              <a:path w="3233002" h="2792505" extrusionOk="0">
                <a:moveTo>
                  <a:pt x="0" y="0"/>
                </a:moveTo>
                <a:lnTo>
                  <a:pt x="3233001" y="0"/>
                </a:lnTo>
                <a:lnTo>
                  <a:pt x="3233001" y="2792505"/>
                </a:lnTo>
                <a:lnTo>
                  <a:pt x="0" y="2792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3">
            <a:hlinkClick r:id="rId7" action="ppaction://hlinksldjump"/>
          </p:cNvPr>
          <p:cNvSpPr/>
          <p:nvPr/>
        </p:nvSpPr>
        <p:spPr>
          <a:xfrm>
            <a:off x="5228761" y="3155639"/>
            <a:ext cx="2138409" cy="1847051"/>
          </a:xfrm>
          <a:custGeom>
            <a:avLst/>
            <a:gdLst/>
            <a:ahLst/>
            <a:cxnLst/>
            <a:rect l="l" t="t" r="r" b="b"/>
            <a:pathLst>
              <a:path w="3233002" h="2792505" extrusionOk="0">
                <a:moveTo>
                  <a:pt x="0" y="0"/>
                </a:moveTo>
                <a:lnTo>
                  <a:pt x="3233001" y="0"/>
                </a:lnTo>
                <a:lnTo>
                  <a:pt x="3233001" y="2792505"/>
                </a:lnTo>
                <a:lnTo>
                  <a:pt x="0" y="2792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3">
            <a:hlinkClick r:id="rId8" action="ppaction://hlinksldjump"/>
          </p:cNvPr>
          <p:cNvSpPr/>
          <p:nvPr/>
        </p:nvSpPr>
        <p:spPr>
          <a:xfrm>
            <a:off x="7901778" y="4229101"/>
            <a:ext cx="2138409" cy="1847051"/>
          </a:xfrm>
          <a:custGeom>
            <a:avLst/>
            <a:gdLst/>
            <a:ahLst/>
            <a:cxnLst/>
            <a:rect l="l" t="t" r="r" b="b"/>
            <a:pathLst>
              <a:path w="3233002" h="2792505" extrusionOk="0">
                <a:moveTo>
                  <a:pt x="0" y="0"/>
                </a:moveTo>
                <a:lnTo>
                  <a:pt x="3233001" y="0"/>
                </a:lnTo>
                <a:lnTo>
                  <a:pt x="3233001" y="2792505"/>
                </a:lnTo>
                <a:lnTo>
                  <a:pt x="0" y="2792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3">
            <a:hlinkClick r:id="rId9" action="ppaction://hlinksldjump"/>
          </p:cNvPr>
          <p:cNvSpPr/>
          <p:nvPr/>
        </p:nvSpPr>
        <p:spPr>
          <a:xfrm>
            <a:off x="10849348" y="3868250"/>
            <a:ext cx="2138409" cy="1847051"/>
          </a:xfrm>
          <a:custGeom>
            <a:avLst/>
            <a:gdLst/>
            <a:ahLst/>
            <a:cxnLst/>
            <a:rect l="l" t="t" r="r" b="b"/>
            <a:pathLst>
              <a:path w="3233002" h="2792505" extrusionOk="0">
                <a:moveTo>
                  <a:pt x="0" y="0"/>
                </a:moveTo>
                <a:lnTo>
                  <a:pt x="3233001" y="0"/>
                </a:lnTo>
                <a:lnTo>
                  <a:pt x="3233001" y="2792505"/>
                </a:lnTo>
                <a:lnTo>
                  <a:pt x="0" y="2792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9" name="Google Shape;119;p3">
            <a:hlinkClick r:id="rId10" action="ppaction://hlinksldjump"/>
          </p:cNvPr>
          <p:cNvSpPr/>
          <p:nvPr/>
        </p:nvSpPr>
        <p:spPr>
          <a:xfrm>
            <a:off x="14706600" y="7345255"/>
            <a:ext cx="2692373" cy="2775643"/>
          </a:xfrm>
          <a:custGeom>
            <a:avLst/>
            <a:gdLst/>
            <a:ahLst/>
            <a:cxnLst/>
            <a:rect l="l" t="t" r="r" b="b"/>
            <a:pathLst>
              <a:path w="3991356" h="4114800" extrusionOk="0">
                <a:moveTo>
                  <a:pt x="0" y="0"/>
                </a:moveTo>
                <a:lnTo>
                  <a:pt x="3991356" y="0"/>
                </a:lnTo>
                <a:lnTo>
                  <a:pt x="3991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3">
            <a:hlinkClick r:id="rId12" action="ppaction://hlinksldjump"/>
          </p:cNvPr>
          <p:cNvSpPr/>
          <p:nvPr/>
        </p:nvSpPr>
        <p:spPr>
          <a:xfrm>
            <a:off x="9580819" y="1315848"/>
            <a:ext cx="2138409" cy="1847051"/>
          </a:xfrm>
          <a:custGeom>
            <a:avLst/>
            <a:gdLst/>
            <a:ahLst/>
            <a:cxnLst/>
            <a:rect l="l" t="t" r="r" b="b"/>
            <a:pathLst>
              <a:path w="3233002" h="2792505" extrusionOk="0">
                <a:moveTo>
                  <a:pt x="0" y="0"/>
                </a:moveTo>
                <a:lnTo>
                  <a:pt x="3233001" y="0"/>
                </a:lnTo>
                <a:lnTo>
                  <a:pt x="3233001" y="2792505"/>
                </a:lnTo>
                <a:lnTo>
                  <a:pt x="0" y="2792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5743932" y="7030449"/>
            <a:ext cx="2764308" cy="3084304"/>
          </a:xfrm>
          <a:custGeom>
            <a:avLst/>
            <a:gdLst/>
            <a:ahLst/>
            <a:cxnLst/>
            <a:rect l="l" t="t" r="r" b="b"/>
            <a:pathLst>
              <a:path w="3687890" h="4114800" extrusionOk="0">
                <a:moveTo>
                  <a:pt x="0" y="0"/>
                </a:moveTo>
                <a:lnTo>
                  <a:pt x="3687890" y="0"/>
                </a:lnTo>
                <a:lnTo>
                  <a:pt x="3687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549334" y="666959"/>
            <a:ext cx="17189333" cy="8953084"/>
          </a:xfrm>
          <a:custGeom>
            <a:avLst/>
            <a:gdLst/>
            <a:ahLst/>
            <a:cxnLst/>
            <a:rect l="l" t="t" r="r" b="b"/>
            <a:pathLst>
              <a:path w="5814733" h="3028610" extrusionOk="0">
                <a:moveTo>
                  <a:pt x="5690272" y="3028609"/>
                </a:moveTo>
                <a:lnTo>
                  <a:pt x="124460" y="3028609"/>
                </a:lnTo>
                <a:cubicBezTo>
                  <a:pt x="55880" y="3028609"/>
                  <a:pt x="0" y="2972729"/>
                  <a:pt x="0" y="290414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90273" y="0"/>
                </a:lnTo>
                <a:cubicBezTo>
                  <a:pt x="5758853" y="0"/>
                  <a:pt x="5814733" y="55880"/>
                  <a:pt x="5814733" y="124460"/>
                </a:cubicBezTo>
                <a:lnTo>
                  <a:pt x="5814733" y="2904149"/>
                </a:lnTo>
                <a:cubicBezTo>
                  <a:pt x="5814733" y="2972729"/>
                  <a:pt x="5758853" y="3028610"/>
                  <a:pt x="5690273" y="30286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0" y="1531606"/>
            <a:ext cx="18287999" cy="257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1: 1,5 lít rượu nặng 1,185 kg. </a:t>
            </a:r>
            <a:endParaRPr sz="5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Vậy 2,5 lít rượu nặng số ki-lô-gam là:</a:t>
            </a:r>
            <a:endParaRPr sz="5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>
            <a:hlinkClick r:id="rId3" action="ppaction://hlinksldjump"/>
          </p:cNvPr>
          <p:cNvSpPr/>
          <p:nvPr/>
        </p:nvSpPr>
        <p:spPr>
          <a:xfrm>
            <a:off x="14605857" y="6438900"/>
            <a:ext cx="3151199" cy="3488413"/>
          </a:xfrm>
          <a:custGeom>
            <a:avLst/>
            <a:gdLst/>
            <a:ahLst/>
            <a:cxnLst/>
            <a:rect l="l" t="t" r="r" b="b"/>
            <a:pathLst>
              <a:path w="2685817" h="2973230" extrusionOk="0">
                <a:moveTo>
                  <a:pt x="0" y="0"/>
                </a:moveTo>
                <a:lnTo>
                  <a:pt x="2685817" y="0"/>
                </a:lnTo>
                <a:lnTo>
                  <a:pt x="2685817" y="2973229"/>
                </a:lnTo>
                <a:lnTo>
                  <a:pt x="0" y="297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0" name="Google Shape;130;p4"/>
          <p:cNvSpPr txBox="1"/>
          <p:nvPr/>
        </p:nvSpPr>
        <p:spPr>
          <a:xfrm>
            <a:off x="4426741" y="4664938"/>
            <a:ext cx="9434515" cy="27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1,79.					B. 1,58.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1,975.				D. 2,158.</a:t>
            </a:r>
            <a:endParaRPr sz="5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267200" y="6225419"/>
            <a:ext cx="1129598" cy="1129598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549334" y="666959"/>
            <a:ext cx="17189333" cy="8953084"/>
          </a:xfrm>
          <a:custGeom>
            <a:avLst/>
            <a:gdLst/>
            <a:ahLst/>
            <a:cxnLst/>
            <a:rect l="l" t="t" r="r" b="b"/>
            <a:pathLst>
              <a:path w="5814733" h="3028610" extrusionOk="0">
                <a:moveTo>
                  <a:pt x="5690272" y="3028609"/>
                </a:moveTo>
                <a:lnTo>
                  <a:pt x="124460" y="3028609"/>
                </a:lnTo>
                <a:cubicBezTo>
                  <a:pt x="55880" y="3028609"/>
                  <a:pt x="0" y="2972729"/>
                  <a:pt x="0" y="290414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90273" y="0"/>
                </a:lnTo>
                <a:cubicBezTo>
                  <a:pt x="5758853" y="0"/>
                  <a:pt x="5814733" y="55880"/>
                  <a:pt x="5814733" y="124460"/>
                </a:cubicBezTo>
                <a:lnTo>
                  <a:pt x="5814733" y="2904149"/>
                </a:lnTo>
                <a:cubicBezTo>
                  <a:pt x="5814733" y="2972729"/>
                  <a:pt x="5758853" y="3028610"/>
                  <a:pt x="5690273" y="30286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>
            <a:hlinkClick r:id="rId3" action="ppaction://hlinksldjump"/>
          </p:cNvPr>
          <p:cNvSpPr/>
          <p:nvPr/>
        </p:nvSpPr>
        <p:spPr>
          <a:xfrm>
            <a:off x="14134038" y="6664479"/>
            <a:ext cx="3029779" cy="3354000"/>
          </a:xfrm>
          <a:custGeom>
            <a:avLst/>
            <a:gdLst/>
            <a:ahLst/>
            <a:cxnLst/>
            <a:rect l="l" t="t" r="r" b="b"/>
            <a:pathLst>
              <a:path w="2685817" h="2973230" extrusionOk="0">
                <a:moveTo>
                  <a:pt x="0" y="0"/>
                </a:moveTo>
                <a:lnTo>
                  <a:pt x="2685817" y="0"/>
                </a:lnTo>
                <a:lnTo>
                  <a:pt x="2685817" y="2973229"/>
                </a:lnTo>
                <a:lnTo>
                  <a:pt x="0" y="297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9" name="Google Shape;139;p5"/>
          <p:cNvSpPr txBox="1"/>
          <p:nvPr/>
        </p:nvSpPr>
        <p:spPr>
          <a:xfrm>
            <a:off x="0" y="1362102"/>
            <a:ext cx="18288000" cy="41303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22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5056854" y="5918488"/>
            <a:ext cx="8174292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90m</a:t>
            </a:r>
            <a:r>
              <a:rPr lang="en-US" sz="5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B. 1080m</a:t>
            </a:r>
            <a:r>
              <a:rPr lang="en-US" sz="5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9000m</a:t>
            </a:r>
            <a:r>
              <a:rPr lang="en-US" sz="5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D. 10800m</a:t>
            </a:r>
            <a:r>
              <a:rPr lang="en-US" sz="5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448800" y="7118816"/>
            <a:ext cx="1153083" cy="1153083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549334" y="495300"/>
            <a:ext cx="17189333" cy="9124743"/>
          </a:xfrm>
          <a:custGeom>
            <a:avLst/>
            <a:gdLst/>
            <a:ahLst/>
            <a:cxnLst/>
            <a:rect l="l" t="t" r="r" b="b"/>
            <a:pathLst>
              <a:path w="5814733" h="3028610" extrusionOk="0">
                <a:moveTo>
                  <a:pt x="5690272" y="3028609"/>
                </a:moveTo>
                <a:lnTo>
                  <a:pt x="124460" y="3028609"/>
                </a:lnTo>
                <a:cubicBezTo>
                  <a:pt x="55880" y="3028609"/>
                  <a:pt x="0" y="2972729"/>
                  <a:pt x="0" y="290414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90273" y="0"/>
                </a:lnTo>
                <a:cubicBezTo>
                  <a:pt x="5758853" y="0"/>
                  <a:pt x="5814733" y="55880"/>
                  <a:pt x="5814733" y="124460"/>
                </a:cubicBezTo>
                <a:lnTo>
                  <a:pt x="5814733" y="2904149"/>
                </a:lnTo>
                <a:cubicBezTo>
                  <a:pt x="5814733" y="2972729"/>
                  <a:pt x="5758853" y="3028610"/>
                  <a:pt x="5690273" y="30286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">
            <a:hlinkClick r:id="rId3" action="ppaction://hlinksldjump"/>
          </p:cNvPr>
          <p:cNvSpPr/>
          <p:nvPr/>
        </p:nvSpPr>
        <p:spPr>
          <a:xfrm>
            <a:off x="14478000" y="6481313"/>
            <a:ext cx="3538265" cy="3553803"/>
          </a:xfrm>
          <a:custGeom>
            <a:avLst/>
            <a:gdLst/>
            <a:ahLst/>
            <a:cxnLst/>
            <a:rect l="l" t="t" r="r" b="b"/>
            <a:pathLst>
              <a:path w="2685817" h="2973230" extrusionOk="0">
                <a:moveTo>
                  <a:pt x="0" y="0"/>
                </a:moveTo>
                <a:lnTo>
                  <a:pt x="2685817" y="0"/>
                </a:lnTo>
                <a:lnTo>
                  <a:pt x="2685817" y="2973229"/>
                </a:lnTo>
                <a:lnTo>
                  <a:pt x="0" y="297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6"/>
          <p:cNvSpPr txBox="1"/>
          <p:nvPr/>
        </p:nvSpPr>
        <p:spPr>
          <a:xfrm>
            <a:off x="0" y="911063"/>
            <a:ext cx="18288000" cy="257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3: Biển báo giao thông </a:t>
            </a:r>
            <a:endParaRPr sz="5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bên dưới có hình gì?</a:t>
            </a:r>
            <a:endParaRPr sz="5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 descr="https://chongthamsika.info/plugins/responsive_filemanager/source/BIEN_BAO/W.22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4466" y="3971871"/>
            <a:ext cx="5380067" cy="4913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6"/>
          <p:cNvGrpSpPr/>
          <p:nvPr/>
        </p:nvGrpSpPr>
        <p:grpSpPr>
          <a:xfrm>
            <a:off x="7864533" y="5215705"/>
            <a:ext cx="6967881" cy="1338469"/>
            <a:chOff x="4678484" y="1580707"/>
            <a:chExt cx="6967881" cy="1338469"/>
          </a:xfrm>
        </p:grpSpPr>
        <p:sp>
          <p:nvSpPr>
            <p:cNvPr id="152" name="Google Shape;152;p6"/>
            <p:cNvSpPr/>
            <p:nvPr/>
          </p:nvSpPr>
          <p:spPr>
            <a:xfrm>
              <a:off x="6239664" y="1580707"/>
              <a:ext cx="5406701" cy="1338469"/>
            </a:xfrm>
            <a:prstGeom prst="roundRect">
              <a:avLst>
                <a:gd name="adj" fmla="val 23861"/>
              </a:avLst>
            </a:prstGeom>
            <a:solidFill>
              <a:srgbClr val="FFFFB9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Hình tam giác</a:t>
              </a:r>
              <a:endParaRPr sz="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678484" y="1684102"/>
              <a:ext cx="1230651" cy="11316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549334" y="723900"/>
            <a:ext cx="17189333" cy="8896143"/>
          </a:xfrm>
          <a:custGeom>
            <a:avLst/>
            <a:gdLst/>
            <a:ahLst/>
            <a:cxnLst/>
            <a:rect l="l" t="t" r="r" b="b"/>
            <a:pathLst>
              <a:path w="5814733" h="3028610" extrusionOk="0">
                <a:moveTo>
                  <a:pt x="5690272" y="3028609"/>
                </a:moveTo>
                <a:lnTo>
                  <a:pt x="124460" y="3028609"/>
                </a:lnTo>
                <a:cubicBezTo>
                  <a:pt x="55880" y="3028609"/>
                  <a:pt x="0" y="2972729"/>
                  <a:pt x="0" y="290414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90273" y="0"/>
                </a:lnTo>
                <a:cubicBezTo>
                  <a:pt x="5758853" y="0"/>
                  <a:pt x="5814733" y="55880"/>
                  <a:pt x="5814733" y="124460"/>
                </a:cubicBezTo>
                <a:lnTo>
                  <a:pt x="5814733" y="2904149"/>
                </a:lnTo>
                <a:cubicBezTo>
                  <a:pt x="5814733" y="2972729"/>
                  <a:pt x="5758853" y="3028610"/>
                  <a:pt x="5690273" y="30286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>
            <a:hlinkClick r:id="rId3" action="ppaction://hlinksldjump"/>
          </p:cNvPr>
          <p:cNvSpPr/>
          <p:nvPr/>
        </p:nvSpPr>
        <p:spPr>
          <a:xfrm>
            <a:off x="14554200" y="6405426"/>
            <a:ext cx="3191839" cy="3533402"/>
          </a:xfrm>
          <a:custGeom>
            <a:avLst/>
            <a:gdLst/>
            <a:ahLst/>
            <a:cxnLst/>
            <a:rect l="l" t="t" r="r" b="b"/>
            <a:pathLst>
              <a:path w="2685817" h="2973230" extrusionOk="0">
                <a:moveTo>
                  <a:pt x="0" y="0"/>
                </a:moveTo>
                <a:lnTo>
                  <a:pt x="2685817" y="0"/>
                </a:lnTo>
                <a:lnTo>
                  <a:pt x="2685817" y="2973229"/>
                </a:lnTo>
                <a:lnTo>
                  <a:pt x="0" y="297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1" name="Google Shape;161;p7"/>
          <p:cNvSpPr txBox="1"/>
          <p:nvPr/>
        </p:nvSpPr>
        <p:spPr>
          <a:xfrm>
            <a:off x="0" y="1459942"/>
            <a:ext cx="18288000" cy="120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4: Hình tam giác có mấy cạnh?</a:t>
            </a:r>
            <a:endParaRPr sz="5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7"/>
          <p:cNvGrpSpPr/>
          <p:nvPr/>
        </p:nvGrpSpPr>
        <p:grpSpPr>
          <a:xfrm>
            <a:off x="8184427" y="4585213"/>
            <a:ext cx="5208985" cy="1820213"/>
            <a:chOff x="4558966" y="1580707"/>
            <a:chExt cx="5208985" cy="1820213"/>
          </a:xfrm>
        </p:grpSpPr>
        <p:sp>
          <p:nvSpPr>
            <p:cNvPr id="163" name="Google Shape;163;p7"/>
            <p:cNvSpPr/>
            <p:nvPr/>
          </p:nvSpPr>
          <p:spPr>
            <a:xfrm>
              <a:off x="6239664" y="1580707"/>
              <a:ext cx="3528287" cy="1820213"/>
            </a:xfrm>
            <a:prstGeom prst="roundRect">
              <a:avLst>
                <a:gd name="adj" fmla="val 13395"/>
              </a:avLst>
            </a:prstGeom>
            <a:solidFill>
              <a:srgbClr val="FFFFB9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 cạnh</a:t>
              </a:r>
              <a:endParaRPr sz="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4558966" y="1924974"/>
              <a:ext cx="1230651" cy="11316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7" descr="Tam giác – Wikipedia tiếng Việ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15185">
            <a:off x="2369716" y="2882570"/>
            <a:ext cx="5739780" cy="644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549334" y="666959"/>
            <a:ext cx="17189333" cy="8953084"/>
          </a:xfrm>
          <a:custGeom>
            <a:avLst/>
            <a:gdLst/>
            <a:ahLst/>
            <a:cxnLst/>
            <a:rect l="l" t="t" r="r" b="b"/>
            <a:pathLst>
              <a:path w="5814733" h="3028610" extrusionOk="0">
                <a:moveTo>
                  <a:pt x="5690272" y="3028609"/>
                </a:moveTo>
                <a:lnTo>
                  <a:pt x="124460" y="3028609"/>
                </a:lnTo>
                <a:cubicBezTo>
                  <a:pt x="55880" y="3028609"/>
                  <a:pt x="0" y="2972729"/>
                  <a:pt x="0" y="290414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90273" y="0"/>
                </a:lnTo>
                <a:cubicBezTo>
                  <a:pt x="5758853" y="0"/>
                  <a:pt x="5814733" y="55880"/>
                  <a:pt x="5814733" y="124460"/>
                </a:cubicBezTo>
                <a:lnTo>
                  <a:pt x="5814733" y="2904149"/>
                </a:lnTo>
                <a:cubicBezTo>
                  <a:pt x="5814733" y="2972729"/>
                  <a:pt x="5758853" y="3028610"/>
                  <a:pt x="5690273" y="30286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">
            <a:hlinkClick r:id="rId3" action="ppaction://hlinksldjump"/>
          </p:cNvPr>
          <p:cNvSpPr/>
          <p:nvPr/>
        </p:nvSpPr>
        <p:spPr>
          <a:xfrm>
            <a:off x="15618536" y="7277100"/>
            <a:ext cx="2445631" cy="2707341"/>
          </a:xfrm>
          <a:custGeom>
            <a:avLst/>
            <a:gdLst/>
            <a:ahLst/>
            <a:cxnLst/>
            <a:rect l="l" t="t" r="r" b="b"/>
            <a:pathLst>
              <a:path w="2685817" h="2973230" extrusionOk="0">
                <a:moveTo>
                  <a:pt x="0" y="0"/>
                </a:moveTo>
                <a:lnTo>
                  <a:pt x="2685817" y="0"/>
                </a:lnTo>
                <a:lnTo>
                  <a:pt x="2685817" y="2973229"/>
                </a:lnTo>
                <a:lnTo>
                  <a:pt x="0" y="297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3" name="Google Shape;173;p8"/>
          <p:cNvSpPr txBox="1"/>
          <p:nvPr/>
        </p:nvSpPr>
        <p:spPr>
          <a:xfrm>
            <a:off x="0" y="1159619"/>
            <a:ext cx="18288000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5: Kể tên 3 đồ vật có hình tam giác em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thường sử dụng trong cuộc sống hằng ngày.</a:t>
            </a:r>
            <a:endParaRPr sz="5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 descr="https://baoholinhanh.com/wp-content/uploads/2019/03/co-day-tam-giac-gia-re-tai-ha-noi.jpg"/>
          <p:cNvPicPr preferRelativeResize="0"/>
          <p:nvPr/>
        </p:nvPicPr>
        <p:blipFill rotWithShape="1">
          <a:blip r:embed="rId5">
            <a:alphaModFix/>
          </a:blip>
          <a:srcRect r="15277" b="12664"/>
          <a:stretch/>
        </p:blipFill>
        <p:spPr>
          <a:xfrm>
            <a:off x="1368207" y="4152900"/>
            <a:ext cx="4065680" cy="419100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75" name="Google Shape;175;p8" descr="https://down-vn.img.susercontent.com/file/69520f5a24810532f8054b623d2059f1"/>
          <p:cNvPicPr preferRelativeResize="0"/>
          <p:nvPr/>
        </p:nvPicPr>
        <p:blipFill rotWithShape="1">
          <a:blip r:embed="rId6">
            <a:alphaModFix/>
          </a:blip>
          <a:srcRect t="14795" b="11204"/>
          <a:stretch/>
        </p:blipFill>
        <p:spPr>
          <a:xfrm>
            <a:off x="5866886" y="4152900"/>
            <a:ext cx="5663515" cy="419100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76" name="Google Shape;176;p8" descr="Hộp quà hình tam giác cạnh 27 cm cao 13 cm/hộp - TÂM AN SHO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63400" y="4152900"/>
            <a:ext cx="3146397" cy="419100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DE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/>
          <p:nvPr/>
        </p:nvSpPr>
        <p:spPr>
          <a:xfrm>
            <a:off x="400188" y="339824"/>
            <a:ext cx="6686411" cy="9607355"/>
          </a:xfrm>
          <a:custGeom>
            <a:avLst/>
            <a:gdLst/>
            <a:ahLst/>
            <a:cxnLst/>
            <a:rect l="l" t="t" r="r" b="b"/>
            <a:pathLst>
              <a:path w="2070557" h="3249895" extrusionOk="0">
                <a:moveTo>
                  <a:pt x="1946097" y="3249894"/>
                </a:moveTo>
                <a:lnTo>
                  <a:pt x="124460" y="3249894"/>
                </a:lnTo>
                <a:cubicBezTo>
                  <a:pt x="55880" y="3249894"/>
                  <a:pt x="0" y="3194015"/>
                  <a:pt x="0" y="31254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946097" y="0"/>
                </a:lnTo>
                <a:cubicBezTo>
                  <a:pt x="2014677" y="0"/>
                  <a:pt x="2070557" y="55880"/>
                  <a:pt x="2070557" y="124460"/>
                </a:cubicBezTo>
                <a:lnTo>
                  <a:pt x="2070557" y="3125435"/>
                </a:lnTo>
                <a:cubicBezTo>
                  <a:pt x="2070557" y="3194015"/>
                  <a:pt x="2014677" y="3249895"/>
                  <a:pt x="1946097" y="3249895"/>
                </a:cubicBezTo>
                <a:close/>
              </a:path>
            </a:pathLst>
          </a:custGeom>
          <a:solidFill>
            <a:srgbClr val="FF6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7391399" y="339824"/>
            <a:ext cx="10666311" cy="9607355"/>
          </a:xfrm>
          <a:custGeom>
            <a:avLst/>
            <a:gdLst/>
            <a:ahLst/>
            <a:cxnLst/>
            <a:rect l="l" t="t" r="r" b="b"/>
            <a:pathLst>
              <a:path w="3718711" h="3249895" extrusionOk="0">
                <a:moveTo>
                  <a:pt x="3594251" y="3249894"/>
                </a:moveTo>
                <a:lnTo>
                  <a:pt x="124460" y="3249894"/>
                </a:lnTo>
                <a:cubicBezTo>
                  <a:pt x="55880" y="3249894"/>
                  <a:pt x="0" y="3194015"/>
                  <a:pt x="0" y="31254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4251" y="0"/>
                </a:lnTo>
                <a:cubicBezTo>
                  <a:pt x="3662831" y="0"/>
                  <a:pt x="3718711" y="55880"/>
                  <a:pt x="3718711" y="124460"/>
                </a:cubicBezTo>
                <a:lnTo>
                  <a:pt x="3718711" y="3125435"/>
                </a:lnTo>
                <a:cubicBezTo>
                  <a:pt x="3718711" y="3194015"/>
                  <a:pt x="3662831" y="3249895"/>
                  <a:pt x="3594251" y="32498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 txBox="1"/>
          <p:nvPr/>
        </p:nvSpPr>
        <p:spPr>
          <a:xfrm>
            <a:off x="904367" y="5663915"/>
            <a:ext cx="5679412" cy="216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Cảm ơn các em đã tham gia trò chơi!</a:t>
            </a:r>
            <a:endParaRPr sz="5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762000" y="647700"/>
            <a:ext cx="2555367" cy="5791200"/>
          </a:xfrm>
          <a:custGeom>
            <a:avLst/>
            <a:gdLst/>
            <a:ahLst/>
            <a:cxnLst/>
            <a:rect l="l" t="t" r="r" b="b"/>
            <a:pathLst>
              <a:path w="1815656" h="4114800" extrusionOk="0">
                <a:moveTo>
                  <a:pt x="0" y="0"/>
                </a:moveTo>
                <a:lnTo>
                  <a:pt x="1815655" y="0"/>
                </a:lnTo>
                <a:lnTo>
                  <a:pt x="18156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85" name="Google Shape;185;p9" descr="https://png.pngtree.com/png-clipart/20231021/original/pngtree-watercolor-orange-tree-png-image_13394408.png"/>
          <p:cNvPicPr preferRelativeResize="0"/>
          <p:nvPr/>
        </p:nvPicPr>
        <p:blipFill rotWithShape="1">
          <a:blip r:embed="rId4">
            <a:alphaModFix/>
          </a:blip>
          <a:srcRect b="1580"/>
          <a:stretch/>
        </p:blipFill>
        <p:spPr>
          <a:xfrm>
            <a:off x="7808606" y="258063"/>
            <a:ext cx="9831895" cy="967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Custom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Cúc Đỗ thị xuân</cp:lastModifiedBy>
  <cp:revision>1</cp:revision>
  <dcterms:created xsi:type="dcterms:W3CDTF">2006-08-16T00:00:00Z</dcterms:created>
  <dcterms:modified xsi:type="dcterms:W3CDTF">2025-12-22T07:59:52Z</dcterms:modified>
</cp:coreProperties>
</file>