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3" r:id="rId2"/>
    <p:sldId id="265" r:id="rId3"/>
    <p:sldId id="305" r:id="rId4"/>
    <p:sldId id="306" r:id="rId5"/>
    <p:sldId id="461" r:id="rId6"/>
    <p:sldId id="462" r:id="rId7"/>
    <p:sldId id="463" r:id="rId8"/>
    <p:sldId id="464" r:id="rId9"/>
    <p:sldId id="465" r:id="rId10"/>
    <p:sldId id="317" r:id="rId11"/>
    <p:sldId id="327" r:id="rId12"/>
    <p:sldId id="451" r:id="rId13"/>
    <p:sldId id="285" r:id="rId14"/>
    <p:sldId id="454" r:id="rId15"/>
    <p:sldId id="456" r:id="rId16"/>
    <p:sldId id="381" r:id="rId17"/>
    <p:sldId id="455" r:id="rId18"/>
    <p:sldId id="459" r:id="rId19"/>
    <p:sldId id="460" r:id="rId20"/>
    <p:sldId id="291" r:id="rId21"/>
    <p:sldId id="437" r:id="rId22"/>
    <p:sldId id="284" r:id="rId23"/>
    <p:sldId id="429" r:id="rId24"/>
    <p:sldId id="345" r:id="rId25"/>
    <p:sldId id="452" r:id="rId26"/>
    <p:sldId id="457" r:id="rId27"/>
    <p:sldId id="458" r:id="rId28"/>
    <p:sldId id="453" r:id="rId29"/>
    <p:sldId id="346" r:id="rId30"/>
    <p:sldId id="347" r:id="rId31"/>
    <p:sldId id="348" r:id="rId32"/>
    <p:sldId id="349" r:id="rId33"/>
    <p:sldId id="3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FA00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72" autoAdjust="0"/>
    <p:restoredTop sz="95345" autoAdjust="0"/>
  </p:normalViewPr>
  <p:slideViewPr>
    <p:cSldViewPr snapToGrid="0">
      <p:cViewPr varScale="1">
        <p:scale>
          <a:sx n="70" d="100"/>
          <a:sy n="70" d="100"/>
        </p:scale>
        <p:origin x="2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D209289F-9CA1-4D16-B0F5-AA6F7379D159}"/>
    <pc:docChg chg="delSld modSld sldOrd">
      <pc:chgData name="Phan Van Rieu (Hugo)" userId="032e726b-b6b7-45df-b0ca-e82fb010a48a" providerId="ADAL" clId="{D209289F-9CA1-4D16-B0F5-AA6F7379D159}" dt="2024-05-26T09:47:41.519" v="9" actId="47"/>
      <pc:docMkLst>
        <pc:docMk/>
      </pc:docMkLst>
      <pc:sldChg chg="modSp mod">
        <pc:chgData name="Phan Van Rieu (Hugo)" userId="032e726b-b6b7-45df-b0ca-e82fb010a48a" providerId="ADAL" clId="{D209289F-9CA1-4D16-B0F5-AA6F7379D159}" dt="2024-05-26T09:45:40.018" v="1" actId="14861"/>
        <pc:sldMkLst>
          <pc:docMk/>
          <pc:sldMk cId="3325633340" sldId="265"/>
        </pc:sldMkLst>
        <pc:picChg chg="mod">
          <ac:chgData name="Phan Van Rieu (Hugo)" userId="032e726b-b6b7-45df-b0ca-e82fb010a48a" providerId="ADAL" clId="{D209289F-9CA1-4D16-B0F5-AA6F7379D159}" dt="2024-05-26T09:45:40.018" v="1" actId="14861"/>
          <ac:picMkLst>
            <pc:docMk/>
            <pc:sldMk cId="3325633340" sldId="265"/>
            <ac:picMk id="4" creationId="{6EE3CEF6-B4CF-53DC-6F4F-8C10EA697B99}"/>
          </ac:picMkLst>
        </pc:picChg>
      </pc:sldChg>
      <pc:sldChg chg="modSp mod">
        <pc:chgData name="Phan Van Rieu (Hugo)" userId="032e726b-b6b7-45df-b0ca-e82fb010a48a" providerId="ADAL" clId="{D209289F-9CA1-4D16-B0F5-AA6F7379D159}" dt="2024-05-26T09:47:36.895" v="8" actId="1076"/>
        <pc:sldMkLst>
          <pc:docMk/>
          <pc:sldMk cId="1310337227" sldId="284"/>
        </pc:sldMkLst>
        <pc:picChg chg="mod">
          <ac:chgData name="Phan Van Rieu (Hugo)" userId="032e726b-b6b7-45df-b0ca-e82fb010a48a" providerId="ADAL" clId="{D209289F-9CA1-4D16-B0F5-AA6F7379D159}" dt="2024-05-26T09:47:36.895" v="8" actId="1076"/>
          <ac:picMkLst>
            <pc:docMk/>
            <pc:sldMk cId="1310337227" sldId="284"/>
            <ac:picMk id="2" creationId="{00000000-0000-0000-0000-000000000000}"/>
          </ac:picMkLst>
        </pc:picChg>
      </pc:sldChg>
      <pc:sldChg chg="del">
        <pc:chgData name="Phan Van Rieu (Hugo)" userId="032e726b-b6b7-45df-b0ca-e82fb010a48a" providerId="ADAL" clId="{D209289F-9CA1-4D16-B0F5-AA6F7379D159}" dt="2024-05-26T09:47:41.519" v="9" actId="47"/>
        <pc:sldMkLst>
          <pc:docMk/>
          <pc:sldMk cId="454145991" sldId="287"/>
        </pc:sldMkLst>
      </pc:sldChg>
      <pc:sldChg chg="modSp mod">
        <pc:chgData name="Phan Van Rieu (Hugo)" userId="032e726b-b6b7-45df-b0ca-e82fb010a48a" providerId="ADAL" clId="{D209289F-9CA1-4D16-B0F5-AA6F7379D159}" dt="2024-05-26T09:45:43.967" v="3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D209289F-9CA1-4D16-B0F5-AA6F7379D159}" dt="2024-05-26T09:45:43.967" v="3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del">
        <pc:chgData name="Phan Van Rieu (Hugo)" userId="032e726b-b6b7-45df-b0ca-e82fb010a48a" providerId="ADAL" clId="{D209289F-9CA1-4D16-B0F5-AA6F7379D159}" dt="2024-05-26T09:46:20.150" v="4" actId="47"/>
        <pc:sldMkLst>
          <pc:docMk/>
          <pc:sldMk cId="25356542" sldId="319"/>
        </pc:sldMkLst>
      </pc:sldChg>
      <pc:sldChg chg="ord">
        <pc:chgData name="Phan Van Rieu (Hugo)" userId="032e726b-b6b7-45df-b0ca-e82fb010a48a" providerId="ADAL" clId="{D209289F-9CA1-4D16-B0F5-AA6F7379D159}" dt="2024-05-26T09:46:23.160" v="6"/>
        <pc:sldMkLst>
          <pc:docMk/>
          <pc:sldMk cId="1349317174" sldId="3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972800" y="-2241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9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openclipart.org/detail/167549/green-tick---simple" TargetMode="Externa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1.png"/><Relationship Id="rId1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17" Type="http://schemas.openxmlformats.org/officeDocument/2006/relationships/image" Target="../media/image17.png"/><Relationship Id="rId2" Type="http://schemas.openxmlformats.org/officeDocument/2006/relationships/audio" Target="../media/audio2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2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0.pn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microsoft.com/office/2007/relationships/hdphoto" Target="../media/hdphoto5.wdp"/><Relationship Id="rId19" Type="http://schemas.openxmlformats.org/officeDocument/2006/relationships/hyperlink" Target="https://www.pngall.com/farm-png/download/66715" TargetMode="External"/><Relationship Id="rId4" Type="http://schemas.openxmlformats.org/officeDocument/2006/relationships/audio" Target="../media/audio6.wav"/><Relationship Id="rId9" Type="http://schemas.openxmlformats.org/officeDocument/2006/relationships/image" Target="../media/image12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776205" y="3186375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783222" y="3796994"/>
            <a:ext cx="2102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Review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46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5CE2DE-E5CC-C21D-DDD6-CA148D8CEB94}"/>
              </a:ext>
            </a:extLst>
          </p:cNvPr>
          <p:cNvSpPr txBox="1"/>
          <p:nvPr/>
        </p:nvSpPr>
        <p:spPr>
          <a:xfrm>
            <a:off x="704537" y="389744"/>
            <a:ext cx="2839111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Point and say.</a:t>
            </a:r>
          </a:p>
        </p:txBody>
      </p:sp>
      <p:pic>
        <p:nvPicPr>
          <p:cNvPr id="5" name="Picture 4" descr="A restaurant with check mark and green check mark&#10;&#10;Description automatically generated">
            <a:extLst>
              <a:ext uri="{FF2B5EF4-FFF2-40B4-BE49-F238E27FC236}">
                <a16:creationId xmlns:a16="http://schemas.microsoft.com/office/drawing/2014/main" id="{D166C011-9A5C-902F-75BE-D637D4D23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73" y="389744"/>
            <a:ext cx="6184900" cy="1968500"/>
          </a:xfrm>
          <a:prstGeom prst="rect">
            <a:avLst/>
          </a:prstGeom>
        </p:spPr>
      </p:pic>
      <p:pic>
        <p:nvPicPr>
          <p:cNvPr id="7" name="Picture 6" descr="A group of pictures of different activities&#10;&#10;Description automatically generated">
            <a:extLst>
              <a:ext uri="{FF2B5EF4-FFF2-40B4-BE49-F238E27FC236}">
                <a16:creationId xmlns:a16="http://schemas.microsoft.com/office/drawing/2014/main" id="{C5F27ADA-5C43-E32E-45CF-301B93AF1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24" y="2527898"/>
            <a:ext cx="11600551" cy="380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8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2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12662B-715D-DBE6-D4BC-CE473B39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3" y="445643"/>
            <a:ext cx="7772400" cy="513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restaurant with check mark and green check mark&#10;&#10;Description automatically generated">
            <a:extLst>
              <a:ext uri="{FF2B5EF4-FFF2-40B4-BE49-F238E27FC236}">
                <a16:creationId xmlns:a16="http://schemas.microsoft.com/office/drawing/2014/main" id="{75BB1E41-36F9-BACE-C32C-A5B00F930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18" y="1619196"/>
            <a:ext cx="10396866" cy="3309064"/>
          </a:xfrm>
          <a:prstGeom prst="rect">
            <a:avLst/>
          </a:prstGeom>
        </p:spPr>
      </p:pic>
      <p:pic>
        <p:nvPicPr>
          <p:cNvPr id="4" name="CD1 TRACK 76.mp3">
            <a:hlinkClick r:id="" action="ppaction://media"/>
            <a:extLst>
              <a:ext uri="{FF2B5EF4-FFF2-40B4-BE49-F238E27FC236}">
                <a16:creationId xmlns:a16="http://schemas.microsoft.com/office/drawing/2014/main" id="{14F6D45D-99D9-7643-8162-A235025468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653.51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9514" y="4456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12662B-715D-DBE6-D4BC-CE473B39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084"/>
            <a:ext cx="7772400" cy="513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group of pictures of different activities&#10;&#10;Description automatically generated">
            <a:extLst>
              <a:ext uri="{FF2B5EF4-FFF2-40B4-BE49-F238E27FC236}">
                <a16:creationId xmlns:a16="http://schemas.microsoft.com/office/drawing/2014/main" id="{8C38F1BA-F575-F99C-26E4-A4DC0C1AB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" y="1223158"/>
            <a:ext cx="12143398" cy="3978233"/>
          </a:xfrm>
          <a:prstGeom prst="rect">
            <a:avLst/>
          </a:prstGeom>
        </p:spPr>
      </p:pic>
      <p:pic>
        <p:nvPicPr>
          <p:cNvPr id="3" name="Picture 2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D0360006-3356-B54D-14DA-9F2B0FFEE2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03187" y="2384471"/>
            <a:ext cx="571896" cy="654779"/>
          </a:xfrm>
          <a:prstGeom prst="rect">
            <a:avLst/>
          </a:prstGeom>
        </p:spPr>
      </p:pic>
      <p:pic>
        <p:nvPicPr>
          <p:cNvPr id="4" name="CD1 TRACK 76.mp3">
            <a:hlinkClick r:id="" action="ppaction://media"/>
            <a:extLst>
              <a:ext uri="{FF2B5EF4-FFF2-40B4-BE49-F238E27FC236}">
                <a16:creationId xmlns:a16="http://schemas.microsoft.com/office/drawing/2014/main" id="{C20BC30F-5A61-C199-DBA5-DE25757F5F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656.51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9514" y="445643"/>
            <a:ext cx="812800" cy="812800"/>
          </a:xfrm>
          <a:prstGeom prst="rect">
            <a:avLst/>
          </a:prstGeom>
        </p:spPr>
      </p:pic>
      <p:pic>
        <p:nvPicPr>
          <p:cNvPr id="5" name="Picture 4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6AF197F5-DA4C-E9BA-9AC8-96072677C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608044" y="2384471"/>
            <a:ext cx="571896" cy="654779"/>
          </a:xfrm>
          <a:prstGeom prst="rect">
            <a:avLst/>
          </a:prstGeom>
        </p:spPr>
      </p:pic>
      <p:pic>
        <p:nvPicPr>
          <p:cNvPr id="7" name="Picture 6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0D23E2D5-6BAF-77C1-BE56-4AEEC2BDAB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403687" y="4572000"/>
            <a:ext cx="451187" cy="516576"/>
          </a:xfrm>
          <a:prstGeom prst="rect">
            <a:avLst/>
          </a:prstGeom>
        </p:spPr>
      </p:pic>
      <p:pic>
        <p:nvPicPr>
          <p:cNvPr id="8" name="Picture 7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8FD87110-BEDC-8A40-6D15-928D4B3AE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510418" y="4433797"/>
            <a:ext cx="571896" cy="654779"/>
          </a:xfrm>
          <a:prstGeom prst="rect">
            <a:avLst/>
          </a:prstGeom>
        </p:spPr>
      </p:pic>
      <p:pic>
        <p:nvPicPr>
          <p:cNvPr id="9" name="CD1 TRACK 76.mp3">
            <a:hlinkClick r:id="" action="ppaction://media"/>
            <a:extLst>
              <a:ext uri="{FF2B5EF4-FFF2-40B4-BE49-F238E27FC236}">
                <a16:creationId xmlns:a16="http://schemas.microsoft.com/office/drawing/2014/main" id="{DAA4D1B8-14F7-B07E-9F5C-2E58D89B68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656.5183" end="64695.27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97287" y="944570"/>
            <a:ext cx="812800" cy="812800"/>
          </a:xfrm>
          <a:prstGeom prst="rect">
            <a:avLst/>
          </a:prstGeom>
        </p:spPr>
      </p:pic>
      <p:pic>
        <p:nvPicPr>
          <p:cNvPr id="10" name="CD1 TRACK 76.mp3">
            <a:hlinkClick r:id="" action="ppaction://media"/>
            <a:extLst>
              <a:ext uri="{FF2B5EF4-FFF2-40B4-BE49-F238E27FC236}">
                <a16:creationId xmlns:a16="http://schemas.microsoft.com/office/drawing/2014/main" id="{2C9B409F-74F1-F6C4-505B-300C03D8EB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610.6665" end="43927.67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99969" y="1120885"/>
            <a:ext cx="812800" cy="812800"/>
          </a:xfrm>
          <a:prstGeom prst="rect">
            <a:avLst/>
          </a:prstGeom>
        </p:spPr>
      </p:pic>
      <p:pic>
        <p:nvPicPr>
          <p:cNvPr id="11" name="CD1 TRACK 76.mp3">
            <a:hlinkClick r:id="" action="ppaction://media"/>
            <a:extLst>
              <a:ext uri="{FF2B5EF4-FFF2-40B4-BE49-F238E27FC236}">
                <a16:creationId xmlns:a16="http://schemas.microsoft.com/office/drawing/2014/main" id="{B24DD438-530F-52CF-0BBD-3C2B5733CE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667.7729" end="21066.28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9280" y="3083360"/>
            <a:ext cx="812800" cy="812800"/>
          </a:xfrm>
          <a:prstGeom prst="rect">
            <a:avLst/>
          </a:prstGeom>
        </p:spPr>
      </p:pic>
      <p:pic>
        <p:nvPicPr>
          <p:cNvPr id="12" name="CD1 TRACK 76.mp3">
            <a:hlinkClick r:id="" action="ppaction://media"/>
            <a:extLst>
              <a:ext uri="{FF2B5EF4-FFF2-40B4-BE49-F238E27FC236}">
                <a16:creationId xmlns:a16="http://schemas.microsoft.com/office/drawing/2014/main" id="{D4BC589B-2EF8-36E1-959D-3DED2D0412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78.8042" end="3562.69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7997" y="31611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5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3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6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83" y="917039"/>
            <a:ext cx="7008991" cy="5334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03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97730A8-D5E9-7864-A459-4B5C3FEBF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" y="2236386"/>
            <a:ext cx="11957002" cy="3772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5B728-9E9C-1C66-5302-041500AA5D7E}"/>
              </a:ext>
            </a:extLst>
          </p:cNvPr>
          <p:cNvSpPr txBox="1"/>
          <p:nvPr/>
        </p:nvSpPr>
        <p:spPr>
          <a:xfrm>
            <a:off x="10477158" y="4080908"/>
            <a:ext cx="936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93F6AC-B0C4-277D-D670-2897CE90219B}"/>
              </a:ext>
            </a:extLst>
          </p:cNvPr>
          <p:cNvSpPr txBox="1"/>
          <p:nvPr/>
        </p:nvSpPr>
        <p:spPr>
          <a:xfrm>
            <a:off x="10326423" y="2236386"/>
            <a:ext cx="658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2A27AB-0972-AEC5-0AA6-DAA932661AC3}"/>
              </a:ext>
            </a:extLst>
          </p:cNvPr>
          <p:cNvSpPr txBox="1"/>
          <p:nvPr/>
        </p:nvSpPr>
        <p:spPr>
          <a:xfrm>
            <a:off x="10477158" y="4708893"/>
            <a:ext cx="66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BA6401-44EE-0B59-63FF-320E5CC5BAC6}"/>
              </a:ext>
            </a:extLst>
          </p:cNvPr>
          <p:cNvSpPr txBox="1"/>
          <p:nvPr/>
        </p:nvSpPr>
        <p:spPr>
          <a:xfrm>
            <a:off x="10492577" y="3537420"/>
            <a:ext cx="815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VN" sz="3600" dirty="0">
              <a:solidFill>
                <a:srgbClr val="FF0000"/>
              </a:solidFill>
            </a:endParaRP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25E2D88-70E7-95D9-FEA8-002E6D0D1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" y="468474"/>
            <a:ext cx="10923534" cy="1363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75DF99-78DC-4B28-A49A-29BA416375A1}"/>
              </a:ext>
            </a:extLst>
          </p:cNvPr>
          <p:cNvSpPr txBox="1"/>
          <p:nvPr/>
        </p:nvSpPr>
        <p:spPr>
          <a:xfrm>
            <a:off x="10495589" y="5322666"/>
            <a:ext cx="815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3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FA608-1F4F-D505-4FB0-68A8881B2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7" y="526481"/>
            <a:ext cx="4419600" cy="52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FF056C34-4595-A968-0B1C-F360599B5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/>
          <a:stretch/>
        </p:blipFill>
        <p:spPr>
          <a:xfrm>
            <a:off x="86097" y="2054431"/>
            <a:ext cx="11984423" cy="25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90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2.2.mp4">
            <a:hlinkClick r:id="" action="ppaction://media"/>
            <a:extLst>
              <a:ext uri="{FF2B5EF4-FFF2-40B4-BE49-F238E27FC236}">
                <a16:creationId xmlns:a16="http://schemas.microsoft.com/office/drawing/2014/main" id="{DAF270E5-F070-4755-8642-85D5604240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7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358678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Writing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261999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6EE3CEF6-B4CF-53DC-6F4F-8C10EA697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746" y="497631"/>
            <a:ext cx="4293964" cy="59935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633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nk list of questions&#10;&#10;Description automatically generated">
            <a:extLst>
              <a:ext uri="{FF2B5EF4-FFF2-40B4-BE49-F238E27FC236}">
                <a16:creationId xmlns:a16="http://schemas.microsoft.com/office/drawing/2014/main" id="{7563B52C-EA04-9EDA-6537-F44CAE9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8" y="2190305"/>
            <a:ext cx="12092610" cy="292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9369BE-7D27-94AF-3774-876EEF3CE143}"/>
              </a:ext>
            </a:extLst>
          </p:cNvPr>
          <p:cNvSpPr txBox="1"/>
          <p:nvPr/>
        </p:nvSpPr>
        <p:spPr>
          <a:xfrm>
            <a:off x="808313" y="1652742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FF0000"/>
                </a:solidFill>
              </a:rPr>
              <a:t>Examples: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0AAC9-56CE-6C53-1D36-2D43DEB0E314}"/>
              </a:ext>
            </a:extLst>
          </p:cNvPr>
          <p:cNvSpPr txBox="1"/>
          <p:nvPr/>
        </p:nvSpPr>
        <p:spPr>
          <a:xfrm>
            <a:off x="993726" y="2697783"/>
            <a:ext cx="4211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 was at the mall.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FB2BF-87F8-8C01-E409-916375D2F821}"/>
              </a:ext>
            </a:extLst>
          </p:cNvPr>
          <p:cNvSpPr txBox="1"/>
          <p:nvPr/>
        </p:nvSpPr>
        <p:spPr>
          <a:xfrm>
            <a:off x="954373" y="3261693"/>
            <a:ext cx="3823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How was it?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16D7D7-8578-4E06-2ADA-244F15F2DDAE}"/>
              </a:ext>
            </a:extLst>
          </p:cNvPr>
          <p:cNvSpPr txBox="1"/>
          <p:nvPr/>
        </p:nvSpPr>
        <p:spPr>
          <a:xfrm>
            <a:off x="954373" y="3758595"/>
            <a:ext cx="514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It was fun, but it was busy.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B91E54-5F98-4340-9335-4BB25046C200}"/>
              </a:ext>
            </a:extLst>
          </p:cNvPr>
          <p:cNvSpPr txBox="1"/>
          <p:nvPr/>
        </p:nvSpPr>
        <p:spPr>
          <a:xfrm>
            <a:off x="954373" y="4245821"/>
            <a:ext cx="540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Oh.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FCCC04-776E-87E6-1570-949A5E1485E7}"/>
              </a:ext>
            </a:extLst>
          </p:cNvPr>
          <p:cNvSpPr txBox="1"/>
          <p:nvPr/>
        </p:nvSpPr>
        <p:spPr>
          <a:xfrm>
            <a:off x="6558696" y="2282006"/>
            <a:ext cx="532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Where were you last week?</a:t>
            </a:r>
            <a:endParaRPr lang="en-VN" sz="36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ECE5C-CA86-8561-758E-2164129AF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6" y="463824"/>
            <a:ext cx="10935149" cy="982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C31277-5876-6A1B-C6F6-A9C6E50A5BF5}"/>
              </a:ext>
            </a:extLst>
          </p:cNvPr>
          <p:cNvSpPr txBox="1"/>
          <p:nvPr/>
        </p:nvSpPr>
        <p:spPr>
          <a:xfrm>
            <a:off x="6698385" y="2782669"/>
            <a:ext cx="532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 stayed home.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DE03F-35C0-437A-DFF0-58A26BC47496}"/>
              </a:ext>
            </a:extLst>
          </p:cNvPr>
          <p:cNvSpPr txBox="1"/>
          <p:nvPr/>
        </p:nvSpPr>
        <p:spPr>
          <a:xfrm>
            <a:off x="6698383" y="3283332"/>
            <a:ext cx="5324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did you do?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25CDD-9121-11E0-17B8-D890E9149F28}"/>
              </a:ext>
            </a:extLst>
          </p:cNvPr>
          <p:cNvSpPr txBox="1"/>
          <p:nvPr/>
        </p:nvSpPr>
        <p:spPr>
          <a:xfrm>
            <a:off x="6698383" y="3758594"/>
            <a:ext cx="532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 read a comic book.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22DB82-BEAB-AD20-9104-6F2DFB098506}"/>
              </a:ext>
            </a:extLst>
          </p:cNvPr>
          <p:cNvSpPr txBox="1"/>
          <p:nvPr/>
        </p:nvSpPr>
        <p:spPr>
          <a:xfrm>
            <a:off x="6698383" y="4245821"/>
            <a:ext cx="532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That’s nice.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68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  <p:bldP spid="19" grpId="0"/>
      <p:bldP spid="2" grpId="0"/>
      <p:bldP spid="4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2" y="743803"/>
            <a:ext cx="7571175" cy="5370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F08763-0872-76C4-82EF-9D8A47C8A98A}"/>
              </a:ext>
            </a:extLst>
          </p:cNvPr>
          <p:cNvSpPr txBox="1"/>
          <p:nvPr/>
        </p:nvSpPr>
        <p:spPr>
          <a:xfrm>
            <a:off x="1624389" y="2209200"/>
            <a:ext cx="917417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</a:rPr>
              <a:t>Talk about what you did last weekend.</a:t>
            </a:r>
          </a:p>
        </p:txBody>
      </p:sp>
    </p:spTree>
    <p:extLst>
      <p:ext uri="{BB962C8B-B14F-4D97-AF65-F5344CB8AC3E}">
        <p14:creationId xmlns:p14="http://schemas.microsoft.com/office/powerpoint/2010/main" val="2971082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D8D79E8A-7BAE-ED75-9BD0-14FF6BDBC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25" y="1828800"/>
            <a:ext cx="11834350" cy="35397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CA6E95-D5C7-AA28-07BA-B60A5597441E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29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E0AE850-53BA-A5B4-7EFA-A14263CC6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79" y="471494"/>
            <a:ext cx="3911578" cy="563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38F81E-5E6E-C466-24F0-083C2D45768D}"/>
              </a:ext>
            </a:extLst>
          </p:cNvPr>
          <p:cNvSpPr txBox="1"/>
          <p:nvPr/>
        </p:nvSpPr>
        <p:spPr>
          <a:xfrm>
            <a:off x="9408926" y="4164178"/>
            <a:ext cx="1596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slowly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8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A3BC2-E35A-6BD3-5719-6B470E74D2B1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29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04882A1-00CC-D7B6-805F-2C9B4F1BF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79" y="471494"/>
            <a:ext cx="3911578" cy="563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-up of black text&#10;&#10;Description automatically generated">
            <a:extLst>
              <a:ext uri="{FF2B5EF4-FFF2-40B4-BE49-F238E27FC236}">
                <a16:creationId xmlns:a16="http://schemas.microsoft.com/office/drawing/2014/main" id="{50D944A5-60B2-F036-478C-5DAB143AB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4" y="1694541"/>
            <a:ext cx="10711979" cy="3204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5D2F76-0859-D995-D44E-6E7BB8FCCE80}"/>
              </a:ext>
            </a:extLst>
          </p:cNvPr>
          <p:cNvSpPr txBox="1"/>
          <p:nvPr/>
        </p:nvSpPr>
        <p:spPr>
          <a:xfrm>
            <a:off x="8151625" y="2057793"/>
            <a:ext cx="532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stay at home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3AD39B-5B61-201A-3F75-A04458035518}"/>
              </a:ext>
            </a:extLst>
          </p:cNvPr>
          <p:cNvSpPr txBox="1"/>
          <p:nvPr/>
        </p:nvSpPr>
        <p:spPr>
          <a:xfrm>
            <a:off x="8151625" y="3706978"/>
            <a:ext cx="532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plant some flowers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1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A3BC2-E35A-6BD3-5719-6B470E74D2B1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30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04882A1-00CC-D7B6-805F-2C9B4F1BF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79" y="471494"/>
            <a:ext cx="3911578" cy="563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EC319C6-F8D1-6E55-B462-46C1A8128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41" y="1777821"/>
            <a:ext cx="10215187" cy="30554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E2C149-5E14-6B79-185B-FD654F80A24B}"/>
              </a:ext>
            </a:extLst>
          </p:cNvPr>
          <p:cNvSpPr txBox="1"/>
          <p:nvPr/>
        </p:nvSpPr>
        <p:spPr>
          <a:xfrm>
            <a:off x="7678097" y="2139435"/>
            <a:ext cx="532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bake cupcakes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EC980-9C4A-4C2D-CBD0-74CD7A8B8C4B}"/>
              </a:ext>
            </a:extLst>
          </p:cNvPr>
          <p:cNvSpPr txBox="1"/>
          <p:nvPr/>
        </p:nvSpPr>
        <p:spPr>
          <a:xfrm>
            <a:off x="8396556" y="3749069"/>
            <a:ext cx="132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badly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1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9A3BC2-E35A-6BD3-5719-6B470E74D2B1}"/>
              </a:ext>
            </a:extLst>
          </p:cNvPr>
          <p:cNvSpPr txBox="1"/>
          <p:nvPr/>
        </p:nvSpPr>
        <p:spPr>
          <a:xfrm>
            <a:off x="0" y="430375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30</a:t>
            </a: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04882A1-00CC-D7B6-805F-2C9B4F1BF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79" y="471494"/>
            <a:ext cx="3911578" cy="563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1FF0939B-8E17-9120-69D8-E1B806FFD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12" y="1959430"/>
            <a:ext cx="10691775" cy="3257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10FCB-A4E6-BD5D-A003-F7C91793E0B6}"/>
              </a:ext>
            </a:extLst>
          </p:cNvPr>
          <p:cNvSpPr txBox="1"/>
          <p:nvPr/>
        </p:nvSpPr>
        <p:spPr>
          <a:xfrm>
            <a:off x="8876413" y="2384363"/>
            <a:ext cx="1279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busy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EE6496-948B-E3EF-824C-53AABD14DE30}"/>
              </a:ext>
            </a:extLst>
          </p:cNvPr>
          <p:cNvSpPr txBox="1"/>
          <p:nvPr/>
        </p:nvSpPr>
        <p:spPr>
          <a:xfrm>
            <a:off x="9049699" y="3955234"/>
            <a:ext cx="1384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hard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6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the target language presented in unit 3 and practice Listening, Reading and Writing. 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3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3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Unit 3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Unit 3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30).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raffordhousingtrust.co.uk/media/images/l-houses.png">
            <a:extLst>
              <a:ext uri="{FF2B5EF4-FFF2-40B4-BE49-F238E27FC236}">
                <a16:creationId xmlns:a16="http://schemas.microsoft.com/office/drawing/2014/main" id="{EEC86719-7E07-3940-3AD9-6980D946C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 b="23020"/>
          <a:stretch/>
        </p:blipFill>
        <p:spPr bwMode="auto">
          <a:xfrm>
            <a:off x="139426" y="3466138"/>
            <a:ext cx="11913148" cy="2849998"/>
          </a:xfrm>
          <a:prstGeom prst="rect">
            <a:avLst/>
          </a:prstGeom>
          <a:noFill/>
          <a:effectLst>
            <a:outerShdw blurRad="190500" dist="38100" dir="16200000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478ADF3B-D292-CD24-67FD-2C01D7C17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336" y="807286"/>
            <a:ext cx="7347328" cy="2322384"/>
          </a:xfrm>
          <a:prstGeom prst="rect">
            <a:avLst/>
          </a:prstGeom>
          <a:effectLst>
            <a:outerShdw blurRad="292100" dist="38100" dir="2700000" algn="tl" rotWithShape="0">
              <a:prstClr val="black">
                <a:alpha val="76000"/>
              </a:prstClr>
            </a:outerShdw>
          </a:effectLst>
        </p:spPr>
      </p:pic>
      <p:sp>
        <p:nvSpPr>
          <p:cNvPr id="5" name="9 CuadroTexto">
            <a:extLst>
              <a:ext uri="{FF2B5EF4-FFF2-40B4-BE49-F238E27FC236}">
                <a16:creationId xmlns:a16="http://schemas.microsoft.com/office/drawing/2014/main" id="{0C8610B8-0977-0DE1-5E25-48B6078FD620}"/>
              </a:ext>
            </a:extLst>
          </p:cNvPr>
          <p:cNvSpPr txBox="1"/>
          <p:nvPr/>
        </p:nvSpPr>
        <p:spPr>
          <a:xfrm>
            <a:off x="2751887" y="3099910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PLACES AROUND TOWN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3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65CAD7-5741-4B80-74C4-3CA6FDEAB5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841" y="3807796"/>
            <a:ext cx="1340230" cy="669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07788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551FA70-D3C6-43E1-BE69-C6847FAA42E1}"/>
              </a:ext>
            </a:extLst>
          </p:cNvPr>
          <p:cNvSpPr/>
          <p:nvPr/>
        </p:nvSpPr>
        <p:spPr>
          <a:xfrm>
            <a:off x="1129302" y="1269092"/>
            <a:ext cx="9665368" cy="52247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25 Rectángulo">
            <a:extLst>
              <a:ext uri="{FF2B5EF4-FFF2-40B4-BE49-F238E27FC236}">
                <a16:creationId xmlns:a16="http://schemas.microsoft.com/office/drawing/2014/main" id="{95FE2E0E-D55F-6140-8079-71E8E387E72B}"/>
              </a:ext>
            </a:extLst>
          </p:cNvPr>
          <p:cNvSpPr/>
          <p:nvPr/>
        </p:nvSpPr>
        <p:spPr>
          <a:xfrm>
            <a:off x="1129302" y="391854"/>
            <a:ext cx="9665368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3 Imagen">
            <a:extLst>
              <a:ext uri="{FF2B5EF4-FFF2-40B4-BE49-F238E27FC236}">
                <a16:creationId xmlns:a16="http://schemas.microsoft.com/office/drawing/2014/main" id="{294F4157-4C03-5BA1-1356-218272C653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2605467" y="431375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http://features.cgsociety.org/newgallerycrits/g62/54062/54062_1275693406_large.jpg">
            <a:extLst>
              <a:ext uri="{FF2B5EF4-FFF2-40B4-BE49-F238E27FC236}">
                <a16:creationId xmlns:a16="http://schemas.microsoft.com/office/drawing/2014/main" id="{FBA8FCB3-595E-0017-1693-0D942AE8D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1273318" y="4997106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9 CuadroTexto">
            <a:extLst>
              <a:ext uri="{FF2B5EF4-FFF2-40B4-BE49-F238E27FC236}">
                <a16:creationId xmlns:a16="http://schemas.microsoft.com/office/drawing/2014/main" id="{897225D3-047C-35AF-C16C-7A1CE1D27759}"/>
              </a:ext>
            </a:extLst>
          </p:cNvPr>
          <p:cNvSpPr txBox="1"/>
          <p:nvPr/>
        </p:nvSpPr>
        <p:spPr>
          <a:xfrm>
            <a:off x="1273318" y="622802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12 CuadroTexto">
            <a:extLst>
              <a:ext uri="{FF2B5EF4-FFF2-40B4-BE49-F238E27FC236}">
                <a16:creationId xmlns:a16="http://schemas.microsoft.com/office/drawing/2014/main" id="{8AACA4DB-971B-080B-0274-6ECC6EA6EC32}"/>
              </a:ext>
            </a:extLst>
          </p:cNvPr>
          <p:cNvSpPr txBox="1"/>
          <p:nvPr/>
        </p:nvSpPr>
        <p:spPr>
          <a:xfrm>
            <a:off x="1263171" y="476567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24 CuadroTexto">
            <a:extLst>
              <a:ext uri="{FF2B5EF4-FFF2-40B4-BE49-F238E27FC236}">
                <a16:creationId xmlns:a16="http://schemas.microsoft.com/office/drawing/2014/main" id="{1F57C566-1AA2-BF58-5D4B-D668AD16CDDC}"/>
              </a:ext>
            </a:extLst>
          </p:cNvPr>
          <p:cNvSpPr txBox="1"/>
          <p:nvPr/>
        </p:nvSpPr>
        <p:spPr>
          <a:xfrm>
            <a:off x="2400402" y="354018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mall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2" descr="http://www.graphicmania.net/wp-content/uploads/13012011/cg00.jpg">
            <a:extLst>
              <a:ext uri="{FF2B5EF4-FFF2-40B4-BE49-F238E27FC236}">
                <a16:creationId xmlns:a16="http://schemas.microsoft.com/office/drawing/2014/main" id="{9117C33B-CD89-AA91-06CB-9D7C1A75F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1391552" y="2317398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26 CuadroTexto">
            <a:extLst>
              <a:ext uri="{FF2B5EF4-FFF2-40B4-BE49-F238E27FC236}">
                <a16:creationId xmlns:a16="http://schemas.microsoft.com/office/drawing/2014/main" id="{5EE4881A-1979-DF60-A747-7CF4E6CFCE1D}"/>
              </a:ext>
            </a:extLst>
          </p:cNvPr>
          <p:cNvSpPr txBox="1"/>
          <p:nvPr/>
        </p:nvSpPr>
        <p:spPr>
          <a:xfrm>
            <a:off x="2186134" y="6053495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rgbClr val="FF4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4" descr="http://www.sawgrassshack.com/files/sgs/imagecache/slideshow/kid-project-slideshows/ss_image1_andy'sairplanes_character.jpg">
            <a:extLst>
              <a:ext uri="{FF2B5EF4-FFF2-40B4-BE49-F238E27FC236}">
                <a16:creationId xmlns:a16="http://schemas.microsoft.com/office/drawing/2014/main" id="{9084488B-8236-2FD1-DCC7-313FF44E7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1283126" y="877238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6 Forma libre">
            <a:extLst>
              <a:ext uri="{FF2B5EF4-FFF2-40B4-BE49-F238E27FC236}">
                <a16:creationId xmlns:a16="http://schemas.microsoft.com/office/drawing/2014/main" id="{24F730CD-5470-490E-17D6-E195CE053F07}"/>
              </a:ext>
            </a:extLst>
          </p:cNvPr>
          <p:cNvSpPr/>
          <p:nvPr/>
        </p:nvSpPr>
        <p:spPr>
          <a:xfrm>
            <a:off x="1981861" y="4484914"/>
            <a:ext cx="286396" cy="76087"/>
          </a:xfrm>
          <a:custGeom>
            <a:avLst/>
            <a:gdLst>
              <a:gd name="connsiteX0" fmla="*/ 0 w 286396"/>
              <a:gd name="connsiteY0" fmla="*/ 0 h 76087"/>
              <a:gd name="connsiteX1" fmla="*/ 261257 w 286396"/>
              <a:gd name="connsiteY1" fmla="*/ 72572 h 76087"/>
              <a:gd name="connsiteX2" fmla="*/ 261257 w 286396"/>
              <a:gd name="connsiteY2" fmla="*/ 58057 h 7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396" h="76087">
                <a:moveTo>
                  <a:pt x="0" y="0"/>
                </a:moveTo>
                <a:cubicBezTo>
                  <a:pt x="87086" y="24191"/>
                  <a:pt x="217714" y="62896"/>
                  <a:pt x="261257" y="72572"/>
                </a:cubicBezTo>
                <a:cubicBezTo>
                  <a:pt x="304800" y="82248"/>
                  <a:pt x="283028" y="70152"/>
                  <a:pt x="261257" y="580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7 Forma libre">
            <a:extLst>
              <a:ext uri="{FF2B5EF4-FFF2-40B4-BE49-F238E27FC236}">
                <a16:creationId xmlns:a16="http://schemas.microsoft.com/office/drawing/2014/main" id="{90B2908F-CDCA-0FD0-ECB2-E5E8695099EE}"/>
              </a:ext>
            </a:extLst>
          </p:cNvPr>
          <p:cNvSpPr/>
          <p:nvPr/>
        </p:nvSpPr>
        <p:spPr>
          <a:xfrm>
            <a:off x="2533403" y="4194629"/>
            <a:ext cx="1524000" cy="401834"/>
          </a:xfrm>
          <a:custGeom>
            <a:avLst/>
            <a:gdLst>
              <a:gd name="connsiteX0" fmla="*/ 0 w 1524000"/>
              <a:gd name="connsiteY0" fmla="*/ 377371 h 401834"/>
              <a:gd name="connsiteX1" fmla="*/ 754743 w 1524000"/>
              <a:gd name="connsiteY1" fmla="*/ 391885 h 401834"/>
              <a:gd name="connsiteX2" fmla="*/ 1262743 w 1524000"/>
              <a:gd name="connsiteY2" fmla="*/ 246742 h 401834"/>
              <a:gd name="connsiteX3" fmla="*/ 1524000 w 1524000"/>
              <a:gd name="connsiteY3" fmla="*/ 0 h 40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401834">
                <a:moveTo>
                  <a:pt x="0" y="377371"/>
                </a:moveTo>
                <a:cubicBezTo>
                  <a:pt x="272143" y="395514"/>
                  <a:pt x="544286" y="413657"/>
                  <a:pt x="754743" y="391885"/>
                </a:cubicBezTo>
                <a:cubicBezTo>
                  <a:pt x="965200" y="370113"/>
                  <a:pt x="1134533" y="312056"/>
                  <a:pt x="1262743" y="246742"/>
                </a:cubicBezTo>
                <a:cubicBezTo>
                  <a:pt x="1390953" y="181428"/>
                  <a:pt x="1457476" y="90714"/>
                  <a:pt x="152400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8 Forma libre">
            <a:extLst>
              <a:ext uri="{FF2B5EF4-FFF2-40B4-BE49-F238E27FC236}">
                <a16:creationId xmlns:a16="http://schemas.microsoft.com/office/drawing/2014/main" id="{34F635C4-E909-E7EB-CC17-5C51D429495D}"/>
              </a:ext>
            </a:extLst>
          </p:cNvPr>
          <p:cNvSpPr/>
          <p:nvPr/>
        </p:nvSpPr>
        <p:spPr>
          <a:xfrm>
            <a:off x="4144489" y="3686629"/>
            <a:ext cx="43790" cy="333828"/>
          </a:xfrm>
          <a:custGeom>
            <a:avLst/>
            <a:gdLst>
              <a:gd name="connsiteX0" fmla="*/ 0 w 43790"/>
              <a:gd name="connsiteY0" fmla="*/ 333828 h 333828"/>
              <a:gd name="connsiteX1" fmla="*/ 43543 w 43790"/>
              <a:gd name="connsiteY1" fmla="*/ 174171 h 333828"/>
              <a:gd name="connsiteX2" fmla="*/ 14514 w 43790"/>
              <a:gd name="connsiteY2" fmla="*/ 0 h 33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790" h="333828">
                <a:moveTo>
                  <a:pt x="0" y="333828"/>
                </a:moveTo>
                <a:cubicBezTo>
                  <a:pt x="20562" y="281818"/>
                  <a:pt x="41124" y="229809"/>
                  <a:pt x="43543" y="174171"/>
                </a:cubicBezTo>
                <a:cubicBezTo>
                  <a:pt x="45962" y="118533"/>
                  <a:pt x="30238" y="59266"/>
                  <a:pt x="14514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19 Forma libre">
            <a:extLst>
              <a:ext uri="{FF2B5EF4-FFF2-40B4-BE49-F238E27FC236}">
                <a16:creationId xmlns:a16="http://schemas.microsoft.com/office/drawing/2014/main" id="{36D1E4E4-46B3-01AC-FF7D-140F6A39563B}"/>
              </a:ext>
            </a:extLst>
          </p:cNvPr>
          <p:cNvSpPr/>
          <p:nvPr/>
        </p:nvSpPr>
        <p:spPr>
          <a:xfrm>
            <a:off x="3665518" y="2859314"/>
            <a:ext cx="420914" cy="638629"/>
          </a:xfrm>
          <a:custGeom>
            <a:avLst/>
            <a:gdLst>
              <a:gd name="connsiteX0" fmla="*/ 420914 w 420914"/>
              <a:gd name="connsiteY0" fmla="*/ 638629 h 638629"/>
              <a:gd name="connsiteX1" fmla="*/ 0 w 420914"/>
              <a:gd name="connsiteY1" fmla="*/ 0 h 63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914" h="638629">
                <a:moveTo>
                  <a:pt x="420914" y="638629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0 Forma libre">
            <a:extLst>
              <a:ext uri="{FF2B5EF4-FFF2-40B4-BE49-F238E27FC236}">
                <a16:creationId xmlns:a16="http://schemas.microsoft.com/office/drawing/2014/main" id="{D923E158-8965-18E8-BE7A-3878CD108F40}"/>
              </a:ext>
            </a:extLst>
          </p:cNvPr>
          <p:cNvSpPr/>
          <p:nvPr/>
        </p:nvSpPr>
        <p:spPr>
          <a:xfrm>
            <a:off x="3128489" y="1799771"/>
            <a:ext cx="420914" cy="885372"/>
          </a:xfrm>
          <a:custGeom>
            <a:avLst/>
            <a:gdLst>
              <a:gd name="connsiteX0" fmla="*/ 420914 w 420914"/>
              <a:gd name="connsiteY0" fmla="*/ 885372 h 885372"/>
              <a:gd name="connsiteX1" fmla="*/ 174172 w 420914"/>
              <a:gd name="connsiteY1" fmla="*/ 522515 h 885372"/>
              <a:gd name="connsiteX2" fmla="*/ 43543 w 420914"/>
              <a:gd name="connsiteY2" fmla="*/ 246743 h 885372"/>
              <a:gd name="connsiteX3" fmla="*/ 0 w 420914"/>
              <a:gd name="connsiteY3" fmla="*/ 0 h 88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914" h="885372">
                <a:moveTo>
                  <a:pt x="420914" y="885372"/>
                </a:moveTo>
                <a:cubicBezTo>
                  <a:pt x="328990" y="757162"/>
                  <a:pt x="237067" y="628953"/>
                  <a:pt x="174172" y="522515"/>
                </a:cubicBezTo>
                <a:cubicBezTo>
                  <a:pt x="111277" y="416077"/>
                  <a:pt x="72572" y="333829"/>
                  <a:pt x="43543" y="246743"/>
                </a:cubicBezTo>
                <a:cubicBezTo>
                  <a:pt x="14514" y="159657"/>
                  <a:pt x="7257" y="79828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1 Forma libre">
            <a:extLst>
              <a:ext uri="{FF2B5EF4-FFF2-40B4-BE49-F238E27FC236}">
                <a16:creationId xmlns:a16="http://schemas.microsoft.com/office/drawing/2014/main" id="{8CF9BC95-E050-7F1E-06FE-4F406EF3EE8C}"/>
              </a:ext>
            </a:extLst>
          </p:cNvPr>
          <p:cNvSpPr/>
          <p:nvPr/>
        </p:nvSpPr>
        <p:spPr>
          <a:xfrm>
            <a:off x="3157518" y="1214620"/>
            <a:ext cx="1277257" cy="410980"/>
          </a:xfrm>
          <a:custGeom>
            <a:avLst/>
            <a:gdLst>
              <a:gd name="connsiteX0" fmla="*/ 0 w 1277257"/>
              <a:gd name="connsiteY0" fmla="*/ 410980 h 410980"/>
              <a:gd name="connsiteX1" fmla="*/ 203200 w 1277257"/>
              <a:gd name="connsiteY1" fmla="*/ 193266 h 410980"/>
              <a:gd name="connsiteX2" fmla="*/ 551543 w 1277257"/>
              <a:gd name="connsiteY2" fmla="*/ 33609 h 410980"/>
              <a:gd name="connsiteX3" fmla="*/ 899885 w 1277257"/>
              <a:gd name="connsiteY3" fmla="*/ 4580 h 410980"/>
              <a:gd name="connsiteX4" fmla="*/ 1161143 w 1277257"/>
              <a:gd name="connsiteY4" fmla="*/ 4580 h 410980"/>
              <a:gd name="connsiteX5" fmla="*/ 1277257 w 1277257"/>
              <a:gd name="connsiteY5" fmla="*/ 48123 h 41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7257" h="410980">
                <a:moveTo>
                  <a:pt x="0" y="410980"/>
                </a:moveTo>
                <a:cubicBezTo>
                  <a:pt x="55638" y="333570"/>
                  <a:pt x="111276" y="256161"/>
                  <a:pt x="203200" y="193266"/>
                </a:cubicBezTo>
                <a:cubicBezTo>
                  <a:pt x="295124" y="130371"/>
                  <a:pt x="435429" y="65057"/>
                  <a:pt x="551543" y="33609"/>
                </a:cubicBezTo>
                <a:cubicBezTo>
                  <a:pt x="667657" y="2161"/>
                  <a:pt x="798285" y="9418"/>
                  <a:pt x="899885" y="4580"/>
                </a:cubicBezTo>
                <a:cubicBezTo>
                  <a:pt x="1001485" y="-258"/>
                  <a:pt x="1098248" y="-2677"/>
                  <a:pt x="1161143" y="4580"/>
                </a:cubicBezTo>
                <a:cubicBezTo>
                  <a:pt x="1224038" y="11837"/>
                  <a:pt x="1250647" y="29980"/>
                  <a:pt x="1277257" y="4812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2 Forma libre">
            <a:extLst>
              <a:ext uri="{FF2B5EF4-FFF2-40B4-BE49-F238E27FC236}">
                <a16:creationId xmlns:a16="http://schemas.microsoft.com/office/drawing/2014/main" id="{6D915A25-E0CA-8D64-2F91-678D1778367A}"/>
              </a:ext>
            </a:extLst>
          </p:cNvPr>
          <p:cNvSpPr/>
          <p:nvPr/>
        </p:nvSpPr>
        <p:spPr>
          <a:xfrm>
            <a:off x="4710546" y="1320800"/>
            <a:ext cx="217715" cy="145143"/>
          </a:xfrm>
          <a:custGeom>
            <a:avLst/>
            <a:gdLst>
              <a:gd name="connsiteX0" fmla="*/ 0 w 217715"/>
              <a:gd name="connsiteY0" fmla="*/ 0 h 145143"/>
              <a:gd name="connsiteX1" fmla="*/ 217715 w 217715"/>
              <a:gd name="connsiteY1" fmla="*/ 145143 h 14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715" h="145143">
                <a:moveTo>
                  <a:pt x="0" y="0"/>
                </a:moveTo>
                <a:lnTo>
                  <a:pt x="217715" y="14514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35 Forma libre">
            <a:extLst>
              <a:ext uri="{FF2B5EF4-FFF2-40B4-BE49-F238E27FC236}">
                <a16:creationId xmlns:a16="http://schemas.microsoft.com/office/drawing/2014/main" id="{EBD1E0CA-2C02-B095-13CA-8157F4090025}"/>
              </a:ext>
            </a:extLst>
          </p:cNvPr>
          <p:cNvSpPr/>
          <p:nvPr/>
        </p:nvSpPr>
        <p:spPr>
          <a:xfrm>
            <a:off x="5058889" y="1567543"/>
            <a:ext cx="133371" cy="449943"/>
          </a:xfrm>
          <a:custGeom>
            <a:avLst/>
            <a:gdLst>
              <a:gd name="connsiteX0" fmla="*/ 0 w 133371"/>
              <a:gd name="connsiteY0" fmla="*/ 0 h 449943"/>
              <a:gd name="connsiteX1" fmla="*/ 116114 w 133371"/>
              <a:gd name="connsiteY1" fmla="*/ 174171 h 449943"/>
              <a:gd name="connsiteX2" fmla="*/ 130629 w 133371"/>
              <a:gd name="connsiteY2" fmla="*/ 449943 h 4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371" h="449943">
                <a:moveTo>
                  <a:pt x="0" y="0"/>
                </a:moveTo>
                <a:cubicBezTo>
                  <a:pt x="47171" y="49590"/>
                  <a:pt x="94343" y="99181"/>
                  <a:pt x="116114" y="174171"/>
                </a:cubicBezTo>
                <a:cubicBezTo>
                  <a:pt x="137885" y="249161"/>
                  <a:pt x="134257" y="349552"/>
                  <a:pt x="130629" y="4499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36 Forma libre">
            <a:extLst>
              <a:ext uri="{FF2B5EF4-FFF2-40B4-BE49-F238E27FC236}">
                <a16:creationId xmlns:a16="http://schemas.microsoft.com/office/drawing/2014/main" id="{52624CEC-8BF1-285A-5A77-19C1A6025238}"/>
              </a:ext>
            </a:extLst>
          </p:cNvPr>
          <p:cNvSpPr/>
          <p:nvPr/>
        </p:nvSpPr>
        <p:spPr>
          <a:xfrm>
            <a:off x="4696032" y="2191657"/>
            <a:ext cx="465512" cy="449943"/>
          </a:xfrm>
          <a:custGeom>
            <a:avLst/>
            <a:gdLst>
              <a:gd name="connsiteX0" fmla="*/ 464457 w 465512"/>
              <a:gd name="connsiteY0" fmla="*/ 0 h 449943"/>
              <a:gd name="connsiteX1" fmla="*/ 420914 w 465512"/>
              <a:gd name="connsiteY1" fmla="*/ 188686 h 449943"/>
              <a:gd name="connsiteX2" fmla="*/ 174171 w 465512"/>
              <a:gd name="connsiteY2" fmla="*/ 391886 h 449943"/>
              <a:gd name="connsiteX3" fmla="*/ 0 w 465512"/>
              <a:gd name="connsiteY3" fmla="*/ 449943 h 4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512" h="449943">
                <a:moveTo>
                  <a:pt x="464457" y="0"/>
                </a:moveTo>
                <a:cubicBezTo>
                  <a:pt x="466876" y="61686"/>
                  <a:pt x="469295" y="123372"/>
                  <a:pt x="420914" y="188686"/>
                </a:cubicBezTo>
                <a:cubicBezTo>
                  <a:pt x="372533" y="254000"/>
                  <a:pt x="244323" y="348343"/>
                  <a:pt x="174171" y="391886"/>
                </a:cubicBezTo>
                <a:cubicBezTo>
                  <a:pt x="104019" y="435429"/>
                  <a:pt x="52009" y="442686"/>
                  <a:pt x="0" y="4499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37 Forma libre">
            <a:extLst>
              <a:ext uri="{FF2B5EF4-FFF2-40B4-BE49-F238E27FC236}">
                <a16:creationId xmlns:a16="http://schemas.microsoft.com/office/drawing/2014/main" id="{38CED276-25D7-E5DD-C7AB-27635EDC9EC0}"/>
              </a:ext>
            </a:extLst>
          </p:cNvPr>
          <p:cNvSpPr/>
          <p:nvPr/>
        </p:nvSpPr>
        <p:spPr>
          <a:xfrm>
            <a:off x="4122310" y="2249714"/>
            <a:ext cx="356008" cy="420915"/>
          </a:xfrm>
          <a:custGeom>
            <a:avLst/>
            <a:gdLst>
              <a:gd name="connsiteX0" fmla="*/ 356008 w 356008"/>
              <a:gd name="connsiteY0" fmla="*/ 420915 h 420915"/>
              <a:gd name="connsiteX1" fmla="*/ 94751 w 356008"/>
              <a:gd name="connsiteY1" fmla="*/ 319315 h 420915"/>
              <a:gd name="connsiteX2" fmla="*/ 7665 w 356008"/>
              <a:gd name="connsiteY2" fmla="*/ 145143 h 420915"/>
              <a:gd name="connsiteX3" fmla="*/ 7665 w 356008"/>
              <a:gd name="connsiteY3" fmla="*/ 58057 h 420915"/>
              <a:gd name="connsiteX4" fmla="*/ 36693 w 356008"/>
              <a:gd name="connsiteY4" fmla="*/ 0 h 42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008" h="420915">
                <a:moveTo>
                  <a:pt x="356008" y="420915"/>
                </a:moveTo>
                <a:cubicBezTo>
                  <a:pt x="254408" y="393096"/>
                  <a:pt x="152808" y="365277"/>
                  <a:pt x="94751" y="319315"/>
                </a:cubicBezTo>
                <a:cubicBezTo>
                  <a:pt x="36694" y="273353"/>
                  <a:pt x="22179" y="188686"/>
                  <a:pt x="7665" y="145143"/>
                </a:cubicBezTo>
                <a:cubicBezTo>
                  <a:pt x="-6849" y="101600"/>
                  <a:pt x="2827" y="82248"/>
                  <a:pt x="7665" y="58057"/>
                </a:cubicBezTo>
                <a:cubicBezTo>
                  <a:pt x="12503" y="33866"/>
                  <a:pt x="24598" y="16933"/>
                  <a:pt x="36693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38 Forma libre">
            <a:extLst>
              <a:ext uri="{FF2B5EF4-FFF2-40B4-BE49-F238E27FC236}">
                <a16:creationId xmlns:a16="http://schemas.microsoft.com/office/drawing/2014/main" id="{06E0AF4D-23FA-DE18-B3C9-2DC00B440851}"/>
              </a:ext>
            </a:extLst>
          </p:cNvPr>
          <p:cNvSpPr/>
          <p:nvPr/>
        </p:nvSpPr>
        <p:spPr>
          <a:xfrm>
            <a:off x="4304146" y="2017486"/>
            <a:ext cx="261257" cy="87085"/>
          </a:xfrm>
          <a:custGeom>
            <a:avLst/>
            <a:gdLst>
              <a:gd name="connsiteX0" fmla="*/ 0 w 261257"/>
              <a:gd name="connsiteY0" fmla="*/ 87085 h 87085"/>
              <a:gd name="connsiteX1" fmla="*/ 101600 w 261257"/>
              <a:gd name="connsiteY1" fmla="*/ 29028 h 87085"/>
              <a:gd name="connsiteX2" fmla="*/ 261257 w 261257"/>
              <a:gd name="connsiteY2" fmla="*/ 0 h 8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257" h="87085">
                <a:moveTo>
                  <a:pt x="0" y="87085"/>
                </a:moveTo>
                <a:cubicBezTo>
                  <a:pt x="29028" y="65313"/>
                  <a:pt x="58057" y="43542"/>
                  <a:pt x="101600" y="29028"/>
                </a:cubicBezTo>
                <a:cubicBezTo>
                  <a:pt x="145143" y="14514"/>
                  <a:pt x="203200" y="7257"/>
                  <a:pt x="261257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39 Forma libre">
            <a:extLst>
              <a:ext uri="{FF2B5EF4-FFF2-40B4-BE49-F238E27FC236}">
                <a16:creationId xmlns:a16="http://schemas.microsoft.com/office/drawing/2014/main" id="{53524DCB-64A6-8F01-BD4F-47C14291797D}"/>
              </a:ext>
            </a:extLst>
          </p:cNvPr>
          <p:cNvSpPr/>
          <p:nvPr/>
        </p:nvSpPr>
        <p:spPr>
          <a:xfrm>
            <a:off x="4739575" y="2002971"/>
            <a:ext cx="1843314" cy="566058"/>
          </a:xfrm>
          <a:custGeom>
            <a:avLst/>
            <a:gdLst>
              <a:gd name="connsiteX0" fmla="*/ 0 w 1843314"/>
              <a:gd name="connsiteY0" fmla="*/ 0 h 566058"/>
              <a:gd name="connsiteX1" fmla="*/ 740228 w 1843314"/>
              <a:gd name="connsiteY1" fmla="*/ 174172 h 566058"/>
              <a:gd name="connsiteX2" fmla="*/ 1582057 w 1843314"/>
              <a:gd name="connsiteY2" fmla="*/ 449943 h 566058"/>
              <a:gd name="connsiteX3" fmla="*/ 1843314 w 1843314"/>
              <a:gd name="connsiteY3" fmla="*/ 566058 h 56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3314" h="566058">
                <a:moveTo>
                  <a:pt x="0" y="0"/>
                </a:moveTo>
                <a:cubicBezTo>
                  <a:pt x="238276" y="49590"/>
                  <a:pt x="476552" y="99181"/>
                  <a:pt x="740228" y="174172"/>
                </a:cubicBezTo>
                <a:cubicBezTo>
                  <a:pt x="1003904" y="249163"/>
                  <a:pt x="1398209" y="384629"/>
                  <a:pt x="1582057" y="449943"/>
                </a:cubicBezTo>
                <a:cubicBezTo>
                  <a:pt x="1765905" y="515257"/>
                  <a:pt x="1804609" y="540657"/>
                  <a:pt x="1843314" y="56605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40 Forma libre">
            <a:extLst>
              <a:ext uri="{FF2B5EF4-FFF2-40B4-BE49-F238E27FC236}">
                <a16:creationId xmlns:a16="http://schemas.microsoft.com/office/drawing/2014/main" id="{AF2CDC65-1088-F8DC-50C6-D085B0D81C61}"/>
              </a:ext>
            </a:extLst>
          </p:cNvPr>
          <p:cNvSpPr/>
          <p:nvPr/>
        </p:nvSpPr>
        <p:spPr>
          <a:xfrm>
            <a:off x="6829632" y="2670629"/>
            <a:ext cx="1165332" cy="1349828"/>
          </a:xfrm>
          <a:custGeom>
            <a:avLst/>
            <a:gdLst>
              <a:gd name="connsiteX0" fmla="*/ 0 w 1165332"/>
              <a:gd name="connsiteY0" fmla="*/ 0 h 1349828"/>
              <a:gd name="connsiteX1" fmla="*/ 362857 w 1165332"/>
              <a:gd name="connsiteY1" fmla="*/ 159657 h 1349828"/>
              <a:gd name="connsiteX2" fmla="*/ 682171 w 1165332"/>
              <a:gd name="connsiteY2" fmla="*/ 362857 h 1349828"/>
              <a:gd name="connsiteX3" fmla="*/ 957943 w 1165332"/>
              <a:gd name="connsiteY3" fmla="*/ 667657 h 1349828"/>
              <a:gd name="connsiteX4" fmla="*/ 1117600 w 1165332"/>
              <a:gd name="connsiteY4" fmla="*/ 1045028 h 1349828"/>
              <a:gd name="connsiteX5" fmla="*/ 1161143 w 1165332"/>
              <a:gd name="connsiteY5" fmla="*/ 1262742 h 1349828"/>
              <a:gd name="connsiteX6" fmla="*/ 1161143 w 1165332"/>
              <a:gd name="connsiteY6" fmla="*/ 1349828 h 134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332" h="1349828">
                <a:moveTo>
                  <a:pt x="0" y="0"/>
                </a:moveTo>
                <a:cubicBezTo>
                  <a:pt x="124581" y="49590"/>
                  <a:pt x="249162" y="99181"/>
                  <a:pt x="362857" y="159657"/>
                </a:cubicBezTo>
                <a:cubicBezTo>
                  <a:pt x="476552" y="220133"/>
                  <a:pt x="582990" y="278190"/>
                  <a:pt x="682171" y="362857"/>
                </a:cubicBezTo>
                <a:cubicBezTo>
                  <a:pt x="781352" y="447524"/>
                  <a:pt x="885372" y="553962"/>
                  <a:pt x="957943" y="667657"/>
                </a:cubicBezTo>
                <a:cubicBezTo>
                  <a:pt x="1030514" y="781352"/>
                  <a:pt x="1083733" y="945847"/>
                  <a:pt x="1117600" y="1045028"/>
                </a:cubicBezTo>
                <a:cubicBezTo>
                  <a:pt x="1151467" y="1144209"/>
                  <a:pt x="1153886" y="1211942"/>
                  <a:pt x="1161143" y="1262742"/>
                </a:cubicBezTo>
                <a:cubicBezTo>
                  <a:pt x="1168400" y="1313542"/>
                  <a:pt x="1164771" y="1331685"/>
                  <a:pt x="1161143" y="134982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41 Forma libre">
            <a:extLst>
              <a:ext uri="{FF2B5EF4-FFF2-40B4-BE49-F238E27FC236}">
                <a16:creationId xmlns:a16="http://schemas.microsoft.com/office/drawing/2014/main" id="{5FDB0B12-FA84-BDDD-A0A5-44CCC9A71DA3}"/>
              </a:ext>
            </a:extLst>
          </p:cNvPr>
          <p:cNvSpPr/>
          <p:nvPr/>
        </p:nvSpPr>
        <p:spPr>
          <a:xfrm>
            <a:off x="7671461" y="4180114"/>
            <a:ext cx="304800" cy="740229"/>
          </a:xfrm>
          <a:custGeom>
            <a:avLst/>
            <a:gdLst>
              <a:gd name="connsiteX0" fmla="*/ 304800 w 304800"/>
              <a:gd name="connsiteY0" fmla="*/ 0 h 740229"/>
              <a:gd name="connsiteX1" fmla="*/ 232228 w 304800"/>
              <a:gd name="connsiteY1" fmla="*/ 333829 h 740229"/>
              <a:gd name="connsiteX2" fmla="*/ 145142 w 304800"/>
              <a:gd name="connsiteY2" fmla="*/ 537029 h 740229"/>
              <a:gd name="connsiteX3" fmla="*/ 0 w 304800"/>
              <a:gd name="connsiteY3" fmla="*/ 740229 h 74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740229">
                <a:moveTo>
                  <a:pt x="304800" y="0"/>
                </a:moveTo>
                <a:cubicBezTo>
                  <a:pt x="281819" y="122162"/>
                  <a:pt x="258838" y="244324"/>
                  <a:pt x="232228" y="333829"/>
                </a:cubicBezTo>
                <a:cubicBezTo>
                  <a:pt x="205618" y="423334"/>
                  <a:pt x="183847" y="469296"/>
                  <a:pt x="145142" y="537029"/>
                </a:cubicBezTo>
                <a:cubicBezTo>
                  <a:pt x="106437" y="604762"/>
                  <a:pt x="53218" y="672495"/>
                  <a:pt x="0" y="74022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42 Forma libre">
            <a:extLst>
              <a:ext uri="{FF2B5EF4-FFF2-40B4-BE49-F238E27FC236}">
                <a16:creationId xmlns:a16="http://schemas.microsoft.com/office/drawing/2014/main" id="{419053A5-BDC4-45BC-6D3A-C732E4635A1A}"/>
              </a:ext>
            </a:extLst>
          </p:cNvPr>
          <p:cNvSpPr/>
          <p:nvPr/>
        </p:nvSpPr>
        <p:spPr>
          <a:xfrm>
            <a:off x="6273817" y="4891314"/>
            <a:ext cx="1179929" cy="663044"/>
          </a:xfrm>
          <a:custGeom>
            <a:avLst/>
            <a:gdLst>
              <a:gd name="connsiteX0" fmla="*/ 1179929 w 1179929"/>
              <a:gd name="connsiteY0" fmla="*/ 232229 h 663044"/>
              <a:gd name="connsiteX1" fmla="*/ 933186 w 1179929"/>
              <a:gd name="connsiteY1" fmla="*/ 478972 h 663044"/>
              <a:gd name="connsiteX2" fmla="*/ 526786 w 1179929"/>
              <a:gd name="connsiteY2" fmla="*/ 653143 h 663044"/>
              <a:gd name="connsiteX3" fmla="*/ 236501 w 1179929"/>
              <a:gd name="connsiteY3" fmla="*/ 624115 h 663044"/>
              <a:gd name="connsiteX4" fmla="*/ 62329 w 1179929"/>
              <a:gd name="connsiteY4" fmla="*/ 478972 h 663044"/>
              <a:gd name="connsiteX5" fmla="*/ 4272 w 1179929"/>
              <a:gd name="connsiteY5" fmla="*/ 217715 h 663044"/>
              <a:gd name="connsiteX6" fmla="*/ 163929 w 1179929"/>
              <a:gd name="connsiteY6" fmla="*/ 72572 h 663044"/>
              <a:gd name="connsiteX7" fmla="*/ 468729 w 1179929"/>
              <a:gd name="connsiteY7" fmla="*/ 0 h 663044"/>
              <a:gd name="connsiteX8" fmla="*/ 686444 w 1179929"/>
              <a:gd name="connsiteY8" fmla="*/ 72572 h 663044"/>
              <a:gd name="connsiteX9" fmla="*/ 875129 w 1179929"/>
              <a:gd name="connsiteY9" fmla="*/ 391886 h 66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9929" h="663044">
                <a:moveTo>
                  <a:pt x="1179929" y="232229"/>
                </a:moveTo>
                <a:cubicBezTo>
                  <a:pt x="1110986" y="320524"/>
                  <a:pt x="1042043" y="408820"/>
                  <a:pt x="933186" y="478972"/>
                </a:cubicBezTo>
                <a:cubicBezTo>
                  <a:pt x="824329" y="549124"/>
                  <a:pt x="642900" y="628953"/>
                  <a:pt x="526786" y="653143"/>
                </a:cubicBezTo>
                <a:cubicBezTo>
                  <a:pt x="410672" y="677333"/>
                  <a:pt x="313910" y="653143"/>
                  <a:pt x="236501" y="624115"/>
                </a:cubicBezTo>
                <a:cubicBezTo>
                  <a:pt x="159092" y="595087"/>
                  <a:pt x="101034" y="546705"/>
                  <a:pt x="62329" y="478972"/>
                </a:cubicBezTo>
                <a:cubicBezTo>
                  <a:pt x="23624" y="411239"/>
                  <a:pt x="-12661" y="285448"/>
                  <a:pt x="4272" y="217715"/>
                </a:cubicBezTo>
                <a:cubicBezTo>
                  <a:pt x="21205" y="149982"/>
                  <a:pt x="86520" y="108858"/>
                  <a:pt x="163929" y="72572"/>
                </a:cubicBezTo>
                <a:cubicBezTo>
                  <a:pt x="241338" y="36286"/>
                  <a:pt x="381643" y="0"/>
                  <a:pt x="468729" y="0"/>
                </a:cubicBezTo>
                <a:cubicBezTo>
                  <a:pt x="555815" y="0"/>
                  <a:pt x="618711" y="7258"/>
                  <a:pt x="686444" y="72572"/>
                </a:cubicBezTo>
                <a:cubicBezTo>
                  <a:pt x="754177" y="137886"/>
                  <a:pt x="814653" y="264886"/>
                  <a:pt x="875129" y="39188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43 Forma libre">
            <a:extLst>
              <a:ext uri="{FF2B5EF4-FFF2-40B4-BE49-F238E27FC236}">
                <a16:creationId xmlns:a16="http://schemas.microsoft.com/office/drawing/2014/main" id="{34370E55-EBAA-DB63-ED9E-4D6FF0C65114}"/>
              </a:ext>
            </a:extLst>
          </p:cNvPr>
          <p:cNvSpPr/>
          <p:nvPr/>
        </p:nvSpPr>
        <p:spPr>
          <a:xfrm>
            <a:off x="7236032" y="5428343"/>
            <a:ext cx="1059543" cy="438944"/>
          </a:xfrm>
          <a:custGeom>
            <a:avLst/>
            <a:gdLst>
              <a:gd name="connsiteX0" fmla="*/ 0 w 1059543"/>
              <a:gd name="connsiteY0" fmla="*/ 0 h 438944"/>
              <a:gd name="connsiteX1" fmla="*/ 174171 w 1059543"/>
              <a:gd name="connsiteY1" fmla="*/ 217714 h 438944"/>
              <a:gd name="connsiteX2" fmla="*/ 493486 w 1059543"/>
              <a:gd name="connsiteY2" fmla="*/ 362857 h 438944"/>
              <a:gd name="connsiteX3" fmla="*/ 841829 w 1059543"/>
              <a:gd name="connsiteY3" fmla="*/ 435428 h 438944"/>
              <a:gd name="connsiteX4" fmla="*/ 1059543 w 1059543"/>
              <a:gd name="connsiteY4" fmla="*/ 420914 h 43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543" h="438944">
                <a:moveTo>
                  <a:pt x="0" y="0"/>
                </a:moveTo>
                <a:cubicBezTo>
                  <a:pt x="45961" y="78619"/>
                  <a:pt x="91923" y="157238"/>
                  <a:pt x="174171" y="217714"/>
                </a:cubicBezTo>
                <a:cubicBezTo>
                  <a:pt x="256419" y="278190"/>
                  <a:pt x="382210" y="326571"/>
                  <a:pt x="493486" y="362857"/>
                </a:cubicBezTo>
                <a:cubicBezTo>
                  <a:pt x="604762" y="399143"/>
                  <a:pt x="747486" y="425752"/>
                  <a:pt x="841829" y="435428"/>
                </a:cubicBezTo>
                <a:cubicBezTo>
                  <a:pt x="936172" y="445104"/>
                  <a:pt x="997857" y="433009"/>
                  <a:pt x="1059543" y="42091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4" name="Picture 2" descr="http://features.cgsociety.org/newgallerycrits/g62/54062/54062_1275693406_large.jpg">
            <a:extLst>
              <a:ext uri="{FF2B5EF4-FFF2-40B4-BE49-F238E27FC236}">
                <a16:creationId xmlns:a16="http://schemas.microsoft.com/office/drawing/2014/main" id="{ECB9D054-EB3D-D8D7-9FDB-80CF3B4ED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1273318" y="3757558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A cartoon of a mall with people&#10;&#10;Description automatically generated">
            <a:extLst>
              <a:ext uri="{FF2B5EF4-FFF2-40B4-BE49-F238E27FC236}">
                <a16:creationId xmlns:a16="http://schemas.microsoft.com/office/drawing/2014/main" id="{47FBD3A7-C822-0983-6DBD-0D3BC1DDC34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8841" r="3840" b="3323"/>
          <a:stretch/>
        </p:blipFill>
        <p:spPr>
          <a:xfrm>
            <a:off x="8376126" y="5222836"/>
            <a:ext cx="1780161" cy="1586697"/>
          </a:xfrm>
          <a:prstGeom prst="roundRect">
            <a:avLst/>
          </a:prstGeom>
        </p:spPr>
      </p:pic>
      <p:sp>
        <p:nvSpPr>
          <p:cNvPr id="35" name="4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A3E35A7-A677-F666-A0DA-B19962F297E5}"/>
              </a:ext>
            </a:extLst>
          </p:cNvPr>
          <p:cNvSpPr/>
          <p:nvPr/>
        </p:nvSpPr>
        <p:spPr>
          <a:xfrm>
            <a:off x="11284943" y="5647815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NEXT</a:t>
            </a:r>
            <a:endParaRPr lang="es-ES" b="1" dirty="0"/>
          </a:p>
        </p:txBody>
      </p:sp>
      <p:pic>
        <p:nvPicPr>
          <p:cNvPr id="40" name="Picture 39" descr="A cartoon of a stadium&#10;&#10;Description automatically generated">
            <a:extLst>
              <a:ext uri="{FF2B5EF4-FFF2-40B4-BE49-F238E27FC236}">
                <a16:creationId xmlns:a16="http://schemas.microsoft.com/office/drawing/2014/main" id="{07C35BED-6123-78AC-59DD-24098265A9C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14938" r="5004" b="3763"/>
          <a:stretch/>
        </p:blipFill>
        <p:spPr>
          <a:xfrm>
            <a:off x="8459721" y="3709814"/>
            <a:ext cx="1641055" cy="1451117"/>
          </a:xfrm>
          <a:prstGeom prst="roundRect">
            <a:avLst/>
          </a:prstGeom>
        </p:spPr>
      </p:pic>
      <p:pic>
        <p:nvPicPr>
          <p:cNvPr id="42" name="Picture 41" descr="A building with a sign on it&#10;&#10;Description automatically generated">
            <a:extLst>
              <a:ext uri="{FF2B5EF4-FFF2-40B4-BE49-F238E27FC236}">
                <a16:creationId xmlns:a16="http://schemas.microsoft.com/office/drawing/2014/main" id="{95F5CC9D-F2C0-B150-EDEC-65DCDF37CAC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12703" r="2345" b="6121"/>
          <a:stretch/>
        </p:blipFill>
        <p:spPr>
          <a:xfrm>
            <a:off x="8427894" y="1939615"/>
            <a:ext cx="1892254" cy="1671516"/>
          </a:xfrm>
          <a:prstGeom prst="roundRect">
            <a:avLst/>
          </a:prstGeom>
        </p:spPr>
      </p:pic>
      <p:pic>
        <p:nvPicPr>
          <p:cNvPr id="46" name="Picture 45" descr="A movie theater with a sign&#10;&#10;Description automatically generated">
            <a:extLst>
              <a:ext uri="{FF2B5EF4-FFF2-40B4-BE49-F238E27FC236}">
                <a16:creationId xmlns:a16="http://schemas.microsoft.com/office/drawing/2014/main" id="{F7F82F1A-77F2-258E-5989-5FCBA979A0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t="1737" b="13118"/>
          <a:stretch/>
        </p:blipFill>
        <p:spPr>
          <a:xfrm>
            <a:off x="8459721" y="149173"/>
            <a:ext cx="1892254" cy="1742309"/>
          </a:xfrm>
          <a:prstGeom prst="roundRect">
            <a:avLst/>
          </a:prstGeom>
        </p:spPr>
      </p:pic>
      <p:sp>
        <p:nvSpPr>
          <p:cNvPr id="14" name="23 CuadroTexto">
            <a:extLst>
              <a:ext uri="{FF2B5EF4-FFF2-40B4-BE49-F238E27FC236}">
                <a16:creationId xmlns:a16="http://schemas.microsoft.com/office/drawing/2014/main" id="{F28A83BA-BE49-9AA3-9EC4-FE27E270E07E}"/>
              </a:ext>
            </a:extLst>
          </p:cNvPr>
          <p:cNvSpPr txBox="1"/>
          <p:nvPr/>
        </p:nvSpPr>
        <p:spPr>
          <a:xfrm>
            <a:off x="9147973" y="5222443"/>
            <a:ext cx="9028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MALL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10 CuadroTexto">
            <a:extLst>
              <a:ext uri="{FF2B5EF4-FFF2-40B4-BE49-F238E27FC236}">
                <a16:creationId xmlns:a16="http://schemas.microsoft.com/office/drawing/2014/main" id="{598181FE-9E6A-7C37-C63B-441D5508DC4B}"/>
              </a:ext>
            </a:extLst>
          </p:cNvPr>
          <p:cNvSpPr txBox="1"/>
          <p:nvPr/>
        </p:nvSpPr>
        <p:spPr>
          <a:xfrm>
            <a:off x="1266651" y="1933406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11 CuadroTexto">
            <a:extLst>
              <a:ext uri="{FF2B5EF4-FFF2-40B4-BE49-F238E27FC236}">
                <a16:creationId xmlns:a16="http://schemas.microsoft.com/office/drawing/2014/main" id="{4AB8B066-C47C-6F92-CA7A-AB6503AE3D9B}"/>
              </a:ext>
            </a:extLst>
          </p:cNvPr>
          <p:cNvSpPr txBox="1"/>
          <p:nvPr/>
        </p:nvSpPr>
        <p:spPr>
          <a:xfrm>
            <a:off x="1240869" y="3322691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22090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 0.03607 L 0.10972 0.0467 L 0.19635 0.0467 L 0.24357 0.01526 L 0.275 -0.02682 L 0.28281 -0.05827 L 0.275 -0.07931 L 0.275 -0.11075 L 0.21996 -0.21549 L 0.17257 -0.30983 L 0.16475 -0.35191 L 0.16475 -0.37295 L 0.18055 -0.4148 L 0.23559 -0.44624 L 0.29079 -0.44624 L 0.34583 -0.4252 L 0.38524 -0.38335 L 0.39305 -0.35191 L 0.38524 -0.29942 L 0.36944 -0.25757 L 0.3302 -0.23653 L 0.30659 -0.23653 L 0.28281 -0.24694 L 0.275 -0.27838 L 0.28281 -0.30983 L 0.30659 -0.33087 L 0.33802 -0.33087 L 0.37743 -0.32046 L 0.47968 -0.27838 L 0.5585 -0.23653 L 0.60573 -0.21549 L 0.64514 -0.17364 L 0.68454 -0.11075 L 0.69236 -0.06867 L 0.70034 -0.03723 L 0.69236 -0.01619 L 0.69236 0.01526 L 0.67656 0.05711 L 0.66093 0.08855 L 0.62934 0.14104 L 0.60573 0.16208 L 0.56632 0.19352 L 0.53489 0.18289 L 0.51128 0.16208 L 0.51128 0.12 L 0.52708 0.09919 L 0.5585 0.08855 L 0.5743 0.09919 L 0.58993 0.12 L 0.61371 0.15144 L 0.62934 0.19352 L 0.65295 0.21456 L 0.67656 0.22497 L 0.70816 0.23537 L 0.73958 0.23537 L 0.77118 0.3089 " pathEditMode="relative" ptsTypes="AAAAAAAAAAAAAAAAAAAAAAAAAAAAAAAAAAAAAAAAAAAAAAAAAAAAAAAA">
                                      <p:cBhvr>
                                        <p:cTn id="79" dur="4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2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nt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75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8609F25-8C21-804B-1B5B-B672ADD14DC8}"/>
              </a:ext>
            </a:extLst>
          </p:cNvPr>
          <p:cNvSpPr/>
          <p:nvPr/>
        </p:nvSpPr>
        <p:spPr>
          <a:xfrm>
            <a:off x="1686870" y="1242570"/>
            <a:ext cx="9665368" cy="52247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25 Rectángulo">
            <a:extLst>
              <a:ext uri="{FF2B5EF4-FFF2-40B4-BE49-F238E27FC236}">
                <a16:creationId xmlns:a16="http://schemas.microsoft.com/office/drawing/2014/main" id="{7DF4C147-E96C-D174-0003-1EED8CA65130}"/>
              </a:ext>
            </a:extLst>
          </p:cNvPr>
          <p:cNvSpPr/>
          <p:nvPr/>
        </p:nvSpPr>
        <p:spPr>
          <a:xfrm>
            <a:off x="1686870" y="405409"/>
            <a:ext cx="9665368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3 Imagen">
            <a:extLst>
              <a:ext uri="{FF2B5EF4-FFF2-40B4-BE49-F238E27FC236}">
                <a16:creationId xmlns:a16="http://schemas.microsoft.com/office/drawing/2014/main" id="{4714F00B-54B5-4F95-D541-62FBE33957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3412989" y="431375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http://features.cgsociety.org/newgallerycrits/g62/54062/54062_1275693406_large.jpg">
            <a:extLst>
              <a:ext uri="{FF2B5EF4-FFF2-40B4-BE49-F238E27FC236}">
                <a16:creationId xmlns:a16="http://schemas.microsoft.com/office/drawing/2014/main" id="{4BF61017-E137-8DD0-1E27-0FFF99206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2080840" y="3757558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://www.sawgrassshack.com/files/sgs/imagecache/slideshow/kid-project-slideshows/ss_image1_andy'sairplanes_character.jpg">
            <a:extLst>
              <a:ext uri="{FF2B5EF4-FFF2-40B4-BE49-F238E27FC236}">
                <a16:creationId xmlns:a16="http://schemas.microsoft.com/office/drawing/2014/main" id="{2DE4F0CE-F56B-66C6-B71A-448DAB194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2090648" y="877238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eatures.cgsociety.org/newgallerycrits/g62/54062/54062_1275693406_large.jpg">
            <a:extLst>
              <a:ext uri="{FF2B5EF4-FFF2-40B4-BE49-F238E27FC236}">
                <a16:creationId xmlns:a16="http://schemas.microsoft.com/office/drawing/2014/main" id="{26CFDF63-8A85-DB26-9107-0F89C5C47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2080840" y="4997106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9 CuadroTexto">
            <a:extLst>
              <a:ext uri="{FF2B5EF4-FFF2-40B4-BE49-F238E27FC236}">
                <a16:creationId xmlns:a16="http://schemas.microsoft.com/office/drawing/2014/main" id="{F9D4EF81-8AEE-3157-D4CB-BF6427448B3C}"/>
              </a:ext>
            </a:extLst>
          </p:cNvPr>
          <p:cNvSpPr txBox="1"/>
          <p:nvPr/>
        </p:nvSpPr>
        <p:spPr>
          <a:xfrm>
            <a:off x="2080840" y="622802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2 CuadroTexto">
            <a:extLst>
              <a:ext uri="{FF2B5EF4-FFF2-40B4-BE49-F238E27FC236}">
                <a16:creationId xmlns:a16="http://schemas.microsoft.com/office/drawing/2014/main" id="{9D64CE9C-4BA1-7A23-1A85-ED841CDD1E8A}"/>
              </a:ext>
            </a:extLst>
          </p:cNvPr>
          <p:cNvSpPr txBox="1"/>
          <p:nvPr/>
        </p:nvSpPr>
        <p:spPr>
          <a:xfrm>
            <a:off x="2070693" y="476567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6 Forma libre">
            <a:extLst>
              <a:ext uri="{FF2B5EF4-FFF2-40B4-BE49-F238E27FC236}">
                <a16:creationId xmlns:a16="http://schemas.microsoft.com/office/drawing/2014/main" id="{399CFD21-76EC-0B77-1F51-4A9C276D7686}"/>
              </a:ext>
            </a:extLst>
          </p:cNvPr>
          <p:cNvSpPr/>
          <p:nvPr/>
        </p:nvSpPr>
        <p:spPr>
          <a:xfrm>
            <a:off x="2797060" y="3232542"/>
            <a:ext cx="1501140" cy="600556"/>
          </a:xfrm>
          <a:custGeom>
            <a:avLst/>
            <a:gdLst>
              <a:gd name="connsiteX0" fmla="*/ 0 w 1501140"/>
              <a:gd name="connsiteY0" fmla="*/ 0 h 600556"/>
              <a:gd name="connsiteX1" fmla="*/ 160020 w 1501140"/>
              <a:gd name="connsiteY1" fmla="*/ 99060 h 600556"/>
              <a:gd name="connsiteX2" fmla="*/ 281940 w 1501140"/>
              <a:gd name="connsiteY2" fmla="*/ 304800 h 600556"/>
              <a:gd name="connsiteX3" fmla="*/ 457200 w 1501140"/>
              <a:gd name="connsiteY3" fmla="*/ 472440 h 600556"/>
              <a:gd name="connsiteX4" fmla="*/ 822960 w 1501140"/>
              <a:gd name="connsiteY4" fmla="*/ 586740 h 600556"/>
              <a:gd name="connsiteX5" fmla="*/ 1234440 w 1501140"/>
              <a:gd name="connsiteY5" fmla="*/ 594360 h 600556"/>
              <a:gd name="connsiteX6" fmla="*/ 1501140 w 1501140"/>
              <a:gd name="connsiteY6" fmla="*/ 548640 h 60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1140" h="600556">
                <a:moveTo>
                  <a:pt x="0" y="0"/>
                </a:moveTo>
                <a:cubicBezTo>
                  <a:pt x="56515" y="24130"/>
                  <a:pt x="113030" y="48260"/>
                  <a:pt x="160020" y="99060"/>
                </a:cubicBezTo>
                <a:cubicBezTo>
                  <a:pt x="207010" y="149860"/>
                  <a:pt x="232410" y="242570"/>
                  <a:pt x="281940" y="304800"/>
                </a:cubicBezTo>
                <a:cubicBezTo>
                  <a:pt x="331470" y="367030"/>
                  <a:pt x="367030" y="425450"/>
                  <a:pt x="457200" y="472440"/>
                </a:cubicBezTo>
                <a:cubicBezTo>
                  <a:pt x="547370" y="519430"/>
                  <a:pt x="693420" y="566420"/>
                  <a:pt x="822960" y="586740"/>
                </a:cubicBezTo>
                <a:cubicBezTo>
                  <a:pt x="952500" y="607060"/>
                  <a:pt x="1121410" y="600710"/>
                  <a:pt x="1234440" y="594360"/>
                </a:cubicBezTo>
                <a:cubicBezTo>
                  <a:pt x="1347470" y="588010"/>
                  <a:pt x="1424305" y="568325"/>
                  <a:pt x="1501140" y="54864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7 Forma libre">
            <a:extLst>
              <a:ext uri="{FF2B5EF4-FFF2-40B4-BE49-F238E27FC236}">
                <a16:creationId xmlns:a16="http://schemas.microsoft.com/office/drawing/2014/main" id="{02A51EBC-F279-0B72-2C2B-94F29915BA5C}"/>
              </a:ext>
            </a:extLst>
          </p:cNvPr>
          <p:cNvSpPr/>
          <p:nvPr/>
        </p:nvSpPr>
        <p:spPr>
          <a:xfrm>
            <a:off x="4526800" y="3438282"/>
            <a:ext cx="647700" cy="297180"/>
          </a:xfrm>
          <a:custGeom>
            <a:avLst/>
            <a:gdLst>
              <a:gd name="connsiteX0" fmla="*/ 0 w 647700"/>
              <a:gd name="connsiteY0" fmla="*/ 297180 h 297180"/>
              <a:gd name="connsiteX1" fmla="*/ 350520 w 647700"/>
              <a:gd name="connsiteY1" fmla="*/ 190500 h 297180"/>
              <a:gd name="connsiteX2" fmla="*/ 647700 w 647700"/>
              <a:gd name="connsiteY2" fmla="*/ 0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297180">
                <a:moveTo>
                  <a:pt x="0" y="297180"/>
                </a:moveTo>
                <a:cubicBezTo>
                  <a:pt x="121285" y="268605"/>
                  <a:pt x="242570" y="240030"/>
                  <a:pt x="350520" y="190500"/>
                </a:cubicBezTo>
                <a:cubicBezTo>
                  <a:pt x="458470" y="140970"/>
                  <a:pt x="553085" y="70485"/>
                  <a:pt x="64770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8 Forma libre">
            <a:extLst>
              <a:ext uri="{FF2B5EF4-FFF2-40B4-BE49-F238E27FC236}">
                <a16:creationId xmlns:a16="http://schemas.microsoft.com/office/drawing/2014/main" id="{29A7CF65-E1FD-87FC-C979-2ED259149EFA}"/>
              </a:ext>
            </a:extLst>
          </p:cNvPr>
          <p:cNvSpPr/>
          <p:nvPr/>
        </p:nvSpPr>
        <p:spPr>
          <a:xfrm>
            <a:off x="5349760" y="1297062"/>
            <a:ext cx="754380" cy="1920240"/>
          </a:xfrm>
          <a:custGeom>
            <a:avLst/>
            <a:gdLst>
              <a:gd name="connsiteX0" fmla="*/ 0 w 754380"/>
              <a:gd name="connsiteY0" fmla="*/ 1920240 h 1920240"/>
              <a:gd name="connsiteX1" fmla="*/ 53340 w 754380"/>
              <a:gd name="connsiteY1" fmla="*/ 1684020 h 1920240"/>
              <a:gd name="connsiteX2" fmla="*/ 53340 w 754380"/>
              <a:gd name="connsiteY2" fmla="*/ 1394460 h 1920240"/>
              <a:gd name="connsiteX3" fmla="*/ 45720 w 754380"/>
              <a:gd name="connsiteY3" fmla="*/ 1036320 h 1920240"/>
              <a:gd name="connsiteX4" fmla="*/ 106680 w 754380"/>
              <a:gd name="connsiteY4" fmla="*/ 716280 h 1920240"/>
              <a:gd name="connsiteX5" fmla="*/ 289560 w 754380"/>
              <a:gd name="connsiteY5" fmla="*/ 373380 h 1920240"/>
              <a:gd name="connsiteX6" fmla="*/ 548640 w 754380"/>
              <a:gd name="connsiteY6" fmla="*/ 129540 h 1920240"/>
              <a:gd name="connsiteX7" fmla="*/ 754380 w 754380"/>
              <a:gd name="connsiteY7" fmla="*/ 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380" h="1920240">
                <a:moveTo>
                  <a:pt x="0" y="1920240"/>
                </a:moveTo>
                <a:cubicBezTo>
                  <a:pt x="22225" y="1845945"/>
                  <a:pt x="44450" y="1771650"/>
                  <a:pt x="53340" y="1684020"/>
                </a:cubicBezTo>
                <a:cubicBezTo>
                  <a:pt x="62230" y="1596390"/>
                  <a:pt x="54610" y="1502410"/>
                  <a:pt x="53340" y="1394460"/>
                </a:cubicBezTo>
                <a:cubicBezTo>
                  <a:pt x="52070" y="1286510"/>
                  <a:pt x="36830" y="1149350"/>
                  <a:pt x="45720" y="1036320"/>
                </a:cubicBezTo>
                <a:cubicBezTo>
                  <a:pt x="54610" y="923290"/>
                  <a:pt x="66040" y="826770"/>
                  <a:pt x="106680" y="716280"/>
                </a:cubicBezTo>
                <a:cubicBezTo>
                  <a:pt x="147320" y="605790"/>
                  <a:pt x="215900" y="471170"/>
                  <a:pt x="289560" y="373380"/>
                </a:cubicBezTo>
                <a:cubicBezTo>
                  <a:pt x="363220" y="275590"/>
                  <a:pt x="471170" y="191770"/>
                  <a:pt x="548640" y="129540"/>
                </a:cubicBezTo>
                <a:cubicBezTo>
                  <a:pt x="626110" y="67310"/>
                  <a:pt x="690245" y="33655"/>
                  <a:pt x="75438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9 Forma libre">
            <a:extLst>
              <a:ext uri="{FF2B5EF4-FFF2-40B4-BE49-F238E27FC236}">
                <a16:creationId xmlns:a16="http://schemas.microsoft.com/office/drawing/2014/main" id="{BB43B49C-E9E9-0B05-CA42-751CCAE3D1C1}"/>
              </a:ext>
            </a:extLst>
          </p:cNvPr>
          <p:cNvSpPr/>
          <p:nvPr/>
        </p:nvSpPr>
        <p:spPr>
          <a:xfrm>
            <a:off x="6462280" y="1150358"/>
            <a:ext cx="737743" cy="1099204"/>
          </a:xfrm>
          <a:custGeom>
            <a:avLst/>
            <a:gdLst>
              <a:gd name="connsiteX0" fmla="*/ 0 w 737743"/>
              <a:gd name="connsiteY0" fmla="*/ 40024 h 1099204"/>
              <a:gd name="connsiteX1" fmla="*/ 266700 w 737743"/>
              <a:gd name="connsiteY1" fmla="*/ 1924 h 1099204"/>
              <a:gd name="connsiteX2" fmla="*/ 563880 w 737743"/>
              <a:gd name="connsiteY2" fmla="*/ 93364 h 1099204"/>
              <a:gd name="connsiteX3" fmla="*/ 723900 w 737743"/>
              <a:gd name="connsiteY3" fmla="*/ 253384 h 1099204"/>
              <a:gd name="connsiteX4" fmla="*/ 708660 w 737743"/>
              <a:gd name="connsiteY4" fmla="*/ 474364 h 1099204"/>
              <a:gd name="connsiteX5" fmla="*/ 541020 w 737743"/>
              <a:gd name="connsiteY5" fmla="*/ 840124 h 1099204"/>
              <a:gd name="connsiteX6" fmla="*/ 396240 w 737743"/>
              <a:gd name="connsiteY6" fmla="*/ 1099204 h 109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743" h="1099204">
                <a:moveTo>
                  <a:pt x="0" y="40024"/>
                </a:moveTo>
                <a:cubicBezTo>
                  <a:pt x="86360" y="16529"/>
                  <a:pt x="172720" y="-6966"/>
                  <a:pt x="266700" y="1924"/>
                </a:cubicBezTo>
                <a:cubicBezTo>
                  <a:pt x="360680" y="10814"/>
                  <a:pt x="487680" y="51454"/>
                  <a:pt x="563880" y="93364"/>
                </a:cubicBezTo>
                <a:cubicBezTo>
                  <a:pt x="640080" y="135274"/>
                  <a:pt x="699770" y="189884"/>
                  <a:pt x="723900" y="253384"/>
                </a:cubicBezTo>
                <a:cubicBezTo>
                  <a:pt x="748030" y="316884"/>
                  <a:pt x="739140" y="376574"/>
                  <a:pt x="708660" y="474364"/>
                </a:cubicBezTo>
                <a:cubicBezTo>
                  <a:pt x="678180" y="572154"/>
                  <a:pt x="593090" y="735984"/>
                  <a:pt x="541020" y="840124"/>
                </a:cubicBezTo>
                <a:cubicBezTo>
                  <a:pt x="488950" y="944264"/>
                  <a:pt x="442595" y="1021734"/>
                  <a:pt x="396240" y="1099204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0 Forma libre">
            <a:extLst>
              <a:ext uri="{FF2B5EF4-FFF2-40B4-BE49-F238E27FC236}">
                <a16:creationId xmlns:a16="http://schemas.microsoft.com/office/drawing/2014/main" id="{A9D3A8E7-1AB9-EE1C-9D24-74B59C5EC62E}"/>
              </a:ext>
            </a:extLst>
          </p:cNvPr>
          <p:cNvSpPr/>
          <p:nvPr/>
        </p:nvSpPr>
        <p:spPr>
          <a:xfrm>
            <a:off x="6279375" y="2440062"/>
            <a:ext cx="1959079" cy="1899679"/>
          </a:xfrm>
          <a:custGeom>
            <a:avLst/>
            <a:gdLst>
              <a:gd name="connsiteX0" fmla="*/ 457225 w 1959079"/>
              <a:gd name="connsiteY0" fmla="*/ 0 h 1899679"/>
              <a:gd name="connsiteX1" fmla="*/ 281965 w 1959079"/>
              <a:gd name="connsiteY1" fmla="*/ 365760 h 1899679"/>
              <a:gd name="connsiteX2" fmla="*/ 91465 w 1959079"/>
              <a:gd name="connsiteY2" fmla="*/ 815340 h 1899679"/>
              <a:gd name="connsiteX3" fmla="*/ 25 w 1959079"/>
              <a:gd name="connsiteY3" fmla="*/ 1272540 h 1899679"/>
              <a:gd name="connsiteX4" fmla="*/ 99085 w 1959079"/>
              <a:gd name="connsiteY4" fmla="*/ 1577340 h 1899679"/>
              <a:gd name="connsiteX5" fmla="*/ 426745 w 1959079"/>
              <a:gd name="connsiteY5" fmla="*/ 1805940 h 1899679"/>
              <a:gd name="connsiteX6" fmla="*/ 952525 w 1959079"/>
              <a:gd name="connsiteY6" fmla="*/ 1897380 h 1899679"/>
              <a:gd name="connsiteX7" fmla="*/ 1524025 w 1959079"/>
              <a:gd name="connsiteY7" fmla="*/ 1722120 h 1899679"/>
              <a:gd name="connsiteX8" fmla="*/ 1844065 w 1959079"/>
              <a:gd name="connsiteY8" fmla="*/ 1432560 h 1899679"/>
              <a:gd name="connsiteX9" fmla="*/ 1958365 w 1959079"/>
              <a:gd name="connsiteY9" fmla="*/ 1112520 h 1899679"/>
              <a:gd name="connsiteX10" fmla="*/ 1882165 w 1959079"/>
              <a:gd name="connsiteY10" fmla="*/ 800100 h 1899679"/>
              <a:gd name="connsiteX11" fmla="*/ 1684045 w 1959079"/>
              <a:gd name="connsiteY11" fmla="*/ 624840 h 1899679"/>
              <a:gd name="connsiteX12" fmla="*/ 1371625 w 1959079"/>
              <a:gd name="connsiteY12" fmla="*/ 533400 h 1899679"/>
              <a:gd name="connsiteX13" fmla="*/ 1051585 w 1959079"/>
              <a:gd name="connsiteY13" fmla="*/ 548640 h 1899679"/>
              <a:gd name="connsiteX14" fmla="*/ 777265 w 1959079"/>
              <a:gd name="connsiteY14" fmla="*/ 632460 h 1899679"/>
              <a:gd name="connsiteX15" fmla="*/ 602005 w 1959079"/>
              <a:gd name="connsiteY15" fmla="*/ 769620 h 1899679"/>
              <a:gd name="connsiteX16" fmla="*/ 510565 w 1959079"/>
              <a:gd name="connsiteY16" fmla="*/ 952500 h 1899679"/>
              <a:gd name="connsiteX17" fmla="*/ 472465 w 1959079"/>
              <a:gd name="connsiteY17" fmla="*/ 1196340 h 1899679"/>
              <a:gd name="connsiteX18" fmla="*/ 472465 w 1959079"/>
              <a:gd name="connsiteY18" fmla="*/ 1424940 h 1899679"/>
              <a:gd name="connsiteX19" fmla="*/ 495325 w 1959079"/>
              <a:gd name="connsiteY19" fmla="*/ 1447800 h 189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59079" h="1899679">
                <a:moveTo>
                  <a:pt x="457225" y="0"/>
                </a:moveTo>
                <a:cubicBezTo>
                  <a:pt x="400075" y="114935"/>
                  <a:pt x="342925" y="229870"/>
                  <a:pt x="281965" y="365760"/>
                </a:cubicBezTo>
                <a:cubicBezTo>
                  <a:pt x="221005" y="501650"/>
                  <a:pt x="138455" y="664210"/>
                  <a:pt x="91465" y="815340"/>
                </a:cubicBezTo>
                <a:cubicBezTo>
                  <a:pt x="44475" y="966470"/>
                  <a:pt x="-1245" y="1145540"/>
                  <a:pt x="25" y="1272540"/>
                </a:cubicBezTo>
                <a:cubicBezTo>
                  <a:pt x="1295" y="1399540"/>
                  <a:pt x="27965" y="1488440"/>
                  <a:pt x="99085" y="1577340"/>
                </a:cubicBezTo>
                <a:cubicBezTo>
                  <a:pt x="170205" y="1666240"/>
                  <a:pt x="284505" y="1752600"/>
                  <a:pt x="426745" y="1805940"/>
                </a:cubicBezTo>
                <a:cubicBezTo>
                  <a:pt x="568985" y="1859280"/>
                  <a:pt x="769645" y="1911350"/>
                  <a:pt x="952525" y="1897380"/>
                </a:cubicBezTo>
                <a:cubicBezTo>
                  <a:pt x="1135405" y="1883410"/>
                  <a:pt x="1375435" y="1799590"/>
                  <a:pt x="1524025" y="1722120"/>
                </a:cubicBezTo>
                <a:cubicBezTo>
                  <a:pt x="1672615" y="1644650"/>
                  <a:pt x="1771675" y="1534160"/>
                  <a:pt x="1844065" y="1432560"/>
                </a:cubicBezTo>
                <a:cubicBezTo>
                  <a:pt x="1916455" y="1330960"/>
                  <a:pt x="1952015" y="1217930"/>
                  <a:pt x="1958365" y="1112520"/>
                </a:cubicBezTo>
                <a:cubicBezTo>
                  <a:pt x="1964715" y="1007110"/>
                  <a:pt x="1927885" y="881380"/>
                  <a:pt x="1882165" y="800100"/>
                </a:cubicBezTo>
                <a:cubicBezTo>
                  <a:pt x="1836445" y="718820"/>
                  <a:pt x="1769135" y="669290"/>
                  <a:pt x="1684045" y="624840"/>
                </a:cubicBezTo>
                <a:cubicBezTo>
                  <a:pt x="1598955" y="580390"/>
                  <a:pt x="1477035" y="546100"/>
                  <a:pt x="1371625" y="533400"/>
                </a:cubicBezTo>
                <a:cubicBezTo>
                  <a:pt x="1266215" y="520700"/>
                  <a:pt x="1150645" y="532130"/>
                  <a:pt x="1051585" y="548640"/>
                </a:cubicBezTo>
                <a:cubicBezTo>
                  <a:pt x="952525" y="565150"/>
                  <a:pt x="852195" y="595630"/>
                  <a:pt x="777265" y="632460"/>
                </a:cubicBezTo>
                <a:cubicBezTo>
                  <a:pt x="702335" y="669290"/>
                  <a:pt x="646455" y="716280"/>
                  <a:pt x="602005" y="769620"/>
                </a:cubicBezTo>
                <a:cubicBezTo>
                  <a:pt x="557555" y="822960"/>
                  <a:pt x="532155" y="881380"/>
                  <a:pt x="510565" y="952500"/>
                </a:cubicBezTo>
                <a:cubicBezTo>
                  <a:pt x="488975" y="1023620"/>
                  <a:pt x="478815" y="1117600"/>
                  <a:pt x="472465" y="1196340"/>
                </a:cubicBezTo>
                <a:cubicBezTo>
                  <a:pt x="466115" y="1275080"/>
                  <a:pt x="468655" y="1383030"/>
                  <a:pt x="472465" y="1424940"/>
                </a:cubicBezTo>
                <a:cubicBezTo>
                  <a:pt x="476275" y="1466850"/>
                  <a:pt x="485800" y="1457325"/>
                  <a:pt x="495325" y="144780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1 Forma libre">
            <a:extLst>
              <a:ext uri="{FF2B5EF4-FFF2-40B4-BE49-F238E27FC236}">
                <a16:creationId xmlns:a16="http://schemas.microsoft.com/office/drawing/2014/main" id="{BEC40DAC-9EB8-E235-4E22-ABAB8AEC3064}"/>
              </a:ext>
            </a:extLst>
          </p:cNvPr>
          <p:cNvSpPr/>
          <p:nvPr/>
        </p:nvSpPr>
        <p:spPr>
          <a:xfrm>
            <a:off x="6843280" y="4093602"/>
            <a:ext cx="83820" cy="106680"/>
          </a:xfrm>
          <a:custGeom>
            <a:avLst/>
            <a:gdLst>
              <a:gd name="connsiteX0" fmla="*/ 0 w 83820"/>
              <a:gd name="connsiteY0" fmla="*/ 0 h 106680"/>
              <a:gd name="connsiteX1" fmla="*/ 83820 w 83820"/>
              <a:gd name="connsiteY1" fmla="*/ 106680 h 10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20" h="106680">
                <a:moveTo>
                  <a:pt x="0" y="0"/>
                </a:moveTo>
                <a:lnTo>
                  <a:pt x="83820" y="10668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22 Forma libre">
            <a:extLst>
              <a:ext uri="{FF2B5EF4-FFF2-40B4-BE49-F238E27FC236}">
                <a16:creationId xmlns:a16="http://schemas.microsoft.com/office/drawing/2014/main" id="{404606E4-A96B-7ECC-B83A-DF698883BA6A}"/>
              </a:ext>
            </a:extLst>
          </p:cNvPr>
          <p:cNvSpPr/>
          <p:nvPr/>
        </p:nvSpPr>
        <p:spPr>
          <a:xfrm>
            <a:off x="7064260" y="4047424"/>
            <a:ext cx="2103120" cy="528007"/>
          </a:xfrm>
          <a:custGeom>
            <a:avLst/>
            <a:gdLst>
              <a:gd name="connsiteX0" fmla="*/ 0 w 2103120"/>
              <a:gd name="connsiteY0" fmla="*/ 396698 h 528007"/>
              <a:gd name="connsiteX1" fmla="*/ 175260 w 2103120"/>
              <a:gd name="connsiteY1" fmla="*/ 503378 h 528007"/>
              <a:gd name="connsiteX2" fmla="*/ 335280 w 2103120"/>
              <a:gd name="connsiteY2" fmla="*/ 526238 h 528007"/>
              <a:gd name="connsiteX3" fmla="*/ 525780 w 2103120"/>
              <a:gd name="connsiteY3" fmla="*/ 510998 h 528007"/>
              <a:gd name="connsiteX4" fmla="*/ 769620 w 2103120"/>
              <a:gd name="connsiteY4" fmla="*/ 389078 h 528007"/>
              <a:gd name="connsiteX5" fmla="*/ 1082040 w 2103120"/>
              <a:gd name="connsiteY5" fmla="*/ 175718 h 528007"/>
              <a:gd name="connsiteX6" fmla="*/ 1303020 w 2103120"/>
              <a:gd name="connsiteY6" fmla="*/ 46178 h 528007"/>
              <a:gd name="connsiteX7" fmla="*/ 1516380 w 2103120"/>
              <a:gd name="connsiteY7" fmla="*/ 458 h 528007"/>
              <a:gd name="connsiteX8" fmla="*/ 1775460 w 2103120"/>
              <a:gd name="connsiteY8" fmla="*/ 69038 h 528007"/>
              <a:gd name="connsiteX9" fmla="*/ 2103120 w 2103120"/>
              <a:gd name="connsiteY9" fmla="*/ 229058 h 52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03120" h="528007">
                <a:moveTo>
                  <a:pt x="0" y="396698"/>
                </a:moveTo>
                <a:cubicBezTo>
                  <a:pt x="59690" y="439243"/>
                  <a:pt x="119380" y="481788"/>
                  <a:pt x="175260" y="503378"/>
                </a:cubicBezTo>
                <a:cubicBezTo>
                  <a:pt x="231140" y="524968"/>
                  <a:pt x="276860" y="524968"/>
                  <a:pt x="335280" y="526238"/>
                </a:cubicBezTo>
                <a:cubicBezTo>
                  <a:pt x="393700" y="527508"/>
                  <a:pt x="453390" y="533858"/>
                  <a:pt x="525780" y="510998"/>
                </a:cubicBezTo>
                <a:cubicBezTo>
                  <a:pt x="598170" y="488138"/>
                  <a:pt x="676910" y="444958"/>
                  <a:pt x="769620" y="389078"/>
                </a:cubicBezTo>
                <a:cubicBezTo>
                  <a:pt x="862330" y="333198"/>
                  <a:pt x="993140" y="232868"/>
                  <a:pt x="1082040" y="175718"/>
                </a:cubicBezTo>
                <a:cubicBezTo>
                  <a:pt x="1170940" y="118568"/>
                  <a:pt x="1230630" y="75388"/>
                  <a:pt x="1303020" y="46178"/>
                </a:cubicBezTo>
                <a:cubicBezTo>
                  <a:pt x="1375410" y="16968"/>
                  <a:pt x="1437640" y="-3352"/>
                  <a:pt x="1516380" y="458"/>
                </a:cubicBezTo>
                <a:cubicBezTo>
                  <a:pt x="1595120" y="4268"/>
                  <a:pt x="1677670" y="30938"/>
                  <a:pt x="1775460" y="69038"/>
                </a:cubicBezTo>
                <a:cubicBezTo>
                  <a:pt x="1873250" y="107138"/>
                  <a:pt x="1988185" y="168098"/>
                  <a:pt x="2103120" y="22905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4 CuadroTexto">
            <a:extLst>
              <a:ext uri="{FF2B5EF4-FFF2-40B4-BE49-F238E27FC236}">
                <a16:creationId xmlns:a16="http://schemas.microsoft.com/office/drawing/2014/main" id="{BF521257-AEAF-4815-24A4-7A69D20DA50C}"/>
              </a:ext>
            </a:extLst>
          </p:cNvPr>
          <p:cNvSpPr txBox="1"/>
          <p:nvPr/>
        </p:nvSpPr>
        <p:spPr>
          <a:xfrm>
            <a:off x="3304976" y="39066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stadium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2" descr="http://www.graphicmania.net/wp-content/uploads/13012011/cg00.jpg">
            <a:extLst>
              <a:ext uri="{FF2B5EF4-FFF2-40B4-BE49-F238E27FC236}">
                <a16:creationId xmlns:a16="http://schemas.microsoft.com/office/drawing/2014/main" id="{A640D227-10D0-8848-3743-0260A79C7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2199074" y="2317398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6 CuadroTexto">
            <a:extLst>
              <a:ext uri="{FF2B5EF4-FFF2-40B4-BE49-F238E27FC236}">
                <a16:creationId xmlns:a16="http://schemas.microsoft.com/office/drawing/2014/main" id="{B85034FB-8CC9-69B8-EB14-111047EFAC42}"/>
              </a:ext>
            </a:extLst>
          </p:cNvPr>
          <p:cNvSpPr txBox="1"/>
          <p:nvPr/>
        </p:nvSpPr>
        <p:spPr>
          <a:xfrm>
            <a:off x="2852485" y="6045469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rgbClr val="FF4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1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97F884-46C2-3ABA-65B1-4CB60997EFDE}"/>
              </a:ext>
            </a:extLst>
          </p:cNvPr>
          <p:cNvSpPr/>
          <p:nvPr/>
        </p:nvSpPr>
        <p:spPr>
          <a:xfrm>
            <a:off x="11190785" y="5862919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NEXT</a:t>
            </a:r>
            <a:endParaRPr lang="es-ES" b="1" dirty="0"/>
          </a:p>
        </p:txBody>
      </p:sp>
      <p:pic>
        <p:nvPicPr>
          <p:cNvPr id="30" name="Picture 29" descr="A cartoon of a stadium&#10;&#10;Description automatically generated">
            <a:extLst>
              <a:ext uri="{FF2B5EF4-FFF2-40B4-BE49-F238E27FC236}">
                <a16:creationId xmlns:a16="http://schemas.microsoft.com/office/drawing/2014/main" id="{7637C78C-DDBB-033A-18DA-C380939E48C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14938" r="5004" b="3763"/>
          <a:stretch/>
        </p:blipFill>
        <p:spPr>
          <a:xfrm>
            <a:off x="9250764" y="3932056"/>
            <a:ext cx="1641055" cy="1451117"/>
          </a:xfrm>
          <a:prstGeom prst="roundRect">
            <a:avLst/>
          </a:prstGeom>
        </p:spPr>
      </p:pic>
      <p:pic>
        <p:nvPicPr>
          <p:cNvPr id="31" name="Picture 30" descr="A building with a sign on it&#10;&#10;Description automatically generated">
            <a:extLst>
              <a:ext uri="{FF2B5EF4-FFF2-40B4-BE49-F238E27FC236}">
                <a16:creationId xmlns:a16="http://schemas.microsoft.com/office/drawing/2014/main" id="{49A38C85-9D5F-0EA0-43E6-F14FF1CA8A7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12703" r="2345" b="6121"/>
          <a:stretch/>
        </p:blipFill>
        <p:spPr>
          <a:xfrm>
            <a:off x="9218937" y="2161857"/>
            <a:ext cx="1892254" cy="1671516"/>
          </a:xfrm>
          <a:prstGeom prst="roundRect">
            <a:avLst/>
          </a:prstGeom>
        </p:spPr>
      </p:pic>
      <p:pic>
        <p:nvPicPr>
          <p:cNvPr id="32" name="Picture 31" descr="A movie theater with a sign&#10;&#10;Description automatically generated">
            <a:extLst>
              <a:ext uri="{FF2B5EF4-FFF2-40B4-BE49-F238E27FC236}">
                <a16:creationId xmlns:a16="http://schemas.microsoft.com/office/drawing/2014/main" id="{EA0F7801-F78C-89D4-142D-CA6E254EDA2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t="1737" b="13118"/>
          <a:stretch/>
        </p:blipFill>
        <p:spPr>
          <a:xfrm>
            <a:off x="9250764" y="371415"/>
            <a:ext cx="1892254" cy="1742309"/>
          </a:xfrm>
          <a:prstGeom prst="roundRect">
            <a:avLst/>
          </a:prstGeom>
        </p:spPr>
      </p:pic>
      <p:pic>
        <p:nvPicPr>
          <p:cNvPr id="34" name="Picture 33" descr="A library with a table and chairs&#10;&#10;Description automatically generated">
            <a:extLst>
              <a:ext uri="{FF2B5EF4-FFF2-40B4-BE49-F238E27FC236}">
                <a16:creationId xmlns:a16="http://schemas.microsoft.com/office/drawing/2014/main" id="{8811703E-E8B9-FB64-1EC9-985F0F16768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17330" r="4203" b="11052"/>
          <a:stretch/>
        </p:blipFill>
        <p:spPr>
          <a:xfrm>
            <a:off x="9214713" y="5427122"/>
            <a:ext cx="1872208" cy="1476306"/>
          </a:xfrm>
          <a:prstGeom prst="roundRect">
            <a:avLst/>
          </a:prstGeom>
        </p:spPr>
      </p:pic>
      <p:sp>
        <p:nvSpPr>
          <p:cNvPr id="23" name="23 CuadroTexto">
            <a:extLst>
              <a:ext uri="{FF2B5EF4-FFF2-40B4-BE49-F238E27FC236}">
                <a16:creationId xmlns:a16="http://schemas.microsoft.com/office/drawing/2014/main" id="{65E57C94-A636-5D9D-8D0A-7D2B305261EC}"/>
              </a:ext>
            </a:extLst>
          </p:cNvPr>
          <p:cNvSpPr txBox="1"/>
          <p:nvPr/>
        </p:nvSpPr>
        <p:spPr>
          <a:xfrm>
            <a:off x="9565434" y="3930585"/>
            <a:ext cx="10377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stadium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10 CuadroTexto">
            <a:extLst>
              <a:ext uri="{FF2B5EF4-FFF2-40B4-BE49-F238E27FC236}">
                <a16:creationId xmlns:a16="http://schemas.microsoft.com/office/drawing/2014/main" id="{E2C0AEDD-877D-2D7E-0890-619376A8948E}"/>
              </a:ext>
            </a:extLst>
          </p:cNvPr>
          <p:cNvSpPr txBox="1"/>
          <p:nvPr/>
        </p:nvSpPr>
        <p:spPr>
          <a:xfrm>
            <a:off x="1871336" y="1929058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11 CuadroTexto">
            <a:extLst>
              <a:ext uri="{FF2B5EF4-FFF2-40B4-BE49-F238E27FC236}">
                <a16:creationId xmlns:a16="http://schemas.microsoft.com/office/drawing/2014/main" id="{151F7041-BB73-CFA7-ED94-44D58081A220}"/>
              </a:ext>
            </a:extLst>
          </p:cNvPr>
          <p:cNvSpPr txBox="1"/>
          <p:nvPr/>
        </p:nvSpPr>
        <p:spPr>
          <a:xfrm>
            <a:off x="1845554" y="3318343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04185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4722 0.02107 L 0.07083 0.06297 L 0.11823 0.09445 L 0.19688 0.09445 L 0.2599 0.07361 L 0.29931 0.02107 L 0.30712 -0.04189 L 0.3151 -0.1574 L 0.35434 -0.24143 L 0.41736 -0.28333 L 0.45677 -0.28333 L 0.50399 -0.2625 L 0.51198 -0.24143 L 0.50399 -0.17847 L 0.48038 -0.11551 L 0.44896 -0.02106 L 0.42535 0.05255 L 0.41736 0.11551 L 0.44097 0.16806 L 0.48837 0.18912 L 0.5592 0.16806 L 0.60642 0.13658 L 0.62222 0.08403 L 0.62222 0.03149 L 0.60642 -1.11111E-6 L 0.5592 -0.02106 L 0.49618 -0.01041 L 0.46458 0.03149 L 0.46458 0.09445 L 0.47257 0.15764 L 0.49618 0.19954 L 0.53559 0.23102 L 0.58281 0.19954 L 0.62222 0.15764 L 0.65365 0.14699 L 0.68524 0.15764 L 0.71667 0.16806 L 0.73247 0.19954 L 0.75608 0.2625 " pathEditMode="relative" ptsTypes="AAAAAAAAAAAAAAAAAAAAAAAAAAAAAAAAAAAAAAAA">
                                      <p:cBhvr>
                                        <p:cTn id="34" dur="4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az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8B954D6-82EE-DBB1-7982-7E85CDA27908}"/>
              </a:ext>
            </a:extLst>
          </p:cNvPr>
          <p:cNvSpPr/>
          <p:nvPr/>
        </p:nvSpPr>
        <p:spPr>
          <a:xfrm>
            <a:off x="1686870" y="1242570"/>
            <a:ext cx="9665368" cy="52247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25 Rectángulo">
            <a:extLst>
              <a:ext uri="{FF2B5EF4-FFF2-40B4-BE49-F238E27FC236}">
                <a16:creationId xmlns:a16="http://schemas.microsoft.com/office/drawing/2014/main" id="{5B1654B9-8921-862E-63B3-962D524F3EFA}"/>
              </a:ext>
            </a:extLst>
          </p:cNvPr>
          <p:cNvSpPr/>
          <p:nvPr/>
        </p:nvSpPr>
        <p:spPr>
          <a:xfrm>
            <a:off x="1686870" y="398988"/>
            <a:ext cx="9665368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3 Imagen">
            <a:extLst>
              <a:ext uri="{FF2B5EF4-FFF2-40B4-BE49-F238E27FC236}">
                <a16:creationId xmlns:a16="http://schemas.microsoft.com/office/drawing/2014/main" id="{81EDBAA1-9B24-DDCA-9F63-7159CC1ABF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3222983" y="533903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http://features.cgsociety.org/newgallerycrits/g62/54062/54062_1275693406_large.jpg">
            <a:extLst>
              <a:ext uri="{FF2B5EF4-FFF2-40B4-BE49-F238E27FC236}">
                <a16:creationId xmlns:a16="http://schemas.microsoft.com/office/drawing/2014/main" id="{B661A7AE-26A5-2511-DB0C-A325C6133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1890834" y="3860086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features.cgsociety.org/newgallerycrits/g62/54062/54062_1275693406_large.jpg">
            <a:extLst>
              <a:ext uri="{FF2B5EF4-FFF2-40B4-BE49-F238E27FC236}">
                <a16:creationId xmlns:a16="http://schemas.microsoft.com/office/drawing/2014/main" id="{FA38589F-7BCA-7B72-719D-24C3F965E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1890834" y="5099634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9 CuadroTexto">
            <a:extLst>
              <a:ext uri="{FF2B5EF4-FFF2-40B4-BE49-F238E27FC236}">
                <a16:creationId xmlns:a16="http://schemas.microsoft.com/office/drawing/2014/main" id="{89785AE8-77BD-2D0E-E596-12285F5DFC9D}"/>
              </a:ext>
            </a:extLst>
          </p:cNvPr>
          <p:cNvSpPr txBox="1"/>
          <p:nvPr/>
        </p:nvSpPr>
        <p:spPr>
          <a:xfrm>
            <a:off x="1880687" y="617606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12 CuadroTexto">
            <a:extLst>
              <a:ext uri="{FF2B5EF4-FFF2-40B4-BE49-F238E27FC236}">
                <a16:creationId xmlns:a16="http://schemas.microsoft.com/office/drawing/2014/main" id="{20E5F19A-DD06-7C8B-38DD-64A3C62651BA}"/>
              </a:ext>
            </a:extLst>
          </p:cNvPr>
          <p:cNvSpPr txBox="1"/>
          <p:nvPr/>
        </p:nvSpPr>
        <p:spPr>
          <a:xfrm>
            <a:off x="1880687" y="4868198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24 CuadroTexto">
            <a:extLst>
              <a:ext uri="{FF2B5EF4-FFF2-40B4-BE49-F238E27FC236}">
                <a16:creationId xmlns:a16="http://schemas.microsoft.com/office/drawing/2014/main" id="{30856AC6-9814-D6F4-2211-E0D206489FD4}"/>
              </a:ext>
            </a:extLst>
          </p:cNvPr>
          <p:cNvSpPr txBox="1"/>
          <p:nvPr/>
        </p:nvSpPr>
        <p:spPr>
          <a:xfrm>
            <a:off x="3114970" y="466737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restaurant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2" descr="http://www.graphicmania.net/wp-content/uploads/13012011/cg00.jpg">
            <a:extLst>
              <a:ext uri="{FF2B5EF4-FFF2-40B4-BE49-F238E27FC236}">
                <a16:creationId xmlns:a16="http://schemas.microsoft.com/office/drawing/2014/main" id="{B40A691C-FB24-2229-ACB3-570DE5B0F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2009068" y="2419926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26 CuadroTexto">
            <a:extLst>
              <a:ext uri="{FF2B5EF4-FFF2-40B4-BE49-F238E27FC236}">
                <a16:creationId xmlns:a16="http://schemas.microsoft.com/office/drawing/2014/main" id="{FB160F6B-45F3-F4D8-8623-8EF9BFE704C2}"/>
              </a:ext>
            </a:extLst>
          </p:cNvPr>
          <p:cNvSpPr txBox="1"/>
          <p:nvPr/>
        </p:nvSpPr>
        <p:spPr>
          <a:xfrm>
            <a:off x="2552369" y="60616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rgbClr val="FF4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 Forma libre">
            <a:extLst>
              <a:ext uri="{FF2B5EF4-FFF2-40B4-BE49-F238E27FC236}">
                <a16:creationId xmlns:a16="http://schemas.microsoft.com/office/drawing/2014/main" id="{0E3F6BE8-9509-F20A-0072-87FF8BB4EF88}"/>
              </a:ext>
            </a:extLst>
          </p:cNvPr>
          <p:cNvSpPr/>
          <p:nvPr/>
        </p:nvSpPr>
        <p:spPr>
          <a:xfrm>
            <a:off x="2633848" y="1790303"/>
            <a:ext cx="1614311" cy="572825"/>
          </a:xfrm>
          <a:custGeom>
            <a:avLst/>
            <a:gdLst>
              <a:gd name="connsiteX0" fmla="*/ 0 w 1614311"/>
              <a:gd name="connsiteY0" fmla="*/ 64825 h 572825"/>
              <a:gd name="connsiteX1" fmla="*/ 609600 w 1614311"/>
              <a:gd name="connsiteY1" fmla="*/ 14025 h 572825"/>
              <a:gd name="connsiteX2" fmla="*/ 1003300 w 1614311"/>
              <a:gd name="connsiteY2" fmla="*/ 1325 h 572825"/>
              <a:gd name="connsiteX3" fmla="*/ 1397000 w 1614311"/>
              <a:gd name="connsiteY3" fmla="*/ 39425 h 572825"/>
              <a:gd name="connsiteX4" fmla="*/ 1574800 w 1614311"/>
              <a:gd name="connsiteY4" fmla="*/ 128325 h 572825"/>
              <a:gd name="connsiteX5" fmla="*/ 1600200 w 1614311"/>
              <a:gd name="connsiteY5" fmla="*/ 344225 h 572825"/>
              <a:gd name="connsiteX6" fmla="*/ 1397000 w 1614311"/>
              <a:gd name="connsiteY6" fmla="*/ 572825 h 572825"/>
              <a:gd name="connsiteX7" fmla="*/ 1397000 w 1614311"/>
              <a:gd name="connsiteY7" fmla="*/ 572825 h 572825"/>
              <a:gd name="connsiteX8" fmla="*/ 1397000 w 1614311"/>
              <a:gd name="connsiteY8" fmla="*/ 572825 h 57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4311" h="572825">
                <a:moveTo>
                  <a:pt x="0" y="64825"/>
                </a:moveTo>
                <a:lnTo>
                  <a:pt x="609600" y="14025"/>
                </a:lnTo>
                <a:cubicBezTo>
                  <a:pt x="776817" y="3442"/>
                  <a:pt x="872067" y="-2908"/>
                  <a:pt x="1003300" y="1325"/>
                </a:cubicBezTo>
                <a:cubicBezTo>
                  <a:pt x="1134533" y="5558"/>
                  <a:pt x="1301750" y="18258"/>
                  <a:pt x="1397000" y="39425"/>
                </a:cubicBezTo>
                <a:cubicBezTo>
                  <a:pt x="1492250" y="60592"/>
                  <a:pt x="1540933" y="77525"/>
                  <a:pt x="1574800" y="128325"/>
                </a:cubicBezTo>
                <a:cubicBezTo>
                  <a:pt x="1608667" y="179125"/>
                  <a:pt x="1629833" y="270142"/>
                  <a:pt x="1600200" y="344225"/>
                </a:cubicBezTo>
                <a:cubicBezTo>
                  <a:pt x="1570567" y="418308"/>
                  <a:pt x="1397000" y="572825"/>
                  <a:pt x="1397000" y="572825"/>
                </a:cubicBezTo>
                <a:lnTo>
                  <a:pt x="1397000" y="572825"/>
                </a:lnTo>
                <a:lnTo>
                  <a:pt x="1397000" y="57282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 Forma libre">
            <a:extLst>
              <a:ext uri="{FF2B5EF4-FFF2-40B4-BE49-F238E27FC236}">
                <a16:creationId xmlns:a16="http://schemas.microsoft.com/office/drawing/2014/main" id="{43889DB8-6A22-43ED-7D70-44AB5AF22DC1}"/>
              </a:ext>
            </a:extLst>
          </p:cNvPr>
          <p:cNvSpPr/>
          <p:nvPr/>
        </p:nvSpPr>
        <p:spPr>
          <a:xfrm>
            <a:off x="3524670" y="2528228"/>
            <a:ext cx="1852378" cy="2120900"/>
          </a:xfrm>
          <a:custGeom>
            <a:avLst/>
            <a:gdLst>
              <a:gd name="connsiteX0" fmla="*/ 302978 w 1852378"/>
              <a:gd name="connsiteY0" fmla="*/ 0 h 2120900"/>
              <a:gd name="connsiteX1" fmla="*/ 137878 w 1852378"/>
              <a:gd name="connsiteY1" fmla="*/ 190500 h 2120900"/>
              <a:gd name="connsiteX2" fmla="*/ 23578 w 1852378"/>
              <a:gd name="connsiteY2" fmla="*/ 457200 h 2120900"/>
              <a:gd name="connsiteX3" fmla="*/ 10878 w 1852378"/>
              <a:gd name="connsiteY3" fmla="*/ 660400 h 2120900"/>
              <a:gd name="connsiteX4" fmla="*/ 150578 w 1852378"/>
              <a:gd name="connsiteY4" fmla="*/ 901700 h 2120900"/>
              <a:gd name="connsiteX5" fmla="*/ 429978 w 1852378"/>
              <a:gd name="connsiteY5" fmla="*/ 1143000 h 2120900"/>
              <a:gd name="connsiteX6" fmla="*/ 1852378 w 1852378"/>
              <a:gd name="connsiteY6" fmla="*/ 212090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2378" h="2120900">
                <a:moveTo>
                  <a:pt x="302978" y="0"/>
                </a:moveTo>
                <a:cubicBezTo>
                  <a:pt x="243711" y="57150"/>
                  <a:pt x="184445" y="114300"/>
                  <a:pt x="137878" y="190500"/>
                </a:cubicBezTo>
                <a:cubicBezTo>
                  <a:pt x="91311" y="266700"/>
                  <a:pt x="44745" y="378883"/>
                  <a:pt x="23578" y="457200"/>
                </a:cubicBezTo>
                <a:cubicBezTo>
                  <a:pt x="2411" y="535517"/>
                  <a:pt x="-10289" y="586317"/>
                  <a:pt x="10878" y="660400"/>
                </a:cubicBezTo>
                <a:cubicBezTo>
                  <a:pt x="32045" y="734483"/>
                  <a:pt x="80728" y="821267"/>
                  <a:pt x="150578" y="901700"/>
                </a:cubicBezTo>
                <a:cubicBezTo>
                  <a:pt x="220428" y="982133"/>
                  <a:pt x="146345" y="939800"/>
                  <a:pt x="429978" y="1143000"/>
                </a:cubicBezTo>
                <a:cubicBezTo>
                  <a:pt x="713611" y="1346200"/>
                  <a:pt x="1282994" y="1733550"/>
                  <a:pt x="1852378" y="21209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27 Forma libre">
            <a:extLst>
              <a:ext uri="{FF2B5EF4-FFF2-40B4-BE49-F238E27FC236}">
                <a16:creationId xmlns:a16="http://schemas.microsoft.com/office/drawing/2014/main" id="{B6CE7A14-8398-01FE-81FC-960B7952B9E7}"/>
              </a:ext>
            </a:extLst>
          </p:cNvPr>
          <p:cNvSpPr/>
          <p:nvPr/>
        </p:nvSpPr>
        <p:spPr>
          <a:xfrm>
            <a:off x="5186548" y="4788828"/>
            <a:ext cx="1012173" cy="1321794"/>
          </a:xfrm>
          <a:custGeom>
            <a:avLst/>
            <a:gdLst>
              <a:gd name="connsiteX0" fmla="*/ 393700 w 1012173"/>
              <a:gd name="connsiteY0" fmla="*/ 0 h 1321794"/>
              <a:gd name="connsiteX1" fmla="*/ 800100 w 1012173"/>
              <a:gd name="connsiteY1" fmla="*/ 381000 h 1321794"/>
              <a:gd name="connsiteX2" fmla="*/ 990600 w 1012173"/>
              <a:gd name="connsiteY2" fmla="*/ 749300 h 1321794"/>
              <a:gd name="connsiteX3" fmla="*/ 977900 w 1012173"/>
              <a:gd name="connsiteY3" fmla="*/ 939800 h 1321794"/>
              <a:gd name="connsiteX4" fmla="*/ 723900 w 1012173"/>
              <a:gd name="connsiteY4" fmla="*/ 1206500 h 1321794"/>
              <a:gd name="connsiteX5" fmla="*/ 495300 w 1012173"/>
              <a:gd name="connsiteY5" fmla="*/ 1282700 h 1321794"/>
              <a:gd name="connsiteX6" fmla="*/ 292100 w 1012173"/>
              <a:gd name="connsiteY6" fmla="*/ 1320800 h 1321794"/>
              <a:gd name="connsiteX7" fmla="*/ 0 w 1012173"/>
              <a:gd name="connsiteY7" fmla="*/ 1244600 h 132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2173" h="1321794">
                <a:moveTo>
                  <a:pt x="393700" y="0"/>
                </a:moveTo>
                <a:cubicBezTo>
                  <a:pt x="547158" y="128058"/>
                  <a:pt x="700617" y="256117"/>
                  <a:pt x="800100" y="381000"/>
                </a:cubicBezTo>
                <a:cubicBezTo>
                  <a:pt x="899583" y="505883"/>
                  <a:pt x="960967" y="656167"/>
                  <a:pt x="990600" y="749300"/>
                </a:cubicBezTo>
                <a:cubicBezTo>
                  <a:pt x="1020233" y="842433"/>
                  <a:pt x="1022350" y="863600"/>
                  <a:pt x="977900" y="939800"/>
                </a:cubicBezTo>
                <a:cubicBezTo>
                  <a:pt x="933450" y="1016000"/>
                  <a:pt x="804333" y="1149350"/>
                  <a:pt x="723900" y="1206500"/>
                </a:cubicBezTo>
                <a:cubicBezTo>
                  <a:pt x="643467" y="1263650"/>
                  <a:pt x="567267" y="1263650"/>
                  <a:pt x="495300" y="1282700"/>
                </a:cubicBezTo>
                <a:cubicBezTo>
                  <a:pt x="423333" y="1301750"/>
                  <a:pt x="374650" y="1327150"/>
                  <a:pt x="292100" y="1320800"/>
                </a:cubicBezTo>
                <a:cubicBezTo>
                  <a:pt x="209550" y="1314450"/>
                  <a:pt x="104775" y="1279525"/>
                  <a:pt x="0" y="12446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8 Forma libre">
            <a:extLst>
              <a:ext uri="{FF2B5EF4-FFF2-40B4-BE49-F238E27FC236}">
                <a16:creationId xmlns:a16="http://schemas.microsoft.com/office/drawing/2014/main" id="{465ED1B9-3972-CE93-CC9F-7BE121BB1A50}"/>
              </a:ext>
            </a:extLst>
          </p:cNvPr>
          <p:cNvSpPr/>
          <p:nvPr/>
        </p:nvSpPr>
        <p:spPr>
          <a:xfrm>
            <a:off x="4780148" y="5766728"/>
            <a:ext cx="114300" cy="114300"/>
          </a:xfrm>
          <a:custGeom>
            <a:avLst/>
            <a:gdLst>
              <a:gd name="connsiteX0" fmla="*/ 114300 w 114300"/>
              <a:gd name="connsiteY0" fmla="*/ 114300 h 114300"/>
              <a:gd name="connsiteX1" fmla="*/ 0 w 11430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300" h="114300">
                <a:moveTo>
                  <a:pt x="114300" y="11430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9 Forma libre">
            <a:extLst>
              <a:ext uri="{FF2B5EF4-FFF2-40B4-BE49-F238E27FC236}">
                <a16:creationId xmlns:a16="http://schemas.microsoft.com/office/drawing/2014/main" id="{438B11D9-386C-B126-2845-6A3A6203D841}"/>
              </a:ext>
            </a:extLst>
          </p:cNvPr>
          <p:cNvSpPr/>
          <p:nvPr/>
        </p:nvSpPr>
        <p:spPr>
          <a:xfrm>
            <a:off x="3820593" y="2845728"/>
            <a:ext cx="1923962" cy="2976170"/>
          </a:xfrm>
          <a:custGeom>
            <a:avLst/>
            <a:gdLst>
              <a:gd name="connsiteX0" fmla="*/ 756355 w 1923962"/>
              <a:gd name="connsiteY0" fmla="*/ 2755900 h 2976170"/>
              <a:gd name="connsiteX1" fmla="*/ 502355 w 1923962"/>
              <a:gd name="connsiteY1" fmla="*/ 2565400 h 2976170"/>
              <a:gd name="connsiteX2" fmla="*/ 311855 w 1923962"/>
              <a:gd name="connsiteY2" fmla="*/ 2463800 h 2976170"/>
              <a:gd name="connsiteX3" fmla="*/ 146755 w 1923962"/>
              <a:gd name="connsiteY3" fmla="*/ 2476500 h 2976170"/>
              <a:gd name="connsiteX4" fmla="*/ 7055 w 1923962"/>
              <a:gd name="connsiteY4" fmla="*/ 2578100 h 2976170"/>
              <a:gd name="connsiteX5" fmla="*/ 32455 w 1923962"/>
              <a:gd name="connsiteY5" fmla="*/ 2755900 h 2976170"/>
              <a:gd name="connsiteX6" fmla="*/ 134055 w 1923962"/>
              <a:gd name="connsiteY6" fmla="*/ 2870200 h 2976170"/>
              <a:gd name="connsiteX7" fmla="*/ 337255 w 1923962"/>
              <a:gd name="connsiteY7" fmla="*/ 2971800 h 2976170"/>
              <a:gd name="connsiteX8" fmla="*/ 743655 w 1923962"/>
              <a:gd name="connsiteY8" fmla="*/ 2921000 h 2976170"/>
              <a:gd name="connsiteX9" fmla="*/ 1150055 w 1923962"/>
              <a:gd name="connsiteY9" fmla="*/ 2603500 h 2976170"/>
              <a:gd name="connsiteX10" fmla="*/ 1581855 w 1923962"/>
              <a:gd name="connsiteY10" fmla="*/ 2057400 h 2976170"/>
              <a:gd name="connsiteX11" fmla="*/ 1785055 w 1923962"/>
              <a:gd name="connsiteY11" fmla="*/ 1549400 h 2976170"/>
              <a:gd name="connsiteX12" fmla="*/ 1912055 w 1923962"/>
              <a:gd name="connsiteY12" fmla="*/ 1041400 h 2976170"/>
              <a:gd name="connsiteX13" fmla="*/ 1873955 w 1923962"/>
              <a:gd name="connsiteY13" fmla="*/ 571500 h 2976170"/>
              <a:gd name="connsiteX14" fmla="*/ 1518355 w 1923962"/>
              <a:gd name="connsiteY14" fmla="*/ 0 h 297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3962" h="2976170">
                <a:moveTo>
                  <a:pt x="756355" y="2755900"/>
                </a:moveTo>
                <a:cubicBezTo>
                  <a:pt x="666396" y="2684991"/>
                  <a:pt x="576438" y="2614083"/>
                  <a:pt x="502355" y="2565400"/>
                </a:cubicBezTo>
                <a:cubicBezTo>
                  <a:pt x="428272" y="2516717"/>
                  <a:pt x="371122" y="2478617"/>
                  <a:pt x="311855" y="2463800"/>
                </a:cubicBezTo>
                <a:cubicBezTo>
                  <a:pt x="252588" y="2448983"/>
                  <a:pt x="197555" y="2457450"/>
                  <a:pt x="146755" y="2476500"/>
                </a:cubicBezTo>
                <a:cubicBezTo>
                  <a:pt x="95955" y="2495550"/>
                  <a:pt x="26105" y="2531533"/>
                  <a:pt x="7055" y="2578100"/>
                </a:cubicBezTo>
                <a:cubicBezTo>
                  <a:pt x="-11995" y="2624667"/>
                  <a:pt x="11288" y="2707217"/>
                  <a:pt x="32455" y="2755900"/>
                </a:cubicBezTo>
                <a:cubicBezTo>
                  <a:pt x="53622" y="2804583"/>
                  <a:pt x="83255" y="2834217"/>
                  <a:pt x="134055" y="2870200"/>
                </a:cubicBezTo>
                <a:cubicBezTo>
                  <a:pt x="184855" y="2906183"/>
                  <a:pt x="235655" y="2963333"/>
                  <a:pt x="337255" y="2971800"/>
                </a:cubicBezTo>
                <a:cubicBezTo>
                  <a:pt x="438855" y="2980267"/>
                  <a:pt x="608188" y="2982383"/>
                  <a:pt x="743655" y="2921000"/>
                </a:cubicBezTo>
                <a:cubicBezTo>
                  <a:pt x="879122" y="2859617"/>
                  <a:pt x="1010355" y="2747433"/>
                  <a:pt x="1150055" y="2603500"/>
                </a:cubicBezTo>
                <a:cubicBezTo>
                  <a:pt x="1289755" y="2459567"/>
                  <a:pt x="1476022" y="2233083"/>
                  <a:pt x="1581855" y="2057400"/>
                </a:cubicBezTo>
                <a:cubicBezTo>
                  <a:pt x="1687688" y="1881717"/>
                  <a:pt x="1730022" y="1718733"/>
                  <a:pt x="1785055" y="1549400"/>
                </a:cubicBezTo>
                <a:cubicBezTo>
                  <a:pt x="1840088" y="1380067"/>
                  <a:pt x="1897238" y="1204383"/>
                  <a:pt x="1912055" y="1041400"/>
                </a:cubicBezTo>
                <a:cubicBezTo>
                  <a:pt x="1926872" y="878417"/>
                  <a:pt x="1939572" y="745067"/>
                  <a:pt x="1873955" y="571500"/>
                </a:cubicBezTo>
                <a:cubicBezTo>
                  <a:pt x="1808338" y="397933"/>
                  <a:pt x="1663346" y="198966"/>
                  <a:pt x="151835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30 Forma libre">
            <a:extLst>
              <a:ext uri="{FF2B5EF4-FFF2-40B4-BE49-F238E27FC236}">
                <a16:creationId xmlns:a16="http://schemas.microsoft.com/office/drawing/2014/main" id="{9C0F7959-CC9A-599D-47F5-6D6709635BAB}"/>
              </a:ext>
            </a:extLst>
          </p:cNvPr>
          <p:cNvSpPr/>
          <p:nvPr/>
        </p:nvSpPr>
        <p:spPr>
          <a:xfrm>
            <a:off x="4708409" y="1297860"/>
            <a:ext cx="2116439" cy="1268468"/>
          </a:xfrm>
          <a:custGeom>
            <a:avLst/>
            <a:gdLst>
              <a:gd name="connsiteX0" fmla="*/ 376539 w 2116439"/>
              <a:gd name="connsiteY0" fmla="*/ 1268468 h 1268468"/>
              <a:gd name="connsiteX1" fmla="*/ 109839 w 2116439"/>
              <a:gd name="connsiteY1" fmla="*/ 925568 h 1268468"/>
              <a:gd name="connsiteX2" fmla="*/ 8239 w 2116439"/>
              <a:gd name="connsiteY2" fmla="*/ 646168 h 1268468"/>
              <a:gd name="connsiteX3" fmla="*/ 46339 w 2116439"/>
              <a:gd name="connsiteY3" fmla="*/ 366768 h 1268468"/>
              <a:gd name="connsiteX4" fmla="*/ 363839 w 2116439"/>
              <a:gd name="connsiteY4" fmla="*/ 112768 h 1268468"/>
              <a:gd name="connsiteX5" fmla="*/ 821039 w 2116439"/>
              <a:gd name="connsiteY5" fmla="*/ 11168 h 1268468"/>
              <a:gd name="connsiteX6" fmla="*/ 1252839 w 2116439"/>
              <a:gd name="connsiteY6" fmla="*/ 11168 h 1268468"/>
              <a:gd name="connsiteX7" fmla="*/ 1646539 w 2116439"/>
              <a:gd name="connsiteY7" fmla="*/ 87368 h 1268468"/>
              <a:gd name="connsiteX8" fmla="*/ 1925939 w 2116439"/>
              <a:gd name="connsiteY8" fmla="*/ 227068 h 1268468"/>
              <a:gd name="connsiteX9" fmla="*/ 2116439 w 2116439"/>
              <a:gd name="connsiteY9" fmla="*/ 506468 h 126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6439" h="1268468">
                <a:moveTo>
                  <a:pt x="376539" y="1268468"/>
                </a:moveTo>
                <a:cubicBezTo>
                  <a:pt x="273880" y="1148876"/>
                  <a:pt x="171222" y="1029285"/>
                  <a:pt x="109839" y="925568"/>
                </a:cubicBezTo>
                <a:cubicBezTo>
                  <a:pt x="48456" y="821851"/>
                  <a:pt x="18822" y="739301"/>
                  <a:pt x="8239" y="646168"/>
                </a:cubicBezTo>
                <a:cubicBezTo>
                  <a:pt x="-2344" y="553035"/>
                  <a:pt x="-12928" y="455668"/>
                  <a:pt x="46339" y="366768"/>
                </a:cubicBezTo>
                <a:cubicBezTo>
                  <a:pt x="105606" y="277868"/>
                  <a:pt x="234722" y="172035"/>
                  <a:pt x="363839" y="112768"/>
                </a:cubicBezTo>
                <a:cubicBezTo>
                  <a:pt x="492956" y="53501"/>
                  <a:pt x="672872" y="28101"/>
                  <a:pt x="821039" y="11168"/>
                </a:cubicBezTo>
                <a:cubicBezTo>
                  <a:pt x="969206" y="-5765"/>
                  <a:pt x="1115256" y="-1532"/>
                  <a:pt x="1252839" y="11168"/>
                </a:cubicBezTo>
                <a:cubicBezTo>
                  <a:pt x="1390422" y="23868"/>
                  <a:pt x="1534356" y="51385"/>
                  <a:pt x="1646539" y="87368"/>
                </a:cubicBezTo>
                <a:cubicBezTo>
                  <a:pt x="1758722" y="123351"/>
                  <a:pt x="1847622" y="157218"/>
                  <a:pt x="1925939" y="227068"/>
                </a:cubicBezTo>
                <a:cubicBezTo>
                  <a:pt x="2004256" y="296918"/>
                  <a:pt x="2060347" y="401693"/>
                  <a:pt x="2116439" y="50646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31 Forma libre">
            <a:extLst>
              <a:ext uri="{FF2B5EF4-FFF2-40B4-BE49-F238E27FC236}">
                <a16:creationId xmlns:a16="http://schemas.microsoft.com/office/drawing/2014/main" id="{8D0B05B4-A5F3-26B3-5232-49F724536F48}"/>
              </a:ext>
            </a:extLst>
          </p:cNvPr>
          <p:cNvSpPr/>
          <p:nvPr/>
        </p:nvSpPr>
        <p:spPr>
          <a:xfrm>
            <a:off x="6926448" y="2083728"/>
            <a:ext cx="127000" cy="393700"/>
          </a:xfrm>
          <a:custGeom>
            <a:avLst/>
            <a:gdLst>
              <a:gd name="connsiteX0" fmla="*/ 0 w 127000"/>
              <a:gd name="connsiteY0" fmla="*/ 0 h 393700"/>
              <a:gd name="connsiteX1" fmla="*/ 127000 w 127000"/>
              <a:gd name="connsiteY1" fmla="*/ 39370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0" h="393700">
                <a:moveTo>
                  <a:pt x="0" y="0"/>
                </a:moveTo>
                <a:lnTo>
                  <a:pt x="127000" y="3937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32 Forma libre">
            <a:extLst>
              <a:ext uri="{FF2B5EF4-FFF2-40B4-BE49-F238E27FC236}">
                <a16:creationId xmlns:a16="http://schemas.microsoft.com/office/drawing/2014/main" id="{0B9316FD-0E0E-207D-2D1D-7B3BA3D8C892}"/>
              </a:ext>
            </a:extLst>
          </p:cNvPr>
          <p:cNvSpPr/>
          <p:nvPr/>
        </p:nvSpPr>
        <p:spPr>
          <a:xfrm>
            <a:off x="7091548" y="2909228"/>
            <a:ext cx="12700" cy="101600"/>
          </a:xfrm>
          <a:custGeom>
            <a:avLst/>
            <a:gdLst>
              <a:gd name="connsiteX0" fmla="*/ 0 w 12700"/>
              <a:gd name="connsiteY0" fmla="*/ 0 h 101600"/>
              <a:gd name="connsiteX1" fmla="*/ 12700 w 12700"/>
              <a:gd name="connsiteY1" fmla="*/ 10160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101600">
                <a:moveTo>
                  <a:pt x="0" y="0"/>
                </a:moveTo>
                <a:lnTo>
                  <a:pt x="12700" y="1016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33 Forma libre">
            <a:extLst>
              <a:ext uri="{FF2B5EF4-FFF2-40B4-BE49-F238E27FC236}">
                <a16:creationId xmlns:a16="http://schemas.microsoft.com/office/drawing/2014/main" id="{422EA592-E9A0-C27D-479D-1A10C90214BC}"/>
              </a:ext>
            </a:extLst>
          </p:cNvPr>
          <p:cNvSpPr/>
          <p:nvPr/>
        </p:nvSpPr>
        <p:spPr>
          <a:xfrm>
            <a:off x="6672448" y="3214028"/>
            <a:ext cx="419100" cy="431800"/>
          </a:xfrm>
          <a:custGeom>
            <a:avLst/>
            <a:gdLst>
              <a:gd name="connsiteX0" fmla="*/ 419100 w 419100"/>
              <a:gd name="connsiteY0" fmla="*/ 0 h 431800"/>
              <a:gd name="connsiteX1" fmla="*/ 368300 w 419100"/>
              <a:gd name="connsiteY1" fmla="*/ 241300 h 431800"/>
              <a:gd name="connsiteX2" fmla="*/ 254000 w 419100"/>
              <a:gd name="connsiteY2" fmla="*/ 368300 h 431800"/>
              <a:gd name="connsiteX3" fmla="*/ 0 w 419100"/>
              <a:gd name="connsiteY3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" h="431800">
                <a:moveTo>
                  <a:pt x="419100" y="0"/>
                </a:moveTo>
                <a:cubicBezTo>
                  <a:pt x="407458" y="89958"/>
                  <a:pt x="395817" y="179917"/>
                  <a:pt x="368300" y="241300"/>
                </a:cubicBezTo>
                <a:cubicBezTo>
                  <a:pt x="340783" y="302683"/>
                  <a:pt x="315383" y="336550"/>
                  <a:pt x="254000" y="368300"/>
                </a:cubicBezTo>
                <a:cubicBezTo>
                  <a:pt x="192617" y="400050"/>
                  <a:pt x="96308" y="415925"/>
                  <a:pt x="0" y="4318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34 Forma libre">
            <a:extLst>
              <a:ext uri="{FF2B5EF4-FFF2-40B4-BE49-F238E27FC236}">
                <a16:creationId xmlns:a16="http://schemas.microsoft.com/office/drawing/2014/main" id="{FE7DFFAE-FBD4-8D28-423D-23B8AD67C521}"/>
              </a:ext>
            </a:extLst>
          </p:cNvPr>
          <p:cNvSpPr/>
          <p:nvPr/>
        </p:nvSpPr>
        <p:spPr>
          <a:xfrm>
            <a:off x="6302636" y="2505965"/>
            <a:ext cx="2554212" cy="1101763"/>
          </a:xfrm>
          <a:custGeom>
            <a:avLst/>
            <a:gdLst>
              <a:gd name="connsiteX0" fmla="*/ 153912 w 2554212"/>
              <a:gd name="connsiteY0" fmla="*/ 1101763 h 1101763"/>
              <a:gd name="connsiteX1" fmla="*/ 1512 w 2554212"/>
              <a:gd name="connsiteY1" fmla="*/ 974763 h 1101763"/>
              <a:gd name="connsiteX2" fmla="*/ 90412 w 2554212"/>
              <a:gd name="connsiteY2" fmla="*/ 682663 h 1101763"/>
              <a:gd name="connsiteX3" fmla="*/ 319012 w 2554212"/>
              <a:gd name="connsiteY3" fmla="*/ 517563 h 1101763"/>
              <a:gd name="connsiteX4" fmla="*/ 1106412 w 2554212"/>
              <a:gd name="connsiteY4" fmla="*/ 187363 h 1101763"/>
              <a:gd name="connsiteX5" fmla="*/ 1703312 w 2554212"/>
              <a:gd name="connsiteY5" fmla="*/ 60363 h 1101763"/>
              <a:gd name="connsiteX6" fmla="*/ 2122412 w 2554212"/>
              <a:gd name="connsiteY6" fmla="*/ 9563 h 1101763"/>
              <a:gd name="connsiteX7" fmla="*/ 2376412 w 2554212"/>
              <a:gd name="connsiteY7" fmla="*/ 22263 h 1101763"/>
              <a:gd name="connsiteX8" fmla="*/ 2554212 w 2554212"/>
              <a:gd name="connsiteY8" fmla="*/ 225463 h 11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4212" h="1101763">
                <a:moveTo>
                  <a:pt x="153912" y="1101763"/>
                </a:moveTo>
                <a:cubicBezTo>
                  <a:pt x="83003" y="1073188"/>
                  <a:pt x="12095" y="1044613"/>
                  <a:pt x="1512" y="974763"/>
                </a:cubicBezTo>
                <a:cubicBezTo>
                  <a:pt x="-9071" y="904913"/>
                  <a:pt x="37495" y="758863"/>
                  <a:pt x="90412" y="682663"/>
                </a:cubicBezTo>
                <a:cubicBezTo>
                  <a:pt x="143329" y="606463"/>
                  <a:pt x="149679" y="600113"/>
                  <a:pt x="319012" y="517563"/>
                </a:cubicBezTo>
                <a:cubicBezTo>
                  <a:pt x="488345" y="435013"/>
                  <a:pt x="875695" y="263563"/>
                  <a:pt x="1106412" y="187363"/>
                </a:cubicBezTo>
                <a:cubicBezTo>
                  <a:pt x="1337129" y="111163"/>
                  <a:pt x="1533979" y="89996"/>
                  <a:pt x="1703312" y="60363"/>
                </a:cubicBezTo>
                <a:cubicBezTo>
                  <a:pt x="1872645" y="30730"/>
                  <a:pt x="2010229" y="15913"/>
                  <a:pt x="2122412" y="9563"/>
                </a:cubicBezTo>
                <a:cubicBezTo>
                  <a:pt x="2234595" y="3213"/>
                  <a:pt x="2304445" y="-13720"/>
                  <a:pt x="2376412" y="22263"/>
                </a:cubicBezTo>
                <a:cubicBezTo>
                  <a:pt x="2448379" y="58246"/>
                  <a:pt x="2501295" y="141854"/>
                  <a:pt x="2554212" y="22546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8" name="Picture 14" descr="http://www.sawgrassshack.com/files/sgs/imagecache/slideshow/kid-project-slideshows/ss_image1_andy'sairplanes_character.jpg">
            <a:extLst>
              <a:ext uri="{FF2B5EF4-FFF2-40B4-BE49-F238E27FC236}">
                <a16:creationId xmlns:a16="http://schemas.microsoft.com/office/drawing/2014/main" id="{1B7A2289-19E5-7996-80B5-18DEF8680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1900642" y="979766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3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AF9403-C776-4328-B304-06981818991C}"/>
              </a:ext>
            </a:extLst>
          </p:cNvPr>
          <p:cNvSpPr/>
          <p:nvPr/>
        </p:nvSpPr>
        <p:spPr>
          <a:xfrm>
            <a:off x="11175408" y="5881028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NEXT</a:t>
            </a:r>
            <a:endParaRPr lang="es-ES" b="1" dirty="0"/>
          </a:p>
        </p:txBody>
      </p:sp>
      <p:pic>
        <p:nvPicPr>
          <p:cNvPr id="33" name="Picture 32" descr="A building with a sign on it&#10;&#10;Description automatically generated">
            <a:extLst>
              <a:ext uri="{FF2B5EF4-FFF2-40B4-BE49-F238E27FC236}">
                <a16:creationId xmlns:a16="http://schemas.microsoft.com/office/drawing/2014/main" id="{141F62F2-C701-FB0C-A681-6457B64355E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12703" r="2345" b="6121"/>
          <a:stretch/>
        </p:blipFill>
        <p:spPr>
          <a:xfrm>
            <a:off x="9063382" y="2089463"/>
            <a:ext cx="1697277" cy="1499284"/>
          </a:xfrm>
          <a:prstGeom prst="roundRect">
            <a:avLst/>
          </a:prstGeom>
        </p:spPr>
      </p:pic>
      <p:pic>
        <p:nvPicPr>
          <p:cNvPr id="34" name="Picture 33" descr="A movie theater with a sign&#10;&#10;Description automatically generated">
            <a:extLst>
              <a:ext uri="{FF2B5EF4-FFF2-40B4-BE49-F238E27FC236}">
                <a16:creationId xmlns:a16="http://schemas.microsoft.com/office/drawing/2014/main" id="{27EDC319-C2FE-F3EB-205B-5CC65E56E86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t="1737" b="13118"/>
          <a:stretch/>
        </p:blipFill>
        <p:spPr>
          <a:xfrm>
            <a:off x="9047362" y="519470"/>
            <a:ext cx="1628972" cy="1499890"/>
          </a:xfrm>
          <a:prstGeom prst="roundRect">
            <a:avLst/>
          </a:prstGeom>
        </p:spPr>
      </p:pic>
      <p:pic>
        <p:nvPicPr>
          <p:cNvPr id="35" name="Picture 34" descr="A library with a table and chairs&#10;&#10;Description automatically generated">
            <a:extLst>
              <a:ext uri="{FF2B5EF4-FFF2-40B4-BE49-F238E27FC236}">
                <a16:creationId xmlns:a16="http://schemas.microsoft.com/office/drawing/2014/main" id="{BFABB7FF-1F8B-B9B5-4757-95A1E95BD0A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17330" r="4203" b="11052"/>
          <a:stretch/>
        </p:blipFill>
        <p:spPr>
          <a:xfrm>
            <a:off x="9047362" y="5304522"/>
            <a:ext cx="1872208" cy="1476306"/>
          </a:xfrm>
          <a:prstGeom prst="roundRect">
            <a:avLst/>
          </a:prstGeom>
        </p:spPr>
      </p:pic>
      <p:pic>
        <p:nvPicPr>
          <p:cNvPr id="36" name="Picture 35" descr="A cartoon of a coffee shop&#10;&#10;Description automatically generated">
            <a:extLst>
              <a:ext uri="{FF2B5EF4-FFF2-40B4-BE49-F238E27FC236}">
                <a16:creationId xmlns:a16="http://schemas.microsoft.com/office/drawing/2014/main" id="{EE9BB274-F5E7-3E51-B23B-FFBBC699963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18671" r="8984" b="3942"/>
          <a:stretch/>
        </p:blipFill>
        <p:spPr>
          <a:xfrm>
            <a:off x="9057936" y="3735135"/>
            <a:ext cx="1607821" cy="1391612"/>
          </a:xfrm>
          <a:prstGeom prst="roundRect">
            <a:avLst/>
          </a:prstGeom>
        </p:spPr>
      </p:pic>
      <p:sp>
        <p:nvSpPr>
          <p:cNvPr id="15" name="23 CuadroTexto">
            <a:extLst>
              <a:ext uri="{FF2B5EF4-FFF2-40B4-BE49-F238E27FC236}">
                <a16:creationId xmlns:a16="http://schemas.microsoft.com/office/drawing/2014/main" id="{5C79D904-3BEE-6432-C4C3-A40E4C057B59}"/>
              </a:ext>
            </a:extLst>
          </p:cNvPr>
          <p:cNvSpPr txBox="1"/>
          <p:nvPr/>
        </p:nvSpPr>
        <p:spPr>
          <a:xfrm>
            <a:off x="9141442" y="2157769"/>
            <a:ext cx="15411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RESTAURANT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10 CuadroTexto">
            <a:extLst>
              <a:ext uri="{FF2B5EF4-FFF2-40B4-BE49-F238E27FC236}">
                <a16:creationId xmlns:a16="http://schemas.microsoft.com/office/drawing/2014/main" id="{6593DE67-5F0B-55B2-EF3F-2879AD7291B9}"/>
              </a:ext>
            </a:extLst>
          </p:cNvPr>
          <p:cNvSpPr txBox="1"/>
          <p:nvPr/>
        </p:nvSpPr>
        <p:spPr>
          <a:xfrm>
            <a:off x="1657286" y="1916832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11 CuadroTexto">
            <a:extLst>
              <a:ext uri="{FF2B5EF4-FFF2-40B4-BE49-F238E27FC236}">
                <a16:creationId xmlns:a16="http://schemas.microsoft.com/office/drawing/2014/main" id="{7A52C012-84B8-6F89-B9C6-B2B143DD3242}"/>
              </a:ext>
            </a:extLst>
          </p:cNvPr>
          <p:cNvSpPr txBox="1"/>
          <p:nvPr/>
        </p:nvSpPr>
        <p:spPr>
          <a:xfrm>
            <a:off x="1631504" y="3306117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0852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3.33333E-6 L 0.09462 -0.01064 L 0.16545 -3.33333E-6 L 0.18125 0.01042 L 0.17327 0.0419 L 0.15764 0.07338 L 0.11823 0.12593 L 0.11024 0.16783 L 0.11024 0.19954 L 0.13386 0.25186 L 0.22049 0.32547 L 0.29931 0.38843 L 0.36233 0.47246 L 0.38594 0.50394 L 0.39375 0.54584 L 0.39375 0.55649 L 0.37014 0.59838 L 0.35434 0.60903 L 0.29931 0.60903 L 0.2599 0.58797 L 0.22049 0.54584 L 0.18906 0.50394 L 0.14184 0.49352 L 0.13386 0.51436 L 0.14184 0.54584 L 0.18125 0.57755 L 0.22847 0.55649 L 0.2757 0.50394 L 0.31511 0.41991 L 0.33872 0.33588 L 0.34653 0.2625 L 0.33073 0.20996 L 0.30712 0.147 L 0.2599 0.07338 L 0.22847 0.02084 L 0.23629 -0.02106 L 0.2599 -0.06296 L 0.31511 -0.08402 L 0.39375 -0.07361 L 0.44896 -0.05254 L 0.46476 -0.01064 L 0.48038 0.07338 L 0.48837 0.147 L 0.48837 0.20996 L 0.47257 0.25186 L 0.44097 0.25186 L 0.41736 0.25186 L 0.40955 0.22038 L 0.41736 0.18889 L 0.45677 0.16783 L 0.52761 0.12593 L 0.59861 0.10487 L 0.64583 0.09445 L 0.67726 0.11551 L 0.70087 0.15741 L 0.74028 0.24144 " pathEditMode="relative" ptsTypes="AAAAAAAAAAAAAAAAAAAAAAAAAAAAAAAAAAAAAAAAAAAAAAAAAAAAAAAA">
                                      <p:cBhvr>
                                        <p:cTn id="55" dur="4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es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87E3D1C-47A0-1EAC-A4E4-A3002CB30096}"/>
              </a:ext>
            </a:extLst>
          </p:cNvPr>
          <p:cNvSpPr/>
          <p:nvPr/>
        </p:nvSpPr>
        <p:spPr>
          <a:xfrm>
            <a:off x="1389750" y="1266195"/>
            <a:ext cx="9665368" cy="52247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25 Rectángulo">
            <a:extLst>
              <a:ext uri="{FF2B5EF4-FFF2-40B4-BE49-F238E27FC236}">
                <a16:creationId xmlns:a16="http://schemas.microsoft.com/office/drawing/2014/main" id="{6BFC09E2-14EC-8792-88CF-993991BB6034}"/>
              </a:ext>
            </a:extLst>
          </p:cNvPr>
          <p:cNvSpPr/>
          <p:nvPr/>
        </p:nvSpPr>
        <p:spPr>
          <a:xfrm>
            <a:off x="1389750" y="380562"/>
            <a:ext cx="9665368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3 Imagen">
            <a:extLst>
              <a:ext uri="{FF2B5EF4-FFF2-40B4-BE49-F238E27FC236}">
                <a16:creationId xmlns:a16="http://schemas.microsoft.com/office/drawing/2014/main" id="{2DA39EAD-BE0A-F70A-08AD-37090A1A4A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2989435" y="431375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9 CuadroTexto">
            <a:extLst>
              <a:ext uri="{FF2B5EF4-FFF2-40B4-BE49-F238E27FC236}">
                <a16:creationId xmlns:a16="http://schemas.microsoft.com/office/drawing/2014/main" id="{220B057D-0278-CCB4-ACE1-DB69676C864D}"/>
              </a:ext>
            </a:extLst>
          </p:cNvPr>
          <p:cNvSpPr txBox="1"/>
          <p:nvPr/>
        </p:nvSpPr>
        <p:spPr>
          <a:xfrm>
            <a:off x="1657286" y="622802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10 CuadroTexto">
            <a:extLst>
              <a:ext uri="{FF2B5EF4-FFF2-40B4-BE49-F238E27FC236}">
                <a16:creationId xmlns:a16="http://schemas.microsoft.com/office/drawing/2014/main" id="{0060157D-38CB-00C8-5173-CD3FD2F7EF18}"/>
              </a:ext>
            </a:extLst>
          </p:cNvPr>
          <p:cNvSpPr txBox="1"/>
          <p:nvPr/>
        </p:nvSpPr>
        <p:spPr>
          <a:xfrm>
            <a:off x="1657286" y="1916832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11 CuadroTexto">
            <a:extLst>
              <a:ext uri="{FF2B5EF4-FFF2-40B4-BE49-F238E27FC236}">
                <a16:creationId xmlns:a16="http://schemas.microsoft.com/office/drawing/2014/main" id="{E3B126F4-32BF-E365-FEE3-3F5C851E2D85}"/>
              </a:ext>
            </a:extLst>
          </p:cNvPr>
          <p:cNvSpPr txBox="1"/>
          <p:nvPr/>
        </p:nvSpPr>
        <p:spPr>
          <a:xfrm>
            <a:off x="1631504" y="3306117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12 CuadroTexto">
            <a:extLst>
              <a:ext uri="{FF2B5EF4-FFF2-40B4-BE49-F238E27FC236}">
                <a16:creationId xmlns:a16="http://schemas.microsoft.com/office/drawing/2014/main" id="{70BB2549-5F34-B9D7-BAB9-5D96DA2880E6}"/>
              </a:ext>
            </a:extLst>
          </p:cNvPr>
          <p:cNvSpPr txBox="1"/>
          <p:nvPr/>
        </p:nvSpPr>
        <p:spPr>
          <a:xfrm>
            <a:off x="1647139" y="476567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24 CuadroTexto">
            <a:extLst>
              <a:ext uri="{FF2B5EF4-FFF2-40B4-BE49-F238E27FC236}">
                <a16:creationId xmlns:a16="http://schemas.microsoft.com/office/drawing/2014/main" id="{CEF00E2F-5BF4-F46D-89EF-65CA1068B661}"/>
              </a:ext>
            </a:extLst>
          </p:cNvPr>
          <p:cNvSpPr txBox="1"/>
          <p:nvPr/>
        </p:nvSpPr>
        <p:spPr>
          <a:xfrm>
            <a:off x="2811701" y="335742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</a:t>
            </a:r>
            <a:r>
              <a:rPr lang="es-ES_tradnl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movie</a:t>
            </a:r>
            <a:r>
              <a:rPr lang="es-ES_tradn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theater</a:t>
            </a:r>
            <a:r>
              <a:rPr lang="es-ES_tradn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2" descr="http://www.graphicmania.net/wp-content/uploads/13012011/cg00.jpg">
            <a:extLst>
              <a:ext uri="{FF2B5EF4-FFF2-40B4-BE49-F238E27FC236}">
                <a16:creationId xmlns:a16="http://schemas.microsoft.com/office/drawing/2014/main" id="{28C03C7B-F317-5D45-5475-03F154DCD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1775520" y="2317398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26 CuadroTexto">
            <a:extLst>
              <a:ext uri="{FF2B5EF4-FFF2-40B4-BE49-F238E27FC236}">
                <a16:creationId xmlns:a16="http://schemas.microsoft.com/office/drawing/2014/main" id="{72AAD179-C501-1B76-0A56-C9AF5C459563}"/>
              </a:ext>
            </a:extLst>
          </p:cNvPr>
          <p:cNvSpPr txBox="1"/>
          <p:nvPr/>
        </p:nvSpPr>
        <p:spPr>
          <a:xfrm>
            <a:off x="2743268" y="6090577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4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rgbClr val="FF4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http://www.sawgrassshack.com/files/sgs/imagecache/slideshow/kid-project-slideshows/ss_image1_andy'sairplanes_character.jpg">
            <a:extLst>
              <a:ext uri="{FF2B5EF4-FFF2-40B4-BE49-F238E27FC236}">
                <a16:creationId xmlns:a16="http://schemas.microsoft.com/office/drawing/2014/main" id="{5C406429-711F-47E1-6E59-64B764E81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1667094" y="877238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features.cgsociety.org/newgallerycrits/g62/54062/54062_1275693406_large.jpg">
            <a:extLst>
              <a:ext uri="{FF2B5EF4-FFF2-40B4-BE49-F238E27FC236}">
                <a16:creationId xmlns:a16="http://schemas.microsoft.com/office/drawing/2014/main" id="{44E7C963-676B-2234-AF30-8604A493F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1657286" y="3757558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4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6DFB1B-04A1-6D9A-9DC9-412051888864}"/>
              </a:ext>
            </a:extLst>
          </p:cNvPr>
          <p:cNvSpPr/>
          <p:nvPr/>
        </p:nvSpPr>
        <p:spPr>
          <a:xfrm>
            <a:off x="10879736" y="5847501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/>
              <a:t>END</a:t>
            </a:r>
            <a:endParaRPr lang="es-ES" b="1" dirty="0"/>
          </a:p>
        </p:txBody>
      </p:sp>
      <p:sp>
        <p:nvSpPr>
          <p:cNvPr id="18" name="1 Forma libre">
            <a:extLst>
              <a:ext uri="{FF2B5EF4-FFF2-40B4-BE49-F238E27FC236}">
                <a16:creationId xmlns:a16="http://schemas.microsoft.com/office/drawing/2014/main" id="{2B8D9B05-D567-218D-EB36-AC31B9857F03}"/>
              </a:ext>
            </a:extLst>
          </p:cNvPr>
          <p:cNvSpPr/>
          <p:nvPr/>
        </p:nvSpPr>
        <p:spPr>
          <a:xfrm>
            <a:off x="2438400" y="4630057"/>
            <a:ext cx="1262743" cy="1103086"/>
          </a:xfrm>
          <a:custGeom>
            <a:avLst/>
            <a:gdLst>
              <a:gd name="connsiteX0" fmla="*/ 0 w 1262743"/>
              <a:gd name="connsiteY0" fmla="*/ 1103086 h 1103086"/>
              <a:gd name="connsiteX1" fmla="*/ 493486 w 1262743"/>
              <a:gd name="connsiteY1" fmla="*/ 899886 h 1103086"/>
              <a:gd name="connsiteX2" fmla="*/ 957943 w 1262743"/>
              <a:gd name="connsiteY2" fmla="*/ 580572 h 1103086"/>
              <a:gd name="connsiteX3" fmla="*/ 1146629 w 1262743"/>
              <a:gd name="connsiteY3" fmla="*/ 362857 h 1103086"/>
              <a:gd name="connsiteX4" fmla="*/ 1233714 w 1262743"/>
              <a:gd name="connsiteY4" fmla="*/ 188686 h 1103086"/>
              <a:gd name="connsiteX5" fmla="*/ 1262743 w 1262743"/>
              <a:gd name="connsiteY5" fmla="*/ 0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2743" h="1103086">
                <a:moveTo>
                  <a:pt x="0" y="1103086"/>
                </a:moveTo>
                <a:cubicBezTo>
                  <a:pt x="166914" y="1045029"/>
                  <a:pt x="333829" y="986972"/>
                  <a:pt x="493486" y="899886"/>
                </a:cubicBezTo>
                <a:cubicBezTo>
                  <a:pt x="653143" y="812800"/>
                  <a:pt x="849086" y="670077"/>
                  <a:pt x="957943" y="580572"/>
                </a:cubicBezTo>
                <a:cubicBezTo>
                  <a:pt x="1066800" y="491067"/>
                  <a:pt x="1100667" y="428171"/>
                  <a:pt x="1146629" y="362857"/>
                </a:cubicBezTo>
                <a:cubicBezTo>
                  <a:pt x="1192591" y="297543"/>
                  <a:pt x="1214362" y="249162"/>
                  <a:pt x="1233714" y="188686"/>
                </a:cubicBezTo>
                <a:cubicBezTo>
                  <a:pt x="1253066" y="128210"/>
                  <a:pt x="1257904" y="64105"/>
                  <a:pt x="1262743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2 Forma libre">
            <a:extLst>
              <a:ext uri="{FF2B5EF4-FFF2-40B4-BE49-F238E27FC236}">
                <a16:creationId xmlns:a16="http://schemas.microsoft.com/office/drawing/2014/main" id="{2EE0B0AF-6059-731E-A6A5-C8B654C8822E}"/>
              </a:ext>
            </a:extLst>
          </p:cNvPr>
          <p:cNvSpPr/>
          <p:nvPr/>
        </p:nvSpPr>
        <p:spPr>
          <a:xfrm>
            <a:off x="2672380" y="4310743"/>
            <a:ext cx="956191" cy="1117600"/>
          </a:xfrm>
          <a:custGeom>
            <a:avLst/>
            <a:gdLst>
              <a:gd name="connsiteX0" fmla="*/ 956191 w 956191"/>
              <a:gd name="connsiteY0" fmla="*/ 159657 h 1117600"/>
              <a:gd name="connsiteX1" fmla="*/ 825563 w 956191"/>
              <a:gd name="connsiteY1" fmla="*/ 58057 h 1117600"/>
              <a:gd name="connsiteX2" fmla="*/ 578820 w 956191"/>
              <a:gd name="connsiteY2" fmla="*/ 0 h 1117600"/>
              <a:gd name="connsiteX3" fmla="*/ 288534 w 956191"/>
              <a:gd name="connsiteY3" fmla="*/ 58057 h 1117600"/>
              <a:gd name="connsiteX4" fmla="*/ 128877 w 956191"/>
              <a:gd name="connsiteY4" fmla="*/ 159657 h 1117600"/>
              <a:gd name="connsiteX5" fmla="*/ 12763 w 956191"/>
              <a:gd name="connsiteY5" fmla="*/ 420914 h 1117600"/>
              <a:gd name="connsiteX6" fmla="*/ 12763 w 956191"/>
              <a:gd name="connsiteY6" fmla="*/ 624114 h 1117600"/>
              <a:gd name="connsiteX7" fmla="*/ 99849 w 956191"/>
              <a:gd name="connsiteY7" fmla="*/ 812800 h 1117600"/>
              <a:gd name="connsiteX8" fmla="*/ 259506 w 956191"/>
              <a:gd name="connsiteY8" fmla="*/ 11176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6191" h="1117600">
                <a:moveTo>
                  <a:pt x="956191" y="159657"/>
                </a:moveTo>
                <a:cubicBezTo>
                  <a:pt x="922324" y="122161"/>
                  <a:pt x="888458" y="84666"/>
                  <a:pt x="825563" y="58057"/>
                </a:cubicBezTo>
                <a:cubicBezTo>
                  <a:pt x="762668" y="31448"/>
                  <a:pt x="668325" y="0"/>
                  <a:pt x="578820" y="0"/>
                </a:cubicBezTo>
                <a:cubicBezTo>
                  <a:pt x="489315" y="0"/>
                  <a:pt x="363524" y="31447"/>
                  <a:pt x="288534" y="58057"/>
                </a:cubicBezTo>
                <a:cubicBezTo>
                  <a:pt x="213543" y="84666"/>
                  <a:pt x="174839" y="99181"/>
                  <a:pt x="128877" y="159657"/>
                </a:cubicBezTo>
                <a:cubicBezTo>
                  <a:pt x="82915" y="220133"/>
                  <a:pt x="32115" y="343505"/>
                  <a:pt x="12763" y="420914"/>
                </a:cubicBezTo>
                <a:cubicBezTo>
                  <a:pt x="-6589" y="498323"/>
                  <a:pt x="-1751" y="558800"/>
                  <a:pt x="12763" y="624114"/>
                </a:cubicBezTo>
                <a:cubicBezTo>
                  <a:pt x="27277" y="689428"/>
                  <a:pt x="58725" y="730552"/>
                  <a:pt x="99849" y="812800"/>
                </a:cubicBezTo>
                <a:cubicBezTo>
                  <a:pt x="140973" y="895048"/>
                  <a:pt x="200239" y="1006324"/>
                  <a:pt x="259506" y="11176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27 Forma libre">
            <a:extLst>
              <a:ext uri="{FF2B5EF4-FFF2-40B4-BE49-F238E27FC236}">
                <a16:creationId xmlns:a16="http://schemas.microsoft.com/office/drawing/2014/main" id="{80D34DBA-175F-C095-C4AE-51F55178BEB1}"/>
              </a:ext>
            </a:extLst>
          </p:cNvPr>
          <p:cNvSpPr/>
          <p:nvPr/>
        </p:nvSpPr>
        <p:spPr>
          <a:xfrm>
            <a:off x="3062514" y="5283200"/>
            <a:ext cx="1974411" cy="759854"/>
          </a:xfrm>
          <a:custGeom>
            <a:avLst/>
            <a:gdLst>
              <a:gd name="connsiteX0" fmla="*/ 0 w 1974411"/>
              <a:gd name="connsiteY0" fmla="*/ 275771 h 759854"/>
              <a:gd name="connsiteX1" fmla="*/ 362857 w 1974411"/>
              <a:gd name="connsiteY1" fmla="*/ 595086 h 759854"/>
              <a:gd name="connsiteX2" fmla="*/ 928915 w 1974411"/>
              <a:gd name="connsiteY2" fmla="*/ 754743 h 759854"/>
              <a:gd name="connsiteX3" fmla="*/ 1451429 w 1974411"/>
              <a:gd name="connsiteY3" fmla="*/ 696686 h 759854"/>
              <a:gd name="connsiteX4" fmla="*/ 1901372 w 1974411"/>
              <a:gd name="connsiteY4" fmla="*/ 464457 h 759854"/>
              <a:gd name="connsiteX5" fmla="*/ 1973943 w 1974411"/>
              <a:gd name="connsiteY5" fmla="*/ 290286 h 759854"/>
              <a:gd name="connsiteX6" fmla="*/ 1930400 w 1974411"/>
              <a:gd name="connsiteY6" fmla="*/ 101600 h 759854"/>
              <a:gd name="connsiteX7" fmla="*/ 1886857 w 1974411"/>
              <a:gd name="connsiteY7" fmla="*/ 0 h 7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4411" h="759854">
                <a:moveTo>
                  <a:pt x="0" y="275771"/>
                </a:moveTo>
                <a:cubicBezTo>
                  <a:pt x="104019" y="395514"/>
                  <a:pt x="208038" y="515257"/>
                  <a:pt x="362857" y="595086"/>
                </a:cubicBezTo>
                <a:cubicBezTo>
                  <a:pt x="517676" y="674915"/>
                  <a:pt x="747486" y="737810"/>
                  <a:pt x="928915" y="754743"/>
                </a:cubicBezTo>
                <a:cubicBezTo>
                  <a:pt x="1110344" y="771676"/>
                  <a:pt x="1289353" y="745067"/>
                  <a:pt x="1451429" y="696686"/>
                </a:cubicBezTo>
                <a:cubicBezTo>
                  <a:pt x="1613505" y="648305"/>
                  <a:pt x="1814286" y="532190"/>
                  <a:pt x="1901372" y="464457"/>
                </a:cubicBezTo>
                <a:cubicBezTo>
                  <a:pt x="1988458" y="396724"/>
                  <a:pt x="1969105" y="350762"/>
                  <a:pt x="1973943" y="290286"/>
                </a:cubicBezTo>
                <a:cubicBezTo>
                  <a:pt x="1978781" y="229810"/>
                  <a:pt x="1944914" y="149981"/>
                  <a:pt x="1930400" y="101600"/>
                </a:cubicBezTo>
                <a:cubicBezTo>
                  <a:pt x="1915886" y="53219"/>
                  <a:pt x="1901371" y="26609"/>
                  <a:pt x="1886857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8 Forma libre">
            <a:extLst>
              <a:ext uri="{FF2B5EF4-FFF2-40B4-BE49-F238E27FC236}">
                <a16:creationId xmlns:a16="http://schemas.microsoft.com/office/drawing/2014/main" id="{17F3CDC6-4019-26A7-AE76-C260769CE9DC}"/>
              </a:ext>
            </a:extLst>
          </p:cNvPr>
          <p:cNvSpPr/>
          <p:nvPr/>
        </p:nvSpPr>
        <p:spPr>
          <a:xfrm>
            <a:off x="4368800" y="4412343"/>
            <a:ext cx="464457" cy="653143"/>
          </a:xfrm>
          <a:custGeom>
            <a:avLst/>
            <a:gdLst>
              <a:gd name="connsiteX0" fmla="*/ 464457 w 464457"/>
              <a:gd name="connsiteY0" fmla="*/ 653143 h 653143"/>
              <a:gd name="connsiteX1" fmla="*/ 0 w 464457"/>
              <a:gd name="connsiteY1" fmla="*/ 0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4457" h="653143">
                <a:moveTo>
                  <a:pt x="464457" y="653143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9 Forma libre">
            <a:extLst>
              <a:ext uri="{FF2B5EF4-FFF2-40B4-BE49-F238E27FC236}">
                <a16:creationId xmlns:a16="http://schemas.microsoft.com/office/drawing/2014/main" id="{79484EDF-6A5E-4698-5396-BDBBEC542F70}"/>
              </a:ext>
            </a:extLst>
          </p:cNvPr>
          <p:cNvSpPr/>
          <p:nvPr/>
        </p:nvSpPr>
        <p:spPr>
          <a:xfrm>
            <a:off x="4020457" y="3904343"/>
            <a:ext cx="217714" cy="348343"/>
          </a:xfrm>
          <a:custGeom>
            <a:avLst/>
            <a:gdLst>
              <a:gd name="connsiteX0" fmla="*/ 217714 w 217714"/>
              <a:gd name="connsiteY0" fmla="*/ 348343 h 348343"/>
              <a:gd name="connsiteX1" fmla="*/ 0 w 217714"/>
              <a:gd name="connsiteY1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714" h="348343">
                <a:moveTo>
                  <a:pt x="217714" y="348343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30 Forma libre">
            <a:extLst>
              <a:ext uri="{FF2B5EF4-FFF2-40B4-BE49-F238E27FC236}">
                <a16:creationId xmlns:a16="http://schemas.microsoft.com/office/drawing/2014/main" id="{ED439A4B-4B27-24FA-DC51-92F4CBFD2DCD}"/>
              </a:ext>
            </a:extLst>
          </p:cNvPr>
          <p:cNvSpPr/>
          <p:nvPr/>
        </p:nvSpPr>
        <p:spPr>
          <a:xfrm>
            <a:off x="3759200" y="2724695"/>
            <a:ext cx="1262743" cy="1644105"/>
          </a:xfrm>
          <a:custGeom>
            <a:avLst/>
            <a:gdLst>
              <a:gd name="connsiteX0" fmla="*/ 72571 w 1262743"/>
              <a:gd name="connsiteY0" fmla="*/ 816791 h 1644105"/>
              <a:gd name="connsiteX1" fmla="*/ 0 w 1262743"/>
              <a:gd name="connsiteY1" fmla="*/ 468448 h 1644105"/>
              <a:gd name="connsiteX2" fmla="*/ 72571 w 1262743"/>
              <a:gd name="connsiteY2" fmla="*/ 192676 h 1644105"/>
              <a:gd name="connsiteX3" fmla="*/ 217714 w 1262743"/>
              <a:gd name="connsiteY3" fmla="*/ 33019 h 1644105"/>
              <a:gd name="connsiteX4" fmla="*/ 566057 w 1262743"/>
              <a:gd name="connsiteY4" fmla="*/ 3991 h 1644105"/>
              <a:gd name="connsiteX5" fmla="*/ 841829 w 1262743"/>
              <a:gd name="connsiteY5" fmla="*/ 91076 h 1644105"/>
              <a:gd name="connsiteX6" fmla="*/ 986971 w 1262743"/>
              <a:gd name="connsiteY6" fmla="*/ 323305 h 1644105"/>
              <a:gd name="connsiteX7" fmla="*/ 1132114 w 1262743"/>
              <a:gd name="connsiteY7" fmla="*/ 758734 h 1644105"/>
              <a:gd name="connsiteX8" fmla="*/ 1262743 w 1262743"/>
              <a:gd name="connsiteY8" fmla="*/ 1644105 h 164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2743" h="1644105">
                <a:moveTo>
                  <a:pt x="72571" y="816791"/>
                </a:moveTo>
                <a:cubicBezTo>
                  <a:pt x="36285" y="694629"/>
                  <a:pt x="0" y="572467"/>
                  <a:pt x="0" y="468448"/>
                </a:cubicBezTo>
                <a:cubicBezTo>
                  <a:pt x="0" y="364429"/>
                  <a:pt x="36285" y="265247"/>
                  <a:pt x="72571" y="192676"/>
                </a:cubicBezTo>
                <a:cubicBezTo>
                  <a:pt x="108857" y="120104"/>
                  <a:pt x="135466" y="64466"/>
                  <a:pt x="217714" y="33019"/>
                </a:cubicBezTo>
                <a:cubicBezTo>
                  <a:pt x="299962" y="1571"/>
                  <a:pt x="462038" y="-5685"/>
                  <a:pt x="566057" y="3991"/>
                </a:cubicBezTo>
                <a:cubicBezTo>
                  <a:pt x="670076" y="13667"/>
                  <a:pt x="771677" y="37857"/>
                  <a:pt x="841829" y="91076"/>
                </a:cubicBezTo>
                <a:cubicBezTo>
                  <a:pt x="911981" y="144295"/>
                  <a:pt x="938590" y="212029"/>
                  <a:pt x="986971" y="323305"/>
                </a:cubicBezTo>
                <a:cubicBezTo>
                  <a:pt x="1035352" y="434581"/>
                  <a:pt x="1086152" y="538601"/>
                  <a:pt x="1132114" y="758734"/>
                </a:cubicBezTo>
                <a:cubicBezTo>
                  <a:pt x="1178076" y="978867"/>
                  <a:pt x="1220409" y="1311486"/>
                  <a:pt x="1262743" y="164410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31 Forma libre">
            <a:extLst>
              <a:ext uri="{FF2B5EF4-FFF2-40B4-BE49-F238E27FC236}">
                <a16:creationId xmlns:a16="http://schemas.microsoft.com/office/drawing/2014/main" id="{470BCDDE-7E01-4A3E-9969-58F19E4D656A}"/>
              </a:ext>
            </a:extLst>
          </p:cNvPr>
          <p:cNvSpPr/>
          <p:nvPr/>
        </p:nvSpPr>
        <p:spPr>
          <a:xfrm>
            <a:off x="5225143" y="4891314"/>
            <a:ext cx="478971" cy="251074"/>
          </a:xfrm>
          <a:custGeom>
            <a:avLst/>
            <a:gdLst>
              <a:gd name="connsiteX0" fmla="*/ 0 w 478971"/>
              <a:gd name="connsiteY0" fmla="*/ 0 h 251074"/>
              <a:gd name="connsiteX1" fmla="*/ 130628 w 478971"/>
              <a:gd name="connsiteY1" fmla="*/ 217715 h 251074"/>
              <a:gd name="connsiteX2" fmla="*/ 478971 w 478971"/>
              <a:gd name="connsiteY2" fmla="*/ 246743 h 25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971" h="251074">
                <a:moveTo>
                  <a:pt x="0" y="0"/>
                </a:moveTo>
                <a:cubicBezTo>
                  <a:pt x="25400" y="88295"/>
                  <a:pt x="50800" y="176591"/>
                  <a:pt x="130628" y="217715"/>
                </a:cubicBezTo>
                <a:cubicBezTo>
                  <a:pt x="210457" y="258839"/>
                  <a:pt x="344714" y="252791"/>
                  <a:pt x="478971" y="2467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32 Forma libre">
            <a:extLst>
              <a:ext uri="{FF2B5EF4-FFF2-40B4-BE49-F238E27FC236}">
                <a16:creationId xmlns:a16="http://schemas.microsoft.com/office/drawing/2014/main" id="{64FBABA6-36DD-83BE-A857-AFC0C382910E}"/>
              </a:ext>
            </a:extLst>
          </p:cNvPr>
          <p:cNvSpPr/>
          <p:nvPr/>
        </p:nvSpPr>
        <p:spPr>
          <a:xfrm>
            <a:off x="5718629" y="2249714"/>
            <a:ext cx="118091" cy="2714172"/>
          </a:xfrm>
          <a:custGeom>
            <a:avLst/>
            <a:gdLst>
              <a:gd name="connsiteX0" fmla="*/ 58057 w 118091"/>
              <a:gd name="connsiteY0" fmla="*/ 2714172 h 2714172"/>
              <a:gd name="connsiteX1" fmla="*/ 116114 w 118091"/>
              <a:gd name="connsiteY1" fmla="*/ 2452915 h 2714172"/>
              <a:gd name="connsiteX2" fmla="*/ 101600 w 118091"/>
              <a:gd name="connsiteY2" fmla="*/ 2075543 h 2714172"/>
              <a:gd name="connsiteX3" fmla="*/ 72571 w 118091"/>
              <a:gd name="connsiteY3" fmla="*/ 1611086 h 2714172"/>
              <a:gd name="connsiteX4" fmla="*/ 14514 w 118091"/>
              <a:gd name="connsiteY4" fmla="*/ 972457 h 2714172"/>
              <a:gd name="connsiteX5" fmla="*/ 0 w 118091"/>
              <a:gd name="connsiteY5" fmla="*/ 478972 h 2714172"/>
              <a:gd name="connsiteX6" fmla="*/ 29028 w 118091"/>
              <a:gd name="connsiteY6" fmla="*/ 188686 h 2714172"/>
              <a:gd name="connsiteX7" fmla="*/ 87085 w 118091"/>
              <a:gd name="connsiteY7" fmla="*/ 0 h 271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091" h="2714172">
                <a:moveTo>
                  <a:pt x="58057" y="2714172"/>
                </a:moveTo>
                <a:cubicBezTo>
                  <a:pt x="83457" y="2636762"/>
                  <a:pt x="108857" y="2559353"/>
                  <a:pt x="116114" y="2452915"/>
                </a:cubicBezTo>
                <a:cubicBezTo>
                  <a:pt x="123371" y="2346477"/>
                  <a:pt x="108857" y="2215848"/>
                  <a:pt x="101600" y="2075543"/>
                </a:cubicBezTo>
                <a:cubicBezTo>
                  <a:pt x="94343" y="1935238"/>
                  <a:pt x="87085" y="1794934"/>
                  <a:pt x="72571" y="1611086"/>
                </a:cubicBezTo>
                <a:cubicBezTo>
                  <a:pt x="58057" y="1427238"/>
                  <a:pt x="26609" y="1161143"/>
                  <a:pt x="14514" y="972457"/>
                </a:cubicBezTo>
                <a:cubicBezTo>
                  <a:pt x="2419" y="783771"/>
                  <a:pt x="-2419" y="609600"/>
                  <a:pt x="0" y="478972"/>
                </a:cubicBezTo>
                <a:cubicBezTo>
                  <a:pt x="2419" y="348344"/>
                  <a:pt x="14514" y="268515"/>
                  <a:pt x="29028" y="188686"/>
                </a:cubicBezTo>
                <a:cubicBezTo>
                  <a:pt x="43542" y="108857"/>
                  <a:pt x="65313" y="54428"/>
                  <a:pt x="8708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33 Forma libre">
            <a:extLst>
              <a:ext uri="{FF2B5EF4-FFF2-40B4-BE49-F238E27FC236}">
                <a16:creationId xmlns:a16="http://schemas.microsoft.com/office/drawing/2014/main" id="{7C059FBF-E317-4E2B-F0DF-FB348D2FF0C0}"/>
              </a:ext>
            </a:extLst>
          </p:cNvPr>
          <p:cNvSpPr/>
          <p:nvPr/>
        </p:nvSpPr>
        <p:spPr>
          <a:xfrm>
            <a:off x="5936343" y="1915886"/>
            <a:ext cx="537028" cy="159657"/>
          </a:xfrm>
          <a:custGeom>
            <a:avLst/>
            <a:gdLst>
              <a:gd name="connsiteX0" fmla="*/ 0 w 537028"/>
              <a:gd name="connsiteY0" fmla="*/ 159657 h 159657"/>
              <a:gd name="connsiteX1" fmla="*/ 232228 w 537028"/>
              <a:gd name="connsiteY1" fmla="*/ 43543 h 159657"/>
              <a:gd name="connsiteX2" fmla="*/ 537028 w 537028"/>
              <a:gd name="connsiteY2" fmla="*/ 0 h 15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028" h="159657">
                <a:moveTo>
                  <a:pt x="0" y="159657"/>
                </a:moveTo>
                <a:cubicBezTo>
                  <a:pt x="71362" y="114904"/>
                  <a:pt x="142724" y="70152"/>
                  <a:pt x="232228" y="43543"/>
                </a:cubicBezTo>
                <a:cubicBezTo>
                  <a:pt x="321732" y="16934"/>
                  <a:pt x="429380" y="8467"/>
                  <a:pt x="53702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34 Forma libre">
            <a:extLst>
              <a:ext uri="{FF2B5EF4-FFF2-40B4-BE49-F238E27FC236}">
                <a16:creationId xmlns:a16="http://schemas.microsoft.com/office/drawing/2014/main" id="{407A31DF-D320-8B4F-6649-257914B97063}"/>
              </a:ext>
            </a:extLst>
          </p:cNvPr>
          <p:cNvSpPr/>
          <p:nvPr/>
        </p:nvSpPr>
        <p:spPr>
          <a:xfrm>
            <a:off x="6821714" y="1973943"/>
            <a:ext cx="972457" cy="362857"/>
          </a:xfrm>
          <a:custGeom>
            <a:avLst/>
            <a:gdLst>
              <a:gd name="connsiteX0" fmla="*/ 0 w 972457"/>
              <a:gd name="connsiteY0" fmla="*/ 0 h 362857"/>
              <a:gd name="connsiteX1" fmla="*/ 464457 w 972457"/>
              <a:gd name="connsiteY1" fmla="*/ 87086 h 362857"/>
              <a:gd name="connsiteX2" fmla="*/ 972457 w 972457"/>
              <a:gd name="connsiteY2" fmla="*/ 362857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2457" h="362857">
                <a:moveTo>
                  <a:pt x="0" y="0"/>
                </a:moveTo>
                <a:cubicBezTo>
                  <a:pt x="151190" y="13305"/>
                  <a:pt x="302381" y="26610"/>
                  <a:pt x="464457" y="87086"/>
                </a:cubicBezTo>
                <a:cubicBezTo>
                  <a:pt x="626533" y="147562"/>
                  <a:pt x="799495" y="255209"/>
                  <a:pt x="972457" y="3628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44 Forma libre">
            <a:extLst>
              <a:ext uri="{FF2B5EF4-FFF2-40B4-BE49-F238E27FC236}">
                <a16:creationId xmlns:a16="http://schemas.microsoft.com/office/drawing/2014/main" id="{A288FE70-946D-146B-7387-18AA371C7FBB}"/>
              </a:ext>
            </a:extLst>
          </p:cNvPr>
          <p:cNvSpPr/>
          <p:nvPr/>
        </p:nvSpPr>
        <p:spPr>
          <a:xfrm>
            <a:off x="7997371" y="2510971"/>
            <a:ext cx="350419" cy="827315"/>
          </a:xfrm>
          <a:custGeom>
            <a:avLst/>
            <a:gdLst>
              <a:gd name="connsiteX0" fmla="*/ 0 w 350419"/>
              <a:gd name="connsiteY0" fmla="*/ 0 h 827315"/>
              <a:gd name="connsiteX1" fmla="*/ 261258 w 350419"/>
              <a:gd name="connsiteY1" fmla="*/ 261258 h 827315"/>
              <a:gd name="connsiteX2" fmla="*/ 348343 w 350419"/>
              <a:gd name="connsiteY2" fmla="*/ 580572 h 827315"/>
              <a:gd name="connsiteX3" fmla="*/ 319315 w 350419"/>
              <a:gd name="connsiteY3" fmla="*/ 754743 h 827315"/>
              <a:gd name="connsiteX4" fmla="*/ 275772 w 350419"/>
              <a:gd name="connsiteY4" fmla="*/ 827315 h 82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19" h="827315">
                <a:moveTo>
                  <a:pt x="0" y="0"/>
                </a:moveTo>
                <a:cubicBezTo>
                  <a:pt x="101600" y="82248"/>
                  <a:pt x="203201" y="164496"/>
                  <a:pt x="261258" y="261258"/>
                </a:cubicBezTo>
                <a:cubicBezTo>
                  <a:pt x="319315" y="358020"/>
                  <a:pt x="338667" y="498325"/>
                  <a:pt x="348343" y="580572"/>
                </a:cubicBezTo>
                <a:cubicBezTo>
                  <a:pt x="358019" y="662819"/>
                  <a:pt x="331410" y="713619"/>
                  <a:pt x="319315" y="754743"/>
                </a:cubicBezTo>
                <a:cubicBezTo>
                  <a:pt x="307220" y="795867"/>
                  <a:pt x="291496" y="811591"/>
                  <a:pt x="275772" y="82731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46 Forma libre">
            <a:extLst>
              <a:ext uri="{FF2B5EF4-FFF2-40B4-BE49-F238E27FC236}">
                <a16:creationId xmlns:a16="http://schemas.microsoft.com/office/drawing/2014/main" id="{44F733D8-A9A2-F4F1-3B50-17A7C45EF8DD}"/>
              </a:ext>
            </a:extLst>
          </p:cNvPr>
          <p:cNvSpPr/>
          <p:nvPr/>
        </p:nvSpPr>
        <p:spPr>
          <a:xfrm>
            <a:off x="7924800" y="3454400"/>
            <a:ext cx="188686" cy="72571"/>
          </a:xfrm>
          <a:custGeom>
            <a:avLst/>
            <a:gdLst>
              <a:gd name="connsiteX0" fmla="*/ 188686 w 188686"/>
              <a:gd name="connsiteY0" fmla="*/ 0 h 72571"/>
              <a:gd name="connsiteX1" fmla="*/ 0 w 188686"/>
              <a:gd name="connsiteY1" fmla="*/ 72571 h 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686" h="72571">
                <a:moveTo>
                  <a:pt x="188686" y="0"/>
                </a:moveTo>
                <a:lnTo>
                  <a:pt x="0" y="72571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47 Forma libre">
            <a:extLst>
              <a:ext uri="{FF2B5EF4-FFF2-40B4-BE49-F238E27FC236}">
                <a16:creationId xmlns:a16="http://schemas.microsoft.com/office/drawing/2014/main" id="{D04959CB-D196-361B-F346-D1D13D17D022}"/>
              </a:ext>
            </a:extLst>
          </p:cNvPr>
          <p:cNvSpPr/>
          <p:nvPr/>
        </p:nvSpPr>
        <p:spPr>
          <a:xfrm>
            <a:off x="6301740" y="3581400"/>
            <a:ext cx="1402080" cy="571500"/>
          </a:xfrm>
          <a:custGeom>
            <a:avLst/>
            <a:gdLst>
              <a:gd name="connsiteX0" fmla="*/ 1402080 w 1402080"/>
              <a:gd name="connsiteY0" fmla="*/ 0 h 571500"/>
              <a:gd name="connsiteX1" fmla="*/ 1074420 w 1402080"/>
              <a:gd name="connsiteY1" fmla="*/ 53340 h 571500"/>
              <a:gd name="connsiteX2" fmla="*/ 739140 w 1402080"/>
              <a:gd name="connsiteY2" fmla="*/ 91440 h 571500"/>
              <a:gd name="connsiteX3" fmla="*/ 441960 w 1402080"/>
              <a:gd name="connsiteY3" fmla="*/ 160020 h 571500"/>
              <a:gd name="connsiteX4" fmla="*/ 228600 w 1402080"/>
              <a:gd name="connsiteY4" fmla="*/ 251460 h 571500"/>
              <a:gd name="connsiteX5" fmla="*/ 83820 w 1402080"/>
              <a:gd name="connsiteY5" fmla="*/ 403860 h 571500"/>
              <a:gd name="connsiteX6" fmla="*/ 0 w 140208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2080" h="571500">
                <a:moveTo>
                  <a:pt x="1402080" y="0"/>
                </a:moveTo>
                <a:cubicBezTo>
                  <a:pt x="1293495" y="19050"/>
                  <a:pt x="1184910" y="38100"/>
                  <a:pt x="1074420" y="53340"/>
                </a:cubicBezTo>
                <a:cubicBezTo>
                  <a:pt x="963930" y="68580"/>
                  <a:pt x="844550" y="73660"/>
                  <a:pt x="739140" y="91440"/>
                </a:cubicBezTo>
                <a:cubicBezTo>
                  <a:pt x="633730" y="109220"/>
                  <a:pt x="527050" y="133350"/>
                  <a:pt x="441960" y="160020"/>
                </a:cubicBezTo>
                <a:cubicBezTo>
                  <a:pt x="356870" y="186690"/>
                  <a:pt x="288290" y="210820"/>
                  <a:pt x="228600" y="251460"/>
                </a:cubicBezTo>
                <a:cubicBezTo>
                  <a:pt x="168910" y="292100"/>
                  <a:pt x="121920" y="350520"/>
                  <a:pt x="83820" y="403860"/>
                </a:cubicBezTo>
                <a:cubicBezTo>
                  <a:pt x="45720" y="457200"/>
                  <a:pt x="22860" y="514350"/>
                  <a:pt x="0" y="5715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48 Forma libre">
            <a:extLst>
              <a:ext uri="{FF2B5EF4-FFF2-40B4-BE49-F238E27FC236}">
                <a16:creationId xmlns:a16="http://schemas.microsoft.com/office/drawing/2014/main" id="{85657FF0-9C7E-C1BD-47BB-D77BB19C0DFE}"/>
              </a:ext>
            </a:extLst>
          </p:cNvPr>
          <p:cNvSpPr/>
          <p:nvPr/>
        </p:nvSpPr>
        <p:spPr>
          <a:xfrm>
            <a:off x="6118860" y="4320540"/>
            <a:ext cx="1607820" cy="1772643"/>
          </a:xfrm>
          <a:custGeom>
            <a:avLst/>
            <a:gdLst>
              <a:gd name="connsiteX0" fmla="*/ 106680 w 1607820"/>
              <a:gd name="connsiteY0" fmla="*/ 0 h 1772643"/>
              <a:gd name="connsiteX1" fmla="*/ 45720 w 1607820"/>
              <a:gd name="connsiteY1" fmla="*/ 297180 h 1772643"/>
              <a:gd name="connsiteX2" fmla="*/ 0 w 1607820"/>
              <a:gd name="connsiteY2" fmla="*/ 655320 h 1772643"/>
              <a:gd name="connsiteX3" fmla="*/ 38100 w 1607820"/>
              <a:gd name="connsiteY3" fmla="*/ 1112520 h 1772643"/>
              <a:gd name="connsiteX4" fmla="*/ 160020 w 1607820"/>
              <a:gd name="connsiteY4" fmla="*/ 1485900 h 1772643"/>
              <a:gd name="connsiteX5" fmla="*/ 320040 w 1607820"/>
              <a:gd name="connsiteY5" fmla="*/ 1684020 h 1772643"/>
              <a:gd name="connsiteX6" fmla="*/ 601980 w 1607820"/>
              <a:gd name="connsiteY6" fmla="*/ 1767840 h 1772643"/>
              <a:gd name="connsiteX7" fmla="*/ 1089660 w 1607820"/>
              <a:gd name="connsiteY7" fmla="*/ 1722120 h 1772643"/>
              <a:gd name="connsiteX8" fmla="*/ 1607820 w 1607820"/>
              <a:gd name="connsiteY8" fmla="*/ 1394460 h 177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7820" h="1772643">
                <a:moveTo>
                  <a:pt x="106680" y="0"/>
                </a:moveTo>
                <a:cubicBezTo>
                  <a:pt x="85090" y="93980"/>
                  <a:pt x="63500" y="187960"/>
                  <a:pt x="45720" y="297180"/>
                </a:cubicBezTo>
                <a:cubicBezTo>
                  <a:pt x="27940" y="406400"/>
                  <a:pt x="1270" y="519430"/>
                  <a:pt x="0" y="655320"/>
                </a:cubicBezTo>
                <a:cubicBezTo>
                  <a:pt x="-1270" y="791210"/>
                  <a:pt x="11430" y="974090"/>
                  <a:pt x="38100" y="1112520"/>
                </a:cubicBezTo>
                <a:cubicBezTo>
                  <a:pt x="64770" y="1250950"/>
                  <a:pt x="113030" y="1390650"/>
                  <a:pt x="160020" y="1485900"/>
                </a:cubicBezTo>
                <a:cubicBezTo>
                  <a:pt x="207010" y="1581150"/>
                  <a:pt x="246380" y="1637030"/>
                  <a:pt x="320040" y="1684020"/>
                </a:cubicBezTo>
                <a:cubicBezTo>
                  <a:pt x="393700" y="1731010"/>
                  <a:pt x="473710" y="1761490"/>
                  <a:pt x="601980" y="1767840"/>
                </a:cubicBezTo>
                <a:cubicBezTo>
                  <a:pt x="730250" y="1774190"/>
                  <a:pt x="922020" y="1784350"/>
                  <a:pt x="1089660" y="1722120"/>
                </a:cubicBezTo>
                <a:cubicBezTo>
                  <a:pt x="1257300" y="1659890"/>
                  <a:pt x="1432560" y="1527175"/>
                  <a:pt x="1607820" y="139446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49 Forma libre">
            <a:extLst>
              <a:ext uri="{FF2B5EF4-FFF2-40B4-BE49-F238E27FC236}">
                <a16:creationId xmlns:a16="http://schemas.microsoft.com/office/drawing/2014/main" id="{A7BD6F76-1D80-E177-D325-4AB3B1CD037F}"/>
              </a:ext>
            </a:extLst>
          </p:cNvPr>
          <p:cNvSpPr/>
          <p:nvPr/>
        </p:nvSpPr>
        <p:spPr>
          <a:xfrm>
            <a:off x="7764780" y="4320540"/>
            <a:ext cx="213579" cy="1234440"/>
          </a:xfrm>
          <a:custGeom>
            <a:avLst/>
            <a:gdLst>
              <a:gd name="connsiteX0" fmla="*/ 91440 w 213579"/>
              <a:gd name="connsiteY0" fmla="*/ 1234440 h 1234440"/>
              <a:gd name="connsiteX1" fmla="*/ 190500 w 213579"/>
              <a:gd name="connsiteY1" fmla="*/ 1059180 h 1234440"/>
              <a:gd name="connsiteX2" fmla="*/ 213360 w 213579"/>
              <a:gd name="connsiteY2" fmla="*/ 868680 h 1234440"/>
              <a:gd name="connsiteX3" fmla="*/ 182880 w 213579"/>
              <a:gd name="connsiteY3" fmla="*/ 640080 h 1234440"/>
              <a:gd name="connsiteX4" fmla="*/ 106680 w 213579"/>
              <a:gd name="connsiteY4" fmla="*/ 350520 h 1234440"/>
              <a:gd name="connsiteX5" fmla="*/ 0 w 213579"/>
              <a:gd name="connsiteY5" fmla="*/ 0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579" h="1234440">
                <a:moveTo>
                  <a:pt x="91440" y="1234440"/>
                </a:moveTo>
                <a:cubicBezTo>
                  <a:pt x="130810" y="1177290"/>
                  <a:pt x="170180" y="1120140"/>
                  <a:pt x="190500" y="1059180"/>
                </a:cubicBezTo>
                <a:cubicBezTo>
                  <a:pt x="210820" y="998220"/>
                  <a:pt x="214630" y="938530"/>
                  <a:pt x="213360" y="868680"/>
                </a:cubicBezTo>
                <a:cubicBezTo>
                  <a:pt x="212090" y="798830"/>
                  <a:pt x="200660" y="726440"/>
                  <a:pt x="182880" y="640080"/>
                </a:cubicBezTo>
                <a:cubicBezTo>
                  <a:pt x="165100" y="553720"/>
                  <a:pt x="137160" y="457200"/>
                  <a:pt x="106680" y="350520"/>
                </a:cubicBezTo>
                <a:cubicBezTo>
                  <a:pt x="76200" y="243840"/>
                  <a:pt x="38100" y="121920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50 Forma libre">
            <a:extLst>
              <a:ext uri="{FF2B5EF4-FFF2-40B4-BE49-F238E27FC236}">
                <a16:creationId xmlns:a16="http://schemas.microsoft.com/office/drawing/2014/main" id="{1ADB0587-1087-4DE5-A638-30FC210EB132}"/>
              </a:ext>
            </a:extLst>
          </p:cNvPr>
          <p:cNvSpPr/>
          <p:nvPr/>
        </p:nvSpPr>
        <p:spPr>
          <a:xfrm>
            <a:off x="7655168" y="4067007"/>
            <a:ext cx="33412" cy="78273"/>
          </a:xfrm>
          <a:custGeom>
            <a:avLst/>
            <a:gdLst>
              <a:gd name="connsiteX0" fmla="*/ 33412 w 33412"/>
              <a:gd name="connsiteY0" fmla="*/ 78273 h 78273"/>
              <a:gd name="connsiteX1" fmla="*/ 2932 w 33412"/>
              <a:gd name="connsiteY1" fmla="*/ 9693 h 78273"/>
              <a:gd name="connsiteX2" fmla="*/ 2932 w 33412"/>
              <a:gd name="connsiteY2" fmla="*/ 2073 h 7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12" h="78273">
                <a:moveTo>
                  <a:pt x="33412" y="78273"/>
                </a:moveTo>
                <a:cubicBezTo>
                  <a:pt x="20712" y="49698"/>
                  <a:pt x="8012" y="22393"/>
                  <a:pt x="2932" y="9693"/>
                </a:cubicBezTo>
                <a:cubicBezTo>
                  <a:pt x="-2148" y="-3007"/>
                  <a:pt x="392" y="-467"/>
                  <a:pt x="2932" y="207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51 Forma libre">
            <a:extLst>
              <a:ext uri="{FF2B5EF4-FFF2-40B4-BE49-F238E27FC236}">
                <a16:creationId xmlns:a16="http://schemas.microsoft.com/office/drawing/2014/main" id="{271FD8DE-FEC3-01AF-D580-20519D4E75DF}"/>
              </a:ext>
            </a:extLst>
          </p:cNvPr>
          <p:cNvSpPr/>
          <p:nvPr/>
        </p:nvSpPr>
        <p:spPr>
          <a:xfrm>
            <a:off x="7528560" y="3710940"/>
            <a:ext cx="53340" cy="167640"/>
          </a:xfrm>
          <a:custGeom>
            <a:avLst/>
            <a:gdLst>
              <a:gd name="connsiteX0" fmla="*/ 53340 w 53340"/>
              <a:gd name="connsiteY0" fmla="*/ 167640 h 167640"/>
              <a:gd name="connsiteX1" fmla="*/ 0 w 53340"/>
              <a:gd name="connsiteY1" fmla="*/ 0 h 16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340" h="167640">
                <a:moveTo>
                  <a:pt x="53340" y="16764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52 Forma libre">
            <a:extLst>
              <a:ext uri="{FF2B5EF4-FFF2-40B4-BE49-F238E27FC236}">
                <a16:creationId xmlns:a16="http://schemas.microsoft.com/office/drawing/2014/main" id="{3558AE7E-D65C-822B-8B21-2A16B7E121D6}"/>
              </a:ext>
            </a:extLst>
          </p:cNvPr>
          <p:cNvSpPr/>
          <p:nvPr/>
        </p:nvSpPr>
        <p:spPr>
          <a:xfrm>
            <a:off x="7277100" y="3063240"/>
            <a:ext cx="190500" cy="472440"/>
          </a:xfrm>
          <a:custGeom>
            <a:avLst/>
            <a:gdLst>
              <a:gd name="connsiteX0" fmla="*/ 190500 w 190500"/>
              <a:gd name="connsiteY0" fmla="*/ 472440 h 472440"/>
              <a:gd name="connsiteX1" fmla="*/ 0 w 190500"/>
              <a:gd name="connsiteY1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0" h="472440">
                <a:moveTo>
                  <a:pt x="190500" y="47244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53 Forma libre">
            <a:extLst>
              <a:ext uri="{FF2B5EF4-FFF2-40B4-BE49-F238E27FC236}">
                <a16:creationId xmlns:a16="http://schemas.microsoft.com/office/drawing/2014/main" id="{7A8B5DD9-88A0-9139-09AC-D37C3E60E2D0}"/>
              </a:ext>
            </a:extLst>
          </p:cNvPr>
          <p:cNvSpPr/>
          <p:nvPr/>
        </p:nvSpPr>
        <p:spPr>
          <a:xfrm>
            <a:off x="7185660" y="2743200"/>
            <a:ext cx="45720" cy="152400"/>
          </a:xfrm>
          <a:custGeom>
            <a:avLst/>
            <a:gdLst>
              <a:gd name="connsiteX0" fmla="*/ 45720 w 45720"/>
              <a:gd name="connsiteY0" fmla="*/ 152400 h 152400"/>
              <a:gd name="connsiteX1" fmla="*/ 0 w 45720"/>
              <a:gd name="connsiteY1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" h="152400">
                <a:moveTo>
                  <a:pt x="45720" y="15240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54 Forma libre">
            <a:extLst>
              <a:ext uri="{FF2B5EF4-FFF2-40B4-BE49-F238E27FC236}">
                <a16:creationId xmlns:a16="http://schemas.microsoft.com/office/drawing/2014/main" id="{99BCFFCA-CDEA-FE92-FE39-5F1301156BAC}"/>
              </a:ext>
            </a:extLst>
          </p:cNvPr>
          <p:cNvSpPr/>
          <p:nvPr/>
        </p:nvSpPr>
        <p:spPr>
          <a:xfrm>
            <a:off x="7078120" y="2110740"/>
            <a:ext cx="38960" cy="403860"/>
          </a:xfrm>
          <a:custGeom>
            <a:avLst/>
            <a:gdLst>
              <a:gd name="connsiteX0" fmla="*/ 38960 w 38960"/>
              <a:gd name="connsiteY0" fmla="*/ 403860 h 403860"/>
              <a:gd name="connsiteX1" fmla="*/ 860 w 38960"/>
              <a:gd name="connsiteY1" fmla="*/ 129540 h 403860"/>
              <a:gd name="connsiteX2" fmla="*/ 16100 w 38960"/>
              <a:gd name="connsiteY2" fmla="*/ 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60" h="403860">
                <a:moveTo>
                  <a:pt x="38960" y="403860"/>
                </a:moveTo>
                <a:cubicBezTo>
                  <a:pt x="21815" y="300355"/>
                  <a:pt x="4670" y="196850"/>
                  <a:pt x="860" y="129540"/>
                </a:cubicBezTo>
                <a:cubicBezTo>
                  <a:pt x="-2950" y="62230"/>
                  <a:pt x="6575" y="31115"/>
                  <a:pt x="1610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55 Forma libre">
            <a:extLst>
              <a:ext uri="{FF2B5EF4-FFF2-40B4-BE49-F238E27FC236}">
                <a16:creationId xmlns:a16="http://schemas.microsoft.com/office/drawing/2014/main" id="{BFE3D247-0501-F27D-D535-C36FEC9F6AA6}"/>
              </a:ext>
            </a:extLst>
          </p:cNvPr>
          <p:cNvSpPr/>
          <p:nvPr/>
        </p:nvSpPr>
        <p:spPr>
          <a:xfrm>
            <a:off x="7117080" y="1582940"/>
            <a:ext cx="1501140" cy="367780"/>
          </a:xfrm>
          <a:custGeom>
            <a:avLst/>
            <a:gdLst>
              <a:gd name="connsiteX0" fmla="*/ 0 w 1501140"/>
              <a:gd name="connsiteY0" fmla="*/ 367780 h 367780"/>
              <a:gd name="connsiteX1" fmla="*/ 99060 w 1501140"/>
              <a:gd name="connsiteY1" fmla="*/ 184900 h 367780"/>
              <a:gd name="connsiteX2" fmla="*/ 304800 w 1501140"/>
              <a:gd name="connsiteY2" fmla="*/ 62980 h 367780"/>
              <a:gd name="connsiteX3" fmla="*/ 548640 w 1501140"/>
              <a:gd name="connsiteY3" fmla="*/ 2020 h 367780"/>
              <a:gd name="connsiteX4" fmla="*/ 853440 w 1501140"/>
              <a:gd name="connsiteY4" fmla="*/ 24880 h 367780"/>
              <a:gd name="connsiteX5" fmla="*/ 1303020 w 1501140"/>
              <a:gd name="connsiteY5" fmla="*/ 123940 h 367780"/>
              <a:gd name="connsiteX6" fmla="*/ 1501140 w 1501140"/>
              <a:gd name="connsiteY6" fmla="*/ 162040 h 367780"/>
              <a:gd name="connsiteX7" fmla="*/ 1501140 w 1501140"/>
              <a:gd name="connsiteY7" fmla="*/ 162040 h 36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1140" h="367780">
                <a:moveTo>
                  <a:pt x="0" y="367780"/>
                </a:moveTo>
                <a:cubicBezTo>
                  <a:pt x="24130" y="301740"/>
                  <a:pt x="48260" y="235700"/>
                  <a:pt x="99060" y="184900"/>
                </a:cubicBezTo>
                <a:cubicBezTo>
                  <a:pt x="149860" y="134100"/>
                  <a:pt x="229870" y="93460"/>
                  <a:pt x="304800" y="62980"/>
                </a:cubicBezTo>
                <a:cubicBezTo>
                  <a:pt x="379730" y="32500"/>
                  <a:pt x="457200" y="8370"/>
                  <a:pt x="548640" y="2020"/>
                </a:cubicBezTo>
                <a:cubicBezTo>
                  <a:pt x="640080" y="-4330"/>
                  <a:pt x="727710" y="4560"/>
                  <a:pt x="853440" y="24880"/>
                </a:cubicBezTo>
                <a:cubicBezTo>
                  <a:pt x="979170" y="45200"/>
                  <a:pt x="1195070" y="101080"/>
                  <a:pt x="1303020" y="123940"/>
                </a:cubicBezTo>
                <a:cubicBezTo>
                  <a:pt x="1410970" y="146800"/>
                  <a:pt x="1501140" y="162040"/>
                  <a:pt x="1501140" y="162040"/>
                </a:cubicBezTo>
                <a:lnTo>
                  <a:pt x="1501140" y="16204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9" name="Picture 2" descr="http://features.cgsociety.org/newgallerycrits/g62/54062/54062_1275693406_large.jpg">
            <a:extLst>
              <a:ext uri="{FF2B5EF4-FFF2-40B4-BE49-F238E27FC236}">
                <a16:creationId xmlns:a16="http://schemas.microsoft.com/office/drawing/2014/main" id="{CBFAC0F0-BE1D-B0BD-8B55-B18E599E6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1657286" y="4997106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A movie theater with a sign&#10;&#10;Description automatically generated">
            <a:extLst>
              <a:ext uri="{FF2B5EF4-FFF2-40B4-BE49-F238E27FC236}">
                <a16:creationId xmlns:a16="http://schemas.microsoft.com/office/drawing/2014/main" id="{4C61C50C-075F-2BAB-0636-597B8F70479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t="1737" b="13118"/>
          <a:stretch/>
        </p:blipFill>
        <p:spPr>
          <a:xfrm>
            <a:off x="8808615" y="531505"/>
            <a:ext cx="1628972" cy="1499890"/>
          </a:xfrm>
          <a:prstGeom prst="roundRect">
            <a:avLst/>
          </a:prstGeom>
        </p:spPr>
      </p:pic>
      <p:pic>
        <p:nvPicPr>
          <p:cNvPr id="47" name="Picture 46" descr="A library with a table and chairs&#10;&#10;Description automatically generated">
            <a:extLst>
              <a:ext uri="{FF2B5EF4-FFF2-40B4-BE49-F238E27FC236}">
                <a16:creationId xmlns:a16="http://schemas.microsoft.com/office/drawing/2014/main" id="{21821F28-C56F-5B23-5138-927031F0A72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17330" r="4203" b="11052"/>
          <a:stretch/>
        </p:blipFill>
        <p:spPr>
          <a:xfrm>
            <a:off x="8808615" y="5316557"/>
            <a:ext cx="1872208" cy="1476306"/>
          </a:xfrm>
          <a:prstGeom prst="roundRect">
            <a:avLst/>
          </a:prstGeom>
        </p:spPr>
      </p:pic>
      <p:sp>
        <p:nvSpPr>
          <p:cNvPr id="12" name="23 CuadroTexto">
            <a:extLst>
              <a:ext uri="{FF2B5EF4-FFF2-40B4-BE49-F238E27FC236}">
                <a16:creationId xmlns:a16="http://schemas.microsoft.com/office/drawing/2014/main" id="{D9935AD8-7D5B-5537-9E59-9E7ACE32C239}"/>
              </a:ext>
            </a:extLst>
          </p:cNvPr>
          <p:cNvSpPr txBox="1"/>
          <p:nvPr/>
        </p:nvSpPr>
        <p:spPr>
          <a:xfrm>
            <a:off x="8674781" y="445315"/>
            <a:ext cx="18966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rgbClr val="00F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MOVIE THEATER</a:t>
            </a:r>
            <a:endParaRPr lang="es-ES" b="1" dirty="0">
              <a:solidFill>
                <a:srgbClr val="00F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" name="Picture 48" descr="A cartoon of a coffee shop&#10;&#10;Description automatically generated">
            <a:extLst>
              <a:ext uri="{FF2B5EF4-FFF2-40B4-BE49-F238E27FC236}">
                <a16:creationId xmlns:a16="http://schemas.microsoft.com/office/drawing/2014/main" id="{8EAF8EA6-959C-672E-7A23-3F35A573504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18671" r="8984" b="3942"/>
          <a:stretch/>
        </p:blipFill>
        <p:spPr>
          <a:xfrm>
            <a:off x="8819189" y="3747170"/>
            <a:ext cx="1607821" cy="1391612"/>
          </a:xfrm>
          <a:prstGeom prst="roundRect">
            <a:avLst/>
          </a:prstGeom>
        </p:spPr>
      </p:pic>
      <p:pic>
        <p:nvPicPr>
          <p:cNvPr id="51" name="Picture 50" descr="A tractor on a farm&#10;&#10;Description automatically generated">
            <a:extLst>
              <a:ext uri="{FF2B5EF4-FFF2-40B4-BE49-F238E27FC236}">
                <a16:creationId xmlns:a16="http://schemas.microsoft.com/office/drawing/2014/main" id="{B5F44141-0480-5EAE-10F8-07121B541AB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r="916" b="50216"/>
          <a:stretch/>
        </p:blipFill>
        <p:spPr>
          <a:xfrm>
            <a:off x="8765437" y="2397463"/>
            <a:ext cx="2289681" cy="9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301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5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75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07083 -0.05255 L 0.12578 -0.11551 L 0.14167 -0.16782 L 0.13385 -0.20972 L 0.10221 -0.22037 L 0.04713 -0.20972 L 0.03138 -0.16782 L 0.02357 -0.11551 L 0.06302 -0.04213 L 0.11797 0.02107 L 0.2125 0.03148 L 0.25989 -3.7037E-7 L 0.28346 -0.03171 L 0.28346 -0.06296 L 0.25989 -0.11551 L 0.20469 -0.20972 L 0.16523 -0.3044 L 0.14167 -0.37755 L 0.14961 -0.43009 L 0.17318 -0.45116 L 0.20469 -0.45116 L 0.24401 -0.43009 L 0.25989 -0.38796 L 0.27552 -0.27268 L 0.28346 -0.20972 L 0.29909 -0.15741 L 0.31484 -0.10509 L 0.33854 -0.09444 L 0.3543 -0.09444 L 0.36211 -0.12616 L 0.37786 -0.16782 L 0.37005 -0.25185 L 0.36211 -0.37755 L 0.36211 -0.46157 L 0.37005 -0.52431 L 0.39375 -0.55579 L 0.425 -0.56643 L 0.47239 -0.56643 L 0.5276 -0.54537 L 0.61419 -0.48264 L 0.63776 -0.43009 L 0.64557 -0.37755 L 0.63776 -0.35648 L 0.61419 -0.33565 L 0.55898 -0.31481 L 0.48815 -0.3044 L 0.4487 -0.29375 L 0.41732 -0.2412 L 0.40937 -0.18889 L 0.40156 -0.11551 L 0.40937 -0.03171 L 0.43294 0.03148 L 0.49596 0.0419 L 0.54323 0.02107 L 0.59062 -0.02106 L 0.60625 -0.06296 L 0.60625 -0.10509 L 0.59844 -0.15741 L 0.58255 -0.22037 L 0.55117 -0.32523 L 0.53542 -0.39861 L 0.51953 -0.46157 L 0.51172 -0.50347 L 0.51172 -0.55579 L 0.5276 -0.59792 L 0.56693 -0.61875 L 0.60625 -0.61875 L 0.65364 -0.59792 L 0.70078 -0.56643 L 0.79531 -0.57685 " pathEditMode="relative" rAng="0" ptsTypes="AAAAAAAAAAAAAAAAAAAAAAAAAAAAAAAAAAAAAAAAAAAAAAAAAAAAAAAAAAAAAAAAAAAAAAA">
                                      <p:cBhvr>
                                        <p:cTn id="117" dur="4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66" y="-2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348</Words>
  <Application>Microsoft Office PowerPoint</Application>
  <PresentationFormat>Widescreen</PresentationFormat>
  <Paragraphs>115</Paragraphs>
  <Slides>33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90</cp:revision>
  <dcterms:created xsi:type="dcterms:W3CDTF">2023-01-31T08:21:18Z</dcterms:created>
  <dcterms:modified xsi:type="dcterms:W3CDTF">2024-05-26T09:47:52Z</dcterms:modified>
</cp:coreProperties>
</file>