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3" r:id="rId2"/>
    <p:sldId id="260" r:id="rId3"/>
    <p:sldId id="305" r:id="rId4"/>
    <p:sldId id="306" r:id="rId5"/>
    <p:sldId id="420" r:id="rId6"/>
    <p:sldId id="421" r:id="rId7"/>
    <p:sldId id="430" r:id="rId8"/>
    <p:sldId id="429" r:id="rId9"/>
    <p:sldId id="428" r:id="rId10"/>
    <p:sldId id="317" r:id="rId11"/>
    <p:sldId id="271" r:id="rId12"/>
    <p:sldId id="319" r:id="rId13"/>
    <p:sldId id="377" r:id="rId14"/>
    <p:sldId id="327" r:id="rId15"/>
    <p:sldId id="378" r:id="rId16"/>
    <p:sldId id="380" r:id="rId17"/>
    <p:sldId id="336" r:id="rId18"/>
    <p:sldId id="337" r:id="rId19"/>
    <p:sldId id="330" r:id="rId20"/>
    <p:sldId id="285" r:id="rId21"/>
    <p:sldId id="381" r:id="rId22"/>
    <p:sldId id="379" r:id="rId23"/>
    <p:sldId id="413" r:id="rId24"/>
    <p:sldId id="431" r:id="rId25"/>
    <p:sldId id="432" r:id="rId26"/>
    <p:sldId id="416" r:id="rId27"/>
    <p:sldId id="289" r:id="rId28"/>
    <p:sldId id="316" r:id="rId29"/>
    <p:sldId id="284" r:id="rId30"/>
    <p:sldId id="291" r:id="rId31"/>
    <p:sldId id="382" r:id="rId32"/>
    <p:sldId id="345" r:id="rId33"/>
    <p:sldId id="419" r:id="rId34"/>
    <p:sldId id="433" r:id="rId35"/>
    <p:sldId id="412" r:id="rId36"/>
    <p:sldId id="434" r:id="rId37"/>
    <p:sldId id="435" r:id="rId38"/>
    <p:sldId id="438" r:id="rId39"/>
    <p:sldId id="437" r:id="rId40"/>
    <p:sldId id="439" r:id="rId41"/>
    <p:sldId id="440" r:id="rId42"/>
    <p:sldId id="346" r:id="rId43"/>
    <p:sldId id="347" r:id="rId44"/>
    <p:sldId id="348" r:id="rId45"/>
    <p:sldId id="349" r:id="rId46"/>
    <p:sldId id="302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8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C48CC2EF-1E30-4312-B647-5ED2E0AFB4B1}"/>
    <pc:docChg chg="custSel modSld">
      <pc:chgData name="Phan Van Rieu (Hugo)" userId="032e726b-b6b7-45df-b0ca-e82fb010a48a" providerId="ADAL" clId="{C48CC2EF-1E30-4312-B647-5ED2E0AFB4B1}" dt="2024-05-26T09:45:02.916" v="155" actId="20577"/>
      <pc:docMkLst>
        <pc:docMk/>
      </pc:docMkLst>
      <pc:sldChg chg="modSp mod">
        <pc:chgData name="Phan Van Rieu (Hugo)" userId="032e726b-b6b7-45df-b0ca-e82fb010a48a" providerId="ADAL" clId="{C48CC2EF-1E30-4312-B647-5ED2E0AFB4B1}" dt="2024-05-26T09:38:23.069" v="0" actId="1076"/>
        <pc:sldMkLst>
          <pc:docMk/>
          <pc:sldMk cId="1410545481" sldId="260"/>
        </pc:sldMkLst>
        <pc:picChg chg="mod">
          <ac:chgData name="Phan Van Rieu (Hugo)" userId="032e726b-b6b7-45df-b0ca-e82fb010a48a" providerId="ADAL" clId="{C48CC2EF-1E30-4312-B647-5ED2E0AFB4B1}" dt="2024-05-26T09:38:23.069" v="0" actId="1076"/>
          <ac:picMkLst>
            <pc:docMk/>
            <pc:sldMk cId="1410545481" sldId="260"/>
            <ac:picMk id="5" creationId="{7681E28C-246E-4823-6FC6-CACBABCE95B6}"/>
          </ac:picMkLst>
        </pc:picChg>
      </pc:sldChg>
      <pc:sldChg chg="modSp mod">
        <pc:chgData name="Phan Van Rieu (Hugo)" userId="032e726b-b6b7-45df-b0ca-e82fb010a48a" providerId="ADAL" clId="{C48CC2EF-1E30-4312-B647-5ED2E0AFB4B1}" dt="2024-05-26T09:39:03.012" v="31" actId="20577"/>
        <pc:sldMkLst>
          <pc:docMk/>
          <pc:sldMk cId="3449769981" sldId="271"/>
        </pc:sldMkLst>
        <pc:spChg chg="mod">
          <ac:chgData name="Phan Van Rieu (Hugo)" userId="032e726b-b6b7-45df-b0ca-e82fb010a48a" providerId="ADAL" clId="{C48CC2EF-1E30-4312-B647-5ED2E0AFB4B1}" dt="2024-05-26T09:39:03.012" v="31" actId="20577"/>
          <ac:spMkLst>
            <pc:docMk/>
            <pc:sldMk cId="3449769981" sldId="271"/>
            <ac:spMk id="6" creationId="{00000000-0000-0000-0000-000000000000}"/>
          </ac:spMkLst>
        </pc:spChg>
      </pc:sldChg>
      <pc:sldChg chg="modSp mod">
        <pc:chgData name="Phan Van Rieu (Hugo)" userId="032e726b-b6b7-45df-b0ca-e82fb010a48a" providerId="ADAL" clId="{C48CC2EF-1E30-4312-B647-5ED2E0AFB4B1}" dt="2024-05-26T09:45:02.916" v="155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C48CC2EF-1E30-4312-B647-5ED2E0AFB4B1}" dt="2024-05-26T09:45:02.916" v="155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addSp delSp modSp mod">
        <pc:chgData name="Phan Van Rieu (Hugo)" userId="032e726b-b6b7-45df-b0ca-e82fb010a48a" providerId="ADAL" clId="{C48CC2EF-1E30-4312-B647-5ED2E0AFB4B1}" dt="2024-05-26T09:41:25.825" v="153" actId="20577"/>
        <pc:sldMkLst>
          <pc:docMk/>
          <pc:sldMk cId="3168303680" sldId="316"/>
        </pc:sldMkLst>
        <pc:spChg chg="add del mod">
          <ac:chgData name="Phan Van Rieu (Hugo)" userId="032e726b-b6b7-45df-b0ca-e82fb010a48a" providerId="ADAL" clId="{C48CC2EF-1E30-4312-B647-5ED2E0AFB4B1}" dt="2024-05-26T09:40:16.801" v="56"/>
          <ac:spMkLst>
            <pc:docMk/>
            <pc:sldMk cId="3168303680" sldId="316"/>
            <ac:spMk id="4" creationId="{85A59849-8945-4FDD-A3C8-F2BB7283A856}"/>
          </ac:spMkLst>
        </pc:spChg>
        <pc:spChg chg="add mod">
          <ac:chgData name="Phan Van Rieu (Hugo)" userId="032e726b-b6b7-45df-b0ca-e82fb010a48a" providerId="ADAL" clId="{C48CC2EF-1E30-4312-B647-5ED2E0AFB4B1}" dt="2024-05-26T09:41:25.825" v="153" actId="20577"/>
          <ac:spMkLst>
            <pc:docMk/>
            <pc:sldMk cId="3168303680" sldId="316"/>
            <ac:spMk id="5" creationId="{00767266-52D3-45F2-A32D-A5D491A45297}"/>
          </ac:spMkLst>
        </pc:spChg>
      </pc:sldChg>
      <pc:sldChg chg="modSp mod">
        <pc:chgData name="Phan Van Rieu (Hugo)" userId="032e726b-b6b7-45df-b0ca-e82fb010a48a" providerId="ADAL" clId="{C48CC2EF-1E30-4312-B647-5ED2E0AFB4B1}" dt="2024-05-26T09:39:24.707" v="34" actId="14100"/>
        <pc:sldMkLst>
          <pc:docMk/>
          <pc:sldMk cId="1062336636" sldId="413"/>
        </pc:sldMkLst>
        <pc:picChg chg="mod">
          <ac:chgData name="Phan Van Rieu (Hugo)" userId="032e726b-b6b7-45df-b0ca-e82fb010a48a" providerId="ADAL" clId="{C48CC2EF-1E30-4312-B647-5ED2E0AFB4B1}" dt="2024-05-26T09:39:24.707" v="34" actId="14100"/>
          <ac:picMkLst>
            <pc:docMk/>
            <pc:sldMk cId="1062336636" sldId="413"/>
            <ac:picMk id="6" creationId="{AD1816AE-88A5-37EA-5CB0-E72174B1A604}"/>
          </ac:picMkLst>
        </pc:picChg>
      </pc:sldChg>
      <pc:sldChg chg="modSp mod">
        <pc:chgData name="Phan Van Rieu (Hugo)" userId="032e726b-b6b7-45df-b0ca-e82fb010a48a" providerId="ADAL" clId="{C48CC2EF-1E30-4312-B647-5ED2E0AFB4B1}" dt="2024-05-26T09:40:09.034" v="53" actId="1076"/>
        <pc:sldMkLst>
          <pc:docMk/>
          <pc:sldMk cId="3862850125" sldId="416"/>
        </pc:sldMkLst>
        <pc:spChg chg="mod">
          <ac:chgData name="Phan Van Rieu (Hugo)" userId="032e726b-b6b7-45df-b0ca-e82fb010a48a" providerId="ADAL" clId="{C48CC2EF-1E30-4312-B647-5ED2E0AFB4B1}" dt="2024-05-26T09:40:09.034" v="53" actId="1076"/>
          <ac:spMkLst>
            <pc:docMk/>
            <pc:sldMk cId="3862850125" sldId="416"/>
            <ac:spMk id="4" creationId="{8F6D0EE7-399C-FD9A-2071-834CEC2BED95}"/>
          </ac:spMkLst>
        </pc:spChg>
        <pc:picChg chg="mod">
          <ac:chgData name="Phan Van Rieu (Hugo)" userId="032e726b-b6b7-45df-b0ca-e82fb010a48a" providerId="ADAL" clId="{C48CC2EF-1E30-4312-B647-5ED2E0AFB4B1}" dt="2024-05-26T09:40:02.498" v="48" actId="14100"/>
          <ac:picMkLst>
            <pc:docMk/>
            <pc:sldMk cId="3862850125" sldId="416"/>
            <ac:picMk id="7" creationId="{969FBE61-1E9D-1099-9F51-D2B5EC5A157E}"/>
          </ac:picMkLst>
        </pc:picChg>
      </pc:sldChg>
      <pc:sldChg chg="modSp mod">
        <pc:chgData name="Phan Van Rieu (Hugo)" userId="032e726b-b6b7-45df-b0ca-e82fb010a48a" providerId="ADAL" clId="{C48CC2EF-1E30-4312-B647-5ED2E0AFB4B1}" dt="2024-05-26T09:38:37.944" v="11" actId="20577"/>
        <pc:sldMkLst>
          <pc:docMk/>
          <pc:sldMk cId="1461759246" sldId="420"/>
        </pc:sldMkLst>
        <pc:spChg chg="mod">
          <ac:chgData name="Phan Van Rieu (Hugo)" userId="032e726b-b6b7-45df-b0ca-e82fb010a48a" providerId="ADAL" clId="{C48CC2EF-1E30-4312-B647-5ED2E0AFB4B1}" dt="2024-05-26T09:38:37.944" v="11" actId="20577"/>
          <ac:spMkLst>
            <pc:docMk/>
            <pc:sldMk cId="1461759246" sldId="420"/>
            <ac:spMk id="2" creationId="{07FC9C67-0467-5EC9-85E9-CDE36EBB9E1C}"/>
          </ac:spMkLst>
        </pc:spChg>
      </pc:sldChg>
      <pc:sldChg chg="modSp mod">
        <pc:chgData name="Phan Van Rieu (Hugo)" userId="032e726b-b6b7-45df-b0ca-e82fb010a48a" providerId="ADAL" clId="{C48CC2EF-1E30-4312-B647-5ED2E0AFB4B1}" dt="2024-05-26T09:38:48.352" v="13" actId="20577"/>
        <pc:sldMkLst>
          <pc:docMk/>
          <pc:sldMk cId="3661305520" sldId="430"/>
        </pc:sldMkLst>
        <pc:spChg chg="mod">
          <ac:chgData name="Phan Van Rieu (Hugo)" userId="032e726b-b6b7-45df-b0ca-e82fb010a48a" providerId="ADAL" clId="{C48CC2EF-1E30-4312-B647-5ED2E0AFB4B1}" dt="2024-05-26T09:38:48.352" v="13" actId="20577"/>
          <ac:spMkLst>
            <pc:docMk/>
            <pc:sldMk cId="3661305520" sldId="430"/>
            <ac:spMk id="6" creationId="{D625D712-9272-5E20-3797-BFF198C5777D}"/>
          </ac:spMkLst>
        </pc:spChg>
      </pc:sldChg>
      <pc:sldChg chg="modSp mod">
        <pc:chgData name="Phan Van Rieu (Hugo)" userId="032e726b-b6b7-45df-b0ca-e82fb010a48a" providerId="ADAL" clId="{C48CC2EF-1E30-4312-B647-5ED2E0AFB4B1}" dt="2024-05-26T09:39:38.920" v="39" actId="403"/>
        <pc:sldMkLst>
          <pc:docMk/>
          <pc:sldMk cId="3939418389" sldId="431"/>
        </pc:sldMkLst>
        <pc:spChg chg="mod">
          <ac:chgData name="Phan Van Rieu (Hugo)" userId="032e726b-b6b7-45df-b0ca-e82fb010a48a" providerId="ADAL" clId="{C48CC2EF-1E30-4312-B647-5ED2E0AFB4B1}" dt="2024-05-26T09:39:38.920" v="39" actId="403"/>
          <ac:spMkLst>
            <pc:docMk/>
            <pc:sldMk cId="3939418389" sldId="431"/>
            <ac:spMk id="4" creationId="{6C8A21DD-3C3F-2E58-ABD4-1F0D852551B8}"/>
          </ac:spMkLst>
        </pc:spChg>
        <pc:picChg chg="mod">
          <ac:chgData name="Phan Van Rieu (Hugo)" userId="032e726b-b6b7-45df-b0ca-e82fb010a48a" providerId="ADAL" clId="{C48CC2EF-1E30-4312-B647-5ED2E0AFB4B1}" dt="2024-05-26T09:39:33.323" v="37" actId="14100"/>
          <ac:picMkLst>
            <pc:docMk/>
            <pc:sldMk cId="3939418389" sldId="431"/>
            <ac:picMk id="6" creationId="{AD1816AE-88A5-37EA-5CB0-E72174B1A604}"/>
          </ac:picMkLst>
        </pc:picChg>
      </pc:sldChg>
      <pc:sldChg chg="modSp mod">
        <pc:chgData name="Phan Van Rieu (Hugo)" userId="032e726b-b6b7-45df-b0ca-e82fb010a48a" providerId="ADAL" clId="{C48CC2EF-1E30-4312-B647-5ED2E0AFB4B1}" dt="2024-05-26T09:39:54.787" v="46" actId="1076"/>
        <pc:sldMkLst>
          <pc:docMk/>
          <pc:sldMk cId="1990418758" sldId="432"/>
        </pc:sldMkLst>
        <pc:spChg chg="mod">
          <ac:chgData name="Phan Van Rieu (Hugo)" userId="032e726b-b6b7-45df-b0ca-e82fb010a48a" providerId="ADAL" clId="{C48CC2EF-1E30-4312-B647-5ED2E0AFB4B1}" dt="2024-05-26T09:39:54.787" v="46" actId="1076"/>
          <ac:spMkLst>
            <pc:docMk/>
            <pc:sldMk cId="1990418758" sldId="432"/>
            <ac:spMk id="4" creationId="{A747B46C-0E62-0C42-1243-178E30D93009}"/>
          </ac:spMkLst>
        </pc:spChg>
        <pc:picChg chg="mod">
          <ac:chgData name="Phan Van Rieu (Hugo)" userId="032e726b-b6b7-45df-b0ca-e82fb010a48a" providerId="ADAL" clId="{C48CC2EF-1E30-4312-B647-5ED2E0AFB4B1}" dt="2024-05-26T09:39:48.630" v="42" actId="14100"/>
          <ac:picMkLst>
            <pc:docMk/>
            <pc:sldMk cId="1990418758" sldId="432"/>
            <ac:picMk id="7" creationId="{969FBE61-1E9D-1099-9F51-D2B5EC5A157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08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82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33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6.png"/><Relationship Id="rId4" Type="http://schemas.openxmlformats.org/officeDocument/2006/relationships/image" Target="../media/image35.t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6.png"/><Relationship Id="rId4" Type="http://schemas.openxmlformats.org/officeDocument/2006/relationships/image" Target="../media/image39.t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846155" y="3190163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3.2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41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39117" y="6708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Pronunciation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49898-03CA-F7F9-5623-946AC8A6C362}"/>
              </a:ext>
            </a:extLst>
          </p:cNvPr>
          <p:cNvSpPr txBox="1"/>
          <p:nvPr/>
        </p:nvSpPr>
        <p:spPr>
          <a:xfrm>
            <a:off x="2357056" y="3429000"/>
            <a:ext cx="5418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the </a:t>
            </a:r>
            <a:r>
              <a:rPr lang="en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/ɪd/, /d/, and /t/ sounds</a:t>
            </a:r>
            <a:endParaRPr lang="en-VN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7DDF8EE3-7349-5D62-950D-DB66B5922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9" y="1700295"/>
            <a:ext cx="10390372" cy="3536723"/>
          </a:xfrm>
          <a:prstGeom prst="rect">
            <a:avLst/>
          </a:prstGeom>
        </p:spPr>
      </p:pic>
      <p:pic>
        <p:nvPicPr>
          <p:cNvPr id="2" name="CD1 TRACK 66.mp3">
            <a:hlinkClick r:id="" action="ppaction://media"/>
            <a:extLst>
              <a:ext uri="{FF2B5EF4-FFF2-40B4-BE49-F238E27FC236}">
                <a16:creationId xmlns:a16="http://schemas.microsoft.com/office/drawing/2014/main" id="{39E477A8-4693-D1E7-D792-81C431AAB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9003" y="6237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F86881-5181-7AC2-FB76-A340A74B5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" y="419925"/>
            <a:ext cx="4292600" cy="50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F66E9632-5848-742D-71BA-62E61191E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"/>
          <a:stretch/>
        </p:blipFill>
        <p:spPr>
          <a:xfrm>
            <a:off x="74048" y="1911927"/>
            <a:ext cx="12095026" cy="279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esentation1 copy.mp4">
            <a:hlinkClick r:id="" action="ppaction://media"/>
            <a:extLst>
              <a:ext uri="{FF2B5EF4-FFF2-40B4-BE49-F238E27FC236}">
                <a16:creationId xmlns:a16="http://schemas.microsoft.com/office/drawing/2014/main" id="{053D1230-BB8D-78A9-36FC-191A397874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35969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9429" y="931849"/>
              <a:ext cx="5675085" cy="3488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 algn="ctr"/>
              <a:r>
                <a:rPr lang="en-VN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planted some flowers yesterday</a:t>
              </a: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US" sz="36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2510" y="406854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 Speaking 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07E894-BAEA-E7D2-DB05-B170E68F8D9C}"/>
              </a:ext>
            </a:extLst>
          </p:cNvPr>
          <p:cNvSpPr/>
          <p:nvPr/>
        </p:nvSpPr>
        <p:spPr>
          <a:xfrm>
            <a:off x="293649" y="500935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Where are they?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293649" y="475842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Who is talking?</a:t>
            </a:r>
          </a:p>
        </p:txBody>
      </p:sp>
      <p:pic>
        <p:nvPicPr>
          <p:cNvPr id="5" name="Picture 4" descr="A cartoon of a child and a child talking&#10;&#10;Description automatically generated">
            <a:extLst>
              <a:ext uri="{FF2B5EF4-FFF2-40B4-BE49-F238E27FC236}">
                <a16:creationId xmlns:a16="http://schemas.microsoft.com/office/drawing/2014/main" id="{3C867E9F-68A0-4279-5C35-A63D45AC2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8" y="1248937"/>
            <a:ext cx="4523673" cy="5158770"/>
          </a:xfrm>
          <a:prstGeom prst="rect">
            <a:avLst/>
          </a:prstGeom>
        </p:spPr>
      </p:pic>
      <p:pic>
        <p:nvPicPr>
          <p:cNvPr id="8" name="Picture 7" descr="A comic page of a child and a robot&#10;&#10;Description automatically generated">
            <a:extLst>
              <a:ext uri="{FF2B5EF4-FFF2-40B4-BE49-F238E27FC236}">
                <a16:creationId xmlns:a16="http://schemas.microsoft.com/office/drawing/2014/main" id="{8A6C4464-3CFB-AC59-BEE9-9336EAF4D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91" y="388441"/>
            <a:ext cx="4711705" cy="60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2570585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8297" y="436206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3264E6B9-7ADC-4655-8CA4-937CA823CF38}"/>
              </a:ext>
            </a:extLst>
          </p:cNvPr>
          <p:cNvSpPr/>
          <p:nvPr/>
        </p:nvSpPr>
        <p:spPr>
          <a:xfrm>
            <a:off x="1278297" y="3429004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Speaking</a:t>
            </a:r>
            <a:endParaRPr lang="en-US" b="1" dirty="0"/>
          </a:p>
        </p:txBody>
      </p:sp>
      <p:pic>
        <p:nvPicPr>
          <p:cNvPr id="5" name="Picture 4" descr="A group of children with different expressions&#10;&#10;Description automatically generated with medium confidence">
            <a:extLst>
              <a:ext uri="{FF2B5EF4-FFF2-40B4-BE49-F238E27FC236}">
                <a16:creationId xmlns:a16="http://schemas.microsoft.com/office/drawing/2014/main" id="{7681E28C-246E-4823-6FC6-CACBABCE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557" y="497631"/>
            <a:ext cx="4260571" cy="5946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child and a child talking&#10;&#10;Description automatically generated">
            <a:extLst>
              <a:ext uri="{FF2B5EF4-FFF2-40B4-BE49-F238E27FC236}">
                <a16:creationId xmlns:a16="http://schemas.microsoft.com/office/drawing/2014/main" id="{36B38FEF-9963-022A-9E2D-863AF63E9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8" y="1248937"/>
            <a:ext cx="4523673" cy="5158770"/>
          </a:xfrm>
          <a:prstGeom prst="rect">
            <a:avLst/>
          </a:prstGeom>
        </p:spPr>
      </p:pic>
      <p:pic>
        <p:nvPicPr>
          <p:cNvPr id="7" name="Picture 6" descr="A comic page of a child and a robot&#10;&#10;Description automatically generated">
            <a:extLst>
              <a:ext uri="{FF2B5EF4-FFF2-40B4-BE49-F238E27FC236}">
                <a16:creationId xmlns:a16="http://schemas.microsoft.com/office/drawing/2014/main" id="{889C79A3-9A77-47B0-31E4-27B3677C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91" y="388441"/>
            <a:ext cx="4711705" cy="6081118"/>
          </a:xfrm>
          <a:prstGeom prst="rect">
            <a:avLst/>
          </a:prstGeom>
        </p:spPr>
      </p:pic>
      <p:pic>
        <p:nvPicPr>
          <p:cNvPr id="10" name="Picture 9" descr="A close up of black text&#10;&#10;Description automatically generated">
            <a:extLst>
              <a:ext uri="{FF2B5EF4-FFF2-40B4-BE49-F238E27FC236}">
                <a16:creationId xmlns:a16="http://schemas.microsoft.com/office/drawing/2014/main" id="{E157C263-2C60-76AD-4368-6FEE49E7A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50293"/>
            <a:ext cx="5051771" cy="789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68.mp3">
            <a:hlinkClick r:id="" action="ppaction://media"/>
            <a:extLst>
              <a:ext uri="{FF2B5EF4-FFF2-40B4-BE49-F238E27FC236}">
                <a16:creationId xmlns:a16="http://schemas.microsoft.com/office/drawing/2014/main" id="{78D21C68-74AC-6B9D-9C32-DEAE5DC9D4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71056" y="482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1F4C22F-68B6-D4C1-8737-D19F05ABB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6" y="440990"/>
            <a:ext cx="42926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EA9C8CB3-795F-FDD1-D632-667C1687D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6" y="1244706"/>
            <a:ext cx="5581855" cy="5194993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5881A529-5617-C1CE-AA4A-CACDDA106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9992"/>
            <a:ext cx="6004389" cy="5969000"/>
          </a:xfrm>
          <a:prstGeom prst="rect">
            <a:avLst/>
          </a:prstGeom>
        </p:spPr>
      </p:pic>
      <p:pic>
        <p:nvPicPr>
          <p:cNvPr id="2" name="CD1 TRACK 69.mp3">
            <a:hlinkClick r:id="" action="ppaction://media"/>
            <a:extLst>
              <a:ext uri="{FF2B5EF4-FFF2-40B4-BE49-F238E27FC236}">
                <a16:creationId xmlns:a16="http://schemas.microsoft.com/office/drawing/2014/main" id="{5A142616-ECB7-B4DF-51BD-849383505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6745" y="4028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1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2FB6661-BEF5-16C3-A589-F8C29EF0C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5" y="455980"/>
            <a:ext cx="42926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D1816AE-88A5-37EA-5CB0-E72174B1A6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139" r="-1611" b="49861"/>
          <a:stretch/>
        </p:blipFill>
        <p:spPr>
          <a:xfrm>
            <a:off x="1012371" y="1442531"/>
            <a:ext cx="10409249" cy="4843908"/>
          </a:xfrm>
          <a:prstGeom prst="rect">
            <a:avLst/>
          </a:prstGeom>
        </p:spPr>
      </p:pic>
      <p:pic>
        <p:nvPicPr>
          <p:cNvPr id="3" name="CD1 TRACK 69.mp3">
            <a:hlinkClick r:id="" action="ppaction://media"/>
            <a:extLst>
              <a:ext uri="{FF2B5EF4-FFF2-40B4-BE49-F238E27FC236}">
                <a16:creationId xmlns:a16="http://schemas.microsoft.com/office/drawing/2014/main" id="{CA66F6E9-B424-2075-A0E8-A80D3E3A2E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3111.320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1752" y="4178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3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2FB6661-BEF5-16C3-A589-F8C29EF0C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45" y="455980"/>
            <a:ext cx="42926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D1816AE-88A5-37EA-5CB0-E72174B1A6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859972" y="1326541"/>
            <a:ext cx="10991450" cy="5114832"/>
          </a:xfrm>
          <a:prstGeom prst="rect">
            <a:avLst/>
          </a:prstGeom>
        </p:spPr>
      </p:pic>
      <p:pic>
        <p:nvPicPr>
          <p:cNvPr id="3" name="CD1 TRACK 69.mp3">
            <a:hlinkClick r:id="" action="ppaction://media"/>
            <a:extLst>
              <a:ext uri="{FF2B5EF4-FFF2-40B4-BE49-F238E27FC236}">
                <a16:creationId xmlns:a16="http://schemas.microsoft.com/office/drawing/2014/main" id="{CA66F6E9-B424-2075-A0E8-A80D3E3A2EA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060.1737" end="65049.22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1752" y="41788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A21DD-3C3F-2E58-ABD4-1F0D852551B8}"/>
              </a:ext>
            </a:extLst>
          </p:cNvPr>
          <p:cNvSpPr txBox="1"/>
          <p:nvPr/>
        </p:nvSpPr>
        <p:spPr>
          <a:xfrm>
            <a:off x="5695997" y="3136612"/>
            <a:ext cx="4325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planted some flowers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F177CEF-0353-4EE9-FC8A-3167203C8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6" y="440990"/>
            <a:ext cx="42926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69FBE61-1E9D-1099-9F51-D2B5EC5A1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57"/>
          <a:stretch/>
        </p:blipFill>
        <p:spPr>
          <a:xfrm>
            <a:off x="1513114" y="1329541"/>
            <a:ext cx="10347668" cy="5168342"/>
          </a:xfrm>
          <a:prstGeom prst="rect">
            <a:avLst/>
          </a:prstGeom>
        </p:spPr>
      </p:pic>
      <p:pic>
        <p:nvPicPr>
          <p:cNvPr id="3" name="CD1 TRACK 69.mp3">
            <a:hlinkClick r:id="" action="ppaction://media"/>
            <a:extLst>
              <a:ext uri="{FF2B5EF4-FFF2-40B4-BE49-F238E27FC236}">
                <a16:creationId xmlns:a16="http://schemas.microsoft.com/office/drawing/2014/main" id="{02F6E1EC-35DD-F991-4F09-F6C3A8CA39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47.79" end="41078.55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6745" y="40289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47B46C-0E62-0C42-1243-178E30D93009}"/>
              </a:ext>
            </a:extLst>
          </p:cNvPr>
          <p:cNvSpPr txBox="1"/>
          <p:nvPr/>
        </p:nvSpPr>
        <p:spPr>
          <a:xfrm>
            <a:off x="5559673" y="3325585"/>
            <a:ext cx="39116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</a:t>
            </a:r>
            <a:r>
              <a:rPr lang="en-VN" sz="4400" b="1" dirty="0">
                <a:solidFill>
                  <a:srgbClr val="FF0000"/>
                </a:solidFill>
              </a:rPr>
              <a:t>tayed at home </a:t>
            </a:r>
          </a:p>
        </p:txBody>
      </p:sp>
    </p:spTree>
    <p:extLst>
      <p:ext uri="{BB962C8B-B14F-4D97-AF65-F5344CB8AC3E}">
        <p14:creationId xmlns:p14="http://schemas.microsoft.com/office/powerpoint/2010/main" val="199041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F177CEF-0353-4EE9-FC8A-3167203C8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6" y="440990"/>
            <a:ext cx="42926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69FBE61-1E9D-1099-9F51-D2B5EC5A15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5"/>
          <a:stretch/>
        </p:blipFill>
        <p:spPr>
          <a:xfrm>
            <a:off x="919843" y="1153885"/>
            <a:ext cx="10256575" cy="5297331"/>
          </a:xfrm>
          <a:prstGeom prst="rect">
            <a:avLst/>
          </a:prstGeom>
        </p:spPr>
      </p:pic>
      <p:pic>
        <p:nvPicPr>
          <p:cNvPr id="3" name="CD1 TRACK 69.mp3">
            <a:hlinkClick r:id="" action="ppaction://media"/>
            <a:extLst>
              <a:ext uri="{FF2B5EF4-FFF2-40B4-BE49-F238E27FC236}">
                <a16:creationId xmlns:a16="http://schemas.microsoft.com/office/drawing/2014/main" id="{02F6E1EC-35DD-F991-4F09-F6C3A8CA39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618.2409999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6745" y="40289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6D0EE7-399C-FD9A-2071-834CEC2BED95}"/>
              </a:ext>
            </a:extLst>
          </p:cNvPr>
          <p:cNvSpPr txBox="1"/>
          <p:nvPr/>
        </p:nvSpPr>
        <p:spPr>
          <a:xfrm>
            <a:off x="5619545" y="2064149"/>
            <a:ext cx="41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painted a picture</a:t>
            </a:r>
            <a:endParaRPr lang="en-VN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85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67472"/>
            <a:ext cx="7122367" cy="54203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141EB-3E3D-94EF-0189-469F63EB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767266-52D3-45F2-A32D-A5D491A45297}"/>
              </a:ext>
            </a:extLst>
          </p:cNvPr>
          <p:cNvSpPr txBox="1"/>
          <p:nvPr/>
        </p:nvSpPr>
        <p:spPr>
          <a:xfrm>
            <a:off x="3233057" y="707571"/>
            <a:ext cx="8512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Role-play the conversation. Mind the sounds for verbs ending in ‘ed’.</a:t>
            </a:r>
          </a:p>
        </p:txBody>
      </p:sp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recognize the </a:t>
            </a:r>
            <a:r>
              <a:rPr lang="en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/ɪd/, /d/, and /t/ sounds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and conversations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about what they and their friends did in the past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</a:p>
          <a:p>
            <a:endParaRPr lang="en-US" sz="5400" baseline="-25000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dirty="0">
                <a:solidFill>
                  <a:schemeClr val="accent5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the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/ɪd/, /d/, and /t/ sounds </a:t>
            </a:r>
            <a:endParaRPr lang="en-US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planted some flowers yesterday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59870" y="-102070"/>
            <a:ext cx="12279864" cy="6982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37691DD-7260-1981-0A28-41D91B5C1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6" y="1244706"/>
            <a:ext cx="5581855" cy="519499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FBCFFE5-1AB9-13F3-25BF-EC07607D612E}"/>
              </a:ext>
            </a:extLst>
          </p:cNvPr>
          <p:cNvSpPr/>
          <p:nvPr/>
        </p:nvSpPr>
        <p:spPr>
          <a:xfrm>
            <a:off x="435097" y="296772"/>
            <a:ext cx="5482683" cy="922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DE4CC90-D930-91D9-B990-EE6F093E2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9992"/>
            <a:ext cx="6004389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63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3DDC1C-48AA-C428-D698-675823186B7C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27</a:t>
            </a:r>
          </a:p>
        </p:txBody>
      </p:sp>
      <p:pic>
        <p:nvPicPr>
          <p:cNvPr id="4" name="Picture 3" descr="A picture of a family&#10;&#10;Description automatically generated with medium confidence">
            <a:extLst>
              <a:ext uri="{FF2B5EF4-FFF2-40B4-BE49-F238E27FC236}">
                <a16:creationId xmlns:a16="http://schemas.microsoft.com/office/drawing/2014/main" id="{AECB274B-E42B-9355-4281-A34822F9C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98" y="1133270"/>
            <a:ext cx="10178241" cy="52488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ACFD6D-6D04-EF39-5D4E-59EDC9692366}"/>
              </a:ext>
            </a:extLst>
          </p:cNvPr>
          <p:cNvSpPr txBox="1"/>
          <p:nvPr/>
        </p:nvSpPr>
        <p:spPr>
          <a:xfrm>
            <a:off x="1828800" y="1781299"/>
            <a:ext cx="976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VN" sz="3200" b="1" dirty="0">
                <a:solidFill>
                  <a:srgbClr val="FF0000"/>
                </a:solidFill>
              </a:rPr>
              <a:t> k 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ACD1A-F06E-6AB9-FBEA-A4694B71A608}"/>
              </a:ext>
            </a:extLst>
          </p:cNvPr>
          <p:cNvSpPr txBox="1"/>
          <p:nvPr/>
        </p:nvSpPr>
        <p:spPr>
          <a:xfrm>
            <a:off x="3075710" y="1781299"/>
            <a:ext cx="2359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</a:t>
            </a:r>
            <a:r>
              <a:rPr lang="en-VN" sz="3200" b="1" dirty="0">
                <a:solidFill>
                  <a:srgbClr val="FF0000"/>
                </a:solidFill>
              </a:rPr>
              <a:t>    p c     k  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F7314-8F7F-45D5-2890-15E3017CD1D0}"/>
              </a:ext>
            </a:extLst>
          </p:cNvPr>
          <p:cNvSpPr txBox="1"/>
          <p:nvPr/>
        </p:nvSpPr>
        <p:spPr>
          <a:xfrm>
            <a:off x="1828800" y="3277590"/>
            <a:ext cx="1281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  a</a:t>
            </a:r>
            <a:r>
              <a:rPr lang="en-VN" sz="3200" b="1" dirty="0">
                <a:solidFill>
                  <a:srgbClr val="FF0000"/>
                </a:solidFill>
              </a:rPr>
              <a:t>     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988A65-9219-43CC-138A-1775F0FDEB87}"/>
              </a:ext>
            </a:extLst>
          </p:cNvPr>
          <p:cNvSpPr txBox="1"/>
          <p:nvPr/>
        </p:nvSpPr>
        <p:spPr>
          <a:xfrm>
            <a:off x="3598223" y="3277589"/>
            <a:ext cx="113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 </a:t>
            </a:r>
            <a:r>
              <a:rPr lang="en-VN" sz="3200" b="1" dirty="0">
                <a:solidFill>
                  <a:srgbClr val="FF0000"/>
                </a:solidFill>
              </a:rPr>
              <a:t>m 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2EF2CE-5E33-F6DB-1181-68CC03D987DA}"/>
              </a:ext>
            </a:extLst>
          </p:cNvPr>
          <p:cNvSpPr txBox="1"/>
          <p:nvPr/>
        </p:nvSpPr>
        <p:spPr>
          <a:xfrm>
            <a:off x="4880758" y="3256723"/>
            <a:ext cx="2101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</a:t>
            </a:r>
            <a:r>
              <a:rPr lang="en-VN" sz="3200" b="1" dirty="0">
                <a:solidFill>
                  <a:srgbClr val="FF0000"/>
                </a:solidFill>
              </a:rPr>
              <a:t>    o w e r 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67966A-3EDA-1E8A-8971-D2B467CA63EC}"/>
              </a:ext>
            </a:extLst>
          </p:cNvPr>
          <p:cNvSpPr txBox="1"/>
          <p:nvPr/>
        </p:nvSpPr>
        <p:spPr>
          <a:xfrm>
            <a:off x="1828800" y="4013860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VN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i</a:t>
            </a:r>
            <a:r>
              <a:rPr lang="en-VN" sz="3200" b="1" dirty="0">
                <a:solidFill>
                  <a:srgbClr val="FF0000"/>
                </a:solidFill>
              </a:rPr>
              <a:t>  n 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6702C4-A373-D077-46D0-0BD510B19686}"/>
              </a:ext>
            </a:extLst>
          </p:cNvPr>
          <p:cNvSpPr txBox="1"/>
          <p:nvPr/>
        </p:nvSpPr>
        <p:spPr>
          <a:xfrm>
            <a:off x="3211579" y="3990110"/>
            <a:ext cx="386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FAD92-7297-EAAC-09F8-600DC4E1EAB8}"/>
              </a:ext>
            </a:extLst>
          </p:cNvPr>
          <p:cNvSpPr txBox="1"/>
          <p:nvPr/>
        </p:nvSpPr>
        <p:spPr>
          <a:xfrm>
            <a:off x="3870092" y="4013859"/>
            <a:ext cx="2186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</a:t>
            </a:r>
            <a:r>
              <a:rPr lang="en-VN" sz="3200" b="1" dirty="0">
                <a:solidFill>
                  <a:srgbClr val="FF0000"/>
                </a:solidFill>
              </a:rPr>
              <a:t>    c  t     r 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51BE1D-1CD7-D042-8F1D-C230BC1635D7}"/>
              </a:ext>
            </a:extLst>
          </p:cNvPr>
          <p:cNvSpPr txBox="1"/>
          <p:nvPr/>
        </p:nvSpPr>
        <p:spPr>
          <a:xfrm>
            <a:off x="1531917" y="4750130"/>
            <a:ext cx="1332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  <a:r>
              <a:rPr lang="en-VN" sz="3200" b="1" dirty="0">
                <a:solidFill>
                  <a:srgbClr val="FF0000"/>
                </a:solidFill>
              </a:rPr>
              <a:t>    a  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063B94-2999-658C-0187-5216E0053B96}"/>
              </a:ext>
            </a:extLst>
          </p:cNvPr>
          <p:cNvSpPr txBox="1"/>
          <p:nvPr/>
        </p:nvSpPr>
        <p:spPr>
          <a:xfrm>
            <a:off x="3015448" y="4726380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VN" sz="3200" b="1" dirty="0">
                <a:solidFill>
                  <a:srgbClr val="FF0000"/>
                </a:solidFill>
              </a:rPr>
              <a:t>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633FC8-3C2D-965F-07CA-AFA734B9C186}"/>
              </a:ext>
            </a:extLst>
          </p:cNvPr>
          <p:cNvSpPr txBox="1"/>
          <p:nvPr/>
        </p:nvSpPr>
        <p:spPr>
          <a:xfrm>
            <a:off x="4053064" y="4750129"/>
            <a:ext cx="113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</a:t>
            </a:r>
            <a:r>
              <a:rPr lang="en-VN" sz="3200" b="1" dirty="0">
                <a:solidFill>
                  <a:srgbClr val="FF0000"/>
                </a:solidFill>
              </a:rPr>
              <a:t> m 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65D0A5-6BF8-08CD-97B9-54DC65A8CA9C}"/>
              </a:ext>
            </a:extLst>
          </p:cNvPr>
          <p:cNvSpPr txBox="1"/>
          <p:nvPr/>
        </p:nvSpPr>
        <p:spPr>
          <a:xfrm>
            <a:off x="1611617" y="5389167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</a:t>
            </a:r>
            <a:r>
              <a:rPr lang="en-VN" sz="3200" b="1" dirty="0">
                <a:solidFill>
                  <a:srgbClr val="FF0000"/>
                </a:solidFill>
              </a:rPr>
              <a:t>    s  </a:t>
            </a:r>
            <a:r>
              <a:rPr lang="en-US" sz="3200" b="1" dirty="0" err="1">
                <a:solidFill>
                  <a:srgbClr val="FF0000"/>
                </a:solidFill>
              </a:rPr>
              <a:t>i</a:t>
            </a:r>
            <a:r>
              <a:rPr lang="en-VN" sz="3200" b="1" dirty="0">
                <a:solidFill>
                  <a:srgbClr val="FF0000"/>
                </a:solidFill>
              </a:rPr>
              <a:t>  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3ADDA-E3AB-1858-5D2D-C6C6DE2C971F}"/>
              </a:ext>
            </a:extLst>
          </p:cNvPr>
          <p:cNvSpPr txBox="1"/>
          <p:nvPr/>
        </p:nvSpPr>
        <p:spPr>
          <a:xfrm>
            <a:off x="3182884" y="5392050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</a:t>
            </a:r>
            <a:r>
              <a:rPr lang="en-VN" sz="3200" b="1" dirty="0">
                <a:solidFill>
                  <a:srgbClr val="FF0000"/>
                </a:solidFill>
              </a:rPr>
              <a:t> 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BE9CD9-BB91-B63A-6821-0DE9CD52BFD9}"/>
              </a:ext>
            </a:extLst>
          </p:cNvPr>
          <p:cNvSpPr txBox="1"/>
          <p:nvPr/>
        </p:nvSpPr>
        <p:spPr>
          <a:xfrm>
            <a:off x="1859257" y="5809299"/>
            <a:ext cx="1250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VN" sz="3200" b="1" dirty="0">
                <a:solidFill>
                  <a:srgbClr val="FF0000"/>
                </a:solidFill>
              </a:rPr>
              <a:t> a n 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42763-DDCE-542C-1868-2B41F16437D0}"/>
              </a:ext>
            </a:extLst>
          </p:cNvPr>
          <p:cNvSpPr txBox="1"/>
          <p:nvPr/>
        </p:nvSpPr>
        <p:spPr>
          <a:xfrm>
            <a:off x="3381245" y="5797363"/>
            <a:ext cx="1330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VN" sz="3200" b="1" dirty="0">
                <a:solidFill>
                  <a:srgbClr val="FF0000"/>
                </a:solidFill>
              </a:rPr>
              <a:t> r  e 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F005DC-CDC5-1C04-EA62-F5E32B025CDD}"/>
              </a:ext>
            </a:extLst>
          </p:cNvPr>
          <p:cNvSpPr txBox="1"/>
          <p:nvPr/>
        </p:nvSpPr>
        <p:spPr>
          <a:xfrm>
            <a:off x="1046347" y="178129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FC3097-1D54-979F-BD7E-E3603BCD3C1B}"/>
              </a:ext>
            </a:extLst>
          </p:cNvPr>
          <p:cNvSpPr txBox="1"/>
          <p:nvPr/>
        </p:nvSpPr>
        <p:spPr>
          <a:xfrm>
            <a:off x="1012559" y="327082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A9446DC-24B6-2B07-C5E1-CA17BE1D9D49}"/>
              </a:ext>
            </a:extLst>
          </p:cNvPr>
          <p:cNvSpPr txBox="1"/>
          <p:nvPr/>
        </p:nvSpPr>
        <p:spPr>
          <a:xfrm>
            <a:off x="987746" y="471738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B3D213-CB77-946E-B508-86300D579973}"/>
              </a:ext>
            </a:extLst>
          </p:cNvPr>
          <p:cNvSpPr txBox="1"/>
          <p:nvPr/>
        </p:nvSpPr>
        <p:spPr>
          <a:xfrm>
            <a:off x="1009317" y="399011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943BE2-2E11-5B82-D678-2147A602A968}"/>
              </a:ext>
            </a:extLst>
          </p:cNvPr>
          <p:cNvSpPr txBox="1"/>
          <p:nvPr/>
        </p:nvSpPr>
        <p:spPr>
          <a:xfrm>
            <a:off x="1009317" y="543234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0847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AAFD395A-F7D0-776F-B3BB-76EE426D6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530" y="422207"/>
            <a:ext cx="9899274" cy="60135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01 Funny Chase Music A.mp3" descr="01 Funny Chase Music A.mp3">
            <a:extLst>
              <a:ext uri="{FF2B5EF4-FFF2-40B4-BE49-F238E27FC236}">
                <a16:creationId xmlns:a16="http://schemas.microsoft.com/office/drawing/2014/main" id="{7132198F-4259-6E71-6F59-817D8DA247EF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999" y="7079013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9428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51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6DD354-41E4-511C-D045-B2F9F8EFE9CF}"/>
              </a:ext>
            </a:extLst>
          </p:cNvPr>
          <p:cNvSpPr txBox="1"/>
          <p:nvPr/>
        </p:nvSpPr>
        <p:spPr>
          <a:xfrm>
            <a:off x="1912434" y="1639608"/>
            <a:ext cx="7876143" cy="23083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</a:rPr>
              <a:t>Divide into 4 teams.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Students look, read and choose.</a:t>
            </a:r>
            <a:endParaRPr lang="en-US" sz="3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</a:rPr>
              <a:t>The first student answers the question correctly, wins 1 point.</a:t>
            </a:r>
          </a:p>
        </p:txBody>
      </p:sp>
    </p:spTree>
    <p:extLst>
      <p:ext uri="{BB962C8B-B14F-4D97-AF65-F5344CB8AC3E}">
        <p14:creationId xmlns:p14="http://schemas.microsoft.com/office/powerpoint/2010/main" val="61153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ich one doesn’t belong?">
            <a:extLst>
              <a:ext uri="{FF2B5EF4-FFF2-40B4-BE49-F238E27FC236}">
                <a16:creationId xmlns:a16="http://schemas.microsoft.com/office/drawing/2014/main" id="{921BE8AB-6E1F-9433-C5FC-9115FDA01D18}"/>
              </a:ext>
            </a:extLst>
          </p:cNvPr>
          <p:cNvSpPr txBox="1">
            <a:spLocks/>
          </p:cNvSpPr>
          <p:nvPr/>
        </p:nvSpPr>
        <p:spPr>
          <a:xfrm>
            <a:off x="661655" y="454910"/>
            <a:ext cx="11921332" cy="1465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Which one belongs?</a:t>
            </a: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A9A85264-4572-17A7-7057-93E089A1D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973" y="2321512"/>
            <a:ext cx="2839389" cy="3779043"/>
          </a:xfrm>
          <a:prstGeom prst="rect">
            <a:avLst/>
          </a:prstGeom>
          <a:ln w="88900">
            <a:miter lim="400000"/>
          </a:ln>
        </p:spPr>
      </p:pic>
      <p:sp>
        <p:nvSpPr>
          <p:cNvPr id="4" name="enjoyed">
            <a:extLst>
              <a:ext uri="{FF2B5EF4-FFF2-40B4-BE49-F238E27FC236}">
                <a16:creationId xmlns:a16="http://schemas.microsoft.com/office/drawing/2014/main" id="{3C96FA77-44BB-D53F-0D0F-379DF3219098}"/>
              </a:ext>
            </a:extLst>
          </p:cNvPr>
          <p:cNvSpPr txBox="1"/>
          <p:nvPr/>
        </p:nvSpPr>
        <p:spPr>
          <a:xfrm>
            <a:off x="8169410" y="1761921"/>
            <a:ext cx="187391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plant</a:t>
            </a:r>
            <a:r>
              <a:rPr sz="4000" dirty="0">
                <a:solidFill>
                  <a:srgbClr val="60FF4E"/>
                </a:solidFill>
                <a:latin typeface="Comic Sans MS" panose="030F0902030302020204" pitchFamily="66" charset="0"/>
              </a:rPr>
              <a:t>ed</a:t>
            </a:r>
          </a:p>
        </p:txBody>
      </p:sp>
      <p:sp>
        <p:nvSpPr>
          <p:cNvPr id="5" name="played">
            <a:extLst>
              <a:ext uri="{FF2B5EF4-FFF2-40B4-BE49-F238E27FC236}">
                <a16:creationId xmlns:a16="http://schemas.microsoft.com/office/drawing/2014/main" id="{15F97360-E79D-E293-5EB2-8A0BA952BCC4}"/>
              </a:ext>
            </a:extLst>
          </p:cNvPr>
          <p:cNvSpPr txBox="1"/>
          <p:nvPr/>
        </p:nvSpPr>
        <p:spPr>
          <a:xfrm>
            <a:off x="5409041" y="2619036"/>
            <a:ext cx="187711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paint</a:t>
            </a:r>
            <a:r>
              <a:rPr sz="4000" dirty="0">
                <a:solidFill>
                  <a:srgbClr val="60FF4E"/>
                </a:solidFill>
                <a:latin typeface="Comic Sans MS" panose="030F0902030302020204" pitchFamily="66" charset="0"/>
              </a:rPr>
              <a:t>ed</a:t>
            </a:r>
          </a:p>
        </p:txBody>
      </p:sp>
      <p:sp>
        <p:nvSpPr>
          <p:cNvPr id="6" name="matched">
            <a:extLst>
              <a:ext uri="{FF2B5EF4-FFF2-40B4-BE49-F238E27FC236}">
                <a16:creationId xmlns:a16="http://schemas.microsoft.com/office/drawing/2014/main" id="{EC331331-8AFD-CE5C-98FC-82AC906BCFB1}"/>
              </a:ext>
            </a:extLst>
          </p:cNvPr>
          <p:cNvSpPr txBox="1"/>
          <p:nvPr/>
        </p:nvSpPr>
        <p:spPr>
          <a:xfrm>
            <a:off x="6096000" y="3544024"/>
            <a:ext cx="214802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bak</a:t>
            </a:r>
            <a:r>
              <a:rPr sz="4000" dirty="0">
                <a:solidFill>
                  <a:srgbClr val="60FF4E"/>
                </a:solidFill>
                <a:latin typeface="Comic Sans MS" panose="030F0902030302020204" pitchFamily="66" charset="0"/>
              </a:rPr>
              <a:t>ed</a:t>
            </a:r>
          </a:p>
        </p:txBody>
      </p:sp>
      <p:sp>
        <p:nvSpPr>
          <p:cNvPr id="7" name="listened">
            <a:extLst>
              <a:ext uri="{FF2B5EF4-FFF2-40B4-BE49-F238E27FC236}">
                <a16:creationId xmlns:a16="http://schemas.microsoft.com/office/drawing/2014/main" id="{B2657319-D39A-FAE2-E150-2DD209692B73}"/>
              </a:ext>
            </a:extLst>
          </p:cNvPr>
          <p:cNvSpPr txBox="1"/>
          <p:nvPr/>
        </p:nvSpPr>
        <p:spPr>
          <a:xfrm>
            <a:off x="8662068" y="3897731"/>
            <a:ext cx="214802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stay</a:t>
            </a:r>
            <a:r>
              <a:rPr sz="4000" dirty="0">
                <a:solidFill>
                  <a:srgbClr val="60FF4E"/>
                </a:solidFill>
                <a:latin typeface="Comic Sans MS" panose="030F0902030302020204" pitchFamily="66" charset="0"/>
              </a:rPr>
              <a:t>ed</a:t>
            </a:r>
          </a:p>
        </p:txBody>
      </p:sp>
      <p:sp>
        <p:nvSpPr>
          <p:cNvPr id="8" name="moved">
            <a:extLst>
              <a:ext uri="{FF2B5EF4-FFF2-40B4-BE49-F238E27FC236}">
                <a16:creationId xmlns:a16="http://schemas.microsoft.com/office/drawing/2014/main" id="{A98F683D-4284-D983-22B4-019893F4224B}"/>
              </a:ext>
            </a:extLst>
          </p:cNvPr>
          <p:cNvSpPr txBox="1"/>
          <p:nvPr/>
        </p:nvSpPr>
        <p:spPr>
          <a:xfrm>
            <a:off x="8736436" y="5490191"/>
            <a:ext cx="181620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need</a:t>
            </a:r>
            <a:r>
              <a:rPr sz="4000" dirty="0">
                <a:solidFill>
                  <a:srgbClr val="60FF4E"/>
                </a:solidFill>
                <a:latin typeface="Comic Sans MS" panose="030F0902030302020204" pitchFamily="66" charset="0"/>
              </a:rPr>
              <a:t>ed</a:t>
            </a:r>
          </a:p>
        </p:txBody>
      </p:sp>
      <p:sp>
        <p:nvSpPr>
          <p:cNvPr id="9" name="opened">
            <a:extLst>
              <a:ext uri="{FF2B5EF4-FFF2-40B4-BE49-F238E27FC236}">
                <a16:creationId xmlns:a16="http://schemas.microsoft.com/office/drawing/2014/main" id="{1647618A-44E7-0BF0-FB82-9166D296C155}"/>
              </a:ext>
            </a:extLst>
          </p:cNvPr>
          <p:cNvSpPr txBox="1"/>
          <p:nvPr/>
        </p:nvSpPr>
        <p:spPr>
          <a:xfrm>
            <a:off x="4754248" y="4296725"/>
            <a:ext cx="171521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visit</a:t>
            </a:r>
            <a:r>
              <a:rPr sz="4000" dirty="0">
                <a:solidFill>
                  <a:srgbClr val="60FF4E"/>
                </a:solidFill>
                <a:latin typeface="Comic Sans MS" panose="030F0902030302020204" pitchFamily="66" charset="0"/>
              </a:rPr>
              <a:t>ed</a:t>
            </a:r>
          </a:p>
        </p:txBody>
      </p:sp>
      <p:pic>
        <p:nvPicPr>
          <p:cNvPr id="10" name="01 Funny Chase Music A.mp3" descr="01 Funny Chase Music A.mp3">
            <a:extLst>
              <a:ext uri="{FF2B5EF4-FFF2-40B4-BE49-F238E27FC236}">
                <a16:creationId xmlns:a16="http://schemas.microsoft.com/office/drawing/2014/main" id="{9BF64ECC-D02F-CF29-D207-6588BC992FD0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2181" y="7068695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01 Funny Chase Music A.mp3" descr="01 Funny Chase Music A.mp3">
            <a:extLst>
              <a:ext uri="{FF2B5EF4-FFF2-40B4-BE49-F238E27FC236}">
                <a16:creationId xmlns:a16="http://schemas.microsoft.com/office/drawing/2014/main" id="{F8B01C5F-208F-0A57-F488-3B8F6BE9CDC5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68498" y="7157623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36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7519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247519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5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dvAuto="0"/>
      <p:bldP spid="3" grpId="0" animBg="1" advAuto="0"/>
      <p:bldP spid="4" grpId="0" animBg="1" advAuto="0"/>
      <p:bldP spid="5" grpId="0" animBg="1" advAuto="0"/>
      <p:bldP spid="5" grpId="1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tched">
            <a:extLst>
              <a:ext uri="{FF2B5EF4-FFF2-40B4-BE49-F238E27FC236}">
                <a16:creationId xmlns:a16="http://schemas.microsoft.com/office/drawing/2014/main" id="{337D27AA-1C69-11CD-0892-3AF2848D532B}"/>
              </a:ext>
            </a:extLst>
          </p:cNvPr>
          <p:cNvSpPr txBox="1"/>
          <p:nvPr/>
        </p:nvSpPr>
        <p:spPr>
          <a:xfrm>
            <a:off x="4608678" y="2030618"/>
            <a:ext cx="3261158" cy="1456809"/>
          </a:xfrm>
          <a:prstGeom prst="rect">
            <a:avLst/>
          </a:prstGeom>
          <a:ln w="57150">
            <a:solidFill>
              <a:srgbClr val="FF0000"/>
            </a:solidFill>
            <a:prstDash val="lgDash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100">
                <a:solidFill>
                  <a:srgbClr val="1C7EFF"/>
                </a:solidFill>
              </a:defRPr>
            </a:lvl1pPr>
          </a:lstStyle>
          <a:p>
            <a:r>
              <a:rPr lang="en-US" sz="8800" b="1" dirty="0"/>
              <a:t>stay</a:t>
            </a:r>
            <a:r>
              <a:rPr sz="8800" b="1" dirty="0"/>
              <a:t>ed</a:t>
            </a:r>
          </a:p>
        </p:txBody>
      </p:sp>
      <p:pic>
        <p:nvPicPr>
          <p:cNvPr id="6" name="Fanfare Trumpet Announcement Effect #3 Free Sound Effects.mp3" descr="Fanfare Trumpet Announcement Effect #3 Free Sound Effects.mp3">
            <a:extLst>
              <a:ext uri="{FF2B5EF4-FFF2-40B4-BE49-F238E27FC236}">
                <a16:creationId xmlns:a16="http://schemas.microsoft.com/office/drawing/2014/main" id="{38C82489-3765-0023-3B6B-6C036220613E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870" y="7270646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287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hich one doesn’t belong?">
            <a:extLst>
              <a:ext uri="{FF2B5EF4-FFF2-40B4-BE49-F238E27FC236}">
                <a16:creationId xmlns:a16="http://schemas.microsoft.com/office/drawing/2014/main" id="{441AB5AD-7D18-34BF-A905-67A6001F8DD9}"/>
              </a:ext>
            </a:extLst>
          </p:cNvPr>
          <p:cNvSpPr txBox="1">
            <a:spLocks/>
          </p:cNvSpPr>
          <p:nvPr/>
        </p:nvSpPr>
        <p:spPr>
          <a:xfrm>
            <a:off x="0" y="589822"/>
            <a:ext cx="12405916" cy="14655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6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FF40FF"/>
                </a:solidFill>
                <a:latin typeface="Gill Sans Ultra Bold" panose="020B0A02020104020203" pitchFamily="34" charset="77"/>
              </a:rPr>
              <a:t>Which one doesn’t belong?</a:t>
            </a:r>
          </a:p>
        </p:txBody>
      </p:sp>
      <p:sp>
        <p:nvSpPr>
          <p:cNvPr id="3" name="washed">
            <a:extLst>
              <a:ext uri="{FF2B5EF4-FFF2-40B4-BE49-F238E27FC236}">
                <a16:creationId xmlns:a16="http://schemas.microsoft.com/office/drawing/2014/main" id="{8F0895A3-1E1F-6EDB-9380-B1B85F32F198}"/>
              </a:ext>
            </a:extLst>
          </p:cNvPr>
          <p:cNvSpPr txBox="1"/>
          <p:nvPr/>
        </p:nvSpPr>
        <p:spPr>
          <a:xfrm>
            <a:off x="8769005" y="1472537"/>
            <a:ext cx="174656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b="1" dirty="0"/>
              <a:t>wash</a:t>
            </a:r>
            <a:r>
              <a:rPr sz="4000" b="1" dirty="0">
                <a:solidFill>
                  <a:srgbClr val="00FDFF"/>
                </a:solidFill>
              </a:rPr>
              <a:t>ed</a:t>
            </a:r>
          </a:p>
        </p:txBody>
      </p:sp>
      <p:sp>
        <p:nvSpPr>
          <p:cNvPr id="4" name="looked">
            <a:extLst>
              <a:ext uri="{FF2B5EF4-FFF2-40B4-BE49-F238E27FC236}">
                <a16:creationId xmlns:a16="http://schemas.microsoft.com/office/drawing/2014/main" id="{74F43703-752E-BD7C-ED4A-A6F76680A6D1}"/>
              </a:ext>
            </a:extLst>
          </p:cNvPr>
          <p:cNvSpPr txBox="1"/>
          <p:nvPr/>
        </p:nvSpPr>
        <p:spPr>
          <a:xfrm>
            <a:off x="5826947" y="2657935"/>
            <a:ext cx="154728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b="1"/>
              <a:t>look</a:t>
            </a:r>
            <a:r>
              <a:rPr sz="4000" b="1">
                <a:solidFill>
                  <a:srgbClr val="00FDFF"/>
                </a:solidFill>
              </a:rPr>
              <a:t>ed</a:t>
            </a:r>
          </a:p>
        </p:txBody>
      </p:sp>
      <p:sp>
        <p:nvSpPr>
          <p:cNvPr id="5" name="closed">
            <a:extLst>
              <a:ext uri="{FF2B5EF4-FFF2-40B4-BE49-F238E27FC236}">
                <a16:creationId xmlns:a16="http://schemas.microsoft.com/office/drawing/2014/main" id="{8E4F7C5C-0982-A001-A4EE-1D95D22E5430}"/>
              </a:ext>
            </a:extLst>
          </p:cNvPr>
          <p:cNvSpPr txBox="1"/>
          <p:nvPr/>
        </p:nvSpPr>
        <p:spPr>
          <a:xfrm>
            <a:off x="6624921" y="4567136"/>
            <a:ext cx="145873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b="1"/>
              <a:t>clos</a:t>
            </a:r>
            <a:r>
              <a:rPr sz="4000" b="1">
                <a:solidFill>
                  <a:srgbClr val="00FDFF"/>
                </a:solidFill>
              </a:rPr>
              <a:t>ed</a:t>
            </a:r>
          </a:p>
        </p:txBody>
      </p:sp>
      <p:sp>
        <p:nvSpPr>
          <p:cNvPr id="6" name="fixed">
            <a:extLst>
              <a:ext uri="{FF2B5EF4-FFF2-40B4-BE49-F238E27FC236}">
                <a16:creationId xmlns:a16="http://schemas.microsoft.com/office/drawing/2014/main" id="{85DE2F57-AD30-087F-8233-07C46B280F1E}"/>
              </a:ext>
            </a:extLst>
          </p:cNvPr>
          <p:cNvSpPr txBox="1"/>
          <p:nvPr/>
        </p:nvSpPr>
        <p:spPr>
          <a:xfrm>
            <a:off x="9656236" y="3542637"/>
            <a:ext cx="1148328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4000" b="1" dirty="0"/>
              <a:t>fix</a:t>
            </a:r>
            <a:r>
              <a:rPr sz="4000" b="1" dirty="0">
                <a:solidFill>
                  <a:srgbClr val="00FDFF"/>
                </a:solidFill>
              </a:rPr>
              <a:t>ed</a:t>
            </a:r>
          </a:p>
        </p:txBody>
      </p:sp>
      <p:sp>
        <p:nvSpPr>
          <p:cNvPr id="7" name="coughed">
            <a:extLst>
              <a:ext uri="{FF2B5EF4-FFF2-40B4-BE49-F238E27FC236}">
                <a16:creationId xmlns:a16="http://schemas.microsoft.com/office/drawing/2014/main" id="{5928D1F3-66A3-7CE2-2D58-6FA7954B7CAA}"/>
              </a:ext>
            </a:extLst>
          </p:cNvPr>
          <p:cNvSpPr txBox="1"/>
          <p:nvPr/>
        </p:nvSpPr>
        <p:spPr>
          <a:xfrm>
            <a:off x="9122404" y="5550033"/>
            <a:ext cx="1734642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4000" b="1" dirty="0"/>
              <a:t>plant</a:t>
            </a:r>
            <a:r>
              <a:rPr sz="4000" b="1" dirty="0">
                <a:solidFill>
                  <a:srgbClr val="00FDFF"/>
                </a:solidFill>
              </a:rPr>
              <a:t>ed</a:t>
            </a:r>
          </a:p>
        </p:txBody>
      </p:sp>
      <p:sp>
        <p:nvSpPr>
          <p:cNvPr id="8" name="popped">
            <a:extLst>
              <a:ext uri="{FF2B5EF4-FFF2-40B4-BE49-F238E27FC236}">
                <a16:creationId xmlns:a16="http://schemas.microsoft.com/office/drawing/2014/main" id="{B16B5ECC-7106-4E58-593C-176AA1E996B6}"/>
              </a:ext>
            </a:extLst>
          </p:cNvPr>
          <p:cNvSpPr txBox="1"/>
          <p:nvPr/>
        </p:nvSpPr>
        <p:spPr>
          <a:xfrm>
            <a:off x="5043528" y="5270877"/>
            <a:ext cx="139820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4000" b="1" dirty="0"/>
              <a:t>bak</a:t>
            </a:r>
            <a:r>
              <a:rPr sz="4000" b="1" dirty="0">
                <a:solidFill>
                  <a:srgbClr val="00FDFF"/>
                </a:solidFill>
              </a:rPr>
              <a:t>ed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54C6764-E750-BE8E-FFE2-87F3904A1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096" y="1515423"/>
            <a:ext cx="2535296" cy="4793625"/>
          </a:xfrm>
          <a:prstGeom prst="rect">
            <a:avLst/>
          </a:prstGeom>
          <a:ln w="88900">
            <a:miter lim="400000"/>
          </a:ln>
        </p:spPr>
      </p:pic>
      <p:pic>
        <p:nvPicPr>
          <p:cNvPr id="10" name="01 Funny Chase Music A.mp3" descr="01 Funny Chase Music A.mp3">
            <a:extLst>
              <a:ext uri="{FF2B5EF4-FFF2-40B4-BE49-F238E27FC236}">
                <a16:creationId xmlns:a16="http://schemas.microsoft.com/office/drawing/2014/main" id="{5A12B50A-0B4C-8A9C-8335-14D8EBD5D00B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2787" y="7372936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301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7519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dvAuto="0"/>
      <p:bldP spid="3" grpId="0" animBg="1" advAuto="0"/>
      <p:bldP spid="4" grpId="0" animBg="1" advAuto="0"/>
      <p:bldP spid="4" grpId="1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tched">
            <a:extLst>
              <a:ext uri="{FF2B5EF4-FFF2-40B4-BE49-F238E27FC236}">
                <a16:creationId xmlns:a16="http://schemas.microsoft.com/office/drawing/2014/main" id="{337D27AA-1C69-11CD-0892-3AF2848D532B}"/>
              </a:ext>
            </a:extLst>
          </p:cNvPr>
          <p:cNvSpPr txBox="1"/>
          <p:nvPr/>
        </p:nvSpPr>
        <p:spPr>
          <a:xfrm>
            <a:off x="4608677" y="2030618"/>
            <a:ext cx="3695873" cy="1456809"/>
          </a:xfrm>
          <a:prstGeom prst="rect">
            <a:avLst/>
          </a:prstGeom>
          <a:ln w="57150">
            <a:solidFill>
              <a:srgbClr val="FF0000"/>
            </a:solidFill>
            <a:prstDash val="lgDash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100">
                <a:solidFill>
                  <a:srgbClr val="1C7EFF"/>
                </a:solidFill>
              </a:defRPr>
            </a:lvl1pPr>
          </a:lstStyle>
          <a:p>
            <a:r>
              <a:rPr lang="en-US" sz="8800" b="1" dirty="0"/>
              <a:t>plant</a:t>
            </a:r>
            <a:r>
              <a:rPr sz="8800" b="1" dirty="0"/>
              <a:t>ed</a:t>
            </a:r>
          </a:p>
        </p:txBody>
      </p:sp>
      <p:pic>
        <p:nvPicPr>
          <p:cNvPr id="6" name="Fanfare Trumpet Announcement Effect #3 Free Sound Effects.mp3" descr="Fanfare Trumpet Announcement Effect #3 Free Sound Effects.mp3">
            <a:extLst>
              <a:ext uri="{FF2B5EF4-FFF2-40B4-BE49-F238E27FC236}">
                <a16:creationId xmlns:a16="http://schemas.microsoft.com/office/drawing/2014/main" id="{38C82489-3765-0023-3B6B-6C036220613E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870" y="7270646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6997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y turn- which one is wrong?">
            <a:extLst>
              <a:ext uri="{FF2B5EF4-FFF2-40B4-BE49-F238E27FC236}">
                <a16:creationId xmlns:a16="http://schemas.microsoft.com/office/drawing/2014/main" id="{179E0F37-542C-344F-D4D3-93257F4A357B}"/>
              </a:ext>
            </a:extLst>
          </p:cNvPr>
          <p:cNvSpPr txBox="1">
            <a:spLocks/>
          </p:cNvSpPr>
          <p:nvPr/>
        </p:nvSpPr>
        <p:spPr>
          <a:xfrm>
            <a:off x="667431" y="270803"/>
            <a:ext cx="11921332" cy="1465561"/>
          </a:xfrm>
          <a:prstGeom prst="rect">
            <a:avLst/>
          </a:prstGeom>
        </p:spPr>
        <p:txBody>
          <a:bodyPr/>
          <a:lstStyle>
            <a:lvl1pPr marL="228600" indent="-228600" algn="l" defTabSz="40690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542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b="1" dirty="0">
                <a:solidFill>
                  <a:srgbClr val="009193"/>
                </a:solidFill>
              </a:rPr>
              <a:t>Which one is wrong?</a:t>
            </a:r>
          </a:p>
        </p:txBody>
      </p:sp>
      <p:sp>
        <p:nvSpPr>
          <p:cNvPr id="3" name="decided">
            <a:extLst>
              <a:ext uri="{FF2B5EF4-FFF2-40B4-BE49-F238E27FC236}">
                <a16:creationId xmlns:a16="http://schemas.microsoft.com/office/drawing/2014/main" id="{693F3419-0461-4992-E894-150582C11A02}"/>
              </a:ext>
            </a:extLst>
          </p:cNvPr>
          <p:cNvSpPr txBox="1"/>
          <p:nvPr/>
        </p:nvSpPr>
        <p:spPr>
          <a:xfrm>
            <a:off x="8817002" y="1231273"/>
            <a:ext cx="162063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3600" b="1" dirty="0"/>
              <a:t>decid</a:t>
            </a:r>
            <a:r>
              <a:rPr sz="3600" b="1" dirty="0">
                <a:solidFill>
                  <a:srgbClr val="9437FF"/>
                </a:solidFill>
              </a:rPr>
              <a:t>ed</a:t>
            </a:r>
          </a:p>
        </p:txBody>
      </p:sp>
      <p:sp>
        <p:nvSpPr>
          <p:cNvPr id="4" name="praised">
            <a:extLst>
              <a:ext uri="{FF2B5EF4-FFF2-40B4-BE49-F238E27FC236}">
                <a16:creationId xmlns:a16="http://schemas.microsoft.com/office/drawing/2014/main" id="{163B8165-3CAD-63DA-5C17-1A773992B330}"/>
              </a:ext>
            </a:extLst>
          </p:cNvPr>
          <p:cNvSpPr txBox="1"/>
          <p:nvPr/>
        </p:nvSpPr>
        <p:spPr>
          <a:xfrm>
            <a:off x="5459942" y="3416154"/>
            <a:ext cx="157222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3600" b="1" dirty="0"/>
              <a:t>p</a:t>
            </a:r>
            <a:r>
              <a:rPr lang="en-US" sz="3600" b="1" dirty="0"/>
              <a:t>aint</a:t>
            </a:r>
            <a:r>
              <a:rPr sz="3600" b="1" dirty="0">
                <a:solidFill>
                  <a:srgbClr val="9437FF"/>
                </a:solidFill>
              </a:rPr>
              <a:t>ed</a:t>
            </a:r>
          </a:p>
        </p:txBody>
      </p:sp>
      <p:sp>
        <p:nvSpPr>
          <p:cNvPr id="6" name="planted">
            <a:extLst>
              <a:ext uri="{FF2B5EF4-FFF2-40B4-BE49-F238E27FC236}">
                <a16:creationId xmlns:a16="http://schemas.microsoft.com/office/drawing/2014/main" id="{AAC1FBCD-244F-BEF8-5033-53FE4593FC68}"/>
              </a:ext>
            </a:extLst>
          </p:cNvPr>
          <p:cNvSpPr txBox="1"/>
          <p:nvPr/>
        </p:nvSpPr>
        <p:spPr>
          <a:xfrm>
            <a:off x="8998735" y="4529456"/>
            <a:ext cx="157222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3600" b="1"/>
              <a:t>plant</a:t>
            </a:r>
            <a:r>
              <a:rPr sz="3600" b="1">
                <a:solidFill>
                  <a:srgbClr val="9437FF"/>
                </a:solidFill>
              </a:rPr>
              <a:t>ed</a:t>
            </a:r>
          </a:p>
        </p:txBody>
      </p:sp>
      <p:sp>
        <p:nvSpPr>
          <p:cNvPr id="7" name="needed">
            <a:extLst>
              <a:ext uri="{FF2B5EF4-FFF2-40B4-BE49-F238E27FC236}">
                <a16:creationId xmlns:a16="http://schemas.microsoft.com/office/drawing/2014/main" id="{D37CB576-9951-BF28-1447-13CA357E1603}"/>
              </a:ext>
            </a:extLst>
          </p:cNvPr>
          <p:cNvSpPr txBox="1"/>
          <p:nvPr/>
        </p:nvSpPr>
        <p:spPr>
          <a:xfrm>
            <a:off x="5442853" y="2039361"/>
            <a:ext cx="154529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3600" b="1" dirty="0"/>
              <a:t>need</a:t>
            </a:r>
            <a:r>
              <a:rPr sz="3600" b="1" dirty="0">
                <a:solidFill>
                  <a:srgbClr val="9437FF"/>
                </a:solidFill>
              </a:rPr>
              <a:t>ed</a:t>
            </a:r>
          </a:p>
        </p:txBody>
      </p:sp>
      <p:sp>
        <p:nvSpPr>
          <p:cNvPr id="8" name="ended">
            <a:extLst>
              <a:ext uri="{FF2B5EF4-FFF2-40B4-BE49-F238E27FC236}">
                <a16:creationId xmlns:a16="http://schemas.microsoft.com/office/drawing/2014/main" id="{9C1E27A4-CED3-50D5-A474-66467D17F2D0}"/>
              </a:ext>
            </a:extLst>
          </p:cNvPr>
          <p:cNvSpPr txBox="1"/>
          <p:nvPr/>
        </p:nvSpPr>
        <p:spPr>
          <a:xfrm>
            <a:off x="9781208" y="2880364"/>
            <a:ext cx="1312860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3600" b="1" dirty="0"/>
              <a:t>end</a:t>
            </a:r>
            <a:r>
              <a:rPr sz="3600" b="1" dirty="0">
                <a:solidFill>
                  <a:srgbClr val="9437FF"/>
                </a:solidFill>
              </a:rPr>
              <a:t>ed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F1698C01-761D-031D-B6C0-E8FF84A88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579" y="1565431"/>
            <a:ext cx="3085997" cy="4730438"/>
          </a:xfrm>
          <a:prstGeom prst="rect">
            <a:avLst/>
          </a:prstGeom>
          <a:ln w="88900">
            <a:miter lim="400000"/>
          </a:ln>
        </p:spPr>
      </p:pic>
      <p:pic>
        <p:nvPicPr>
          <p:cNvPr id="10" name="01 Funny Chase Music A.mp3" descr="01 Funny Chase Music A.mp3">
            <a:extLst>
              <a:ext uri="{FF2B5EF4-FFF2-40B4-BE49-F238E27FC236}">
                <a16:creationId xmlns:a16="http://schemas.microsoft.com/office/drawing/2014/main" id="{AA4DE4E7-A233-B31F-451C-0385FF5A3372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0542" y="7078376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ended">
            <a:extLst>
              <a:ext uri="{FF2B5EF4-FFF2-40B4-BE49-F238E27FC236}">
                <a16:creationId xmlns:a16="http://schemas.microsoft.com/office/drawing/2014/main" id="{2133CD33-E307-0841-2D51-25E067C1D815}"/>
              </a:ext>
            </a:extLst>
          </p:cNvPr>
          <p:cNvSpPr txBox="1"/>
          <p:nvPr/>
        </p:nvSpPr>
        <p:spPr>
          <a:xfrm>
            <a:off x="5909862" y="4590675"/>
            <a:ext cx="1368131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3600" b="1" dirty="0"/>
              <a:t>visit</a:t>
            </a:r>
            <a:r>
              <a:rPr sz="3600" b="1" dirty="0">
                <a:solidFill>
                  <a:srgbClr val="9437FF"/>
                </a:solidFill>
              </a:rPr>
              <a:t>ed</a:t>
            </a:r>
          </a:p>
        </p:txBody>
      </p:sp>
      <p:sp>
        <p:nvSpPr>
          <p:cNvPr id="12" name="ended">
            <a:extLst>
              <a:ext uri="{FF2B5EF4-FFF2-40B4-BE49-F238E27FC236}">
                <a16:creationId xmlns:a16="http://schemas.microsoft.com/office/drawing/2014/main" id="{3E2A0F05-DDFD-3F74-A409-456A5719FDB6}"/>
              </a:ext>
            </a:extLst>
          </p:cNvPr>
          <p:cNvSpPr txBox="1"/>
          <p:nvPr/>
        </p:nvSpPr>
        <p:spPr>
          <a:xfrm>
            <a:off x="7750257" y="3020091"/>
            <a:ext cx="137787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sz="3600" b="1" dirty="0"/>
              <a:t>play</a:t>
            </a:r>
            <a:r>
              <a:rPr sz="3600" b="1" dirty="0">
                <a:solidFill>
                  <a:srgbClr val="9437FF"/>
                </a:solidFill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41840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dvAuto="0"/>
      <p:bldP spid="3" grpId="0" animBg="1" advAuto="0"/>
      <p:bldP spid="4" grpId="0" animBg="1" advAuto="0"/>
      <p:bldP spid="4" grpId="1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1" grpId="0" animBg="1" advAuto="0"/>
      <p:bldP spid="12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tched">
            <a:extLst>
              <a:ext uri="{FF2B5EF4-FFF2-40B4-BE49-F238E27FC236}">
                <a16:creationId xmlns:a16="http://schemas.microsoft.com/office/drawing/2014/main" id="{337D27AA-1C69-11CD-0892-3AF2848D532B}"/>
              </a:ext>
            </a:extLst>
          </p:cNvPr>
          <p:cNvSpPr txBox="1"/>
          <p:nvPr/>
        </p:nvSpPr>
        <p:spPr>
          <a:xfrm>
            <a:off x="4608677" y="2030618"/>
            <a:ext cx="3695873" cy="1456809"/>
          </a:xfrm>
          <a:prstGeom prst="rect">
            <a:avLst/>
          </a:prstGeom>
          <a:ln w="57150">
            <a:solidFill>
              <a:srgbClr val="FF0000"/>
            </a:solidFill>
            <a:prstDash val="lgDashDot"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5100">
                <a:solidFill>
                  <a:srgbClr val="1C7EFF"/>
                </a:solidFill>
              </a:defRPr>
            </a:lvl1pPr>
          </a:lstStyle>
          <a:p>
            <a:r>
              <a:rPr lang="en-US" sz="8800" b="1" dirty="0"/>
              <a:t>play</a:t>
            </a:r>
            <a:r>
              <a:rPr sz="8800" b="1" dirty="0"/>
              <a:t>ed</a:t>
            </a:r>
          </a:p>
        </p:txBody>
      </p:sp>
      <p:pic>
        <p:nvPicPr>
          <p:cNvPr id="6" name="Fanfare Trumpet Announcement Effect #3 Free Sound Effects.mp3" descr="Fanfare Trumpet Announcement Effect #3 Free Sound Effects.mp3">
            <a:extLst>
              <a:ext uri="{FF2B5EF4-FFF2-40B4-BE49-F238E27FC236}">
                <a16:creationId xmlns:a16="http://schemas.microsoft.com/office/drawing/2014/main" id="{38C82489-3765-0023-3B6B-6C036220613E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7870" y="7270646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028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22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the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/ɪd/, /d/, and /t/ sounds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planted some flowers yesterday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rgbClr val="009193"/>
                  </a:solidFill>
                  <a:prstDash val="solid"/>
                </a:ln>
                <a:solidFill>
                  <a:schemeClr val="accent2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1461759246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571999" y="478074"/>
            <a:ext cx="2291846" cy="1200329"/>
          </a:xfrm>
          <a:custGeom>
            <a:avLst/>
            <a:gdLst>
              <a:gd name="connsiteX0" fmla="*/ 0 w 2291846"/>
              <a:gd name="connsiteY0" fmla="*/ 0 h 1200329"/>
              <a:gd name="connsiteX1" fmla="*/ 550043 w 2291846"/>
              <a:gd name="connsiteY1" fmla="*/ 0 h 1200329"/>
              <a:gd name="connsiteX2" fmla="*/ 1054249 w 2291846"/>
              <a:gd name="connsiteY2" fmla="*/ 0 h 1200329"/>
              <a:gd name="connsiteX3" fmla="*/ 1673048 w 2291846"/>
              <a:gd name="connsiteY3" fmla="*/ 0 h 1200329"/>
              <a:gd name="connsiteX4" fmla="*/ 2291846 w 2291846"/>
              <a:gd name="connsiteY4" fmla="*/ 0 h 1200329"/>
              <a:gd name="connsiteX5" fmla="*/ 2291846 w 2291846"/>
              <a:gd name="connsiteY5" fmla="*/ 388106 h 1200329"/>
              <a:gd name="connsiteX6" fmla="*/ 2291846 w 2291846"/>
              <a:gd name="connsiteY6" fmla="*/ 764209 h 1200329"/>
              <a:gd name="connsiteX7" fmla="*/ 2291846 w 2291846"/>
              <a:gd name="connsiteY7" fmla="*/ 1200329 h 1200329"/>
              <a:gd name="connsiteX8" fmla="*/ 1718885 w 2291846"/>
              <a:gd name="connsiteY8" fmla="*/ 1200329 h 1200329"/>
              <a:gd name="connsiteX9" fmla="*/ 1214678 w 2291846"/>
              <a:gd name="connsiteY9" fmla="*/ 1200329 h 1200329"/>
              <a:gd name="connsiteX10" fmla="*/ 641717 w 2291846"/>
              <a:gd name="connsiteY10" fmla="*/ 1200329 h 1200329"/>
              <a:gd name="connsiteX11" fmla="*/ 0 w 2291846"/>
              <a:gd name="connsiteY11" fmla="*/ 1200329 h 1200329"/>
              <a:gd name="connsiteX12" fmla="*/ 0 w 2291846"/>
              <a:gd name="connsiteY12" fmla="*/ 812223 h 1200329"/>
              <a:gd name="connsiteX13" fmla="*/ 0 w 2291846"/>
              <a:gd name="connsiteY13" fmla="*/ 424116 h 1200329"/>
              <a:gd name="connsiteX14" fmla="*/ 0 w 2291846"/>
              <a:gd name="connsiteY1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91846" h="1200329" extrusionOk="0">
                <a:moveTo>
                  <a:pt x="0" y="0"/>
                </a:moveTo>
                <a:cubicBezTo>
                  <a:pt x="188556" y="-42428"/>
                  <a:pt x="329716" y="1022"/>
                  <a:pt x="550043" y="0"/>
                </a:cubicBezTo>
                <a:cubicBezTo>
                  <a:pt x="770370" y="-1022"/>
                  <a:pt x="944841" y="23347"/>
                  <a:pt x="1054249" y="0"/>
                </a:cubicBezTo>
                <a:cubicBezTo>
                  <a:pt x="1163657" y="-23347"/>
                  <a:pt x="1471477" y="55843"/>
                  <a:pt x="1673048" y="0"/>
                </a:cubicBezTo>
                <a:cubicBezTo>
                  <a:pt x="1874619" y="-55843"/>
                  <a:pt x="2108235" y="71239"/>
                  <a:pt x="2291846" y="0"/>
                </a:cubicBezTo>
                <a:cubicBezTo>
                  <a:pt x="2295485" y="106620"/>
                  <a:pt x="2259850" y="250410"/>
                  <a:pt x="2291846" y="388106"/>
                </a:cubicBezTo>
                <a:cubicBezTo>
                  <a:pt x="2323842" y="525802"/>
                  <a:pt x="2250145" y="615648"/>
                  <a:pt x="2291846" y="764209"/>
                </a:cubicBezTo>
                <a:cubicBezTo>
                  <a:pt x="2333547" y="912770"/>
                  <a:pt x="2242712" y="1028836"/>
                  <a:pt x="2291846" y="1200329"/>
                </a:cubicBezTo>
                <a:cubicBezTo>
                  <a:pt x="2142400" y="1219077"/>
                  <a:pt x="1865010" y="1184392"/>
                  <a:pt x="1718885" y="1200329"/>
                </a:cubicBezTo>
                <a:cubicBezTo>
                  <a:pt x="1572760" y="1216266"/>
                  <a:pt x="1358772" y="1186156"/>
                  <a:pt x="1214678" y="1200329"/>
                </a:cubicBezTo>
                <a:cubicBezTo>
                  <a:pt x="1070584" y="1214502"/>
                  <a:pt x="795368" y="1173953"/>
                  <a:pt x="641717" y="1200329"/>
                </a:cubicBezTo>
                <a:cubicBezTo>
                  <a:pt x="488066" y="1226705"/>
                  <a:pt x="134529" y="1135559"/>
                  <a:pt x="0" y="1200329"/>
                </a:cubicBezTo>
                <a:cubicBezTo>
                  <a:pt x="-22892" y="1065119"/>
                  <a:pt x="32864" y="933028"/>
                  <a:pt x="0" y="812223"/>
                </a:cubicBezTo>
                <a:cubicBezTo>
                  <a:pt x="-32864" y="691418"/>
                  <a:pt x="32799" y="544289"/>
                  <a:pt x="0" y="424116"/>
                </a:cubicBezTo>
                <a:cubicBezTo>
                  <a:pt x="-32799" y="303943"/>
                  <a:pt x="23771" y="180863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study</a:t>
            </a:r>
          </a:p>
        </p:txBody>
      </p:sp>
      <p:pic>
        <p:nvPicPr>
          <p:cNvPr id="7" name="Picture 6" descr="A child writing in a book&#10;&#10;Description automatically generated">
            <a:extLst>
              <a:ext uri="{FF2B5EF4-FFF2-40B4-BE49-F238E27FC236}">
                <a16:creationId xmlns:a16="http://schemas.microsoft.com/office/drawing/2014/main" id="{53F31B64-1935-A155-FC79-BA1244D878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0357" r="12121" b="8283"/>
          <a:stretch/>
        </p:blipFill>
        <p:spPr>
          <a:xfrm>
            <a:off x="451261" y="1690445"/>
            <a:ext cx="2671948" cy="2921330"/>
          </a:xfrm>
          <a:prstGeom prst="roundRect">
            <a:avLst/>
          </a:prstGeom>
        </p:spPr>
      </p:pic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70665"/>
            <a:ext cx="3185913" cy="26411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572865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1679618" y="401726"/>
            <a:ext cx="7511929" cy="1200329"/>
          </a:xfrm>
          <a:custGeom>
            <a:avLst/>
            <a:gdLst>
              <a:gd name="connsiteX0" fmla="*/ 0 w 7511929"/>
              <a:gd name="connsiteY0" fmla="*/ 0 h 1200329"/>
              <a:gd name="connsiteX1" fmla="*/ 502721 w 7511929"/>
              <a:gd name="connsiteY1" fmla="*/ 0 h 1200329"/>
              <a:gd name="connsiteX2" fmla="*/ 855204 w 7511929"/>
              <a:gd name="connsiteY2" fmla="*/ 0 h 1200329"/>
              <a:gd name="connsiteX3" fmla="*/ 1583283 w 7511929"/>
              <a:gd name="connsiteY3" fmla="*/ 0 h 1200329"/>
              <a:gd name="connsiteX4" fmla="*/ 2086005 w 7511929"/>
              <a:gd name="connsiteY4" fmla="*/ 0 h 1200329"/>
              <a:gd name="connsiteX5" fmla="*/ 2588726 w 7511929"/>
              <a:gd name="connsiteY5" fmla="*/ 0 h 1200329"/>
              <a:gd name="connsiteX6" fmla="*/ 3316806 w 7511929"/>
              <a:gd name="connsiteY6" fmla="*/ 0 h 1200329"/>
              <a:gd name="connsiteX7" fmla="*/ 3744408 w 7511929"/>
              <a:gd name="connsiteY7" fmla="*/ 0 h 1200329"/>
              <a:gd name="connsiteX8" fmla="*/ 4472487 w 7511929"/>
              <a:gd name="connsiteY8" fmla="*/ 0 h 1200329"/>
              <a:gd name="connsiteX9" fmla="*/ 5200566 w 7511929"/>
              <a:gd name="connsiteY9" fmla="*/ 0 h 1200329"/>
              <a:gd name="connsiteX10" fmla="*/ 5778407 w 7511929"/>
              <a:gd name="connsiteY10" fmla="*/ 0 h 1200329"/>
              <a:gd name="connsiteX11" fmla="*/ 6506486 w 7511929"/>
              <a:gd name="connsiteY11" fmla="*/ 0 h 1200329"/>
              <a:gd name="connsiteX12" fmla="*/ 7009208 w 7511929"/>
              <a:gd name="connsiteY12" fmla="*/ 0 h 1200329"/>
              <a:gd name="connsiteX13" fmla="*/ 7511929 w 7511929"/>
              <a:gd name="connsiteY13" fmla="*/ 0 h 1200329"/>
              <a:gd name="connsiteX14" fmla="*/ 7511929 w 7511929"/>
              <a:gd name="connsiteY14" fmla="*/ 412113 h 1200329"/>
              <a:gd name="connsiteX15" fmla="*/ 7511929 w 7511929"/>
              <a:gd name="connsiteY15" fmla="*/ 812223 h 1200329"/>
              <a:gd name="connsiteX16" fmla="*/ 7511929 w 7511929"/>
              <a:gd name="connsiteY16" fmla="*/ 1200329 h 1200329"/>
              <a:gd name="connsiteX17" fmla="*/ 6858969 w 7511929"/>
              <a:gd name="connsiteY17" fmla="*/ 1200329 h 1200329"/>
              <a:gd name="connsiteX18" fmla="*/ 6281128 w 7511929"/>
              <a:gd name="connsiteY18" fmla="*/ 1200329 h 1200329"/>
              <a:gd name="connsiteX19" fmla="*/ 5928646 w 7511929"/>
              <a:gd name="connsiteY19" fmla="*/ 1200329 h 1200329"/>
              <a:gd name="connsiteX20" fmla="*/ 5501043 w 7511929"/>
              <a:gd name="connsiteY20" fmla="*/ 1200329 h 1200329"/>
              <a:gd name="connsiteX21" fmla="*/ 4772964 w 7511929"/>
              <a:gd name="connsiteY21" fmla="*/ 1200329 h 1200329"/>
              <a:gd name="connsiteX22" fmla="*/ 4195123 w 7511929"/>
              <a:gd name="connsiteY22" fmla="*/ 1200329 h 1200329"/>
              <a:gd name="connsiteX23" fmla="*/ 3767521 w 7511929"/>
              <a:gd name="connsiteY23" fmla="*/ 1200329 h 1200329"/>
              <a:gd name="connsiteX24" fmla="*/ 3189681 w 7511929"/>
              <a:gd name="connsiteY24" fmla="*/ 1200329 h 1200329"/>
              <a:gd name="connsiteX25" fmla="*/ 2837198 w 7511929"/>
              <a:gd name="connsiteY25" fmla="*/ 1200329 h 1200329"/>
              <a:gd name="connsiteX26" fmla="*/ 2484715 w 7511929"/>
              <a:gd name="connsiteY26" fmla="*/ 1200329 h 1200329"/>
              <a:gd name="connsiteX27" fmla="*/ 1906874 w 7511929"/>
              <a:gd name="connsiteY27" fmla="*/ 1200329 h 1200329"/>
              <a:gd name="connsiteX28" fmla="*/ 1479272 w 7511929"/>
              <a:gd name="connsiteY28" fmla="*/ 1200329 h 1200329"/>
              <a:gd name="connsiteX29" fmla="*/ 826312 w 7511929"/>
              <a:gd name="connsiteY29" fmla="*/ 1200329 h 1200329"/>
              <a:gd name="connsiteX30" fmla="*/ 0 w 7511929"/>
              <a:gd name="connsiteY30" fmla="*/ 1200329 h 1200329"/>
              <a:gd name="connsiteX31" fmla="*/ 0 w 7511929"/>
              <a:gd name="connsiteY31" fmla="*/ 788216 h 1200329"/>
              <a:gd name="connsiteX32" fmla="*/ 0 w 7511929"/>
              <a:gd name="connsiteY32" fmla="*/ 376103 h 1200329"/>
              <a:gd name="connsiteX33" fmla="*/ 0 w 7511929"/>
              <a:gd name="connsiteY33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511929" h="1200329" extrusionOk="0">
                <a:moveTo>
                  <a:pt x="0" y="0"/>
                </a:moveTo>
                <a:cubicBezTo>
                  <a:pt x="137666" y="-35451"/>
                  <a:pt x="327744" y="19037"/>
                  <a:pt x="502721" y="0"/>
                </a:cubicBezTo>
                <a:cubicBezTo>
                  <a:pt x="677698" y="-19037"/>
                  <a:pt x="719858" y="26005"/>
                  <a:pt x="855204" y="0"/>
                </a:cubicBezTo>
                <a:cubicBezTo>
                  <a:pt x="990550" y="-26005"/>
                  <a:pt x="1432771" y="44537"/>
                  <a:pt x="1583283" y="0"/>
                </a:cubicBezTo>
                <a:cubicBezTo>
                  <a:pt x="1733795" y="-44537"/>
                  <a:pt x="1884911" y="11998"/>
                  <a:pt x="2086005" y="0"/>
                </a:cubicBezTo>
                <a:cubicBezTo>
                  <a:pt x="2287099" y="-11998"/>
                  <a:pt x="2380130" y="12643"/>
                  <a:pt x="2588726" y="0"/>
                </a:cubicBezTo>
                <a:cubicBezTo>
                  <a:pt x="2797322" y="-12643"/>
                  <a:pt x="3125129" y="62004"/>
                  <a:pt x="3316806" y="0"/>
                </a:cubicBezTo>
                <a:cubicBezTo>
                  <a:pt x="3508483" y="-62004"/>
                  <a:pt x="3620507" y="2479"/>
                  <a:pt x="3744408" y="0"/>
                </a:cubicBezTo>
                <a:cubicBezTo>
                  <a:pt x="3868309" y="-2479"/>
                  <a:pt x="4205109" y="58833"/>
                  <a:pt x="4472487" y="0"/>
                </a:cubicBezTo>
                <a:cubicBezTo>
                  <a:pt x="4739865" y="-58833"/>
                  <a:pt x="5028528" y="35603"/>
                  <a:pt x="5200566" y="0"/>
                </a:cubicBezTo>
                <a:cubicBezTo>
                  <a:pt x="5372604" y="-35603"/>
                  <a:pt x="5642422" y="49807"/>
                  <a:pt x="5778407" y="0"/>
                </a:cubicBezTo>
                <a:cubicBezTo>
                  <a:pt x="5914392" y="-49807"/>
                  <a:pt x="6272627" y="12678"/>
                  <a:pt x="6506486" y="0"/>
                </a:cubicBezTo>
                <a:cubicBezTo>
                  <a:pt x="6740345" y="-12678"/>
                  <a:pt x="6785490" y="49156"/>
                  <a:pt x="7009208" y="0"/>
                </a:cubicBezTo>
                <a:cubicBezTo>
                  <a:pt x="7232926" y="-49156"/>
                  <a:pt x="7314210" y="21526"/>
                  <a:pt x="7511929" y="0"/>
                </a:cubicBezTo>
                <a:cubicBezTo>
                  <a:pt x="7524934" y="115104"/>
                  <a:pt x="7469656" y="231881"/>
                  <a:pt x="7511929" y="412113"/>
                </a:cubicBezTo>
                <a:cubicBezTo>
                  <a:pt x="7554202" y="592345"/>
                  <a:pt x="7500073" y="632069"/>
                  <a:pt x="7511929" y="812223"/>
                </a:cubicBezTo>
                <a:cubicBezTo>
                  <a:pt x="7523785" y="992377"/>
                  <a:pt x="7495829" y="1116045"/>
                  <a:pt x="7511929" y="1200329"/>
                </a:cubicBezTo>
                <a:cubicBezTo>
                  <a:pt x="7187521" y="1210272"/>
                  <a:pt x="7103137" y="1163020"/>
                  <a:pt x="6858969" y="1200329"/>
                </a:cubicBezTo>
                <a:cubicBezTo>
                  <a:pt x="6614801" y="1237638"/>
                  <a:pt x="6535030" y="1188203"/>
                  <a:pt x="6281128" y="1200329"/>
                </a:cubicBezTo>
                <a:cubicBezTo>
                  <a:pt x="6027226" y="1212455"/>
                  <a:pt x="6028676" y="1164065"/>
                  <a:pt x="5928646" y="1200329"/>
                </a:cubicBezTo>
                <a:cubicBezTo>
                  <a:pt x="5828616" y="1236593"/>
                  <a:pt x="5678227" y="1163659"/>
                  <a:pt x="5501043" y="1200329"/>
                </a:cubicBezTo>
                <a:cubicBezTo>
                  <a:pt x="5323859" y="1236999"/>
                  <a:pt x="5123081" y="1142593"/>
                  <a:pt x="4772964" y="1200329"/>
                </a:cubicBezTo>
                <a:cubicBezTo>
                  <a:pt x="4422847" y="1258065"/>
                  <a:pt x="4318953" y="1142082"/>
                  <a:pt x="4195123" y="1200329"/>
                </a:cubicBezTo>
                <a:cubicBezTo>
                  <a:pt x="4071293" y="1258576"/>
                  <a:pt x="3903355" y="1153251"/>
                  <a:pt x="3767521" y="1200329"/>
                </a:cubicBezTo>
                <a:cubicBezTo>
                  <a:pt x="3631687" y="1247407"/>
                  <a:pt x="3352453" y="1155615"/>
                  <a:pt x="3189681" y="1200329"/>
                </a:cubicBezTo>
                <a:cubicBezTo>
                  <a:pt x="3026909" y="1245043"/>
                  <a:pt x="2962206" y="1191898"/>
                  <a:pt x="2837198" y="1200329"/>
                </a:cubicBezTo>
                <a:cubicBezTo>
                  <a:pt x="2712190" y="1208760"/>
                  <a:pt x="2616222" y="1189682"/>
                  <a:pt x="2484715" y="1200329"/>
                </a:cubicBezTo>
                <a:cubicBezTo>
                  <a:pt x="2353208" y="1210976"/>
                  <a:pt x="2160313" y="1139106"/>
                  <a:pt x="1906874" y="1200329"/>
                </a:cubicBezTo>
                <a:cubicBezTo>
                  <a:pt x="1653435" y="1261552"/>
                  <a:pt x="1588162" y="1165349"/>
                  <a:pt x="1479272" y="1200329"/>
                </a:cubicBezTo>
                <a:cubicBezTo>
                  <a:pt x="1370382" y="1235309"/>
                  <a:pt x="984365" y="1170619"/>
                  <a:pt x="826312" y="1200329"/>
                </a:cubicBezTo>
                <a:cubicBezTo>
                  <a:pt x="668259" y="1230039"/>
                  <a:pt x="260424" y="1170024"/>
                  <a:pt x="0" y="1200329"/>
                </a:cubicBezTo>
                <a:cubicBezTo>
                  <a:pt x="-24998" y="1061153"/>
                  <a:pt x="147" y="930965"/>
                  <a:pt x="0" y="788216"/>
                </a:cubicBezTo>
                <a:cubicBezTo>
                  <a:pt x="-147" y="645467"/>
                  <a:pt x="12884" y="537369"/>
                  <a:pt x="0" y="376103"/>
                </a:cubicBezTo>
                <a:cubicBezTo>
                  <a:pt x="-12884" y="214837"/>
                  <a:pt x="23624" y="121927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</a:t>
            </a:r>
            <a:r>
              <a:rPr lang="en-US" sz="7200" b="1" cap="none" spc="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lant some flowers</a:t>
            </a:r>
          </a:p>
        </p:txBody>
      </p:sp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70665"/>
            <a:ext cx="3185913" cy="2641110"/>
          </a:xfrm>
          <a:prstGeom prst="roundRect">
            <a:avLst/>
          </a:prstGeom>
        </p:spPr>
      </p:pic>
      <p:pic>
        <p:nvPicPr>
          <p:cNvPr id="3" name="Picture 2" descr="A cartoon of a child planting a flower&#10;&#10;Description automatically generated">
            <a:extLst>
              <a:ext uri="{FF2B5EF4-FFF2-40B4-BE49-F238E27FC236}">
                <a16:creationId xmlns:a16="http://schemas.microsoft.com/office/drawing/2014/main" id="{F66D037D-553B-D012-C9B1-D43ADFF310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0" t="19294" r="9834" b="5565"/>
          <a:stretch/>
        </p:blipFill>
        <p:spPr>
          <a:xfrm>
            <a:off x="410776" y="1755431"/>
            <a:ext cx="3185913" cy="28857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055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783172" y="48771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088932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794784" y="429029"/>
            <a:ext cx="8563756" cy="1200329"/>
          </a:xfrm>
          <a:custGeom>
            <a:avLst/>
            <a:gdLst>
              <a:gd name="connsiteX0" fmla="*/ 0 w 8563756"/>
              <a:gd name="connsiteY0" fmla="*/ 0 h 1200329"/>
              <a:gd name="connsiteX1" fmla="*/ 485280 w 8563756"/>
              <a:gd name="connsiteY1" fmla="*/ 0 h 1200329"/>
              <a:gd name="connsiteX2" fmla="*/ 799284 w 8563756"/>
              <a:gd name="connsiteY2" fmla="*/ 0 h 1200329"/>
              <a:gd name="connsiteX3" fmla="*/ 1541476 w 8563756"/>
              <a:gd name="connsiteY3" fmla="*/ 0 h 1200329"/>
              <a:gd name="connsiteX4" fmla="*/ 2026756 w 8563756"/>
              <a:gd name="connsiteY4" fmla="*/ 0 h 1200329"/>
              <a:gd name="connsiteX5" fmla="*/ 2512035 w 8563756"/>
              <a:gd name="connsiteY5" fmla="*/ 0 h 1200329"/>
              <a:gd name="connsiteX6" fmla="*/ 3254227 w 8563756"/>
              <a:gd name="connsiteY6" fmla="*/ 0 h 1200329"/>
              <a:gd name="connsiteX7" fmla="*/ 3653869 w 8563756"/>
              <a:gd name="connsiteY7" fmla="*/ 0 h 1200329"/>
              <a:gd name="connsiteX8" fmla="*/ 4396061 w 8563756"/>
              <a:gd name="connsiteY8" fmla="*/ 0 h 1200329"/>
              <a:gd name="connsiteX9" fmla="*/ 5138254 w 8563756"/>
              <a:gd name="connsiteY9" fmla="*/ 0 h 1200329"/>
              <a:gd name="connsiteX10" fmla="*/ 5709171 w 8563756"/>
              <a:gd name="connsiteY10" fmla="*/ 0 h 1200329"/>
              <a:gd name="connsiteX11" fmla="*/ 6451363 w 8563756"/>
              <a:gd name="connsiteY11" fmla="*/ 0 h 1200329"/>
              <a:gd name="connsiteX12" fmla="*/ 6936642 w 8563756"/>
              <a:gd name="connsiteY12" fmla="*/ 0 h 1200329"/>
              <a:gd name="connsiteX13" fmla="*/ 7421922 w 8563756"/>
              <a:gd name="connsiteY13" fmla="*/ 0 h 1200329"/>
              <a:gd name="connsiteX14" fmla="*/ 8078476 w 8563756"/>
              <a:gd name="connsiteY14" fmla="*/ 0 h 1200329"/>
              <a:gd name="connsiteX15" fmla="*/ 8563756 w 8563756"/>
              <a:gd name="connsiteY15" fmla="*/ 0 h 1200329"/>
              <a:gd name="connsiteX16" fmla="*/ 8563756 w 8563756"/>
              <a:gd name="connsiteY16" fmla="*/ 424116 h 1200329"/>
              <a:gd name="connsiteX17" fmla="*/ 8563756 w 8563756"/>
              <a:gd name="connsiteY17" fmla="*/ 836229 h 1200329"/>
              <a:gd name="connsiteX18" fmla="*/ 8563756 w 8563756"/>
              <a:gd name="connsiteY18" fmla="*/ 1200329 h 1200329"/>
              <a:gd name="connsiteX19" fmla="*/ 7907201 w 8563756"/>
              <a:gd name="connsiteY19" fmla="*/ 1200329 h 1200329"/>
              <a:gd name="connsiteX20" fmla="*/ 7507559 w 8563756"/>
              <a:gd name="connsiteY20" fmla="*/ 1200329 h 1200329"/>
              <a:gd name="connsiteX21" fmla="*/ 6765367 w 8563756"/>
              <a:gd name="connsiteY21" fmla="*/ 1200329 h 1200329"/>
              <a:gd name="connsiteX22" fmla="*/ 6194450 w 8563756"/>
              <a:gd name="connsiteY22" fmla="*/ 1200329 h 1200329"/>
              <a:gd name="connsiteX23" fmla="*/ 5794808 w 8563756"/>
              <a:gd name="connsiteY23" fmla="*/ 1200329 h 1200329"/>
              <a:gd name="connsiteX24" fmla="*/ 5223891 w 8563756"/>
              <a:gd name="connsiteY24" fmla="*/ 1200329 h 1200329"/>
              <a:gd name="connsiteX25" fmla="*/ 4909887 w 8563756"/>
              <a:gd name="connsiteY25" fmla="*/ 1200329 h 1200329"/>
              <a:gd name="connsiteX26" fmla="*/ 4595882 w 8563756"/>
              <a:gd name="connsiteY26" fmla="*/ 1200329 h 1200329"/>
              <a:gd name="connsiteX27" fmla="*/ 4024965 w 8563756"/>
              <a:gd name="connsiteY27" fmla="*/ 1200329 h 1200329"/>
              <a:gd name="connsiteX28" fmla="*/ 3625323 w 8563756"/>
              <a:gd name="connsiteY28" fmla="*/ 1200329 h 1200329"/>
              <a:gd name="connsiteX29" fmla="*/ 2968769 w 8563756"/>
              <a:gd name="connsiteY29" fmla="*/ 1200329 h 1200329"/>
              <a:gd name="connsiteX30" fmla="*/ 2569127 w 8563756"/>
              <a:gd name="connsiteY30" fmla="*/ 1200329 h 1200329"/>
              <a:gd name="connsiteX31" fmla="*/ 1912572 w 8563756"/>
              <a:gd name="connsiteY31" fmla="*/ 1200329 h 1200329"/>
              <a:gd name="connsiteX32" fmla="*/ 1598568 w 8563756"/>
              <a:gd name="connsiteY32" fmla="*/ 1200329 h 1200329"/>
              <a:gd name="connsiteX33" fmla="*/ 942013 w 8563756"/>
              <a:gd name="connsiteY33" fmla="*/ 1200329 h 1200329"/>
              <a:gd name="connsiteX34" fmla="*/ 542371 w 8563756"/>
              <a:gd name="connsiteY34" fmla="*/ 1200329 h 1200329"/>
              <a:gd name="connsiteX35" fmla="*/ 0 w 8563756"/>
              <a:gd name="connsiteY35" fmla="*/ 1200329 h 1200329"/>
              <a:gd name="connsiteX36" fmla="*/ 0 w 8563756"/>
              <a:gd name="connsiteY36" fmla="*/ 824226 h 1200329"/>
              <a:gd name="connsiteX37" fmla="*/ 0 w 8563756"/>
              <a:gd name="connsiteY37" fmla="*/ 400110 h 1200329"/>
              <a:gd name="connsiteX38" fmla="*/ 0 w 8563756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563756" h="1200329" extrusionOk="0">
                <a:moveTo>
                  <a:pt x="0" y="0"/>
                </a:moveTo>
                <a:cubicBezTo>
                  <a:pt x="182251" y="-31319"/>
                  <a:pt x="265792" y="7561"/>
                  <a:pt x="485280" y="0"/>
                </a:cubicBezTo>
                <a:cubicBezTo>
                  <a:pt x="704768" y="-7561"/>
                  <a:pt x="703473" y="33390"/>
                  <a:pt x="799284" y="0"/>
                </a:cubicBezTo>
                <a:cubicBezTo>
                  <a:pt x="895095" y="-33390"/>
                  <a:pt x="1330564" y="55462"/>
                  <a:pt x="1541476" y="0"/>
                </a:cubicBezTo>
                <a:cubicBezTo>
                  <a:pt x="1752388" y="-55462"/>
                  <a:pt x="1853432" y="33064"/>
                  <a:pt x="2026756" y="0"/>
                </a:cubicBezTo>
                <a:cubicBezTo>
                  <a:pt x="2200080" y="-33064"/>
                  <a:pt x="2370245" y="11318"/>
                  <a:pt x="2512035" y="0"/>
                </a:cubicBezTo>
                <a:cubicBezTo>
                  <a:pt x="2653825" y="-11318"/>
                  <a:pt x="3012496" y="53066"/>
                  <a:pt x="3254227" y="0"/>
                </a:cubicBezTo>
                <a:cubicBezTo>
                  <a:pt x="3495958" y="-53066"/>
                  <a:pt x="3506741" y="44364"/>
                  <a:pt x="3653869" y="0"/>
                </a:cubicBezTo>
                <a:cubicBezTo>
                  <a:pt x="3800997" y="-44364"/>
                  <a:pt x="4179215" y="49880"/>
                  <a:pt x="4396061" y="0"/>
                </a:cubicBezTo>
                <a:cubicBezTo>
                  <a:pt x="4612907" y="-49880"/>
                  <a:pt x="4843921" y="18362"/>
                  <a:pt x="5138254" y="0"/>
                </a:cubicBezTo>
                <a:cubicBezTo>
                  <a:pt x="5432587" y="-18362"/>
                  <a:pt x="5466289" y="44698"/>
                  <a:pt x="5709171" y="0"/>
                </a:cubicBezTo>
                <a:cubicBezTo>
                  <a:pt x="5952053" y="-44698"/>
                  <a:pt x="6081119" y="25457"/>
                  <a:pt x="6451363" y="0"/>
                </a:cubicBezTo>
                <a:cubicBezTo>
                  <a:pt x="6821607" y="-25457"/>
                  <a:pt x="6750315" y="39101"/>
                  <a:pt x="6936642" y="0"/>
                </a:cubicBezTo>
                <a:cubicBezTo>
                  <a:pt x="7122969" y="-39101"/>
                  <a:pt x="7236056" y="29956"/>
                  <a:pt x="7421922" y="0"/>
                </a:cubicBezTo>
                <a:cubicBezTo>
                  <a:pt x="7607788" y="-29956"/>
                  <a:pt x="7820637" y="52415"/>
                  <a:pt x="8078476" y="0"/>
                </a:cubicBezTo>
                <a:cubicBezTo>
                  <a:pt x="8336315" y="-52415"/>
                  <a:pt x="8466135" y="27205"/>
                  <a:pt x="8563756" y="0"/>
                </a:cubicBezTo>
                <a:cubicBezTo>
                  <a:pt x="8590879" y="116019"/>
                  <a:pt x="8528567" y="260745"/>
                  <a:pt x="8563756" y="424116"/>
                </a:cubicBezTo>
                <a:cubicBezTo>
                  <a:pt x="8598945" y="587487"/>
                  <a:pt x="8528296" y="691086"/>
                  <a:pt x="8563756" y="836229"/>
                </a:cubicBezTo>
                <a:cubicBezTo>
                  <a:pt x="8599216" y="981372"/>
                  <a:pt x="8547559" y="1047933"/>
                  <a:pt x="8563756" y="1200329"/>
                </a:cubicBezTo>
                <a:cubicBezTo>
                  <a:pt x="8310760" y="1209744"/>
                  <a:pt x="8066258" y="1161185"/>
                  <a:pt x="7907201" y="1200329"/>
                </a:cubicBezTo>
                <a:cubicBezTo>
                  <a:pt x="7748145" y="1239473"/>
                  <a:pt x="7655868" y="1198612"/>
                  <a:pt x="7507559" y="1200329"/>
                </a:cubicBezTo>
                <a:cubicBezTo>
                  <a:pt x="7359250" y="1202046"/>
                  <a:pt x="6990926" y="1196849"/>
                  <a:pt x="6765367" y="1200329"/>
                </a:cubicBezTo>
                <a:cubicBezTo>
                  <a:pt x="6539808" y="1203809"/>
                  <a:pt x="6405674" y="1176314"/>
                  <a:pt x="6194450" y="1200329"/>
                </a:cubicBezTo>
                <a:cubicBezTo>
                  <a:pt x="5983226" y="1224344"/>
                  <a:pt x="5883517" y="1166880"/>
                  <a:pt x="5794808" y="1200329"/>
                </a:cubicBezTo>
                <a:cubicBezTo>
                  <a:pt x="5706099" y="1233778"/>
                  <a:pt x="5432414" y="1194057"/>
                  <a:pt x="5223891" y="1200329"/>
                </a:cubicBezTo>
                <a:cubicBezTo>
                  <a:pt x="5015368" y="1206601"/>
                  <a:pt x="4994852" y="1167221"/>
                  <a:pt x="4909887" y="1200329"/>
                </a:cubicBezTo>
                <a:cubicBezTo>
                  <a:pt x="4824922" y="1233437"/>
                  <a:pt x="4696216" y="1182616"/>
                  <a:pt x="4595882" y="1200329"/>
                </a:cubicBezTo>
                <a:cubicBezTo>
                  <a:pt x="4495549" y="1218042"/>
                  <a:pt x="4217268" y="1184260"/>
                  <a:pt x="4024965" y="1200329"/>
                </a:cubicBezTo>
                <a:cubicBezTo>
                  <a:pt x="3832662" y="1216398"/>
                  <a:pt x="3730513" y="1167167"/>
                  <a:pt x="3625323" y="1200329"/>
                </a:cubicBezTo>
                <a:cubicBezTo>
                  <a:pt x="3520133" y="1233491"/>
                  <a:pt x="3277562" y="1127196"/>
                  <a:pt x="2968769" y="1200329"/>
                </a:cubicBezTo>
                <a:cubicBezTo>
                  <a:pt x="2659976" y="1273462"/>
                  <a:pt x="2659868" y="1184468"/>
                  <a:pt x="2569127" y="1200329"/>
                </a:cubicBezTo>
                <a:cubicBezTo>
                  <a:pt x="2478386" y="1216190"/>
                  <a:pt x="2229779" y="1189028"/>
                  <a:pt x="1912572" y="1200329"/>
                </a:cubicBezTo>
                <a:cubicBezTo>
                  <a:pt x="1595365" y="1211630"/>
                  <a:pt x="1676072" y="1167807"/>
                  <a:pt x="1598568" y="1200329"/>
                </a:cubicBezTo>
                <a:cubicBezTo>
                  <a:pt x="1521064" y="1232851"/>
                  <a:pt x="1136902" y="1123733"/>
                  <a:pt x="942013" y="1200329"/>
                </a:cubicBezTo>
                <a:cubicBezTo>
                  <a:pt x="747124" y="1276925"/>
                  <a:pt x="695210" y="1173684"/>
                  <a:pt x="542371" y="1200329"/>
                </a:cubicBezTo>
                <a:cubicBezTo>
                  <a:pt x="389532" y="1226974"/>
                  <a:pt x="217383" y="1166639"/>
                  <a:pt x="0" y="1200329"/>
                </a:cubicBezTo>
                <a:cubicBezTo>
                  <a:pt x="-13719" y="1060500"/>
                  <a:pt x="11821" y="940040"/>
                  <a:pt x="0" y="824226"/>
                </a:cubicBezTo>
                <a:cubicBezTo>
                  <a:pt x="-11821" y="708412"/>
                  <a:pt x="26203" y="589145"/>
                  <a:pt x="0" y="400110"/>
                </a:cubicBezTo>
                <a:cubicBezTo>
                  <a:pt x="-26203" y="211075"/>
                  <a:pt x="4682" y="186985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919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visit my grandparents</a:t>
            </a:r>
            <a:endParaRPr lang="en-US" sz="7200" b="1" cap="none" spc="0" dirty="0">
              <a:ln w="10160">
                <a:solidFill>
                  <a:schemeClr val="accent2"/>
                </a:solidFill>
                <a:prstDash val="solid"/>
              </a:ln>
              <a:solidFill>
                <a:srgbClr val="00919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Picture 6" descr="A child writing in a book&#10;&#10;Description automatically generated">
            <a:extLst>
              <a:ext uri="{FF2B5EF4-FFF2-40B4-BE49-F238E27FC236}">
                <a16:creationId xmlns:a16="http://schemas.microsoft.com/office/drawing/2014/main" id="{53F31B64-1935-A155-FC79-BA1244D878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0357" r="12121" b="8283"/>
          <a:stretch/>
        </p:blipFill>
        <p:spPr>
          <a:xfrm>
            <a:off x="451261" y="1820281"/>
            <a:ext cx="2553196" cy="2791494"/>
          </a:xfrm>
          <a:prstGeom prst="roundRect">
            <a:avLst/>
          </a:prstGeom>
        </p:spPr>
      </p:pic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78162"/>
            <a:ext cx="2808598" cy="2748603"/>
          </a:xfrm>
          <a:prstGeom prst="roundRect">
            <a:avLst/>
          </a:prstGeom>
        </p:spPr>
      </p:pic>
      <p:pic>
        <p:nvPicPr>
          <p:cNvPr id="9" name="Picture 8" descr="A cartoon of a child and an old person&#10;&#10;Description automatically generated">
            <a:extLst>
              <a:ext uri="{FF2B5EF4-FFF2-40B4-BE49-F238E27FC236}">
                <a16:creationId xmlns:a16="http://schemas.microsoft.com/office/drawing/2014/main" id="{A775C800-35F5-6830-B3B4-C6BC97030A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t="22560" r="9798" b="6953"/>
          <a:stretch/>
        </p:blipFill>
        <p:spPr>
          <a:xfrm>
            <a:off x="7972833" y="1985655"/>
            <a:ext cx="3185913" cy="26411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0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595" y="651103"/>
            <a:ext cx="2107785" cy="756183"/>
          </a:xfrm>
          <a:prstGeom prst="ellipse">
            <a:avLst/>
          </a:prstGeom>
          <a:noFill/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211867" y="487284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09393" y="491852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215227" y="480340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2018804" y="500322"/>
            <a:ext cx="5747343" cy="1200329"/>
          </a:xfrm>
          <a:custGeom>
            <a:avLst/>
            <a:gdLst>
              <a:gd name="connsiteX0" fmla="*/ 0 w 5747343"/>
              <a:gd name="connsiteY0" fmla="*/ 0 h 1200329"/>
              <a:gd name="connsiteX1" fmla="*/ 517261 w 5747343"/>
              <a:gd name="connsiteY1" fmla="*/ 0 h 1200329"/>
              <a:gd name="connsiteX2" fmla="*/ 919575 w 5747343"/>
              <a:gd name="connsiteY2" fmla="*/ 0 h 1200329"/>
              <a:gd name="connsiteX3" fmla="*/ 1609256 w 5747343"/>
              <a:gd name="connsiteY3" fmla="*/ 0 h 1200329"/>
              <a:gd name="connsiteX4" fmla="*/ 2126517 w 5747343"/>
              <a:gd name="connsiteY4" fmla="*/ 0 h 1200329"/>
              <a:gd name="connsiteX5" fmla="*/ 2643778 w 5747343"/>
              <a:gd name="connsiteY5" fmla="*/ 0 h 1200329"/>
              <a:gd name="connsiteX6" fmla="*/ 3333459 w 5747343"/>
              <a:gd name="connsiteY6" fmla="*/ 0 h 1200329"/>
              <a:gd name="connsiteX7" fmla="*/ 3793246 w 5747343"/>
              <a:gd name="connsiteY7" fmla="*/ 0 h 1200329"/>
              <a:gd name="connsiteX8" fmla="*/ 4482928 w 5747343"/>
              <a:gd name="connsiteY8" fmla="*/ 0 h 1200329"/>
              <a:gd name="connsiteX9" fmla="*/ 5172609 w 5747343"/>
              <a:gd name="connsiteY9" fmla="*/ 0 h 1200329"/>
              <a:gd name="connsiteX10" fmla="*/ 5747343 w 5747343"/>
              <a:gd name="connsiteY10" fmla="*/ 0 h 1200329"/>
              <a:gd name="connsiteX11" fmla="*/ 5747343 w 5747343"/>
              <a:gd name="connsiteY11" fmla="*/ 424116 h 1200329"/>
              <a:gd name="connsiteX12" fmla="*/ 5747343 w 5747343"/>
              <a:gd name="connsiteY12" fmla="*/ 836229 h 1200329"/>
              <a:gd name="connsiteX13" fmla="*/ 5747343 w 5747343"/>
              <a:gd name="connsiteY13" fmla="*/ 1200329 h 1200329"/>
              <a:gd name="connsiteX14" fmla="*/ 5172609 w 5747343"/>
              <a:gd name="connsiteY14" fmla="*/ 1200329 h 1200329"/>
              <a:gd name="connsiteX15" fmla="*/ 4712821 w 5747343"/>
              <a:gd name="connsiteY15" fmla="*/ 1200329 h 1200329"/>
              <a:gd name="connsiteX16" fmla="*/ 4138087 w 5747343"/>
              <a:gd name="connsiteY16" fmla="*/ 1200329 h 1200329"/>
              <a:gd name="connsiteX17" fmla="*/ 3448406 w 5747343"/>
              <a:gd name="connsiteY17" fmla="*/ 1200329 h 1200329"/>
              <a:gd name="connsiteX18" fmla="*/ 2873672 w 5747343"/>
              <a:gd name="connsiteY18" fmla="*/ 1200329 h 1200329"/>
              <a:gd name="connsiteX19" fmla="*/ 2471357 w 5747343"/>
              <a:gd name="connsiteY19" fmla="*/ 1200329 h 1200329"/>
              <a:gd name="connsiteX20" fmla="*/ 2011570 w 5747343"/>
              <a:gd name="connsiteY20" fmla="*/ 1200329 h 1200329"/>
              <a:gd name="connsiteX21" fmla="*/ 1321889 w 5747343"/>
              <a:gd name="connsiteY21" fmla="*/ 1200329 h 1200329"/>
              <a:gd name="connsiteX22" fmla="*/ 747155 w 5747343"/>
              <a:gd name="connsiteY22" fmla="*/ 1200329 h 1200329"/>
              <a:gd name="connsiteX23" fmla="*/ 0 w 5747343"/>
              <a:gd name="connsiteY23" fmla="*/ 1200329 h 1200329"/>
              <a:gd name="connsiteX24" fmla="*/ 0 w 5747343"/>
              <a:gd name="connsiteY24" fmla="*/ 800219 h 1200329"/>
              <a:gd name="connsiteX25" fmla="*/ 0 w 5747343"/>
              <a:gd name="connsiteY25" fmla="*/ 436120 h 1200329"/>
              <a:gd name="connsiteX26" fmla="*/ 0 w 5747343"/>
              <a:gd name="connsiteY2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747343" h="1200329" extrusionOk="0">
                <a:moveTo>
                  <a:pt x="0" y="0"/>
                </a:moveTo>
                <a:cubicBezTo>
                  <a:pt x="210525" y="-42083"/>
                  <a:pt x="394902" y="41315"/>
                  <a:pt x="517261" y="0"/>
                </a:cubicBezTo>
                <a:cubicBezTo>
                  <a:pt x="639620" y="-41315"/>
                  <a:pt x="745257" y="38379"/>
                  <a:pt x="919575" y="0"/>
                </a:cubicBezTo>
                <a:cubicBezTo>
                  <a:pt x="1093893" y="-38379"/>
                  <a:pt x="1294406" y="74667"/>
                  <a:pt x="1609256" y="0"/>
                </a:cubicBezTo>
                <a:cubicBezTo>
                  <a:pt x="1924106" y="-74667"/>
                  <a:pt x="1987183" y="13546"/>
                  <a:pt x="2126517" y="0"/>
                </a:cubicBezTo>
                <a:cubicBezTo>
                  <a:pt x="2265851" y="-13546"/>
                  <a:pt x="2527694" y="19914"/>
                  <a:pt x="2643778" y="0"/>
                </a:cubicBezTo>
                <a:cubicBezTo>
                  <a:pt x="2759862" y="-19914"/>
                  <a:pt x="3137001" y="24869"/>
                  <a:pt x="3333459" y="0"/>
                </a:cubicBezTo>
                <a:cubicBezTo>
                  <a:pt x="3529917" y="-24869"/>
                  <a:pt x="3632384" y="17075"/>
                  <a:pt x="3793246" y="0"/>
                </a:cubicBezTo>
                <a:cubicBezTo>
                  <a:pt x="3954108" y="-17075"/>
                  <a:pt x="4320747" y="35403"/>
                  <a:pt x="4482928" y="0"/>
                </a:cubicBezTo>
                <a:cubicBezTo>
                  <a:pt x="4645109" y="-35403"/>
                  <a:pt x="4869416" y="4622"/>
                  <a:pt x="5172609" y="0"/>
                </a:cubicBezTo>
                <a:cubicBezTo>
                  <a:pt x="5475802" y="-4622"/>
                  <a:pt x="5468870" y="31986"/>
                  <a:pt x="5747343" y="0"/>
                </a:cubicBezTo>
                <a:cubicBezTo>
                  <a:pt x="5760330" y="198003"/>
                  <a:pt x="5724922" y="334131"/>
                  <a:pt x="5747343" y="424116"/>
                </a:cubicBezTo>
                <a:cubicBezTo>
                  <a:pt x="5769764" y="514101"/>
                  <a:pt x="5704623" y="738045"/>
                  <a:pt x="5747343" y="836229"/>
                </a:cubicBezTo>
                <a:cubicBezTo>
                  <a:pt x="5790063" y="934413"/>
                  <a:pt x="5712058" y="1076920"/>
                  <a:pt x="5747343" y="1200329"/>
                </a:cubicBezTo>
                <a:cubicBezTo>
                  <a:pt x="5512831" y="1252834"/>
                  <a:pt x="5306318" y="1161888"/>
                  <a:pt x="5172609" y="1200329"/>
                </a:cubicBezTo>
                <a:cubicBezTo>
                  <a:pt x="5038900" y="1238770"/>
                  <a:pt x="4855740" y="1171620"/>
                  <a:pt x="4712821" y="1200329"/>
                </a:cubicBezTo>
                <a:cubicBezTo>
                  <a:pt x="4569902" y="1229038"/>
                  <a:pt x="4412040" y="1186812"/>
                  <a:pt x="4138087" y="1200329"/>
                </a:cubicBezTo>
                <a:cubicBezTo>
                  <a:pt x="3864134" y="1213846"/>
                  <a:pt x="3731234" y="1142793"/>
                  <a:pt x="3448406" y="1200329"/>
                </a:cubicBezTo>
                <a:cubicBezTo>
                  <a:pt x="3165578" y="1257865"/>
                  <a:pt x="3109689" y="1180497"/>
                  <a:pt x="2873672" y="1200329"/>
                </a:cubicBezTo>
                <a:cubicBezTo>
                  <a:pt x="2637655" y="1220161"/>
                  <a:pt x="2563548" y="1168004"/>
                  <a:pt x="2471357" y="1200329"/>
                </a:cubicBezTo>
                <a:cubicBezTo>
                  <a:pt x="2379166" y="1232654"/>
                  <a:pt x="2113927" y="1160112"/>
                  <a:pt x="2011570" y="1200329"/>
                </a:cubicBezTo>
                <a:cubicBezTo>
                  <a:pt x="1909213" y="1240546"/>
                  <a:pt x="1514380" y="1126240"/>
                  <a:pt x="1321889" y="1200329"/>
                </a:cubicBezTo>
                <a:cubicBezTo>
                  <a:pt x="1129398" y="1274418"/>
                  <a:pt x="983009" y="1189191"/>
                  <a:pt x="747155" y="1200329"/>
                </a:cubicBezTo>
                <a:cubicBezTo>
                  <a:pt x="511301" y="1211467"/>
                  <a:pt x="334284" y="1180600"/>
                  <a:pt x="0" y="1200329"/>
                </a:cubicBezTo>
                <a:cubicBezTo>
                  <a:pt x="-21605" y="1087001"/>
                  <a:pt x="33197" y="934404"/>
                  <a:pt x="0" y="800219"/>
                </a:cubicBezTo>
                <a:cubicBezTo>
                  <a:pt x="-33197" y="666034"/>
                  <a:pt x="24171" y="601396"/>
                  <a:pt x="0" y="436120"/>
                </a:cubicBezTo>
                <a:cubicBezTo>
                  <a:pt x="-24171" y="270844"/>
                  <a:pt x="44855" y="163469"/>
                  <a:pt x="0" y="0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>
                  <a:solidFill>
                    <a:schemeClr val="accent2"/>
                  </a:solidFill>
                </a:ln>
                <a:solidFill>
                  <a:srgbClr val="009193"/>
                </a:solidFill>
              </a:rPr>
              <a:t>p</a:t>
            </a:r>
            <a:r>
              <a:rPr lang="en-VN" sz="7200" b="1" dirty="0">
                <a:ln>
                  <a:solidFill>
                    <a:schemeClr val="accent2"/>
                  </a:solidFill>
                </a:ln>
                <a:solidFill>
                  <a:srgbClr val="009193"/>
                </a:solidFill>
              </a:rPr>
              <a:t>aint a picture</a:t>
            </a:r>
          </a:p>
        </p:txBody>
      </p:sp>
      <p:pic>
        <p:nvPicPr>
          <p:cNvPr id="8" name="Picture 7" descr="A cartoon of a person and a couple of girls&#10;&#10;Description automatically generated">
            <a:extLst>
              <a:ext uri="{FF2B5EF4-FFF2-40B4-BE49-F238E27FC236}">
                <a16:creationId xmlns:a16="http://schemas.microsoft.com/office/drawing/2014/main" id="{DB5D3BE7-62D4-C274-89A0-1AF643F3F4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1728" r="9167" b="6872"/>
          <a:stretch/>
        </p:blipFill>
        <p:spPr>
          <a:xfrm>
            <a:off x="4380462" y="1863172"/>
            <a:ext cx="2808598" cy="2748603"/>
          </a:xfrm>
          <a:prstGeom prst="roundRect">
            <a:avLst/>
          </a:prstGeom>
        </p:spPr>
      </p:pic>
      <p:pic>
        <p:nvPicPr>
          <p:cNvPr id="4" name="Picture 3" descr="A child painting on a easel&#10;&#10;Description automatically generated">
            <a:extLst>
              <a:ext uri="{FF2B5EF4-FFF2-40B4-BE49-F238E27FC236}">
                <a16:creationId xmlns:a16="http://schemas.microsoft.com/office/drawing/2014/main" id="{182F721D-6983-BD6F-AF84-63B440F75B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4" t="20727" r="8151" b="5789"/>
          <a:stretch/>
        </p:blipFill>
        <p:spPr>
          <a:xfrm>
            <a:off x="343486" y="1872118"/>
            <a:ext cx="2887497" cy="2838203"/>
          </a:xfrm>
          <a:prstGeom prst="roundRect">
            <a:avLst/>
          </a:prstGeom>
        </p:spPr>
      </p:pic>
      <p:pic>
        <p:nvPicPr>
          <p:cNvPr id="5" name="Picture 4" descr="A cartoon of a person holding a tray of muffins&#10;&#10;Description automatically generated">
            <a:extLst>
              <a:ext uri="{FF2B5EF4-FFF2-40B4-BE49-F238E27FC236}">
                <a16:creationId xmlns:a16="http://schemas.microsoft.com/office/drawing/2014/main" id="{4EBF7A4D-4047-189A-67A7-1D266227F0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21510" r="11343" b="4445"/>
          <a:stretch/>
        </p:blipFill>
        <p:spPr>
          <a:xfrm>
            <a:off x="8184413" y="1773572"/>
            <a:ext cx="2660074" cy="283820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257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450</Words>
  <Application>Microsoft Office PowerPoint</Application>
  <PresentationFormat>Widescreen</PresentationFormat>
  <Paragraphs>139</Paragraphs>
  <Slides>46</Slides>
  <Notes>19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.VnVogue</vt:lpstr>
      <vt:lpstr>Arial</vt:lpstr>
      <vt:lpstr>Calibri</vt:lpstr>
      <vt:lpstr>Calibri Light</vt:lpstr>
      <vt:lpstr>Comic Sans MS</vt:lpstr>
      <vt:lpstr>Gill Sans Ultra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62</cp:revision>
  <dcterms:created xsi:type="dcterms:W3CDTF">2023-01-31T08:21:18Z</dcterms:created>
  <dcterms:modified xsi:type="dcterms:W3CDTF">2024-05-26T09:45:04Z</dcterms:modified>
</cp:coreProperties>
</file>