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260" r:id="rId3"/>
    <p:sldId id="305" r:id="rId4"/>
    <p:sldId id="306" r:id="rId5"/>
    <p:sldId id="395" r:id="rId6"/>
    <p:sldId id="403" r:id="rId7"/>
    <p:sldId id="401" r:id="rId8"/>
    <p:sldId id="404" r:id="rId9"/>
    <p:sldId id="402" r:id="rId10"/>
    <p:sldId id="317" r:id="rId11"/>
    <p:sldId id="271" r:id="rId12"/>
    <p:sldId id="319" r:id="rId13"/>
    <p:sldId id="377" r:id="rId14"/>
    <p:sldId id="327" r:id="rId15"/>
    <p:sldId id="378" r:id="rId16"/>
    <p:sldId id="380" r:id="rId17"/>
    <p:sldId id="336" r:id="rId18"/>
    <p:sldId id="287" r:id="rId19"/>
    <p:sldId id="330" r:id="rId20"/>
    <p:sldId id="285" r:id="rId21"/>
    <p:sldId id="381" r:id="rId22"/>
    <p:sldId id="339" r:id="rId23"/>
    <p:sldId id="379" r:id="rId24"/>
    <p:sldId id="390" r:id="rId25"/>
    <p:sldId id="391" r:id="rId26"/>
    <p:sldId id="392" r:id="rId27"/>
    <p:sldId id="393" r:id="rId28"/>
    <p:sldId id="289" r:id="rId29"/>
    <p:sldId id="316" r:id="rId30"/>
    <p:sldId id="284" r:id="rId31"/>
    <p:sldId id="291" r:id="rId32"/>
    <p:sldId id="382" r:id="rId33"/>
    <p:sldId id="383" r:id="rId34"/>
    <p:sldId id="345" r:id="rId35"/>
    <p:sldId id="405" r:id="rId36"/>
    <p:sldId id="406" r:id="rId37"/>
    <p:sldId id="408" r:id="rId38"/>
    <p:sldId id="407" r:id="rId39"/>
    <p:sldId id="410" r:id="rId40"/>
    <p:sldId id="409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23CCA41-66F2-4321-84C4-6418732F1437}"/>
    <pc:docChg chg="modSld">
      <pc:chgData name="Phan Van Rieu (Hugo)" userId="032e726b-b6b7-45df-b0ca-e82fb010a48a" providerId="ADAL" clId="{823CCA41-66F2-4321-84C4-6418732F1437}" dt="2024-05-26T09:44:22.836" v="104" actId="20577"/>
      <pc:docMkLst>
        <pc:docMk/>
      </pc:docMkLst>
      <pc:sldChg chg="modSp mod">
        <pc:chgData name="Phan Van Rieu (Hugo)" userId="032e726b-b6b7-45df-b0ca-e82fb010a48a" providerId="ADAL" clId="{823CCA41-66F2-4321-84C4-6418732F1437}" dt="2024-05-26T09:27:48.320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823CCA41-66F2-4321-84C4-6418732F1437}" dt="2024-05-26T09:27:48.320" v="0" actId="1076"/>
          <ac:picMkLst>
            <pc:docMk/>
            <pc:sldMk cId="1410545481" sldId="260"/>
            <ac:picMk id="4" creationId="{BB425BD6-6B5B-2844-8F14-032AC48A3207}"/>
          </ac:picMkLst>
        </pc:picChg>
      </pc:sldChg>
      <pc:sldChg chg="modSp mod">
        <pc:chgData name="Phan Van Rieu (Hugo)" userId="032e726b-b6b7-45df-b0ca-e82fb010a48a" providerId="ADAL" clId="{823CCA41-66F2-4321-84C4-6418732F1437}" dt="2024-05-26T09:28:58.303" v="22" actId="1076"/>
        <pc:sldMkLst>
          <pc:docMk/>
          <pc:sldMk cId="64198653" sldId="289"/>
        </pc:sldMkLst>
        <pc:spChg chg="mod">
          <ac:chgData name="Phan Van Rieu (Hugo)" userId="032e726b-b6b7-45df-b0ca-e82fb010a48a" providerId="ADAL" clId="{823CCA41-66F2-4321-84C4-6418732F1437}" dt="2024-05-26T09:28:49.944" v="21" actId="122"/>
          <ac:spMkLst>
            <pc:docMk/>
            <pc:sldMk cId="64198653" sldId="289"/>
            <ac:spMk id="3" creationId="{00000000-0000-0000-0000-000000000000}"/>
          </ac:spMkLst>
        </pc:spChg>
        <pc:picChg chg="mod">
          <ac:chgData name="Phan Van Rieu (Hugo)" userId="032e726b-b6b7-45df-b0ca-e82fb010a48a" providerId="ADAL" clId="{823CCA41-66F2-4321-84C4-6418732F1437}" dt="2024-05-26T09:28:58.303" v="22" actId="1076"/>
          <ac:picMkLst>
            <pc:docMk/>
            <pc:sldMk cId="64198653" sldId="28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823CCA41-66F2-4321-84C4-6418732F1437}" dt="2024-05-26T09:44:22.836" v="10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23CCA41-66F2-4321-84C4-6418732F1437}" dt="2024-05-26T09:44:22.836" v="10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">
        <pc:chgData name="Phan Van Rieu (Hugo)" userId="032e726b-b6b7-45df-b0ca-e82fb010a48a" providerId="ADAL" clId="{823CCA41-66F2-4321-84C4-6418732F1437}" dt="2024-05-26T09:30:47.991" v="102" actId="207"/>
        <pc:sldMkLst>
          <pc:docMk/>
          <pc:sldMk cId="3168303680" sldId="316"/>
        </pc:sldMkLst>
        <pc:spChg chg="add mod">
          <ac:chgData name="Phan Van Rieu (Hugo)" userId="032e726b-b6b7-45df-b0ca-e82fb010a48a" providerId="ADAL" clId="{823CCA41-66F2-4321-84C4-6418732F1437}" dt="2024-05-26T09:30:47.991" v="102" actId="207"/>
          <ac:spMkLst>
            <pc:docMk/>
            <pc:sldMk cId="3168303680" sldId="316"/>
            <ac:spMk id="4" creationId="{1BEF7053-01F5-40BA-A292-87D9FAF8D3E9}"/>
          </ac:spMkLst>
        </pc:spChg>
        <pc:picChg chg="mod">
          <ac:chgData name="Phan Van Rieu (Hugo)" userId="032e726b-b6b7-45df-b0ca-e82fb010a48a" providerId="ADAL" clId="{823CCA41-66F2-4321-84C4-6418732F1437}" dt="2024-05-26T09:29:34.157" v="23" actId="1076"/>
          <ac:picMkLst>
            <pc:docMk/>
            <pc:sldMk cId="3168303680" sldId="316"/>
            <ac:picMk id="2" creationId="{CCB141EB-3E3D-94EF-0189-469F63EBD65D}"/>
          </ac:picMkLst>
        </pc:picChg>
      </pc:sldChg>
      <pc:sldChg chg="modSp mod">
        <pc:chgData name="Phan Van Rieu (Hugo)" userId="032e726b-b6b7-45df-b0ca-e82fb010a48a" providerId="ADAL" clId="{823CCA41-66F2-4321-84C4-6418732F1437}" dt="2024-05-26T09:28:03.975" v="2" actId="14100"/>
        <pc:sldMkLst>
          <pc:docMk/>
          <pc:sldMk cId="823553717" sldId="377"/>
        </pc:sldMkLst>
        <pc:picChg chg="mod">
          <ac:chgData name="Phan Van Rieu (Hugo)" userId="032e726b-b6b7-45df-b0ca-e82fb010a48a" providerId="ADAL" clId="{823CCA41-66F2-4321-84C4-6418732F1437}" dt="2024-05-26T09:28:03.975" v="2" actId="14100"/>
          <ac:picMkLst>
            <pc:docMk/>
            <pc:sldMk cId="823553717" sldId="377"/>
            <ac:picMk id="2" creationId="{0C73E355-7FC7-A3F7-BEA3-998237A5AECA}"/>
          </ac:picMkLst>
        </pc:picChg>
      </pc:sldChg>
      <pc:sldChg chg="modSp mod">
        <pc:chgData name="Phan Van Rieu (Hugo)" userId="032e726b-b6b7-45df-b0ca-e82fb010a48a" providerId="ADAL" clId="{823CCA41-66F2-4321-84C4-6418732F1437}" dt="2024-05-26T09:28:28.607" v="3" actId="14100"/>
        <pc:sldMkLst>
          <pc:docMk/>
          <pc:sldMk cId="2447576299" sldId="390"/>
        </pc:sldMkLst>
        <pc:picChg chg="mod">
          <ac:chgData name="Phan Van Rieu (Hugo)" userId="032e726b-b6b7-45df-b0ca-e82fb010a48a" providerId="ADAL" clId="{823CCA41-66F2-4321-84C4-6418732F1437}" dt="2024-05-26T09:28:28.607" v="3" actId="14100"/>
          <ac:picMkLst>
            <pc:docMk/>
            <pc:sldMk cId="2447576299" sldId="390"/>
            <ac:picMk id="3" creationId="{9808E2AC-3F23-B92D-6483-DA8B04DD14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37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3:</a:t>
            </a:r>
            <a:r>
              <a:rPr lang="en-US" baseline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hyperlink" Target="https://www.sketchport.com/drawing/6292186396098560/stop-the-nois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hyperlink" Target="https://pixabay.com/en/frame-gold-embossed-antique-oval-1978734/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75997" y="3293253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9117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407055" y="3295932"/>
            <a:ext cx="4108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intonation for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an 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affirmative sentence</a:t>
            </a:r>
            <a:endParaRPr lang="en-V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1008675-345C-2C17-17A4-9021957D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" y="1873769"/>
            <a:ext cx="9942879" cy="3132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60.mp3">
            <a:hlinkClick r:id="" action="ppaction://media"/>
            <a:extLst>
              <a:ext uri="{FF2B5EF4-FFF2-40B4-BE49-F238E27FC236}">
                <a16:creationId xmlns:a16="http://schemas.microsoft.com/office/drawing/2014/main" id="{0C73E355-7FC7-A3F7-BEA3-998237A5A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441" y="503052"/>
            <a:ext cx="1722088" cy="17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FA608-1F4F-D505-4FB0-68A8881B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526481"/>
            <a:ext cx="44196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F056C34-4595-A968-0B1C-F360599B5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86097" y="2054431"/>
            <a:ext cx="11984423" cy="2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2.2.mp4">
            <a:hlinkClick r:id="" action="ppaction://media"/>
            <a:extLst>
              <a:ext uri="{FF2B5EF4-FFF2-40B4-BE49-F238E27FC236}">
                <a16:creationId xmlns:a16="http://schemas.microsoft.com/office/drawing/2014/main" id="{DAF270E5-F070-4755-8642-85D560424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58457" y="624583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82452" y="931849"/>
              <a:ext cx="5167761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Where were you last night? 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was at the movie theater.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The movie was scary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9" y="310210"/>
            <a:ext cx="9223252" cy="6109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05830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ic page of a cartoon&#10;&#10;Description automatically generated">
            <a:extLst>
              <a:ext uri="{FF2B5EF4-FFF2-40B4-BE49-F238E27FC236}">
                <a16:creationId xmlns:a16="http://schemas.microsoft.com/office/drawing/2014/main" id="{BAD34FFD-0FC4-AC6A-A0F6-D5D53F850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02" y="389742"/>
            <a:ext cx="4250711" cy="60785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5489039" y="22713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5489038" y="22713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6" name="Picture 5" descr="A comic book of a cartoon of a child and a robot&#10;&#10;Description automatically generated">
            <a:extLst>
              <a:ext uri="{FF2B5EF4-FFF2-40B4-BE49-F238E27FC236}">
                <a16:creationId xmlns:a16="http://schemas.microsoft.com/office/drawing/2014/main" id="{6B989FB9-A597-EB26-EF42-82110C49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584"/>
            <a:ext cx="5332763" cy="53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6743" y="129073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6743" y="216159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46003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29730FB-7AC2-4ED5-9CB9-2460A4F8E667}"/>
              </a:ext>
            </a:extLst>
          </p:cNvPr>
          <p:cNvSpPr/>
          <p:nvPr/>
        </p:nvSpPr>
        <p:spPr>
          <a:xfrm>
            <a:off x="1276743" y="371670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CB231C36-7C67-4268-BF7A-1905CBF587D6}"/>
              </a:ext>
            </a:extLst>
          </p:cNvPr>
          <p:cNvSpPr/>
          <p:nvPr/>
        </p:nvSpPr>
        <p:spPr>
          <a:xfrm>
            <a:off x="1276743" y="2923600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pic>
        <p:nvPicPr>
          <p:cNvPr id="4" name="Picture 3" descr="A page of a comic book&#10;&#10;Description automatically generated">
            <a:extLst>
              <a:ext uri="{FF2B5EF4-FFF2-40B4-BE49-F238E27FC236}">
                <a16:creationId xmlns:a16="http://schemas.microsoft.com/office/drawing/2014/main" id="{BB425BD6-6B5B-2844-8F14-032AC48A3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57" y="497631"/>
            <a:ext cx="4190094" cy="5820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2DE721F6-291C-A049-67C6-54A148A0D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1" y="474596"/>
            <a:ext cx="57658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omic book of a cartoon of a child and a robot&#10;&#10;Description automatically generated">
            <a:extLst>
              <a:ext uri="{FF2B5EF4-FFF2-40B4-BE49-F238E27FC236}">
                <a16:creationId xmlns:a16="http://schemas.microsoft.com/office/drawing/2014/main" id="{74445D8C-2A29-C379-1978-1BB9CC0CC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5" y="1526460"/>
            <a:ext cx="4881351" cy="4856944"/>
          </a:xfrm>
          <a:prstGeom prst="rect">
            <a:avLst/>
          </a:prstGeom>
        </p:spPr>
      </p:pic>
      <p:pic>
        <p:nvPicPr>
          <p:cNvPr id="12" name="Picture 11" descr="A comic page of a cartoon&#10;&#10;Description automatically generated">
            <a:extLst>
              <a:ext uri="{FF2B5EF4-FFF2-40B4-BE49-F238E27FC236}">
                <a16:creationId xmlns:a16="http://schemas.microsoft.com/office/drawing/2014/main" id="{58E53B8C-C25E-AF4A-233B-4E17822B1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8528"/>
            <a:ext cx="4183474" cy="5982368"/>
          </a:xfrm>
          <a:prstGeom prst="rect">
            <a:avLst/>
          </a:prstGeom>
        </p:spPr>
      </p:pic>
      <p:pic>
        <p:nvPicPr>
          <p:cNvPr id="2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A3B7196A-66E2-617F-1C2D-ED3530C8E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748" y="2523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654CCCF-A7A5-5C2F-69EB-31ECC621B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83755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D00A23C-DD76-ACBE-E191-55843698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7" y="1410195"/>
            <a:ext cx="5486582" cy="4964050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3A0F735F-41D2-AA6F-FC6C-E6D3E97B1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30" y="483754"/>
            <a:ext cx="5358859" cy="5890491"/>
          </a:xfrm>
          <a:prstGeom prst="rect">
            <a:avLst/>
          </a:prstGeom>
        </p:spPr>
      </p:pic>
      <p:pic>
        <p:nvPicPr>
          <p:cNvPr id="2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79F40229-8843-F538-585B-B0525A88C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9388" y="407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2A2CD-5956-EC12-AE54-7E14DAA83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83755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9808E2AC-3F23-B92D-6483-DA8B04DD14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05"/>
          <a:stretch/>
        </p:blipFill>
        <p:spPr>
          <a:xfrm>
            <a:off x="922808" y="1577720"/>
            <a:ext cx="10570808" cy="4284237"/>
          </a:xfrm>
          <a:prstGeom prst="rect">
            <a:avLst/>
          </a:prstGeom>
        </p:spPr>
      </p:pic>
      <p:pic>
        <p:nvPicPr>
          <p:cNvPr id="4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EB1D4BFB-5645-7CC7-509A-28F34632FE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0.0669" end="90936.1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4873" y="483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40DA672-3B67-A884-50E4-D8CC5D631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83755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17A67076-6207-4024-5B42-E602BB52A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4"/>
          <a:stretch/>
        </p:blipFill>
        <p:spPr>
          <a:xfrm>
            <a:off x="851555" y="1764651"/>
            <a:ext cx="9040589" cy="4495954"/>
          </a:xfrm>
          <a:prstGeom prst="rect">
            <a:avLst/>
          </a:prstGeom>
        </p:spPr>
      </p:pic>
      <p:pic>
        <p:nvPicPr>
          <p:cNvPr id="4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A3B00CF9-88C9-4C81-E4CD-1450BC1FEC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73.9152" end="67756.2948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7499" y="597395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F00BC-8196-451A-4675-689E3A56AFF3}"/>
              </a:ext>
            </a:extLst>
          </p:cNvPr>
          <p:cNvSpPr txBox="1"/>
          <p:nvPr/>
        </p:nvSpPr>
        <p:spPr>
          <a:xfrm>
            <a:off x="6495802" y="4916384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yucky</a:t>
            </a:r>
          </a:p>
        </p:txBody>
      </p:sp>
    </p:spTree>
    <p:extLst>
      <p:ext uri="{BB962C8B-B14F-4D97-AF65-F5344CB8AC3E}">
        <p14:creationId xmlns:p14="http://schemas.microsoft.com/office/powerpoint/2010/main" val="16898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7456F12-62E5-62A9-F469-3BDD8B83E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83755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53AE22A1-425F-5D52-4C34-3854C2B57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5"/>
          <a:stretch/>
        </p:blipFill>
        <p:spPr>
          <a:xfrm>
            <a:off x="2295896" y="1571892"/>
            <a:ext cx="8738521" cy="3529488"/>
          </a:xfrm>
          <a:prstGeom prst="rect">
            <a:avLst/>
          </a:prstGeom>
        </p:spPr>
      </p:pic>
      <p:pic>
        <p:nvPicPr>
          <p:cNvPr id="4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781E8525-33A5-FE65-21D4-8E3A935D08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49.2965" end="43757.84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748" y="2523836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2DAA48-2F09-816E-E99B-36B1C9AAC535}"/>
              </a:ext>
            </a:extLst>
          </p:cNvPr>
          <p:cNvSpPr txBox="1"/>
          <p:nvPr/>
        </p:nvSpPr>
        <p:spPr>
          <a:xfrm>
            <a:off x="6090319" y="4203864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scary</a:t>
            </a:r>
          </a:p>
        </p:txBody>
      </p:sp>
    </p:spTree>
    <p:extLst>
      <p:ext uri="{BB962C8B-B14F-4D97-AF65-F5344CB8AC3E}">
        <p14:creationId xmlns:p14="http://schemas.microsoft.com/office/powerpoint/2010/main" val="262039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E1B5D7-801E-0C29-EF55-89A9C1EFE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95630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5679AD68-E85B-8010-07B6-1EE6634FE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7"/>
          <a:stretch/>
        </p:blipFill>
        <p:spPr>
          <a:xfrm>
            <a:off x="2632446" y="1435925"/>
            <a:ext cx="7107943" cy="4926445"/>
          </a:xfrm>
          <a:prstGeom prst="rect">
            <a:avLst/>
          </a:prstGeom>
        </p:spPr>
      </p:pic>
      <p:pic>
        <p:nvPicPr>
          <p:cNvPr id="4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80E62F8A-4868-6A27-33FD-26E72FA89B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27.7182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748" y="2547586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F6FF5B-3376-44DC-FDCA-32EDD98C4B87}"/>
              </a:ext>
            </a:extLst>
          </p:cNvPr>
          <p:cNvSpPr txBox="1"/>
          <p:nvPr/>
        </p:nvSpPr>
        <p:spPr>
          <a:xfrm>
            <a:off x="6483927" y="3105834"/>
            <a:ext cx="1157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noisy</a:t>
            </a:r>
          </a:p>
        </p:txBody>
      </p:sp>
    </p:spTree>
    <p:extLst>
      <p:ext uri="{BB962C8B-B14F-4D97-AF65-F5344CB8AC3E}">
        <p14:creationId xmlns:p14="http://schemas.microsoft.com/office/powerpoint/2010/main" val="10318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0" y="627286"/>
            <a:ext cx="7362904" cy="560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542778" y="2949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EF7053-01F5-40BA-A292-87D9FAF8D3E9}"/>
              </a:ext>
            </a:extLst>
          </p:cNvPr>
          <p:cNvSpPr txBox="1"/>
          <p:nvPr/>
        </p:nvSpPr>
        <p:spPr>
          <a:xfrm>
            <a:off x="3086100" y="615043"/>
            <a:ext cx="8681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Role-play the conversations. Mind your intonation. 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intonation and practice the conversations.</a:t>
            </a:r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intonation for an 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affirmative sentence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8" y="469900"/>
            <a:ext cx="7860051" cy="557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BCFFE5-1AB9-13F3-25BF-EC07607D612E}"/>
              </a:ext>
            </a:extLst>
          </p:cNvPr>
          <p:cNvSpPr/>
          <p:nvPr/>
        </p:nvSpPr>
        <p:spPr>
          <a:xfrm>
            <a:off x="498988" y="458275"/>
            <a:ext cx="5482683" cy="92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1A46E701-A57E-628A-932A-34CF5B3B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9" y="1435675"/>
            <a:ext cx="5486582" cy="4964050"/>
          </a:xfrm>
          <a:prstGeom prst="rect">
            <a:avLst/>
          </a:prstGeom>
        </p:spPr>
      </p:pic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F781203-04EC-0F49-A22E-2406FD7C2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30" y="483754"/>
            <a:ext cx="5358859" cy="5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3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4D2EE22-6ABC-212C-0130-BCBEAAC0A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53" y="475862"/>
            <a:ext cx="46990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56A847F-BDF6-2FD2-F768-CF3B6B69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2" y="1814979"/>
            <a:ext cx="11273813" cy="3576417"/>
          </a:xfrm>
          <a:prstGeom prst="rect">
            <a:avLst/>
          </a:prstGeom>
        </p:spPr>
      </p:pic>
      <p:pic>
        <p:nvPicPr>
          <p:cNvPr id="3" name="TRACK 13.mp3">
            <a:hlinkClick r:id="" action="ppaction://media"/>
            <a:extLst>
              <a:ext uri="{FF2B5EF4-FFF2-40B4-BE49-F238E27FC236}">
                <a16:creationId xmlns:a16="http://schemas.microsoft.com/office/drawing/2014/main" id="{56C0E7CF-B7A6-ACD2-CCB2-DACF3E1D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5267" y="49252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7C0BD-733B-E56C-1A37-C88C8257F643}"/>
              </a:ext>
            </a:extLst>
          </p:cNvPr>
          <p:cNvSpPr txBox="1"/>
          <p:nvPr/>
        </p:nvSpPr>
        <p:spPr>
          <a:xfrm>
            <a:off x="5320145" y="2434441"/>
            <a:ext cx="1045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A2F4F-7754-2B32-FDA6-694FD3A40532}"/>
              </a:ext>
            </a:extLst>
          </p:cNvPr>
          <p:cNvSpPr txBox="1"/>
          <p:nvPr/>
        </p:nvSpPr>
        <p:spPr>
          <a:xfrm>
            <a:off x="9310254" y="2434441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delicious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767B9-E76B-026E-5534-2727A1CBEE25}"/>
              </a:ext>
            </a:extLst>
          </p:cNvPr>
          <p:cNvSpPr txBox="1"/>
          <p:nvPr/>
        </p:nvSpPr>
        <p:spPr>
          <a:xfrm>
            <a:off x="4370119" y="3127227"/>
            <a:ext cx="104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busy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DE7DA-9D6B-16A1-AC42-BD9AE2EC0F10}"/>
              </a:ext>
            </a:extLst>
          </p:cNvPr>
          <p:cNvSpPr txBox="1"/>
          <p:nvPr/>
        </p:nvSpPr>
        <p:spPr>
          <a:xfrm>
            <a:off x="6214890" y="3912918"/>
            <a:ext cx="1157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48DF0-2A79-A5E5-C8B6-048781CB627C}"/>
              </a:ext>
            </a:extLst>
          </p:cNvPr>
          <p:cNvSpPr txBox="1"/>
          <p:nvPr/>
        </p:nvSpPr>
        <p:spPr>
          <a:xfrm>
            <a:off x="3865390" y="4559249"/>
            <a:ext cx="1381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EEF81-9A32-62E7-B08E-858C5FDE2E6B}"/>
              </a:ext>
            </a:extLst>
          </p:cNvPr>
          <p:cNvSpPr txBox="1"/>
          <p:nvPr/>
        </p:nvSpPr>
        <p:spPr>
          <a:xfrm>
            <a:off x="8668091" y="4559248"/>
            <a:ext cx="1155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quiet</a:t>
            </a:r>
          </a:p>
        </p:txBody>
      </p:sp>
    </p:spTree>
    <p:extLst>
      <p:ext uri="{BB962C8B-B14F-4D97-AF65-F5344CB8AC3E}">
        <p14:creationId xmlns:p14="http://schemas.microsoft.com/office/powerpoint/2010/main" val="17493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9A75CB-BD29-100E-83B7-959943B4BE30}"/>
              </a:ext>
            </a:extLst>
          </p:cNvPr>
          <p:cNvSpPr txBox="1"/>
          <p:nvPr/>
        </p:nvSpPr>
        <p:spPr>
          <a:xfrm>
            <a:off x="1104406" y="2363189"/>
            <a:ext cx="1038483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latin typeface="Gill Sans Ultra Bold" panose="020B0A02020104020203" pitchFamily="34" charset="77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290627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pic>
        <p:nvPicPr>
          <p:cNvPr id="5" name="Picture 4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95C193E2-C5CC-2F45-9367-89C65B149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10062" r="6849" b="2775"/>
          <a:stretch/>
        </p:blipFill>
        <p:spPr>
          <a:xfrm>
            <a:off x="2208810" y="1187533"/>
            <a:ext cx="2842751" cy="3056851"/>
          </a:xfrm>
          <a:prstGeom prst="ellipse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13108" y="637763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NOISY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787591" y="2609694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6787591" y="4579495"/>
            <a:ext cx="4111508" cy="1640742"/>
          </a:xfrm>
          <a:prstGeom prst="flowChartPreparati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1723869" y="5036695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NOISY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71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951233" y="2579758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857887" y="460608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SCARY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6787591" y="4579495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1723869" y="5036695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QUIET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cartoon of a person and a group of girls&#10;&#10;Description automatically generated">
            <a:extLst>
              <a:ext uri="{FF2B5EF4-FFF2-40B4-BE49-F238E27FC236}">
                <a16:creationId xmlns:a16="http://schemas.microsoft.com/office/drawing/2014/main" id="{28CF5A69-DCAF-E7A8-FA48-90FB080E0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8277" b="3663"/>
          <a:stretch/>
        </p:blipFill>
        <p:spPr>
          <a:xfrm>
            <a:off x="2053268" y="1280979"/>
            <a:ext cx="3226495" cy="29694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6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7370957" y="445443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553441" y="2551677"/>
            <a:ext cx="5479217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DELICIOUS</a:t>
            </a:r>
          </a:p>
        </p:txBody>
      </p:sp>
      <p:sp>
        <p:nvSpPr>
          <p:cNvPr id="8" name="Preparation 7">
            <a:extLst>
              <a:ext uri="{FF2B5EF4-FFF2-40B4-BE49-F238E27FC236}">
                <a16:creationId xmlns:a16="http://schemas.microsoft.com/office/drawing/2014/main" id="{14F0BA48-8E7E-965A-AC8C-E520C37D6B69}"/>
              </a:ext>
            </a:extLst>
          </p:cNvPr>
          <p:cNvSpPr/>
          <p:nvPr/>
        </p:nvSpPr>
        <p:spPr>
          <a:xfrm>
            <a:off x="7237296" y="618357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SCARY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4432154" y="5347411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YUCKY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cartoon of a child with a plate of food&#10;&#10;Description automatically generated">
            <a:extLst>
              <a:ext uri="{FF2B5EF4-FFF2-40B4-BE49-F238E27FC236}">
                <a16:creationId xmlns:a16="http://schemas.microsoft.com/office/drawing/2014/main" id="{5337064E-D759-05FF-A0F9-B8C690207C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6618" r="11204" b="7723"/>
          <a:stretch/>
        </p:blipFill>
        <p:spPr>
          <a:xfrm>
            <a:off x="2308485" y="1156646"/>
            <a:ext cx="2743076" cy="299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C55A5D-2CAF-1EF0-6FAD-6D5D68C331E2}"/>
              </a:ext>
            </a:extLst>
          </p:cNvPr>
          <p:cNvSpPr txBox="1"/>
          <p:nvPr/>
        </p:nvSpPr>
        <p:spPr>
          <a:xfrm>
            <a:off x="102046" y="4916204"/>
            <a:ext cx="7155954" cy="1323439"/>
          </a:xfrm>
          <a:custGeom>
            <a:avLst/>
            <a:gdLst>
              <a:gd name="connsiteX0" fmla="*/ 0 w 7155954"/>
              <a:gd name="connsiteY0" fmla="*/ 0 h 1323439"/>
              <a:gd name="connsiteX1" fmla="*/ 578982 w 7155954"/>
              <a:gd name="connsiteY1" fmla="*/ 0 h 1323439"/>
              <a:gd name="connsiteX2" fmla="*/ 1014844 w 7155954"/>
              <a:gd name="connsiteY2" fmla="*/ 0 h 1323439"/>
              <a:gd name="connsiteX3" fmla="*/ 1808505 w 7155954"/>
              <a:gd name="connsiteY3" fmla="*/ 0 h 1323439"/>
              <a:gd name="connsiteX4" fmla="*/ 2387486 w 7155954"/>
              <a:gd name="connsiteY4" fmla="*/ 0 h 1323439"/>
              <a:gd name="connsiteX5" fmla="*/ 2966468 w 7155954"/>
              <a:gd name="connsiteY5" fmla="*/ 0 h 1323439"/>
              <a:gd name="connsiteX6" fmla="*/ 3760129 w 7155954"/>
              <a:gd name="connsiteY6" fmla="*/ 0 h 1323439"/>
              <a:gd name="connsiteX7" fmla="*/ 4267551 w 7155954"/>
              <a:gd name="connsiteY7" fmla="*/ 0 h 1323439"/>
              <a:gd name="connsiteX8" fmla="*/ 5061211 w 7155954"/>
              <a:gd name="connsiteY8" fmla="*/ 0 h 1323439"/>
              <a:gd name="connsiteX9" fmla="*/ 5854871 w 7155954"/>
              <a:gd name="connsiteY9" fmla="*/ 0 h 1323439"/>
              <a:gd name="connsiteX10" fmla="*/ 6505413 w 7155954"/>
              <a:gd name="connsiteY10" fmla="*/ 0 h 1323439"/>
              <a:gd name="connsiteX11" fmla="*/ 7155954 w 7155954"/>
              <a:gd name="connsiteY11" fmla="*/ 0 h 1323439"/>
              <a:gd name="connsiteX12" fmla="*/ 7155954 w 7155954"/>
              <a:gd name="connsiteY12" fmla="*/ 648485 h 1323439"/>
              <a:gd name="connsiteX13" fmla="*/ 7155954 w 7155954"/>
              <a:gd name="connsiteY13" fmla="*/ 1323439 h 1323439"/>
              <a:gd name="connsiteX14" fmla="*/ 6505413 w 7155954"/>
              <a:gd name="connsiteY14" fmla="*/ 1323439 h 1323439"/>
              <a:gd name="connsiteX15" fmla="*/ 5997991 w 7155954"/>
              <a:gd name="connsiteY15" fmla="*/ 1323439 h 1323439"/>
              <a:gd name="connsiteX16" fmla="*/ 5347449 w 7155954"/>
              <a:gd name="connsiteY16" fmla="*/ 1323439 h 1323439"/>
              <a:gd name="connsiteX17" fmla="*/ 4553789 w 7155954"/>
              <a:gd name="connsiteY17" fmla="*/ 1323439 h 1323439"/>
              <a:gd name="connsiteX18" fmla="*/ 3903248 w 7155954"/>
              <a:gd name="connsiteY18" fmla="*/ 1323439 h 1323439"/>
              <a:gd name="connsiteX19" fmla="*/ 3467385 w 7155954"/>
              <a:gd name="connsiteY19" fmla="*/ 1323439 h 1323439"/>
              <a:gd name="connsiteX20" fmla="*/ 2959963 w 7155954"/>
              <a:gd name="connsiteY20" fmla="*/ 1323439 h 1323439"/>
              <a:gd name="connsiteX21" fmla="*/ 2166302 w 7155954"/>
              <a:gd name="connsiteY21" fmla="*/ 1323439 h 1323439"/>
              <a:gd name="connsiteX22" fmla="*/ 1515761 w 7155954"/>
              <a:gd name="connsiteY22" fmla="*/ 1323439 h 1323439"/>
              <a:gd name="connsiteX23" fmla="*/ 1008339 w 7155954"/>
              <a:gd name="connsiteY23" fmla="*/ 1323439 h 1323439"/>
              <a:gd name="connsiteX24" fmla="*/ 0 w 7155954"/>
              <a:gd name="connsiteY24" fmla="*/ 1323439 h 1323439"/>
              <a:gd name="connsiteX25" fmla="*/ 0 w 7155954"/>
              <a:gd name="connsiteY25" fmla="*/ 701423 h 1323439"/>
              <a:gd name="connsiteX26" fmla="*/ 0 w 7155954"/>
              <a:gd name="connsiteY2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5954" h="1323439" extrusionOk="0">
                <a:moveTo>
                  <a:pt x="0" y="0"/>
                </a:moveTo>
                <a:cubicBezTo>
                  <a:pt x="208947" y="4413"/>
                  <a:pt x="313598" y="-4432"/>
                  <a:pt x="578982" y="0"/>
                </a:cubicBezTo>
                <a:cubicBezTo>
                  <a:pt x="844366" y="4432"/>
                  <a:pt x="926967" y="20543"/>
                  <a:pt x="1014844" y="0"/>
                </a:cubicBezTo>
                <a:cubicBezTo>
                  <a:pt x="1102721" y="-20543"/>
                  <a:pt x="1624774" y="35810"/>
                  <a:pt x="1808505" y="0"/>
                </a:cubicBezTo>
                <a:cubicBezTo>
                  <a:pt x="1992236" y="-35810"/>
                  <a:pt x="2189342" y="7614"/>
                  <a:pt x="2387486" y="0"/>
                </a:cubicBezTo>
                <a:cubicBezTo>
                  <a:pt x="2585630" y="-7614"/>
                  <a:pt x="2724369" y="13735"/>
                  <a:pt x="2966468" y="0"/>
                </a:cubicBezTo>
                <a:cubicBezTo>
                  <a:pt x="3208567" y="-13735"/>
                  <a:pt x="3432620" y="17543"/>
                  <a:pt x="3760129" y="0"/>
                </a:cubicBezTo>
                <a:cubicBezTo>
                  <a:pt x="4087638" y="-17543"/>
                  <a:pt x="4152285" y="-1197"/>
                  <a:pt x="4267551" y="0"/>
                </a:cubicBezTo>
                <a:cubicBezTo>
                  <a:pt x="4382817" y="1197"/>
                  <a:pt x="4709454" y="15894"/>
                  <a:pt x="5061211" y="0"/>
                </a:cubicBezTo>
                <a:cubicBezTo>
                  <a:pt x="5412968" y="-15894"/>
                  <a:pt x="5506611" y="15012"/>
                  <a:pt x="5854871" y="0"/>
                </a:cubicBezTo>
                <a:cubicBezTo>
                  <a:pt x="6203131" y="-15012"/>
                  <a:pt x="6362327" y="16628"/>
                  <a:pt x="6505413" y="0"/>
                </a:cubicBezTo>
                <a:cubicBezTo>
                  <a:pt x="6648499" y="-16628"/>
                  <a:pt x="6849459" y="-21646"/>
                  <a:pt x="7155954" y="0"/>
                </a:cubicBezTo>
                <a:cubicBezTo>
                  <a:pt x="7170586" y="197143"/>
                  <a:pt x="7154949" y="364276"/>
                  <a:pt x="7155954" y="648485"/>
                </a:cubicBezTo>
                <a:cubicBezTo>
                  <a:pt x="7156959" y="932695"/>
                  <a:pt x="7173217" y="1117370"/>
                  <a:pt x="7155954" y="1323439"/>
                </a:cubicBezTo>
                <a:cubicBezTo>
                  <a:pt x="6982564" y="1355145"/>
                  <a:pt x="6684088" y="1333984"/>
                  <a:pt x="6505413" y="1323439"/>
                </a:cubicBezTo>
                <a:cubicBezTo>
                  <a:pt x="6326738" y="1312894"/>
                  <a:pt x="6208247" y="1323033"/>
                  <a:pt x="5997991" y="1323439"/>
                </a:cubicBezTo>
                <a:cubicBezTo>
                  <a:pt x="5787735" y="1323845"/>
                  <a:pt x="5658342" y="1291280"/>
                  <a:pt x="5347449" y="1323439"/>
                </a:cubicBezTo>
                <a:cubicBezTo>
                  <a:pt x="5036556" y="1355598"/>
                  <a:pt x="4821293" y="1300546"/>
                  <a:pt x="4553789" y="1323439"/>
                </a:cubicBezTo>
                <a:cubicBezTo>
                  <a:pt x="4286285" y="1346332"/>
                  <a:pt x="4208040" y="1313248"/>
                  <a:pt x="3903248" y="1323439"/>
                </a:cubicBezTo>
                <a:cubicBezTo>
                  <a:pt x="3598456" y="1333630"/>
                  <a:pt x="3682946" y="1326911"/>
                  <a:pt x="3467385" y="1323439"/>
                </a:cubicBezTo>
                <a:cubicBezTo>
                  <a:pt x="3251824" y="1319967"/>
                  <a:pt x="3138000" y="1315963"/>
                  <a:pt x="2959963" y="1323439"/>
                </a:cubicBezTo>
                <a:cubicBezTo>
                  <a:pt x="2781926" y="1330915"/>
                  <a:pt x="2451154" y="1313299"/>
                  <a:pt x="2166302" y="1323439"/>
                </a:cubicBezTo>
                <a:cubicBezTo>
                  <a:pt x="1881450" y="1333579"/>
                  <a:pt x="1824263" y="1302424"/>
                  <a:pt x="1515761" y="1323439"/>
                </a:cubicBezTo>
                <a:cubicBezTo>
                  <a:pt x="1207259" y="1344454"/>
                  <a:pt x="1155080" y="1317592"/>
                  <a:pt x="1008339" y="1323439"/>
                </a:cubicBezTo>
                <a:cubicBezTo>
                  <a:pt x="861598" y="1329286"/>
                  <a:pt x="481268" y="1331167"/>
                  <a:pt x="0" y="1323439"/>
                </a:cubicBezTo>
                <a:cubicBezTo>
                  <a:pt x="-130" y="1070483"/>
                  <a:pt x="-26388" y="957808"/>
                  <a:pt x="0" y="701423"/>
                </a:cubicBezTo>
                <a:cubicBezTo>
                  <a:pt x="26388" y="445038"/>
                  <a:pt x="-8858" y="29538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C00000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FOOD WAS…..……..   </a:t>
            </a:r>
          </a:p>
        </p:txBody>
      </p:sp>
    </p:spTree>
    <p:extLst>
      <p:ext uri="{BB962C8B-B14F-4D97-AF65-F5344CB8AC3E}">
        <p14:creationId xmlns:p14="http://schemas.microsoft.com/office/powerpoint/2010/main" val="17441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50181" y="2802431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547689" y="51319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4305674" y="5442800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111E2-3E99-D8D7-3BAF-514F8C9D49ED}"/>
              </a:ext>
            </a:extLst>
          </p:cNvPr>
          <p:cNvSpPr txBox="1"/>
          <p:nvPr/>
        </p:nvSpPr>
        <p:spPr>
          <a:xfrm>
            <a:off x="725433" y="5091670"/>
            <a:ext cx="8765028" cy="1323439"/>
          </a:xfrm>
          <a:custGeom>
            <a:avLst/>
            <a:gdLst>
              <a:gd name="connsiteX0" fmla="*/ 0 w 8765028"/>
              <a:gd name="connsiteY0" fmla="*/ 0 h 1323439"/>
              <a:gd name="connsiteX1" fmla="*/ 586583 w 8765028"/>
              <a:gd name="connsiteY1" fmla="*/ 0 h 1323439"/>
              <a:gd name="connsiteX2" fmla="*/ 997865 w 8765028"/>
              <a:gd name="connsiteY2" fmla="*/ 0 h 1323439"/>
              <a:gd name="connsiteX3" fmla="*/ 1847398 w 8765028"/>
              <a:gd name="connsiteY3" fmla="*/ 0 h 1323439"/>
              <a:gd name="connsiteX4" fmla="*/ 2433981 w 8765028"/>
              <a:gd name="connsiteY4" fmla="*/ 0 h 1323439"/>
              <a:gd name="connsiteX5" fmla="*/ 3020563 w 8765028"/>
              <a:gd name="connsiteY5" fmla="*/ 0 h 1323439"/>
              <a:gd name="connsiteX6" fmla="*/ 3870097 w 8765028"/>
              <a:gd name="connsiteY6" fmla="*/ 0 h 1323439"/>
              <a:gd name="connsiteX7" fmla="*/ 4369029 w 8765028"/>
              <a:gd name="connsiteY7" fmla="*/ 0 h 1323439"/>
              <a:gd name="connsiteX8" fmla="*/ 5218563 w 8765028"/>
              <a:gd name="connsiteY8" fmla="*/ 0 h 1323439"/>
              <a:gd name="connsiteX9" fmla="*/ 6068096 w 8765028"/>
              <a:gd name="connsiteY9" fmla="*/ 0 h 1323439"/>
              <a:gd name="connsiteX10" fmla="*/ 6742329 w 8765028"/>
              <a:gd name="connsiteY10" fmla="*/ 0 h 1323439"/>
              <a:gd name="connsiteX11" fmla="*/ 7591863 w 8765028"/>
              <a:gd name="connsiteY11" fmla="*/ 0 h 1323439"/>
              <a:gd name="connsiteX12" fmla="*/ 8178445 w 8765028"/>
              <a:gd name="connsiteY12" fmla="*/ 0 h 1323439"/>
              <a:gd name="connsiteX13" fmla="*/ 8765028 w 8765028"/>
              <a:gd name="connsiteY13" fmla="*/ 0 h 1323439"/>
              <a:gd name="connsiteX14" fmla="*/ 8765028 w 8765028"/>
              <a:gd name="connsiteY14" fmla="*/ 674954 h 1323439"/>
              <a:gd name="connsiteX15" fmla="*/ 8765028 w 8765028"/>
              <a:gd name="connsiteY15" fmla="*/ 1323439 h 1323439"/>
              <a:gd name="connsiteX16" fmla="*/ 8090795 w 8765028"/>
              <a:gd name="connsiteY16" fmla="*/ 1323439 h 1323439"/>
              <a:gd name="connsiteX17" fmla="*/ 7241262 w 8765028"/>
              <a:gd name="connsiteY17" fmla="*/ 1323439 h 1323439"/>
              <a:gd name="connsiteX18" fmla="*/ 6567029 w 8765028"/>
              <a:gd name="connsiteY18" fmla="*/ 1323439 h 1323439"/>
              <a:gd name="connsiteX19" fmla="*/ 6155747 w 8765028"/>
              <a:gd name="connsiteY19" fmla="*/ 1323439 h 1323439"/>
              <a:gd name="connsiteX20" fmla="*/ 5656814 w 8765028"/>
              <a:gd name="connsiteY20" fmla="*/ 1323439 h 1323439"/>
              <a:gd name="connsiteX21" fmla="*/ 4807281 w 8765028"/>
              <a:gd name="connsiteY21" fmla="*/ 1323439 h 1323439"/>
              <a:gd name="connsiteX22" fmla="*/ 4133048 w 8765028"/>
              <a:gd name="connsiteY22" fmla="*/ 1323439 h 1323439"/>
              <a:gd name="connsiteX23" fmla="*/ 3634115 w 8765028"/>
              <a:gd name="connsiteY23" fmla="*/ 1323439 h 1323439"/>
              <a:gd name="connsiteX24" fmla="*/ 2959883 w 8765028"/>
              <a:gd name="connsiteY24" fmla="*/ 1323439 h 1323439"/>
              <a:gd name="connsiteX25" fmla="*/ 2548600 w 8765028"/>
              <a:gd name="connsiteY25" fmla="*/ 1323439 h 1323439"/>
              <a:gd name="connsiteX26" fmla="*/ 2137318 w 8765028"/>
              <a:gd name="connsiteY26" fmla="*/ 1323439 h 1323439"/>
              <a:gd name="connsiteX27" fmla="*/ 1463085 w 8765028"/>
              <a:gd name="connsiteY27" fmla="*/ 1323439 h 1323439"/>
              <a:gd name="connsiteX28" fmla="*/ 964153 w 8765028"/>
              <a:gd name="connsiteY28" fmla="*/ 1323439 h 1323439"/>
              <a:gd name="connsiteX29" fmla="*/ 0 w 8765028"/>
              <a:gd name="connsiteY29" fmla="*/ 1323439 h 1323439"/>
              <a:gd name="connsiteX30" fmla="*/ 0 w 8765028"/>
              <a:gd name="connsiteY30" fmla="*/ 688188 h 1323439"/>
              <a:gd name="connsiteX31" fmla="*/ 0 w 8765028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65028" h="1323439" extrusionOk="0">
                <a:moveTo>
                  <a:pt x="0" y="0"/>
                </a:moveTo>
                <a:cubicBezTo>
                  <a:pt x="196831" y="5457"/>
                  <a:pt x="364927" y="3227"/>
                  <a:pt x="586583" y="0"/>
                </a:cubicBezTo>
                <a:cubicBezTo>
                  <a:pt x="808239" y="-3227"/>
                  <a:pt x="909917" y="8129"/>
                  <a:pt x="997865" y="0"/>
                </a:cubicBezTo>
                <a:cubicBezTo>
                  <a:pt x="1085813" y="-8129"/>
                  <a:pt x="1443466" y="14170"/>
                  <a:pt x="1847398" y="0"/>
                </a:cubicBezTo>
                <a:cubicBezTo>
                  <a:pt x="2251330" y="-14170"/>
                  <a:pt x="2212298" y="-15327"/>
                  <a:pt x="2433981" y="0"/>
                </a:cubicBezTo>
                <a:cubicBezTo>
                  <a:pt x="2655664" y="15327"/>
                  <a:pt x="2742410" y="10188"/>
                  <a:pt x="3020563" y="0"/>
                </a:cubicBezTo>
                <a:cubicBezTo>
                  <a:pt x="3298716" y="-10188"/>
                  <a:pt x="3638430" y="18550"/>
                  <a:pt x="3870097" y="0"/>
                </a:cubicBezTo>
                <a:cubicBezTo>
                  <a:pt x="4101764" y="-18550"/>
                  <a:pt x="4202994" y="-5901"/>
                  <a:pt x="4369029" y="0"/>
                </a:cubicBezTo>
                <a:cubicBezTo>
                  <a:pt x="4535064" y="5901"/>
                  <a:pt x="4857960" y="26165"/>
                  <a:pt x="5218563" y="0"/>
                </a:cubicBezTo>
                <a:cubicBezTo>
                  <a:pt x="5579166" y="-26165"/>
                  <a:pt x="5851770" y="-6694"/>
                  <a:pt x="6068096" y="0"/>
                </a:cubicBezTo>
                <a:cubicBezTo>
                  <a:pt x="6284422" y="6694"/>
                  <a:pt x="6532520" y="5125"/>
                  <a:pt x="6742329" y="0"/>
                </a:cubicBezTo>
                <a:cubicBezTo>
                  <a:pt x="6952138" y="-5125"/>
                  <a:pt x="7298587" y="8677"/>
                  <a:pt x="7591863" y="0"/>
                </a:cubicBezTo>
                <a:cubicBezTo>
                  <a:pt x="7885139" y="-8677"/>
                  <a:pt x="7953147" y="4981"/>
                  <a:pt x="8178445" y="0"/>
                </a:cubicBezTo>
                <a:cubicBezTo>
                  <a:pt x="8403743" y="-4981"/>
                  <a:pt x="8493545" y="19458"/>
                  <a:pt x="8765028" y="0"/>
                </a:cubicBezTo>
                <a:cubicBezTo>
                  <a:pt x="8741033" y="210765"/>
                  <a:pt x="8754140" y="419759"/>
                  <a:pt x="8765028" y="674954"/>
                </a:cubicBezTo>
                <a:cubicBezTo>
                  <a:pt x="8775916" y="930149"/>
                  <a:pt x="8796049" y="1034748"/>
                  <a:pt x="8765028" y="1323439"/>
                </a:cubicBezTo>
                <a:cubicBezTo>
                  <a:pt x="8493909" y="1302210"/>
                  <a:pt x="8423827" y="1346389"/>
                  <a:pt x="8090795" y="1323439"/>
                </a:cubicBezTo>
                <a:cubicBezTo>
                  <a:pt x="7757763" y="1300489"/>
                  <a:pt x="7611267" y="1318274"/>
                  <a:pt x="7241262" y="1323439"/>
                </a:cubicBezTo>
                <a:cubicBezTo>
                  <a:pt x="6871257" y="1328604"/>
                  <a:pt x="6881677" y="1292231"/>
                  <a:pt x="6567029" y="1323439"/>
                </a:cubicBezTo>
                <a:cubicBezTo>
                  <a:pt x="6252381" y="1354647"/>
                  <a:pt x="6307545" y="1323014"/>
                  <a:pt x="6155747" y="1323439"/>
                </a:cubicBezTo>
                <a:cubicBezTo>
                  <a:pt x="6003949" y="1323864"/>
                  <a:pt x="5783679" y="1308260"/>
                  <a:pt x="5656814" y="1323439"/>
                </a:cubicBezTo>
                <a:cubicBezTo>
                  <a:pt x="5529949" y="1338618"/>
                  <a:pt x="5044262" y="1323754"/>
                  <a:pt x="4807281" y="1323439"/>
                </a:cubicBezTo>
                <a:cubicBezTo>
                  <a:pt x="4570300" y="1323124"/>
                  <a:pt x="4334620" y="1297332"/>
                  <a:pt x="4133048" y="1323439"/>
                </a:cubicBezTo>
                <a:cubicBezTo>
                  <a:pt x="3931476" y="1349546"/>
                  <a:pt x="3825854" y="1306479"/>
                  <a:pt x="3634115" y="1323439"/>
                </a:cubicBezTo>
                <a:cubicBezTo>
                  <a:pt x="3442376" y="1340399"/>
                  <a:pt x="3182525" y="1293275"/>
                  <a:pt x="2959883" y="1323439"/>
                </a:cubicBezTo>
                <a:cubicBezTo>
                  <a:pt x="2737241" y="1353603"/>
                  <a:pt x="2737089" y="1333745"/>
                  <a:pt x="2548600" y="1323439"/>
                </a:cubicBezTo>
                <a:cubicBezTo>
                  <a:pt x="2360111" y="1313133"/>
                  <a:pt x="2342886" y="1340482"/>
                  <a:pt x="2137318" y="1323439"/>
                </a:cubicBezTo>
                <a:cubicBezTo>
                  <a:pt x="1931750" y="1306396"/>
                  <a:pt x="1665118" y="1303372"/>
                  <a:pt x="1463085" y="1323439"/>
                </a:cubicBezTo>
                <a:cubicBezTo>
                  <a:pt x="1261052" y="1343506"/>
                  <a:pt x="1189361" y="1320044"/>
                  <a:pt x="964153" y="1323439"/>
                </a:cubicBezTo>
                <a:cubicBezTo>
                  <a:pt x="738945" y="1326834"/>
                  <a:pt x="342816" y="1308224"/>
                  <a:pt x="0" y="1323439"/>
                </a:cubicBezTo>
                <a:cubicBezTo>
                  <a:pt x="12145" y="1065203"/>
                  <a:pt x="14820" y="907480"/>
                  <a:pt x="0" y="688188"/>
                </a:cubicBezTo>
                <a:cubicBezTo>
                  <a:pt x="-14820" y="468896"/>
                  <a:pt x="-21524" y="25873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009193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PEOPLE …………. NOISY.</a:t>
            </a:r>
          </a:p>
        </p:txBody>
      </p:sp>
      <p:pic>
        <p:nvPicPr>
          <p:cNvPr id="5" name="Picture 4" descr="A cartoon of a child with his mouth open&#10;&#10;Description automatically generated">
            <a:extLst>
              <a:ext uri="{FF2B5EF4-FFF2-40B4-BE49-F238E27FC236}">
                <a16:creationId xmlns:a16="http://schemas.microsoft.com/office/drawing/2014/main" id="{A1685A81-8264-946F-9E1B-64678CA1F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629" t="37923" r="45955" b="9432"/>
          <a:stretch/>
        </p:blipFill>
        <p:spPr>
          <a:xfrm>
            <a:off x="2143391" y="1259174"/>
            <a:ext cx="3028216" cy="265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7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13108" y="63776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787591" y="2609694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3459899" y="5314738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A9CD0EB9-0F56-0F98-0235-909C26348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21083" r="9108" b="6136"/>
          <a:stretch/>
        </p:blipFill>
        <p:spPr>
          <a:xfrm>
            <a:off x="2398426" y="1447956"/>
            <a:ext cx="2503358" cy="2569672"/>
          </a:xfrm>
          <a:prstGeom prst="round2Diag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5111E2-3E99-D8D7-3BAF-514F8C9D49ED}"/>
              </a:ext>
            </a:extLst>
          </p:cNvPr>
          <p:cNvSpPr txBox="1"/>
          <p:nvPr/>
        </p:nvSpPr>
        <p:spPr>
          <a:xfrm>
            <a:off x="768716" y="4916102"/>
            <a:ext cx="7882203" cy="1323439"/>
          </a:xfrm>
          <a:custGeom>
            <a:avLst/>
            <a:gdLst>
              <a:gd name="connsiteX0" fmla="*/ 0 w 7882203"/>
              <a:gd name="connsiteY0" fmla="*/ 0 h 1323439"/>
              <a:gd name="connsiteX1" fmla="*/ 578028 w 7882203"/>
              <a:gd name="connsiteY1" fmla="*/ 0 h 1323439"/>
              <a:gd name="connsiteX2" fmla="*/ 998412 w 7882203"/>
              <a:gd name="connsiteY2" fmla="*/ 0 h 1323439"/>
              <a:gd name="connsiteX3" fmla="*/ 1812907 w 7882203"/>
              <a:gd name="connsiteY3" fmla="*/ 0 h 1323439"/>
              <a:gd name="connsiteX4" fmla="*/ 2390935 w 7882203"/>
              <a:gd name="connsiteY4" fmla="*/ 0 h 1323439"/>
              <a:gd name="connsiteX5" fmla="*/ 2968963 w 7882203"/>
              <a:gd name="connsiteY5" fmla="*/ 0 h 1323439"/>
              <a:gd name="connsiteX6" fmla="*/ 3783457 w 7882203"/>
              <a:gd name="connsiteY6" fmla="*/ 0 h 1323439"/>
              <a:gd name="connsiteX7" fmla="*/ 4282664 w 7882203"/>
              <a:gd name="connsiteY7" fmla="*/ 0 h 1323439"/>
              <a:gd name="connsiteX8" fmla="*/ 5097158 w 7882203"/>
              <a:gd name="connsiteY8" fmla="*/ 0 h 1323439"/>
              <a:gd name="connsiteX9" fmla="*/ 5911652 w 7882203"/>
              <a:gd name="connsiteY9" fmla="*/ 0 h 1323439"/>
              <a:gd name="connsiteX10" fmla="*/ 6568503 w 7882203"/>
              <a:gd name="connsiteY10" fmla="*/ 0 h 1323439"/>
              <a:gd name="connsiteX11" fmla="*/ 7882203 w 7882203"/>
              <a:gd name="connsiteY11" fmla="*/ 0 h 1323439"/>
              <a:gd name="connsiteX12" fmla="*/ 7882203 w 7882203"/>
              <a:gd name="connsiteY12" fmla="*/ 648485 h 1323439"/>
              <a:gd name="connsiteX13" fmla="*/ 7882203 w 7882203"/>
              <a:gd name="connsiteY13" fmla="*/ 1323439 h 1323439"/>
              <a:gd name="connsiteX14" fmla="*/ 7225353 w 7882203"/>
              <a:gd name="connsiteY14" fmla="*/ 1323439 h 1323439"/>
              <a:gd name="connsiteX15" fmla="*/ 6726147 w 7882203"/>
              <a:gd name="connsiteY15" fmla="*/ 1323439 h 1323439"/>
              <a:gd name="connsiteX16" fmla="*/ 6069296 w 7882203"/>
              <a:gd name="connsiteY16" fmla="*/ 1323439 h 1323439"/>
              <a:gd name="connsiteX17" fmla="*/ 5254802 w 7882203"/>
              <a:gd name="connsiteY17" fmla="*/ 1323439 h 1323439"/>
              <a:gd name="connsiteX18" fmla="*/ 4597952 w 7882203"/>
              <a:gd name="connsiteY18" fmla="*/ 1323439 h 1323439"/>
              <a:gd name="connsiteX19" fmla="*/ 4177568 w 7882203"/>
              <a:gd name="connsiteY19" fmla="*/ 1323439 h 1323439"/>
              <a:gd name="connsiteX20" fmla="*/ 3678361 w 7882203"/>
              <a:gd name="connsiteY20" fmla="*/ 1323439 h 1323439"/>
              <a:gd name="connsiteX21" fmla="*/ 2863867 w 7882203"/>
              <a:gd name="connsiteY21" fmla="*/ 1323439 h 1323439"/>
              <a:gd name="connsiteX22" fmla="*/ 2207017 w 7882203"/>
              <a:gd name="connsiteY22" fmla="*/ 1323439 h 1323439"/>
              <a:gd name="connsiteX23" fmla="*/ 1707811 w 7882203"/>
              <a:gd name="connsiteY23" fmla="*/ 1323439 h 1323439"/>
              <a:gd name="connsiteX24" fmla="*/ 1050960 w 7882203"/>
              <a:gd name="connsiteY24" fmla="*/ 1323439 h 1323439"/>
              <a:gd name="connsiteX25" fmla="*/ 630576 w 7882203"/>
              <a:gd name="connsiteY25" fmla="*/ 1323439 h 1323439"/>
              <a:gd name="connsiteX26" fmla="*/ 0 w 7882203"/>
              <a:gd name="connsiteY26" fmla="*/ 1323439 h 1323439"/>
              <a:gd name="connsiteX27" fmla="*/ 0 w 7882203"/>
              <a:gd name="connsiteY27" fmla="*/ 661720 h 1323439"/>
              <a:gd name="connsiteX28" fmla="*/ 0 w 7882203"/>
              <a:gd name="connsiteY2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882203" h="1323439" extrusionOk="0">
                <a:moveTo>
                  <a:pt x="0" y="0"/>
                </a:moveTo>
                <a:cubicBezTo>
                  <a:pt x="183618" y="13450"/>
                  <a:pt x="378505" y="-3178"/>
                  <a:pt x="578028" y="0"/>
                </a:cubicBezTo>
                <a:cubicBezTo>
                  <a:pt x="777551" y="3178"/>
                  <a:pt x="822607" y="13515"/>
                  <a:pt x="998412" y="0"/>
                </a:cubicBezTo>
                <a:cubicBezTo>
                  <a:pt x="1174217" y="-13515"/>
                  <a:pt x="1515792" y="23087"/>
                  <a:pt x="1812907" y="0"/>
                </a:cubicBezTo>
                <a:cubicBezTo>
                  <a:pt x="2110023" y="-23087"/>
                  <a:pt x="2128499" y="25196"/>
                  <a:pt x="2390935" y="0"/>
                </a:cubicBezTo>
                <a:cubicBezTo>
                  <a:pt x="2653371" y="-25196"/>
                  <a:pt x="2849512" y="-12486"/>
                  <a:pt x="2968963" y="0"/>
                </a:cubicBezTo>
                <a:cubicBezTo>
                  <a:pt x="3088414" y="12486"/>
                  <a:pt x="3528987" y="-21318"/>
                  <a:pt x="3783457" y="0"/>
                </a:cubicBezTo>
                <a:cubicBezTo>
                  <a:pt x="4037927" y="21318"/>
                  <a:pt x="4139167" y="-12573"/>
                  <a:pt x="4282664" y="0"/>
                </a:cubicBezTo>
                <a:cubicBezTo>
                  <a:pt x="4426161" y="12573"/>
                  <a:pt x="4859109" y="15130"/>
                  <a:pt x="5097158" y="0"/>
                </a:cubicBezTo>
                <a:cubicBezTo>
                  <a:pt x="5335207" y="-15130"/>
                  <a:pt x="5718206" y="-13047"/>
                  <a:pt x="5911652" y="0"/>
                </a:cubicBezTo>
                <a:cubicBezTo>
                  <a:pt x="6105098" y="13047"/>
                  <a:pt x="6352242" y="-7801"/>
                  <a:pt x="6568503" y="0"/>
                </a:cubicBezTo>
                <a:cubicBezTo>
                  <a:pt x="6784764" y="7801"/>
                  <a:pt x="7565880" y="-20286"/>
                  <a:pt x="7882203" y="0"/>
                </a:cubicBezTo>
                <a:cubicBezTo>
                  <a:pt x="7896835" y="197143"/>
                  <a:pt x="7881198" y="364276"/>
                  <a:pt x="7882203" y="648485"/>
                </a:cubicBezTo>
                <a:cubicBezTo>
                  <a:pt x="7883208" y="932695"/>
                  <a:pt x="7899466" y="1117370"/>
                  <a:pt x="7882203" y="1323439"/>
                </a:cubicBezTo>
                <a:cubicBezTo>
                  <a:pt x="7700317" y="1326103"/>
                  <a:pt x="7515559" y="1307971"/>
                  <a:pt x="7225353" y="1323439"/>
                </a:cubicBezTo>
                <a:cubicBezTo>
                  <a:pt x="6935147" y="1338908"/>
                  <a:pt x="6947394" y="1338914"/>
                  <a:pt x="6726147" y="1323439"/>
                </a:cubicBezTo>
                <a:cubicBezTo>
                  <a:pt x="6504900" y="1307964"/>
                  <a:pt x="6253058" y="1296538"/>
                  <a:pt x="6069296" y="1323439"/>
                </a:cubicBezTo>
                <a:cubicBezTo>
                  <a:pt x="5885534" y="1350340"/>
                  <a:pt x="5658213" y="1346447"/>
                  <a:pt x="5254802" y="1323439"/>
                </a:cubicBezTo>
                <a:cubicBezTo>
                  <a:pt x="4851391" y="1300431"/>
                  <a:pt x="4819249" y="1325412"/>
                  <a:pt x="4597952" y="1323439"/>
                </a:cubicBezTo>
                <a:cubicBezTo>
                  <a:pt x="4376655" y="1321467"/>
                  <a:pt x="4278108" y="1339169"/>
                  <a:pt x="4177568" y="1323439"/>
                </a:cubicBezTo>
                <a:cubicBezTo>
                  <a:pt x="4077028" y="1307709"/>
                  <a:pt x="3824367" y="1321467"/>
                  <a:pt x="3678361" y="1323439"/>
                </a:cubicBezTo>
                <a:cubicBezTo>
                  <a:pt x="3532355" y="1325411"/>
                  <a:pt x="3067348" y="1353550"/>
                  <a:pt x="2863867" y="1323439"/>
                </a:cubicBezTo>
                <a:cubicBezTo>
                  <a:pt x="2660386" y="1293328"/>
                  <a:pt x="2438490" y="1316050"/>
                  <a:pt x="2207017" y="1323439"/>
                </a:cubicBezTo>
                <a:cubicBezTo>
                  <a:pt x="1975544" y="1330829"/>
                  <a:pt x="1869133" y="1323393"/>
                  <a:pt x="1707811" y="1323439"/>
                </a:cubicBezTo>
                <a:cubicBezTo>
                  <a:pt x="1546489" y="1323485"/>
                  <a:pt x="1200956" y="1331626"/>
                  <a:pt x="1050960" y="1323439"/>
                </a:cubicBezTo>
                <a:cubicBezTo>
                  <a:pt x="900964" y="1315252"/>
                  <a:pt x="776640" y="1338271"/>
                  <a:pt x="630576" y="1323439"/>
                </a:cubicBezTo>
                <a:cubicBezTo>
                  <a:pt x="484512" y="1308607"/>
                  <a:pt x="299810" y="1320150"/>
                  <a:pt x="0" y="1323439"/>
                </a:cubicBezTo>
                <a:cubicBezTo>
                  <a:pt x="-4693" y="1056384"/>
                  <a:pt x="-781" y="936907"/>
                  <a:pt x="0" y="661720"/>
                </a:cubicBezTo>
                <a:cubicBezTo>
                  <a:pt x="781" y="386533"/>
                  <a:pt x="18546" y="20759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009193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FILM …………. SCARY.</a:t>
            </a:r>
          </a:p>
        </p:txBody>
      </p:sp>
    </p:spTree>
    <p:extLst>
      <p:ext uri="{BB962C8B-B14F-4D97-AF65-F5344CB8AC3E}">
        <p14:creationId xmlns:p14="http://schemas.microsoft.com/office/powerpoint/2010/main" val="2779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89118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intonation for an 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affirmative sentence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31875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 </a:t>
            </a: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39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816925" y="1928359"/>
            <a:ext cx="835401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42891466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542039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883898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  <p:pic>
        <p:nvPicPr>
          <p:cNvPr id="4" name="Picture 3" descr="A close up of a picture&#10;&#10;Description automatically generated">
            <a:extLst>
              <a:ext uri="{FF2B5EF4-FFF2-40B4-BE49-F238E27FC236}">
                <a16:creationId xmlns:a16="http://schemas.microsoft.com/office/drawing/2014/main" id="{A5299A12-1FF9-9BAD-8AF4-626715C6B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960" r="66639" b="22992"/>
          <a:stretch/>
        </p:blipFill>
        <p:spPr>
          <a:xfrm>
            <a:off x="8964118" y="780851"/>
            <a:ext cx="2636402" cy="3037511"/>
          </a:xfrm>
          <a:prstGeom prst="ellipse">
            <a:avLst/>
          </a:prstGeom>
        </p:spPr>
      </p:pic>
      <p:pic>
        <p:nvPicPr>
          <p:cNvPr id="7" name="quiet.mp3">
            <a:hlinkClick r:id="" action="ppaction://media"/>
            <a:extLst>
              <a:ext uri="{FF2B5EF4-FFF2-40B4-BE49-F238E27FC236}">
                <a16:creationId xmlns:a16="http://schemas.microsoft.com/office/drawing/2014/main" id="{D6A12C4D-8484-6EA5-09DF-D28E63DDE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96284" y="5275820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A gold oval picture frame&#10;&#10;Description automatically generated">
            <a:extLst>
              <a:ext uri="{FF2B5EF4-FFF2-40B4-BE49-F238E27FC236}">
                <a16:creationId xmlns:a16="http://schemas.microsoft.com/office/drawing/2014/main" id="{94859D89-049C-BEC4-55DE-EC274F77A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83062" y="493840"/>
            <a:ext cx="2998514" cy="3426873"/>
          </a:xfrm>
          <a:prstGeom prst="rect">
            <a:avLst/>
          </a:prstGeom>
        </p:spPr>
      </p:pic>
      <p:pic>
        <p:nvPicPr>
          <p:cNvPr id="9" name="Picture 8" descr="A close up of a picture&#10;&#10;Description automatically generated">
            <a:extLst>
              <a:ext uri="{FF2B5EF4-FFF2-40B4-BE49-F238E27FC236}">
                <a16:creationId xmlns:a16="http://schemas.microsoft.com/office/drawing/2014/main" id="{E8748968-8C9A-1859-113B-2277E0830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5057255" y="826620"/>
            <a:ext cx="2953752" cy="3126393"/>
          </a:xfrm>
          <a:prstGeom prst="ellipse">
            <a:avLst/>
          </a:prstGeom>
        </p:spPr>
      </p:pic>
      <p:pic>
        <p:nvPicPr>
          <p:cNvPr id="10" name="Picture 9" descr="A gold oval picture frame&#10;&#10;Description automatically generated">
            <a:extLst>
              <a:ext uri="{FF2B5EF4-FFF2-40B4-BE49-F238E27FC236}">
                <a16:creationId xmlns:a16="http://schemas.microsoft.com/office/drawing/2014/main" id="{31B76B90-634F-C07A-2871-066F0235A8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60009" y="561165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0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385584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54249" y="645808"/>
            <a:ext cx="2998514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7087" y="428976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92561" y="61039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52AD4C92-9A0B-80DA-E230-495E590A3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4787432" y="777429"/>
            <a:ext cx="2953752" cy="3126393"/>
          </a:xfrm>
          <a:prstGeom prst="ellipse">
            <a:avLst/>
          </a:prstGeom>
        </p:spPr>
      </p:pic>
      <p:pic>
        <p:nvPicPr>
          <p:cNvPr id="4" name="busy.mp3">
            <a:hlinkClick r:id="" action="ppaction://media"/>
            <a:extLst>
              <a:ext uri="{FF2B5EF4-FFF2-40B4-BE49-F238E27FC236}">
                <a16:creationId xmlns:a16="http://schemas.microsoft.com/office/drawing/2014/main" id="{893E34CB-2F9D-E283-3B5C-450E2013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1794" y="544130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7205D468-DB19-1337-22A8-099D0EC9E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65051" y="555717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5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8076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lose up of a picture&#10;&#10;Description automatically generated">
            <a:extLst>
              <a:ext uri="{FF2B5EF4-FFF2-40B4-BE49-F238E27FC236}">
                <a16:creationId xmlns:a16="http://schemas.microsoft.com/office/drawing/2014/main" id="{FA6D229C-974F-EA82-BE75-E25C241B26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9" t="-366" b="22548"/>
          <a:stretch/>
        </p:blipFill>
        <p:spPr>
          <a:xfrm>
            <a:off x="754642" y="479180"/>
            <a:ext cx="2663115" cy="2976763"/>
          </a:xfrm>
          <a:prstGeom prst="ellipse">
            <a:avLst/>
          </a:prstGeom>
        </p:spPr>
      </p:pic>
      <p:pic>
        <p:nvPicPr>
          <p:cNvPr id="10" name="scary.mp3">
            <a:hlinkClick r:id="" action="ppaction://media"/>
            <a:extLst>
              <a:ext uri="{FF2B5EF4-FFF2-40B4-BE49-F238E27FC236}">
                <a16:creationId xmlns:a16="http://schemas.microsoft.com/office/drawing/2014/main" id="{9776B05C-98DE-A5EE-AD22-EE9F1CABF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1838" y="5386577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gold oval picture frame&#10;&#10;Description automatically generated">
            <a:extLst>
              <a:ext uri="{FF2B5EF4-FFF2-40B4-BE49-F238E27FC236}">
                <a16:creationId xmlns:a16="http://schemas.microsoft.com/office/drawing/2014/main" id="{781AA436-2150-21D4-A45B-A986272AF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0183" y="479180"/>
            <a:ext cx="2797574" cy="3197227"/>
          </a:xfrm>
          <a:prstGeom prst="rect">
            <a:avLst/>
          </a:prstGeom>
        </p:spPr>
      </p:pic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9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64241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  <p:pic>
        <p:nvPicPr>
          <p:cNvPr id="6" name="yucky.mp3">
            <a:hlinkClick r:id="" action="ppaction://media"/>
            <a:extLst>
              <a:ext uri="{FF2B5EF4-FFF2-40B4-BE49-F238E27FC236}">
                <a16:creationId xmlns:a16="http://schemas.microsoft.com/office/drawing/2014/main" id="{04BBFB7E-95D5-DE94-17A5-DDA18BD50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3952" y="5386577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609734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348</Words>
  <Application>Microsoft Office PowerPoint</Application>
  <PresentationFormat>Widescreen</PresentationFormat>
  <Paragraphs>127</Paragraphs>
  <Slides>45</Slides>
  <Notes>19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.VnVogue</vt:lpstr>
      <vt:lpstr>Arial</vt:lpstr>
      <vt:lpstr>Calibri</vt:lpstr>
      <vt:lpstr>Calibri Light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60</cp:revision>
  <dcterms:created xsi:type="dcterms:W3CDTF">2023-01-31T08:21:18Z</dcterms:created>
  <dcterms:modified xsi:type="dcterms:W3CDTF">2024-05-26T09:44:24Z</dcterms:modified>
</cp:coreProperties>
</file>