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9" r:id="rId3"/>
    <p:sldId id="441" r:id="rId4"/>
    <p:sldId id="442" r:id="rId5"/>
    <p:sldId id="257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443" r:id="rId15"/>
    <p:sldId id="271" r:id="rId16"/>
    <p:sldId id="272" r:id="rId17"/>
    <p:sldId id="383" r:id="rId18"/>
    <p:sldId id="276" r:id="rId19"/>
    <p:sldId id="277" r:id="rId20"/>
    <p:sldId id="336" r:id="rId21"/>
    <p:sldId id="301" r:id="rId22"/>
    <p:sldId id="302" r:id="rId23"/>
    <p:sldId id="303" r:id="rId24"/>
    <p:sldId id="304" r:id="rId25"/>
    <p:sldId id="305" r:id="rId26"/>
    <p:sldId id="306" r:id="rId27"/>
    <p:sldId id="293" r:id="rId28"/>
    <p:sldId id="384" r:id="rId29"/>
    <p:sldId id="385" r:id="rId30"/>
    <p:sldId id="386" r:id="rId31"/>
    <p:sldId id="387" r:id="rId32"/>
    <p:sldId id="388" r:id="rId33"/>
    <p:sldId id="294" r:id="rId34"/>
    <p:sldId id="295" r:id="rId35"/>
    <p:sldId id="296" r:id="rId36"/>
    <p:sldId id="30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9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142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                                                                                                                                          </a:t>
            </a:r>
            <a:r>
              <a:rPr lang="en-US" b="1" dirty="0" smtClean="0">
                <a:solidFill>
                  <a:schemeClr val="bg1"/>
                </a:solidFill>
              </a:rPr>
              <a:t>Review and Practice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94" r:id="rId16"/>
    <p:sldLayoutId id="2147483695" r:id="rId17"/>
    <p:sldLayoutId id="21474836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8.xml"/><Relationship Id="rId18" Type="http://schemas.openxmlformats.org/officeDocument/2006/relationships/slide" Target="slide14.xml"/><Relationship Id="rId3" Type="http://schemas.openxmlformats.org/officeDocument/2006/relationships/image" Target="../media/image20.png"/><Relationship Id="rId7" Type="http://schemas.openxmlformats.org/officeDocument/2006/relationships/slide" Target="slide18.xml"/><Relationship Id="rId12" Type="http://schemas.openxmlformats.org/officeDocument/2006/relationships/image" Target="../media/image7.png"/><Relationship Id="rId17" Type="http://schemas.openxmlformats.org/officeDocument/2006/relationships/slide" Target="slide9.xml"/><Relationship Id="rId2" Type="http://schemas.openxmlformats.org/officeDocument/2006/relationships/image" Target="../media/image19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11" Type="http://schemas.openxmlformats.org/officeDocument/2006/relationships/slide" Target="slide16.xml"/><Relationship Id="rId5" Type="http://schemas.openxmlformats.org/officeDocument/2006/relationships/slide" Target="slide10.xml"/><Relationship Id="rId15" Type="http://schemas.openxmlformats.org/officeDocument/2006/relationships/slide" Target="slide19.xml"/><Relationship Id="rId10" Type="http://schemas.openxmlformats.org/officeDocument/2006/relationships/slide" Target="slide11.xml"/><Relationship Id="rId4" Type="http://schemas.openxmlformats.org/officeDocument/2006/relationships/slide" Target="slide6.xml"/><Relationship Id="rId9" Type="http://schemas.openxmlformats.org/officeDocument/2006/relationships/slide" Target="slide7.xml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634446" y="3135087"/>
            <a:ext cx="63920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REVIEW AND PRACTICE 2</a:t>
            </a:r>
            <a:endParaRPr lang="en-US" sz="3200" b="1" dirty="0">
              <a:solidFill>
                <a:srgbClr val="00B050"/>
              </a:solidFill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47</a:t>
            </a:r>
          </a:p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8" y="381000"/>
            <a:ext cx="9591369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snowy.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A07E20-58A6-E787-61A2-D4F142F8F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800" y="1850162"/>
            <a:ext cx="2698199" cy="31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399" y="262608"/>
            <a:ext cx="9788013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foggy.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1C95D-91BE-9C6B-AA03-A57C79BFA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133" y="1906152"/>
            <a:ext cx="2603733" cy="30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9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539825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are they doing?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are making a snowman.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907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818858-34E7-FEB7-9A28-EAAE8191A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69" y="2219782"/>
            <a:ext cx="2567262" cy="24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8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43548" y="606208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is he doing?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 is flying a kite.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527B97-923C-8EAD-A0D4-DAFE6132B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397" y="1974416"/>
            <a:ext cx="2191005" cy="29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321587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are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doing?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They are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having a picnic</a:t>
            </a:r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738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36ECC-940B-71CB-2339-18AC48CE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680" y="2249061"/>
            <a:ext cx="2348639" cy="235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52600" y="401516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is she feeling?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feeling hot.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BC6D41-F060-1451-15C5-A858732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647" y="1851441"/>
            <a:ext cx="2334705" cy="286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73045" y="506691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is she feeling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She’s feeling cold.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2A34B0-981E-B890-8D7B-26F9409D4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046" y="1840191"/>
            <a:ext cx="2029707" cy="29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0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12374" y="564126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is he feeling?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He’s feeling cool.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04D025-F4E4-17AC-BDB3-131CD7E8D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647" y="1970203"/>
            <a:ext cx="2158705" cy="26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43548" y="641311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this?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sunglasses</a:t>
            </a:r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 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1058B9-7C0F-9B25-3F8B-04F13BD6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602" y="2236190"/>
            <a:ext cx="2544795" cy="20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833716" y="542164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 is this?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86106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a coat.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E9776-6F1D-9D55-4FEF-E09063950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73" y="1875664"/>
            <a:ext cx="1919854" cy="326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8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99720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25009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8297" y="304800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45" y="409529"/>
            <a:ext cx="4297818" cy="60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1" y="390525"/>
            <a:ext cx="9131754" cy="6087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2A012E-7FC3-7971-B6A8-FA585CF1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673" y="399787"/>
            <a:ext cx="6836245" cy="6058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79C8A-B7A4-8D00-1A11-0EEC9C61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9" y="399787"/>
            <a:ext cx="3839068" cy="6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6CC5B8-7DDF-2F58-A956-F25A8179B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81" y="4195850"/>
            <a:ext cx="5360400" cy="1403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A012E-7FC3-7971-B6A8-FA585CF16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616" y="399787"/>
            <a:ext cx="6836245" cy="6058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79C8A-B7A4-8D00-1A11-0EEC9C61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39" y="399787"/>
            <a:ext cx="3839068" cy="67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1AA440-D960-B8FD-29A0-EE6F140D0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3" y="1651642"/>
            <a:ext cx="4943369" cy="101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0BF32-A2C4-0D61-02DF-580E0F593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281" y="2720976"/>
            <a:ext cx="4861998" cy="14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2A012E-7FC3-7971-B6A8-FA585CF1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616" y="399787"/>
            <a:ext cx="6836245" cy="6058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79C8A-B7A4-8D00-1A11-0EEC9C61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9" y="399787"/>
            <a:ext cx="3839068" cy="678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8A6EC-6193-D356-EC0D-62CBA8026DC5}"/>
              </a:ext>
            </a:extLst>
          </p:cNvPr>
          <p:cNvSpPr txBox="1"/>
          <p:nvPr/>
        </p:nvSpPr>
        <p:spPr>
          <a:xfrm>
            <a:off x="977518" y="1638453"/>
            <a:ext cx="436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What’s the weather like today?</a:t>
            </a:r>
          </a:p>
          <a:p>
            <a:r>
              <a:rPr lang="en-US" sz="2400" dirty="0"/>
              <a:t>B: It’s rainy.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E43A50-E6AF-568F-4B6C-52F4B2E3B9EF}"/>
              </a:ext>
            </a:extLst>
          </p:cNvPr>
          <p:cNvSpPr txBox="1"/>
          <p:nvPr/>
        </p:nvSpPr>
        <p:spPr>
          <a:xfrm>
            <a:off x="989813" y="2903456"/>
            <a:ext cx="448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Bring your umbrella because it’s rainy today.</a:t>
            </a:r>
          </a:p>
          <a:p>
            <a:r>
              <a:rPr lang="en-US" sz="2400" dirty="0"/>
              <a:t>B: Ok, thank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5AD75-ECB0-2868-85A4-833AE68C9DDB}"/>
              </a:ext>
            </a:extLst>
          </p:cNvPr>
          <p:cNvSpPr txBox="1"/>
          <p:nvPr/>
        </p:nvSpPr>
        <p:spPr>
          <a:xfrm>
            <a:off x="980389" y="4388550"/>
            <a:ext cx="436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It’s rainy today. Would you like to make arts and crafts with me?</a:t>
            </a:r>
          </a:p>
          <a:p>
            <a:r>
              <a:rPr lang="en-US" sz="2400" dirty="0"/>
              <a:t>B: Yes, I like.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40B3A-7D72-69F5-7635-F1C1EFE9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0" y="1649952"/>
            <a:ext cx="558813" cy="632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12DE78-9B05-53AD-197C-8203BFD57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52" y="2949587"/>
            <a:ext cx="632619" cy="632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EFD0AE-6C76-77FA-4C48-38A78BE9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6" y="4388550"/>
            <a:ext cx="632619" cy="5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2A012E-7FC3-7971-B6A8-FA585CF1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616" y="399787"/>
            <a:ext cx="6836245" cy="6058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79C8A-B7A4-8D00-1A11-0EEC9C61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9" y="399787"/>
            <a:ext cx="3839068" cy="678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8A6EC-6193-D356-EC0D-62CBA8026DC5}"/>
              </a:ext>
            </a:extLst>
          </p:cNvPr>
          <p:cNvSpPr txBox="1"/>
          <p:nvPr/>
        </p:nvSpPr>
        <p:spPr>
          <a:xfrm>
            <a:off x="977518" y="1638453"/>
            <a:ext cx="436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What’s the weather like today?</a:t>
            </a:r>
          </a:p>
          <a:p>
            <a:r>
              <a:rPr lang="en-US" sz="2400" dirty="0"/>
              <a:t>B: It’s windy.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E43A50-E6AF-568F-4B6C-52F4B2E3B9EF}"/>
              </a:ext>
            </a:extLst>
          </p:cNvPr>
          <p:cNvSpPr txBox="1"/>
          <p:nvPr/>
        </p:nvSpPr>
        <p:spPr>
          <a:xfrm>
            <a:off x="989813" y="2903456"/>
            <a:ext cx="448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Bring your coat because it’s windy today.</a:t>
            </a:r>
          </a:p>
          <a:p>
            <a:r>
              <a:rPr lang="en-US" sz="2400" dirty="0"/>
              <a:t>B: Ok, thank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5AD75-ECB0-2868-85A4-833AE68C9DDB}"/>
              </a:ext>
            </a:extLst>
          </p:cNvPr>
          <p:cNvSpPr txBox="1"/>
          <p:nvPr/>
        </p:nvSpPr>
        <p:spPr>
          <a:xfrm>
            <a:off x="980389" y="4388550"/>
            <a:ext cx="436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It’s windy today. Would you like to have a picnic with me?</a:t>
            </a:r>
          </a:p>
          <a:p>
            <a:r>
              <a:rPr lang="en-US" sz="2400" dirty="0"/>
              <a:t>B: No, thank you.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40B3A-7D72-69F5-7635-F1C1EFE9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0" y="1649952"/>
            <a:ext cx="558813" cy="632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12DE78-9B05-53AD-197C-8203BFD57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52" y="2949587"/>
            <a:ext cx="632619" cy="632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EFD0AE-6C76-77FA-4C48-38A78BE9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6" y="4388550"/>
            <a:ext cx="632619" cy="5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2A012E-7FC3-7971-B6A8-FA585CF16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616" y="399787"/>
            <a:ext cx="6836245" cy="6058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79C8A-B7A4-8D00-1A11-0EEC9C61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9" y="399787"/>
            <a:ext cx="3839068" cy="678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28A6EC-6193-D356-EC0D-62CBA8026DC5}"/>
              </a:ext>
            </a:extLst>
          </p:cNvPr>
          <p:cNvSpPr txBox="1"/>
          <p:nvPr/>
        </p:nvSpPr>
        <p:spPr>
          <a:xfrm>
            <a:off x="977518" y="1638453"/>
            <a:ext cx="436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What’s the weather like today?</a:t>
            </a:r>
          </a:p>
          <a:p>
            <a:r>
              <a:rPr lang="en-US" sz="2400" dirty="0"/>
              <a:t>B: It’s snowy.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E43A50-E6AF-568F-4B6C-52F4B2E3B9EF}"/>
              </a:ext>
            </a:extLst>
          </p:cNvPr>
          <p:cNvSpPr txBox="1"/>
          <p:nvPr/>
        </p:nvSpPr>
        <p:spPr>
          <a:xfrm>
            <a:off x="989813" y="2903456"/>
            <a:ext cx="448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Bring your gloves because it’s snowy today.</a:t>
            </a:r>
          </a:p>
          <a:p>
            <a:r>
              <a:rPr lang="en-US" sz="2400" dirty="0"/>
              <a:t>B: Ok, thank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F5AD75-ECB0-2868-85A4-833AE68C9DDB}"/>
              </a:ext>
            </a:extLst>
          </p:cNvPr>
          <p:cNvSpPr txBox="1"/>
          <p:nvPr/>
        </p:nvSpPr>
        <p:spPr>
          <a:xfrm>
            <a:off x="980389" y="4388550"/>
            <a:ext cx="448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A: It’s snowy today. Would you like to make a snowman with me?</a:t>
            </a:r>
          </a:p>
          <a:p>
            <a:r>
              <a:rPr lang="en-US" sz="2400" dirty="0"/>
              <a:t>B: No, thank you.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440B3A-7D72-69F5-7635-F1C1EFE91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30" y="1649952"/>
            <a:ext cx="558813" cy="6326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12DE78-9B05-53AD-197C-8203BFD57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52" y="2949587"/>
            <a:ext cx="632619" cy="6326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EFD0AE-6C76-77FA-4C48-38A78BE9D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6" y="4388550"/>
            <a:ext cx="632619" cy="5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D61BDE-F6D3-902B-C7E1-E55E3C5C3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" y="1659116"/>
            <a:ext cx="12136718" cy="290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1D33A2-B758-A477-3860-70E44B9F7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2" y="721154"/>
            <a:ext cx="4328535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4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374450"/>
            <a:ext cx="8142728" cy="5775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7272" y="2347785"/>
            <a:ext cx="2619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p.</a:t>
            </a:r>
            <a:r>
              <a:rPr lang="vi-VN" sz="3600" dirty="0">
                <a:solidFill>
                  <a:schemeClr val="bg1"/>
                </a:solidFill>
              </a:rPr>
              <a:t>31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264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16">
            <a:hlinkClick r:id="" action="ppaction://media"/>
            <a:extLst>
              <a:ext uri="{FF2B5EF4-FFF2-40B4-BE49-F238E27FC236}">
                <a16:creationId xmlns:a16="http://schemas.microsoft.com/office/drawing/2014/main" id="{1769D881-E291-3145-AB68-D036E4429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4531" y="105838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DDF11A-C250-1485-600D-9C6122FD1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470" y="666964"/>
            <a:ext cx="4550285" cy="782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1DECB6-4B7D-3128-1C47-7EC3E26C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70" y="2202073"/>
            <a:ext cx="11309060" cy="2453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8E05A-8440-A3CB-E024-6BD56A28F320}"/>
              </a:ext>
            </a:extLst>
          </p:cNvPr>
          <p:cNvSpPr txBox="1"/>
          <p:nvPr/>
        </p:nvSpPr>
        <p:spPr>
          <a:xfrm>
            <a:off x="10548594" y="3996965"/>
            <a:ext cx="57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6833FD-7C30-B295-FC3F-D92C6E90263A}"/>
              </a:ext>
            </a:extLst>
          </p:cNvPr>
          <p:cNvSpPr txBox="1"/>
          <p:nvPr/>
        </p:nvSpPr>
        <p:spPr>
          <a:xfrm>
            <a:off x="4872863" y="3996964"/>
            <a:ext cx="57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0FC68A-20B3-ACB8-299B-6C1361189BBA}"/>
              </a:ext>
            </a:extLst>
          </p:cNvPr>
          <p:cNvSpPr txBox="1"/>
          <p:nvPr/>
        </p:nvSpPr>
        <p:spPr>
          <a:xfrm>
            <a:off x="7707586" y="3996963"/>
            <a:ext cx="57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462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241397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6A365-4D28-E525-01F0-175400D14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15" y="608231"/>
            <a:ext cx="3779848" cy="777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705334-B16E-961C-1C42-049EAB07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49" y="1753183"/>
            <a:ext cx="11209991" cy="184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10D82-2E76-6086-61F4-E3152F1B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49" y="3597383"/>
            <a:ext cx="11263336" cy="1935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4D8CE-A80C-2B71-9B6E-4FFA97A72B12}"/>
              </a:ext>
            </a:extLst>
          </p:cNvPr>
          <p:cNvSpPr txBox="1"/>
          <p:nvPr/>
        </p:nvSpPr>
        <p:spPr>
          <a:xfrm>
            <a:off x="5901179" y="4034673"/>
            <a:ext cx="3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the weather like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CA3A2C-94C7-FA87-2464-0195DC2D57C7}"/>
              </a:ext>
            </a:extLst>
          </p:cNvPr>
          <p:cNvSpPr txBox="1"/>
          <p:nvPr/>
        </p:nvSpPr>
        <p:spPr>
          <a:xfrm>
            <a:off x="5901178" y="4596122"/>
            <a:ext cx="3780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windy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085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1075B-6B26-8D7C-5B75-8E4235E6C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02" y="1536569"/>
            <a:ext cx="11510795" cy="4166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135AD-D0A4-82FB-1968-841E0390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5" y="608231"/>
            <a:ext cx="3779848" cy="777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1B862-DF17-9204-0620-167D10A1EF4F}"/>
              </a:ext>
            </a:extLst>
          </p:cNvPr>
          <p:cNvSpPr txBox="1"/>
          <p:nvPr/>
        </p:nvSpPr>
        <p:spPr>
          <a:xfrm>
            <a:off x="5326144" y="1941921"/>
            <a:ext cx="20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your gloves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8C4C38-4E21-7193-F583-5211B673DD8C}"/>
              </a:ext>
            </a:extLst>
          </p:cNvPr>
          <p:cNvSpPr txBox="1"/>
          <p:nvPr/>
        </p:nvSpPr>
        <p:spPr>
          <a:xfrm>
            <a:off x="8588770" y="1941921"/>
            <a:ext cx="20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it’s </a:t>
            </a:r>
            <a:r>
              <a:rPr lang="vi-VN" sz="2800" dirty="0" err="1">
                <a:solidFill>
                  <a:srgbClr val="FF0000"/>
                </a:solidFill>
              </a:rPr>
              <a:t>snowy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178AD-6576-A6BC-B990-B78CA0143B5B}"/>
              </a:ext>
            </a:extLst>
          </p:cNvPr>
          <p:cNvSpPr txBox="1"/>
          <p:nvPr/>
        </p:nvSpPr>
        <p:spPr>
          <a:xfrm>
            <a:off x="5326144" y="2554929"/>
            <a:ext cx="2036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thank you.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2B64AF-4B66-E60C-C67A-EAAE874CD82D}"/>
              </a:ext>
            </a:extLst>
          </p:cNvPr>
          <p:cNvSpPr txBox="1"/>
          <p:nvPr/>
        </p:nvSpPr>
        <p:spPr>
          <a:xfrm>
            <a:off x="5957740" y="4268740"/>
            <a:ext cx="2809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like to fly a kite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593DED-FF00-7A18-8069-E3C7D63B8D2F}"/>
              </a:ext>
            </a:extLst>
          </p:cNvPr>
          <p:cNvSpPr txBox="1"/>
          <p:nvPr/>
        </p:nvSpPr>
        <p:spPr>
          <a:xfrm>
            <a:off x="5394488" y="4935702"/>
            <a:ext cx="1403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thanks.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418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65395C-69D4-5C81-C6BF-AE16128F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27" y="1459947"/>
            <a:ext cx="11557346" cy="4119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135AD-D0A4-82FB-1968-841E03903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5" y="608231"/>
            <a:ext cx="3779848" cy="777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2B64AF-4B66-E60C-C67A-EAAE874CD82D}"/>
              </a:ext>
            </a:extLst>
          </p:cNvPr>
          <p:cNvSpPr txBox="1"/>
          <p:nvPr/>
        </p:nvSpPr>
        <p:spPr>
          <a:xfrm>
            <a:off x="5561814" y="2270257"/>
            <a:ext cx="3459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like to have a picnic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AB3CF-EB5A-5E3D-0AA4-76B172486D2B}"/>
              </a:ext>
            </a:extLst>
          </p:cNvPr>
          <p:cNvSpPr txBox="1"/>
          <p:nvPr/>
        </p:nvSpPr>
        <p:spPr>
          <a:xfrm>
            <a:off x="4554717" y="2908104"/>
            <a:ext cx="264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Yes, i’d love to.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E76DF-030A-FA3C-EA61-ABBB3498041C}"/>
              </a:ext>
            </a:extLst>
          </p:cNvPr>
          <p:cNvSpPr txBox="1"/>
          <p:nvPr/>
        </p:nvSpPr>
        <p:spPr>
          <a:xfrm>
            <a:off x="8364717" y="4064524"/>
            <a:ext cx="268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when it’s snowy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1BE6-54D4-0DD7-EAF3-309DF7BEE35B}"/>
              </a:ext>
            </a:extLst>
          </p:cNvPr>
          <p:cNvSpPr txBox="1"/>
          <p:nvPr/>
        </p:nvSpPr>
        <p:spPr>
          <a:xfrm>
            <a:off x="5561814" y="4584319"/>
            <a:ext cx="1758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making a snowman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5EE0C-C798-B605-367D-AEBAFAE97783}"/>
              </a:ext>
            </a:extLst>
          </p:cNvPr>
          <p:cNvSpPr txBox="1"/>
          <p:nvPr/>
        </p:nvSpPr>
        <p:spPr>
          <a:xfrm>
            <a:off x="8944487" y="4662153"/>
            <a:ext cx="175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it’s snowy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351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43" y="51019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84086" y="1616401"/>
            <a:ext cx="4345781" cy="44781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000" i="1" dirty="0">
              <a:solidFill>
                <a:srgbClr val="FF0000"/>
              </a:solidFill>
            </a:endParaRPr>
          </a:p>
          <a:p>
            <a:r>
              <a:rPr lang="en-US" sz="2500" i="1" dirty="0">
                <a:solidFill>
                  <a:srgbClr val="0070C0"/>
                </a:solidFill>
              </a:rPr>
              <a:t>sunny, rainy, snowy, cloudy, windy, foggy.</a:t>
            </a:r>
          </a:p>
          <a:p>
            <a:endParaRPr lang="en-US" sz="2500" i="1" dirty="0">
              <a:solidFill>
                <a:srgbClr val="0070C0"/>
              </a:solidFill>
            </a:endParaRPr>
          </a:p>
          <a:p>
            <a:r>
              <a:rPr lang="en-US" sz="2500" i="1" dirty="0">
                <a:solidFill>
                  <a:srgbClr val="0070C0"/>
                </a:solidFill>
              </a:rPr>
              <a:t>sunglasses, coat, cap, raincoat, umbrella, gloves.</a:t>
            </a:r>
          </a:p>
          <a:p>
            <a:endParaRPr lang="en-US" sz="2500" i="1" dirty="0">
              <a:solidFill>
                <a:srgbClr val="0070C0"/>
              </a:solidFill>
            </a:endParaRPr>
          </a:p>
          <a:p>
            <a:r>
              <a:rPr lang="en-US" sz="2500" dirty="0">
                <a:solidFill>
                  <a:srgbClr val="0070C0"/>
                </a:solidFill>
              </a:rPr>
              <a:t>do arts and crafts, fly a kite, make a snowman, go skiing, go for a walk, have a picnic.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607441"/>
            <a:ext cx="5505991" cy="47089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5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2500" i="1" dirty="0">
              <a:solidFill>
                <a:srgbClr val="FF0000"/>
              </a:solidFill>
            </a:endParaRPr>
          </a:p>
          <a:p>
            <a:r>
              <a:rPr lang="en-US" sz="25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2500" i="1" dirty="0">
                <a:solidFill>
                  <a:srgbClr val="0070C0"/>
                </a:solidFill>
              </a:rPr>
              <a:t>It's sunny.</a:t>
            </a:r>
          </a:p>
          <a:p>
            <a:endParaRPr lang="en-US" sz="2500" i="1" dirty="0">
              <a:solidFill>
                <a:srgbClr val="0070C0"/>
              </a:solidFill>
            </a:endParaRPr>
          </a:p>
          <a:p>
            <a:r>
              <a:rPr lang="en-US" sz="2500" i="1" dirty="0">
                <a:solidFill>
                  <a:srgbClr val="0070C0"/>
                </a:solidFill>
              </a:rPr>
              <a:t>Bring your sunglasses because it's sunny today. </a:t>
            </a:r>
          </a:p>
          <a:p>
            <a:r>
              <a:rPr lang="en-US" sz="2500" i="1" dirty="0">
                <a:solidFill>
                  <a:srgbClr val="0070C0"/>
                </a:solidFill>
              </a:rPr>
              <a:t>OK, thank you. </a:t>
            </a:r>
          </a:p>
          <a:p>
            <a:endParaRPr lang="en-US" sz="2500" i="1" dirty="0">
              <a:solidFill>
                <a:srgbClr val="0070C0"/>
              </a:solidFill>
            </a:endParaRPr>
          </a:p>
          <a:p>
            <a:r>
              <a:rPr lang="en-US" sz="2500" i="1" dirty="0">
                <a:solidFill>
                  <a:srgbClr val="0070C0"/>
                </a:solidFill>
              </a:rPr>
              <a:t>It's windy today. </a:t>
            </a:r>
          </a:p>
          <a:p>
            <a:r>
              <a:rPr lang="en-US" sz="2500" i="1" dirty="0">
                <a:solidFill>
                  <a:srgbClr val="0070C0"/>
                </a:solidFill>
              </a:rPr>
              <a:t>Would you like to fly a kite with me? </a:t>
            </a:r>
          </a:p>
          <a:p>
            <a:r>
              <a:rPr lang="en-US" sz="2500" i="1" dirty="0">
                <a:solidFill>
                  <a:srgbClr val="0070C0"/>
                </a:solidFill>
              </a:rPr>
              <a:t>Yes, I'd love to./ No, thanks.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31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21).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48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5780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2015684" y="81751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89" y="992743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7" action="ppaction://hlinksldjump" highlightClick="1"/>
          </p:cNvPr>
          <p:cNvSpPr/>
          <p:nvPr/>
        </p:nvSpPr>
        <p:spPr>
          <a:xfrm>
            <a:off x="2097857" y="5584140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9190" y="-109210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932" y="1323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564" y="5152"/>
            <a:ext cx="342363" cy="2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36443" y="2420704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2057401" y="2438401"/>
            <a:ext cx="8112111" cy="1617897"/>
            <a:chOff x="533400" y="2877903"/>
            <a:chExt cx="8112111" cy="1617897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8" y="2926140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/>
              <a:r>
                <a:rPr lang="en-US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57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02 0.04051 C 0.57279 0.03935 0.70469 0.00926 0.74727 0.03588 C 0.78985 0.06273 0.78529 0.14491 0.7931 0.20185 C 0.80091 0.25857 0.79375 0.34051 0.79401 0.37685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325 0.37245 C 0.74088 0.39907 0.70924 0.50556 0.67994 0.5338 C 0.65078 0.5625 0.60026 0.55278 0.57825 0.54236 C 0.55599 0.53171 0.54778 0.50139 0.54674 0.47176 C 0.5457 0.44213 0.57174 0.40347 0.572 0.36412 C 0.57213 0.32454 0.56536 0.26551 0.54778 0.23333 C 0.52981 0.20116 0.49296 0.18819 0.4664 0.17106 C 0.43932 0.15417 0.40351 0.14028 0.38711 0.1324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29 0.84421 C 0.33056 0.84166 0.40938 0.85069 0.42518 0.82824 C 0.44097 0.80578 0.43472 0.73958 0.40573 0.70972 C 0.37674 0.67963 0.29254 0.67939 0.25156 0.64838 C 0.21059 0.61736 0.16927 0.56597 0.16025 0.52291 C 0.15122 0.47986 0.17483 0.41944 0.19775 0.38958 C 0.22066 0.35972 0.27691 0.35324 0.29775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2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0.34375 C 0.31753 0.34352 0.38264 0.33889 0.41545 0.34074 C 0.44826 0.34259 0.47431 0.34745 0.49462 0.35555 C 0.51493 0.36365 0.53281 0.37639 0.5375 0.38935 C 0.54219 0.40231 0.53142 0.41921 0.5224 0.43379 C 0.51337 0.44838 0.48854 0.45949 0.48299 0.47639 C 0.47743 0.49328 0.47639 0.52315 0.48906 0.53495 C 0.50174 0.54676 0.53993 0.53958 0.55868 0.54699 C 0.57743 0.5544 0.59271 0.57245 0.60174 0.57916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82 0.58681 C 0.52382 0.60532 0.52513 0.66134 0.52565 0.7 C 0.52617 0.73866 0.50976 0.79468 0.52682 0.81898 C 0.54401 0.84306 0.59153 0.84468 0.62825 0.8456 C 0.66484 0.84676 0.72213 0.82894 0.74674 0.82454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0456 C 0.45026 -0.04444 0.52578 -0.04606 0.57605 -0.03796 C 0.62618 -0.02986 0.69453 -0.03472 0.7267 0.00347 C 0.75886 0.04167 0.76016 0.15208 0.76901 0.1912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5 0.22917 C 0.77487 0.24306 0.77331 0.28334 0.77331 0.31366 C 0.77331 0.34398 0.778 0.36759 0.77552 0.41134 C 0.77318 0.45486 0.78099 0.54676 0.75886 0.57639 C 0.73685 0.60625 0.67214 0.60047 0.64375 0.58935 C 0.61563 0.57847 0.5961 0.54144 0.58907 0.51065 C 0.58229 0.48009 0.59935 0.43959 0.60235 0.40486 C 0.60521 0.3706 0.61354 0.33079 0.60716 0.30394 C 0.60078 0.27709 0.58008 0.25509 0.56433 0.24375 C 0.54844 0.23241 0.53907 0.2375 0.51302 0.23565 C 0.48698 0.2338 0.44427 0.23403 0.40769 0.23287 C 0.3711 0.23148 0.31667 0.22894 0.29297 0.22801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9814" y="-52469"/>
            <a:ext cx="310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SPACE RACE</a:t>
            </a:r>
          </a:p>
        </p:txBody>
      </p:sp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37" y="-3829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40" y="609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73122" y="668106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2108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2313940" y="2193180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4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3632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6" action="ppaction://hlinksldjump"/>
          </p:cNvPr>
          <p:cNvSpPr txBox="1"/>
          <p:nvPr/>
        </p:nvSpPr>
        <p:spPr>
          <a:xfrm>
            <a:off x="2288182" y="371718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27" name="Picture 2" descr="Planet Earth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5105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7" action="ppaction://hlinksldjump"/>
          </p:cNvPr>
          <p:cNvSpPr txBox="1"/>
          <p:nvPr/>
        </p:nvSpPr>
        <p:spPr>
          <a:xfrm>
            <a:off x="2301061" y="518966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Poppins SemiBold" panose="00000700000000000000" pitchFamily="2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73" y="64082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4380964" y="691819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45" y="214647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0" action="ppaction://hlinksldjump"/>
          </p:cNvPr>
          <p:cNvSpPr txBox="1"/>
          <p:nvPr/>
        </p:nvSpPr>
        <p:spPr>
          <a:xfrm>
            <a:off x="4342326" y="222322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46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52" y="361488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11" action="ppaction://hlinksldjump"/>
          </p:cNvPr>
          <p:cNvSpPr txBox="1"/>
          <p:nvPr/>
        </p:nvSpPr>
        <p:spPr>
          <a:xfrm>
            <a:off x="4342326" y="3691628"/>
            <a:ext cx="1525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49" name="Picture 22" descr="Grayscale full Moon dra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24" y="512053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hlinkClick r:id="rId7" action="ppaction://hlinksldjump"/>
          </p:cNvPr>
          <p:cNvSpPr txBox="1"/>
          <p:nvPr/>
        </p:nvSpPr>
        <p:spPr>
          <a:xfrm>
            <a:off x="4353999" y="521243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44" y="496509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3" action="ppaction://hlinksldjump"/>
          </p:cNvPr>
          <p:cNvSpPr txBox="1"/>
          <p:nvPr/>
        </p:nvSpPr>
        <p:spPr>
          <a:xfrm>
            <a:off x="6496544" y="691407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85" y="2022614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4" action="ppaction://hlinksldjump"/>
          </p:cNvPr>
          <p:cNvSpPr txBox="1"/>
          <p:nvPr/>
        </p:nvSpPr>
        <p:spPr>
          <a:xfrm>
            <a:off x="6513614" y="2243270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57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29" y="3505200"/>
            <a:ext cx="1497897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6" action="ppaction://hlinksldjump"/>
          </p:cNvPr>
          <p:cNvSpPr txBox="1"/>
          <p:nvPr/>
        </p:nvSpPr>
        <p:spPr>
          <a:xfrm>
            <a:off x="6674458" y="3687219"/>
            <a:ext cx="134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60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71" y="5031305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hlinkClick r:id="rId15" action="ppaction://hlinksldjump"/>
          </p:cNvPr>
          <p:cNvSpPr txBox="1"/>
          <p:nvPr/>
        </p:nvSpPr>
        <p:spPr>
          <a:xfrm>
            <a:off x="6553113" y="5238035"/>
            <a:ext cx="135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2050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43" y="661116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7" action="ppaction://hlinksldjump"/>
          </p:cNvPr>
          <p:cNvSpPr txBox="1"/>
          <p:nvPr/>
        </p:nvSpPr>
        <p:spPr>
          <a:xfrm>
            <a:off x="8486106" y="698680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01" y="217822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8" action="ppaction://hlinksldjump"/>
          </p:cNvPr>
          <p:cNvSpPr txBox="1"/>
          <p:nvPr/>
        </p:nvSpPr>
        <p:spPr>
          <a:xfrm>
            <a:off x="8537621" y="2228672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72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22" y="367047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11" action="ppaction://hlinksldjump"/>
          </p:cNvPr>
          <p:cNvSpPr txBox="1"/>
          <p:nvPr/>
        </p:nvSpPr>
        <p:spPr>
          <a:xfrm>
            <a:off x="8477340" y="3720922"/>
            <a:ext cx="1441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912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5" grpId="0"/>
      <p:bldP spid="28" grpId="0"/>
      <p:bldP spid="30" grpId="0"/>
      <p:bldP spid="44" grpId="0"/>
      <p:bldP spid="47" grpId="0"/>
      <p:bldP spid="50" grpId="0"/>
      <p:bldP spid="51" grpId="0"/>
      <p:bldP spid="55" grpId="0"/>
      <p:bldP spid="58" grpId="0"/>
      <p:bldP spid="61" grpId="0"/>
      <p:bldP spid="63" grpId="0"/>
      <p:bldP spid="67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24000" y="461897"/>
            <a:ext cx="9896168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sunny.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38FA7-5571-A4DC-DE22-C79C3D3E4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633" y="1743957"/>
            <a:ext cx="2778733" cy="33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732935" y="426405"/>
            <a:ext cx="9869129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cloudy.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5EBEE-2188-F07B-95D6-E80925B80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558" y="1666999"/>
            <a:ext cx="2912883" cy="347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46903" y="449123"/>
            <a:ext cx="9837174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windy</a:t>
            </a:r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79E18-AFC5-956D-D571-5FCA1B3C8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97" y="1687373"/>
            <a:ext cx="2769605" cy="329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06012" y="381000"/>
            <a:ext cx="10256145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What’s the weather like today?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It’s </a:t>
            </a:r>
            <a:r>
              <a:rPr lang="vi-VN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rainy</a:t>
            </a:r>
            <a:r>
              <a:rPr lang="en-US" sz="4000" b="1" dirty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.</a:t>
            </a: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4A6F7F-1ACF-BB5E-4C42-53CFAE0F7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66" y="1719125"/>
            <a:ext cx="2862068" cy="34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558</Words>
  <Application>Microsoft Office PowerPoint</Application>
  <PresentationFormat>Widescreen</PresentationFormat>
  <Paragraphs>125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43</cp:revision>
  <dcterms:created xsi:type="dcterms:W3CDTF">2023-01-31T08:21:18Z</dcterms:created>
  <dcterms:modified xsi:type="dcterms:W3CDTF">2023-04-02T11:46:55Z</dcterms:modified>
</cp:coreProperties>
</file>