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478" r:id="rId4"/>
    <p:sldId id="268" r:id="rId5"/>
    <p:sldId id="263" r:id="rId6"/>
    <p:sldId id="264" r:id="rId7"/>
    <p:sldId id="265" r:id="rId8"/>
    <p:sldId id="266" r:id="rId9"/>
    <p:sldId id="320" r:id="rId10"/>
    <p:sldId id="321" r:id="rId11"/>
    <p:sldId id="269" r:id="rId12"/>
    <p:sldId id="322" r:id="rId13"/>
    <p:sldId id="323" r:id="rId14"/>
    <p:sldId id="324" r:id="rId15"/>
    <p:sldId id="325" r:id="rId16"/>
    <p:sldId id="326" r:id="rId17"/>
    <p:sldId id="327" r:id="rId18"/>
    <p:sldId id="279" r:id="rId19"/>
    <p:sldId id="328" r:id="rId20"/>
    <p:sldId id="329" r:id="rId21"/>
    <p:sldId id="330" r:id="rId22"/>
    <p:sldId id="479" r:id="rId23"/>
    <p:sldId id="280" r:id="rId24"/>
    <p:sldId id="483" r:id="rId25"/>
    <p:sldId id="293" r:id="rId26"/>
    <p:sldId id="480" r:id="rId27"/>
    <p:sldId id="481" r:id="rId28"/>
    <p:sldId id="482" r:id="rId29"/>
    <p:sldId id="294" r:id="rId30"/>
    <p:sldId id="295" r:id="rId31"/>
    <p:sldId id="296" r:id="rId32"/>
    <p:sldId id="30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78" d="100"/>
          <a:sy n="78" d="100"/>
        </p:scale>
        <p:origin x="67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4136800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14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4893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508356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4137617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43659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56202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1315653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916130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9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3080531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10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4054261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11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334002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12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449872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EF290A26-42EE-4B99-9617-DD295061D037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13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val="291150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46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73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1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3: Weather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4.3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6" r:id="rId15"/>
    <p:sldLayoutId id="2147483680" r:id="rId16"/>
    <p:sldLayoutId id="2147483681" r:id="rId17"/>
    <p:sldLayoutId id="2147483694" r:id="rId18"/>
    <p:sldLayoutId id="2147483695" r:id="rId19"/>
    <p:sldLayoutId id="214748369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WEATHER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4.3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45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6240017" y="4005065"/>
            <a:ext cx="132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5120406" y="-1611560"/>
            <a:ext cx="4071938" cy="6362700"/>
            <a:chOff x="5435899" y="-1490662"/>
            <a:chExt cx="4071937" cy="6362700"/>
          </a:xfrm>
          <a:effectLst/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5120406" y="-1611560"/>
            <a:ext cx="4071938" cy="6362700"/>
            <a:chOff x="-459493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-459493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5879977" y="3429000"/>
            <a:ext cx="2040919" cy="1320800"/>
            <a:chOff x="813358" y="5122863"/>
            <a:chExt cx="2040849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813358" y="5676013"/>
              <a:ext cx="20408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stormy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2068928" y="3356992"/>
            <a:ext cx="1938841" cy="1320800"/>
            <a:chOff x="2987526" y="5100656"/>
            <a:chExt cx="1938842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987526" y="5507999"/>
              <a:ext cx="193884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happy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3841099" y="2912518"/>
            <a:ext cx="2041543" cy="1320800"/>
            <a:chOff x="2964872" y="5100656"/>
            <a:chExt cx="2041544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2964872" y="5507999"/>
              <a:ext cx="20415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sad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8280936" y="2756272"/>
            <a:ext cx="1631488" cy="1320800"/>
            <a:chOff x="3084231" y="5100656"/>
            <a:chExt cx="1631489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3084231" y="5569554"/>
              <a:ext cx="163148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2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funny</a:t>
              </a:r>
              <a:endParaRPr kumimoji="0" lang="es-ES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3150195" y="4784742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feeling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400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4295801" y="4005065"/>
            <a:ext cx="132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3143672" y="-1611560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3143672" y="-1611560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4151784" y="3429000"/>
            <a:ext cx="1584176" cy="1320800"/>
            <a:chOff x="1029373" y="5122863"/>
            <a:chExt cx="1584122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029373" y="5554911"/>
              <a:ext cx="15841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hope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2135561" y="3356992"/>
            <a:ext cx="1443799" cy="1320800"/>
            <a:chOff x="3203550" y="5100656"/>
            <a:chExt cx="1443800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3203550" y="5507999"/>
              <a:ext cx="1443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cold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995309" y="2828280"/>
            <a:ext cx="1641542" cy="1320800"/>
            <a:chOff x="3030851" y="5100656"/>
            <a:chExt cx="1641543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030851" y="5653914"/>
              <a:ext cx="16415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cool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7896200" y="3044304"/>
            <a:ext cx="2092515" cy="1320800"/>
            <a:chOff x="2915516" y="5100656"/>
            <a:chExt cx="2092516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2915516" y="5621816"/>
              <a:ext cx="209251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hot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2558162" y="5016325"/>
            <a:ext cx="6490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shape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0200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7503643" y="3619029"/>
            <a:ext cx="132677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6384032" y="-1997596"/>
            <a:ext cx="4071938" cy="6362700"/>
            <a:chOff x="5435899" y="-1490662"/>
            <a:chExt cx="4071937" cy="6362700"/>
          </a:xfrm>
          <a:effectLst/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6384032" y="-1997596"/>
            <a:ext cx="4071938" cy="6362700"/>
            <a:chOff x="-459493" y="81756"/>
            <a:chExt cx="4071938" cy="6362700"/>
          </a:xfrm>
          <a:effectLst/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-459493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7445871" y="3042964"/>
            <a:ext cx="1458440" cy="1320800"/>
            <a:chOff x="1115616" y="5122863"/>
            <a:chExt cx="1458390" cy="1320800"/>
          </a:xfrm>
          <a:effectLst/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119906" y="5593101"/>
              <a:ext cx="145410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warm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2068928" y="3356992"/>
            <a:ext cx="1938841" cy="1320800"/>
            <a:chOff x="2987526" y="5100656"/>
            <a:chExt cx="1938842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987526" y="5507999"/>
              <a:ext cx="193884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plane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3841099" y="2912518"/>
            <a:ext cx="2041543" cy="1320800"/>
            <a:chOff x="2964872" y="5100656"/>
            <a:chExt cx="2041544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2964872" y="5507999"/>
              <a:ext cx="20415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car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5679489" y="3717032"/>
            <a:ext cx="1631488" cy="1320800"/>
            <a:chOff x="3084231" y="5100656"/>
            <a:chExt cx="1631489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3084231" y="5569554"/>
              <a:ext cx="16314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6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Calibri"/>
                </a:rPr>
                <a:t>bike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2817883" y="5108864"/>
            <a:ext cx="596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shape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4284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2711625" y="4005065"/>
            <a:ext cx="132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1558925" y="-1611560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1559496" y="-1611560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2423593" y="3429000"/>
            <a:ext cx="1865797" cy="1320800"/>
            <a:chOff x="885361" y="5122863"/>
            <a:chExt cx="1865733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885361" y="5554911"/>
              <a:ext cx="18657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square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4543322" y="4005064"/>
            <a:ext cx="1480372" cy="1320800"/>
            <a:chOff x="3163338" y="5100656"/>
            <a:chExt cx="1480373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3163338" y="5557581"/>
              <a:ext cx="14595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happy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703444" y="2690854"/>
            <a:ext cx="1760709" cy="1320800"/>
            <a:chOff x="3135373" y="5100656"/>
            <a:chExt cx="1760710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135373" y="5507999"/>
              <a:ext cx="17607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sad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8136920" y="2505175"/>
            <a:ext cx="1439862" cy="1320800"/>
            <a:chOff x="3203848" y="5100656"/>
            <a:chExt cx="1439863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3271919" y="5507999"/>
              <a:ext cx="13000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great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2378654" y="5252336"/>
            <a:ext cx="7146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feeling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187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7503643" y="3619029"/>
            <a:ext cx="132677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6384032" y="-1997596"/>
            <a:ext cx="4071938" cy="6362700"/>
            <a:chOff x="5435899" y="-1490662"/>
            <a:chExt cx="4071937" cy="6362700"/>
          </a:xfrm>
          <a:effectLst/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6384032" y="-1997596"/>
            <a:ext cx="4071938" cy="6362700"/>
            <a:chOff x="-459493" y="81756"/>
            <a:chExt cx="4071938" cy="6362700"/>
          </a:xfrm>
          <a:effectLst/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-459493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7310977" y="3042964"/>
            <a:ext cx="1737351" cy="1320800"/>
            <a:chOff x="980726" y="5122863"/>
            <a:chExt cx="1737291" cy="1320800"/>
          </a:xfrm>
          <a:effectLst/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980726" y="5554911"/>
              <a:ext cx="173729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6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Calibri"/>
                </a:rPr>
                <a:t>cool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2068928" y="3356992"/>
            <a:ext cx="1938841" cy="1320800"/>
            <a:chOff x="2987526" y="5100656"/>
            <a:chExt cx="1938842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987526" y="5507999"/>
              <a:ext cx="193884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600" b="1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Calibri"/>
                </a:rPr>
                <a:t>erase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3841099" y="2912518"/>
            <a:ext cx="2041543" cy="1320800"/>
            <a:chOff x="2964872" y="5100656"/>
            <a:chExt cx="2041544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2964872" y="5507999"/>
              <a:ext cx="20415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pencil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5679489" y="3717032"/>
            <a:ext cx="1631488" cy="1320800"/>
            <a:chOff x="3084231" y="5100656"/>
            <a:chExt cx="1631489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3084231" y="5569554"/>
              <a:ext cx="16314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pen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2698266" y="5074963"/>
            <a:ext cx="596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shape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79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4295801" y="4005065"/>
            <a:ext cx="132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3143672" y="-1611560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3143672" y="-1611560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3854250" y="3429000"/>
            <a:ext cx="2028392" cy="1320800"/>
            <a:chOff x="731848" y="5122863"/>
            <a:chExt cx="2028323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731848" y="5554911"/>
              <a:ext cx="202832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stormy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2063552" y="3356992"/>
            <a:ext cx="1705538" cy="1320800"/>
            <a:chOff x="3131542" y="5100656"/>
            <a:chExt cx="1705539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3131542" y="5507999"/>
              <a:ext cx="170553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bored</a:t>
              </a:r>
              <a:endParaRPr kumimoji="0" lang="es-ES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6083148" y="2828280"/>
            <a:ext cx="1597029" cy="1320800"/>
            <a:chOff x="3118689" y="5100656"/>
            <a:chExt cx="1597030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118689" y="5507999"/>
              <a:ext cx="159703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scared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8136921" y="3044304"/>
            <a:ext cx="1703495" cy="1320800"/>
            <a:chOff x="3156238" y="5100656"/>
            <a:chExt cx="1703496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3156238" y="5507999"/>
              <a:ext cx="170349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hungry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2681164" y="5033258"/>
            <a:ext cx="6490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feeling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019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7536161" y="3619028"/>
            <a:ext cx="132677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2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6384032" y="-1997596"/>
            <a:ext cx="4071938" cy="6362700"/>
            <a:chOff x="5435899" y="-1490662"/>
            <a:chExt cx="4071937" cy="6362700"/>
          </a:xfrm>
          <a:effectLst/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6384032" y="-1997596"/>
            <a:ext cx="4071938" cy="6362700"/>
            <a:chOff x="-459493" y="81756"/>
            <a:chExt cx="4071938" cy="6362700"/>
          </a:xfrm>
          <a:effectLst/>
        </p:grpSpPr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134070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-459493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7445871" y="3042964"/>
            <a:ext cx="1602456" cy="1320800"/>
            <a:chOff x="1115616" y="5122863"/>
            <a:chExt cx="1602401" cy="1320800"/>
          </a:xfrm>
          <a:effectLst/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119905" y="5593101"/>
              <a:ext cx="15981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thirsty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1212035" y="3175967"/>
            <a:ext cx="2192032" cy="1320800"/>
            <a:chOff x="2130633" y="4919631"/>
            <a:chExt cx="2192033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777" y="4919631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130633" y="5405025"/>
              <a:ext cx="219203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freezing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3860006" y="2912518"/>
            <a:ext cx="1939099" cy="1320800"/>
            <a:chOff x="2983780" y="5100656"/>
            <a:chExt cx="1939100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2983780" y="5629332"/>
              <a:ext cx="19391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stormy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5679489" y="3717032"/>
            <a:ext cx="1631488" cy="1320800"/>
            <a:chOff x="3084231" y="5100656"/>
            <a:chExt cx="1631489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3084231" y="5569554"/>
              <a:ext cx="16314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cold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3042026" y="5085135"/>
            <a:ext cx="5962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shape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4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6240017" y="4005065"/>
            <a:ext cx="132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5120406" y="-1611560"/>
            <a:ext cx="4071938" cy="6362700"/>
            <a:chOff x="5435899" y="-1490662"/>
            <a:chExt cx="4071937" cy="6362700"/>
          </a:xfrm>
          <a:effectLst/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5120406" y="-1611560"/>
            <a:ext cx="4071938" cy="6362700"/>
            <a:chOff x="-459493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-459493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1306601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6168008" y="3429000"/>
            <a:ext cx="1454150" cy="1320800"/>
            <a:chOff x="1101379" y="5122863"/>
            <a:chExt cx="1454100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101379" y="5554911"/>
              <a:ext cx="1454100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cold</a:t>
              </a:r>
              <a:endParaRPr kumimoji="0" lang="es-ES" sz="48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1935278" y="3356992"/>
            <a:ext cx="2291314" cy="1320800"/>
            <a:chOff x="2853876" y="5100656"/>
            <a:chExt cx="2291315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853876" y="5551056"/>
              <a:ext cx="22913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6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Calibri"/>
                </a:rPr>
                <a:t>cook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3841099" y="2912518"/>
            <a:ext cx="2041543" cy="1320800"/>
            <a:chOff x="2964872" y="5100656"/>
            <a:chExt cx="2041544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2964872" y="5507999"/>
              <a:ext cx="20415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work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8280936" y="2756272"/>
            <a:ext cx="1631488" cy="1320800"/>
            <a:chOff x="3084231" y="5100656"/>
            <a:chExt cx="1631489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3084231" y="5569554"/>
              <a:ext cx="163148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play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3359696" y="4971545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feeling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9840416" y="-27384"/>
            <a:ext cx="75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12/15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9096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37EE7-CD9A-4C71-09DE-B9E8ED782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5" name="Speech Bubble: Rectangle with Corners Rounded 8">
            <a:extLst>
              <a:ext uri="{FF2B5EF4-FFF2-40B4-BE49-F238E27FC236}">
                <a16:creationId xmlns:a16="http://schemas.microsoft.com/office/drawing/2014/main" id="{E6436DCB-DC05-E511-F945-44D02F1365F7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EECE3-81FB-2FE3-2C06-C863CEE8F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67" y="568692"/>
            <a:ext cx="5441925" cy="515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FB19D7-F3A3-A54E-5CB8-80B50A6C9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67" y="1084653"/>
            <a:ext cx="8783578" cy="538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545" y="392063"/>
            <a:ext cx="4304713" cy="60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EECE3-81FB-2FE3-2C06-C863CEE8F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867" y="568692"/>
            <a:ext cx="5441925" cy="515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FB19D7-F3A3-A54E-5CB8-80B50A6C9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867" y="1084653"/>
            <a:ext cx="8783578" cy="538213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20D8AA9-BEAC-0DA8-1ECA-5CDF8BEED47C}"/>
              </a:ext>
            </a:extLst>
          </p:cNvPr>
          <p:cNvSpPr/>
          <p:nvPr/>
        </p:nvSpPr>
        <p:spPr>
          <a:xfrm>
            <a:off x="7334054" y="4430599"/>
            <a:ext cx="565608" cy="329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0BE5E50-2285-371D-606D-A3346A95D7F8}"/>
              </a:ext>
            </a:extLst>
          </p:cNvPr>
          <p:cNvSpPr/>
          <p:nvPr/>
        </p:nvSpPr>
        <p:spPr>
          <a:xfrm>
            <a:off x="7899662" y="4872087"/>
            <a:ext cx="565608" cy="329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D30C6A-BA00-35EC-D7A7-9AB6AAE7BBB0}"/>
              </a:ext>
            </a:extLst>
          </p:cNvPr>
          <p:cNvSpPr/>
          <p:nvPr/>
        </p:nvSpPr>
        <p:spPr>
          <a:xfrm>
            <a:off x="7334054" y="5293151"/>
            <a:ext cx="565608" cy="329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766AFB-DBB4-E6EF-9C04-D91BB37E9659}"/>
              </a:ext>
            </a:extLst>
          </p:cNvPr>
          <p:cNvSpPr/>
          <p:nvPr/>
        </p:nvSpPr>
        <p:spPr>
          <a:xfrm>
            <a:off x="7927943" y="5726629"/>
            <a:ext cx="565608" cy="329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1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 TRACK 75">
            <a:hlinkClick r:id="" action="ppaction://media"/>
            <a:extLst>
              <a:ext uri="{FF2B5EF4-FFF2-40B4-BE49-F238E27FC236}">
                <a16:creationId xmlns:a16="http://schemas.microsoft.com/office/drawing/2014/main" id="{F2D2389C-4298-E79F-CB8C-CC6C16F35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3871" y="539029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4A323-CAF6-7341-62CD-A3FDA88A5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867" y="480767"/>
            <a:ext cx="3460359" cy="60388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07C4B22C-4C87-93A8-EAEC-0EADF6B18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14" y="1731396"/>
            <a:ext cx="11859971" cy="33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0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6D5A1C-7FE3-0ACA-F086-FE7557334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719" y="594375"/>
            <a:ext cx="8154107" cy="541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FB20B-6755-5984-27CE-FD448635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719" y="1126733"/>
            <a:ext cx="9656561" cy="531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6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A74FEF-E068-6D13-0FBB-6C7203DA7A1E}"/>
              </a:ext>
            </a:extLst>
          </p:cNvPr>
          <p:cNvSpPr txBox="1"/>
          <p:nvPr/>
        </p:nvSpPr>
        <p:spPr>
          <a:xfrm>
            <a:off x="1504361" y="707011"/>
            <a:ext cx="9183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After write a short weather report about your town. Let speak about that!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30F04-4B54-34C5-5E74-6BE11A7B6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77" y="1962675"/>
            <a:ext cx="5951445" cy="387454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93EB52B-0608-004F-3AA3-C5BB64C3A9F4}"/>
              </a:ext>
            </a:extLst>
          </p:cNvPr>
          <p:cNvSpPr/>
          <p:nvPr/>
        </p:nvSpPr>
        <p:spPr>
          <a:xfrm>
            <a:off x="952107" y="2300140"/>
            <a:ext cx="2413262" cy="791851"/>
          </a:xfrm>
          <a:prstGeom prst="wedgeRoundRectCallout">
            <a:avLst>
              <a:gd name="adj1" fmla="val 49480"/>
              <a:gd name="adj2" fmla="val 92262"/>
              <a:gd name="adj3" fmla="val 1666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A15FF7C-590A-33BA-F754-27FEE5BF26AD}"/>
              </a:ext>
            </a:extLst>
          </p:cNvPr>
          <p:cNvSpPr/>
          <p:nvPr/>
        </p:nvSpPr>
        <p:spPr>
          <a:xfrm>
            <a:off x="8826630" y="3899949"/>
            <a:ext cx="2413262" cy="791851"/>
          </a:xfrm>
          <a:prstGeom prst="wedgeRoundRectCallout">
            <a:avLst>
              <a:gd name="adj1" fmla="val -46614"/>
              <a:gd name="adj2" fmla="val 86310"/>
              <a:gd name="adj3" fmla="val 1666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9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 TRACK 15">
            <a:hlinkClick r:id="" action="ppaction://media"/>
            <a:extLst>
              <a:ext uri="{FF2B5EF4-FFF2-40B4-BE49-F238E27FC236}">
                <a16:creationId xmlns:a16="http://schemas.microsoft.com/office/drawing/2014/main" id="{A005C1A5-40C3-5F7A-0985-6362288A2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83" y="536385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116CF-F55C-CEEC-0C68-46254D49B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238" y="1115284"/>
            <a:ext cx="8871627" cy="52203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992488-1F8B-32CD-41C7-264D1BDC16B7}"/>
              </a:ext>
            </a:extLst>
          </p:cNvPr>
          <p:cNvCxnSpPr>
            <a:cxnSpLocks/>
          </p:cNvCxnSpPr>
          <p:nvPr/>
        </p:nvCxnSpPr>
        <p:spPr>
          <a:xfrm>
            <a:off x="4204355" y="3061467"/>
            <a:ext cx="34069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69B3E9-F9F5-D4AA-8D55-7F335E34A26C}"/>
              </a:ext>
            </a:extLst>
          </p:cNvPr>
          <p:cNvCxnSpPr>
            <a:cxnSpLocks/>
          </p:cNvCxnSpPr>
          <p:nvPr/>
        </p:nvCxnSpPr>
        <p:spPr>
          <a:xfrm>
            <a:off x="4243804" y="4371075"/>
            <a:ext cx="3367487" cy="12720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16B5D7-B3FA-2EFC-B7B5-0FF66B8B2041}"/>
              </a:ext>
            </a:extLst>
          </p:cNvPr>
          <p:cNvCxnSpPr>
            <a:cxnSpLocks/>
          </p:cNvCxnSpPr>
          <p:nvPr/>
        </p:nvCxnSpPr>
        <p:spPr>
          <a:xfrm flipV="1">
            <a:off x="4204355" y="1775178"/>
            <a:ext cx="3494022" cy="38547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1DF806F-F02A-635B-FA14-C679FB826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238" y="505466"/>
            <a:ext cx="4334168" cy="6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944064-8237-2DCD-15EF-1F10E13C5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6" y="2318994"/>
            <a:ext cx="11286309" cy="27820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6C056-E36A-314C-FD0F-AB68A6C374F4}"/>
              </a:ext>
            </a:extLst>
          </p:cNvPr>
          <p:cNvSpPr txBox="1"/>
          <p:nvPr/>
        </p:nvSpPr>
        <p:spPr>
          <a:xfrm>
            <a:off x="9718586" y="3888515"/>
            <a:ext cx="8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hot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9A8541-8355-FBDB-501D-E2113C9F0723}"/>
              </a:ext>
            </a:extLst>
          </p:cNvPr>
          <p:cNvSpPr txBox="1"/>
          <p:nvPr/>
        </p:nvSpPr>
        <p:spPr>
          <a:xfrm>
            <a:off x="5347153" y="4402844"/>
            <a:ext cx="2300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having a </a:t>
            </a:r>
            <a:r>
              <a:rPr lang="en-US" sz="2800" dirty="0" err="1">
                <a:solidFill>
                  <a:srgbClr val="FF0000"/>
                </a:solidFill>
              </a:rPr>
              <a:t>pinic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3FA5D-945D-3C84-AECF-5AF6EA9E3674}"/>
              </a:ext>
            </a:extLst>
          </p:cNvPr>
          <p:cNvSpPr txBox="1"/>
          <p:nvPr/>
        </p:nvSpPr>
        <p:spPr>
          <a:xfrm>
            <a:off x="9718586" y="4437862"/>
            <a:ext cx="86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hot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D0BDF0AF-A15D-D027-735D-65599BC57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76" y="1725177"/>
            <a:ext cx="3220170" cy="60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CEAB6-9CAF-026A-B14E-12DCDCC32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6" y="2273874"/>
            <a:ext cx="11374117" cy="2872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54D670-13A3-DB78-52FF-8A606E7DCCA1}"/>
              </a:ext>
            </a:extLst>
          </p:cNvPr>
          <p:cNvSpPr txBox="1"/>
          <p:nvPr/>
        </p:nvSpPr>
        <p:spPr>
          <a:xfrm>
            <a:off x="6578472" y="2448714"/>
            <a:ext cx="4176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like doing when it’s stormy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146C0-E93A-616A-7998-5C31E56AC327}"/>
              </a:ext>
            </a:extLst>
          </p:cNvPr>
          <p:cNvSpPr txBox="1"/>
          <p:nvPr/>
        </p:nvSpPr>
        <p:spPr>
          <a:xfrm>
            <a:off x="4304573" y="3107991"/>
            <a:ext cx="36550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I like doing arts and crafts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9F9EA-3883-8861-A4D5-84C82F00A815}"/>
              </a:ext>
            </a:extLst>
          </p:cNvPr>
          <p:cNvSpPr txBox="1"/>
          <p:nvPr/>
        </p:nvSpPr>
        <p:spPr>
          <a:xfrm>
            <a:off x="9551058" y="3092602"/>
            <a:ext cx="120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stormy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75ED8-EF5A-2026-FB9F-77728D6BCF83}"/>
              </a:ext>
            </a:extLst>
          </p:cNvPr>
          <p:cNvSpPr txBox="1"/>
          <p:nvPr/>
        </p:nvSpPr>
        <p:spPr>
          <a:xfrm>
            <a:off x="4482441" y="3926719"/>
            <a:ext cx="618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What do you like doing when it’s freezing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F5261-500F-41E0-4AD6-DA3ABFF529B5}"/>
              </a:ext>
            </a:extLst>
          </p:cNvPr>
          <p:cNvSpPr txBox="1"/>
          <p:nvPr/>
        </p:nvSpPr>
        <p:spPr>
          <a:xfrm>
            <a:off x="4482441" y="4517384"/>
            <a:ext cx="618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 like painting when it’s freezing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2074166-2C33-3672-2844-79D337F28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76" y="1725177"/>
            <a:ext cx="3220170" cy="60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6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the weather like today.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i="1" dirty="0">
                <a:solidFill>
                  <a:srgbClr val="0070C0"/>
                </a:solidFill>
              </a:rPr>
              <a:t> Cold, Hot, Warm, Freezing, Cool, Stormy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 smtClean="0">
                <a:solidFill>
                  <a:srgbClr val="0070C0"/>
                </a:solidFill>
              </a:rPr>
              <a:t>Structure</a:t>
            </a:r>
            <a:r>
              <a:rPr lang="en-US" sz="3600" dirty="0" smtClean="0">
                <a:solidFill>
                  <a:srgbClr val="0070C0"/>
                </a:solidFill>
              </a:rPr>
              <a:t>: What </a:t>
            </a:r>
            <a:r>
              <a:rPr lang="en-US" sz="3600" dirty="0">
                <a:solidFill>
                  <a:srgbClr val="0070C0"/>
                </a:solidFill>
              </a:rPr>
              <a:t>do you like doing when it's hot?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                    I </a:t>
            </a:r>
            <a:r>
              <a:rPr lang="en-US" sz="3600" dirty="0">
                <a:solidFill>
                  <a:srgbClr val="0070C0"/>
                </a:solidFill>
              </a:rPr>
              <a:t>like swimming. 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26819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9985" y="1815293"/>
            <a:ext cx="27212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Hot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Cold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Warm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Cool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Freezing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Stormy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668" y="1815293"/>
            <a:ext cx="5911787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 you like doing when it's hot?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like swimming.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29</a:t>
            </a:r>
            <a:r>
              <a:rPr lang="en-US" sz="3600" i="1" dirty="0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19).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46 </a:t>
            </a:r>
            <a:r>
              <a:rPr lang="en-US" sz="3600" i="1">
                <a:solidFill>
                  <a:srgbClr val="0070C0"/>
                </a:solidFill>
              </a:rPr>
              <a:t>SB</a:t>
            </a:r>
            <a:r>
              <a:rPr lang="en-US" sz="3600" i="1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45716" y="879707"/>
            <a:ext cx="4978444" cy="421566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2"/>
            <a:ext cx="991788" cy="79208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4221089"/>
            <a:ext cx="7251975" cy="1063623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769736" y="6047711"/>
            <a:ext cx="3930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VOCABULARY REVIEW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30492" y="1680245"/>
            <a:ext cx="32395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Rule: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are divided into 2 teams. You take turn to play.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have to find out the word that is not the same type with others.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you’re correct, your team will have 1 point/ 1 star</a:t>
            </a:r>
          </a:p>
        </p:txBody>
      </p:sp>
    </p:spTree>
    <p:extLst>
      <p:ext uri="{BB962C8B-B14F-4D97-AF65-F5344CB8AC3E}">
        <p14:creationId xmlns:p14="http://schemas.microsoft.com/office/powerpoint/2010/main" val="10132914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2711625" y="4005065"/>
            <a:ext cx="132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1558925" y="-1611560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1559496" y="-1611560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2639616" y="3429000"/>
            <a:ext cx="1454150" cy="1320800"/>
            <a:chOff x="1101379" y="5122863"/>
            <a:chExt cx="1454100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101379" y="5554911"/>
              <a:ext cx="1454100" cy="7078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40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Calibri"/>
                </a:rPr>
                <a:t>hot</a:t>
              </a:r>
              <a:r>
                <a:rPr kumimoji="0" lang="es-ES_tradnl" sz="4000" b="1" i="0" u="none" strike="noStrike" kern="1200" cap="none" spc="0" normalizeH="0" baseline="0" noProof="0" dirty="0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4583832" y="4005064"/>
            <a:ext cx="1439862" cy="1320800"/>
            <a:chOff x="3203848" y="5100656"/>
            <a:chExt cx="1439863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3271919" y="5507999"/>
              <a:ext cx="130008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great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771918" y="2690854"/>
            <a:ext cx="1580346" cy="1320800"/>
            <a:chOff x="3203848" y="5100656"/>
            <a:chExt cx="1580347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271919" y="5507999"/>
              <a:ext cx="15122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happy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8136920" y="2505175"/>
            <a:ext cx="1439862" cy="1320800"/>
            <a:chOff x="3203848" y="5100656"/>
            <a:chExt cx="1439863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3271919" y="5507999"/>
              <a:ext cx="130008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sad</a:t>
              </a:r>
              <a:endParaRPr kumimoji="0" lang="es-ES" sz="40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2057532" y="5358387"/>
            <a:ext cx="7146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shape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7217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4295801" y="4005065"/>
            <a:ext cx="132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3143672" y="-1611560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3143672" y="-1611560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4124546" y="3482917"/>
            <a:ext cx="1669281" cy="1320800"/>
            <a:chOff x="947610" y="5122863"/>
            <a:chExt cx="1669224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947610" y="5592129"/>
              <a:ext cx="166922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hungry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2135858" y="3356992"/>
            <a:ext cx="1439862" cy="1320800"/>
            <a:chOff x="3203848" y="5100656"/>
            <a:chExt cx="1439863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3271919" y="5507999"/>
              <a:ext cx="13000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6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Calibri"/>
                </a:rPr>
                <a:t>warm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837082" y="2690854"/>
            <a:ext cx="2102308" cy="1320800"/>
            <a:chOff x="2872624" y="5100656"/>
            <a:chExt cx="2102310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2872624" y="5707040"/>
              <a:ext cx="21023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6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Calibri"/>
                </a:rPr>
                <a:t>cool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8143027" y="2467510"/>
            <a:ext cx="1875227" cy="1320800"/>
            <a:chOff x="3018868" y="5100656"/>
            <a:chExt cx="1875228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3018868" y="5485149"/>
              <a:ext cx="18752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3600" b="1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Calibri"/>
                </a:rPr>
                <a:t>freezing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2432859" y="5035112"/>
            <a:ext cx="6490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shape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33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6023993" y="4005065"/>
            <a:ext cx="132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4904382" y="-1611560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4904382" y="-1611560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5951984" y="3429000"/>
            <a:ext cx="1454150" cy="1320800"/>
            <a:chOff x="1101379" y="5122863"/>
            <a:chExt cx="1454100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1101379" y="5554911"/>
              <a:ext cx="1454100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water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2135858" y="3356992"/>
            <a:ext cx="1439862" cy="1320800"/>
            <a:chOff x="3203848" y="5100656"/>
            <a:chExt cx="1439863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3271919" y="5507999"/>
              <a:ext cx="130008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warm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3809549" y="2912518"/>
            <a:ext cx="1741585" cy="1320800"/>
            <a:chOff x="3046141" y="5100656"/>
            <a:chExt cx="1741586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3046141" y="5507999"/>
              <a:ext cx="17415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stormy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7951000" y="2756272"/>
            <a:ext cx="1980373" cy="1320800"/>
            <a:chOff x="2898309" y="5100656"/>
            <a:chExt cx="1980374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2898309" y="5664244"/>
              <a:ext cx="19803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hot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2351584" y="5116761"/>
            <a:ext cx="693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shape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259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53 CuadroTexto"/>
          <p:cNvSpPr txBox="1"/>
          <p:nvPr/>
        </p:nvSpPr>
        <p:spPr>
          <a:xfrm>
            <a:off x="2711625" y="4005065"/>
            <a:ext cx="132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Why</a:t>
            </a:r>
            <a:r>
              <a:rPr kumimoji="0" lang="es-ES_tradnl" sz="32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200" b="1" i="0" u="none" strike="noStrike" kern="1200" cap="none" spc="0" normalizeH="0" baseline="0" noProof="0" dirty="0">
              <a:ln w="18415" cmpd="sng">
                <a:noFill/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54 Grupo"/>
          <p:cNvGrpSpPr>
            <a:grpSpLocks/>
          </p:cNvGrpSpPr>
          <p:nvPr/>
        </p:nvGrpSpPr>
        <p:grpSpPr bwMode="auto">
          <a:xfrm>
            <a:off x="1558925" y="-1611560"/>
            <a:ext cx="4071938" cy="6362700"/>
            <a:chOff x="5435899" y="-1490662"/>
            <a:chExt cx="4071937" cy="6362700"/>
          </a:xfrm>
        </p:grpSpPr>
        <p:grpSp>
          <p:nvGrpSpPr>
            <p:cNvPr id="56" name="34 Grupo"/>
            <p:cNvGrpSpPr>
              <a:grpSpLocks/>
            </p:cNvGrpSpPr>
            <p:nvPr/>
          </p:nvGrpSpPr>
          <p:grpSpPr bwMode="auto">
            <a:xfrm>
              <a:off x="5435899" y="-1490662"/>
              <a:ext cx="4071937" cy="6362700"/>
              <a:chOff x="221097" y="81756"/>
              <a:chExt cx="4071938" cy="6362700"/>
            </a:xfrm>
          </p:grpSpPr>
          <p:pic>
            <p:nvPicPr>
              <p:cNvPr id="58" name="Picture 7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221097" y="2996406"/>
                <a:ext cx="4071938" cy="3448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59" name="Line 8"/>
              <p:cNvSpPr>
                <a:spLocks noChangeShapeType="1"/>
              </p:cNvSpPr>
              <p:nvPr/>
            </p:nvSpPr>
            <p:spPr bwMode="auto">
              <a:xfrm flipV="1">
                <a:off x="2005447" y="81756"/>
                <a:ext cx="1588" cy="4170363"/>
              </a:xfrm>
              <a:prstGeom prst="line">
                <a:avLst/>
              </a:prstGeom>
              <a:noFill/>
              <a:ln w="1905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5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019" y="3551238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666699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" name="59 Grupo"/>
          <p:cNvGrpSpPr>
            <a:grpSpLocks/>
          </p:cNvGrpSpPr>
          <p:nvPr/>
        </p:nvGrpSpPr>
        <p:grpSpPr bwMode="auto">
          <a:xfrm>
            <a:off x="1559496" y="-1611560"/>
            <a:ext cx="4071938" cy="6362700"/>
            <a:chOff x="221097" y="81756"/>
            <a:chExt cx="4071938" cy="6362700"/>
          </a:xfrm>
        </p:grpSpPr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221097" y="2996406"/>
              <a:ext cx="4071938" cy="3448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V="1">
              <a:off x="2005447" y="81756"/>
              <a:ext cx="1588" cy="4170363"/>
            </a:xfrm>
            <a:prstGeom prst="line">
              <a:avLst/>
            </a:prstGeom>
            <a:noFill/>
            <a:ln w="1905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62 Grupo"/>
          <p:cNvGrpSpPr>
            <a:grpSpLocks/>
          </p:cNvGrpSpPr>
          <p:nvPr/>
        </p:nvGrpSpPr>
        <p:grpSpPr bwMode="auto">
          <a:xfrm>
            <a:off x="2502012" y="3429000"/>
            <a:ext cx="1865797" cy="1320800"/>
            <a:chOff x="963777" y="5122863"/>
            <a:chExt cx="1865733" cy="1320800"/>
          </a:xfrm>
        </p:grpSpPr>
        <p:pic>
          <p:nvPicPr>
            <p:cNvPr id="6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5122863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64 CuadroTexto"/>
            <p:cNvSpPr txBox="1"/>
            <p:nvPr/>
          </p:nvSpPr>
          <p:spPr>
            <a:xfrm>
              <a:off x="963777" y="5554911"/>
              <a:ext cx="18657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freezing</a:t>
              </a:r>
              <a:endParaRPr kumimoji="0" lang="es-ES" sz="44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65 Grupo"/>
          <p:cNvGrpSpPr>
            <a:grpSpLocks/>
          </p:cNvGrpSpPr>
          <p:nvPr/>
        </p:nvGrpSpPr>
        <p:grpSpPr bwMode="auto">
          <a:xfrm>
            <a:off x="4151537" y="4005064"/>
            <a:ext cx="2196412" cy="1320800"/>
            <a:chOff x="2771553" y="5100656"/>
            <a:chExt cx="2196414" cy="1320800"/>
          </a:xfrm>
        </p:grpSpPr>
        <p:pic>
          <p:nvPicPr>
            <p:cNvPr id="67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67 CuadroTexto"/>
            <p:cNvSpPr txBox="1"/>
            <p:nvPr/>
          </p:nvSpPr>
          <p:spPr>
            <a:xfrm>
              <a:off x="2771553" y="5698676"/>
              <a:ext cx="21964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swimming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69 Grupo"/>
          <p:cNvGrpSpPr>
            <a:grpSpLocks/>
          </p:cNvGrpSpPr>
          <p:nvPr/>
        </p:nvGrpSpPr>
        <p:grpSpPr bwMode="auto">
          <a:xfrm>
            <a:off x="5501043" y="2690854"/>
            <a:ext cx="1981613" cy="1320800"/>
            <a:chOff x="2932972" y="5100656"/>
            <a:chExt cx="1981614" cy="1320800"/>
          </a:xfrm>
        </p:grpSpPr>
        <p:pic>
          <p:nvPicPr>
            <p:cNvPr id="71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71 CuadroTexto"/>
            <p:cNvSpPr txBox="1"/>
            <p:nvPr/>
          </p:nvSpPr>
          <p:spPr>
            <a:xfrm>
              <a:off x="2932972" y="5645260"/>
              <a:ext cx="198161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watching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3" name="72 Grupo"/>
          <p:cNvGrpSpPr>
            <a:grpSpLocks/>
          </p:cNvGrpSpPr>
          <p:nvPr/>
        </p:nvGrpSpPr>
        <p:grpSpPr bwMode="auto">
          <a:xfrm>
            <a:off x="7928592" y="2505175"/>
            <a:ext cx="1856519" cy="1320800"/>
            <a:chOff x="2995519" y="5100656"/>
            <a:chExt cx="1856520" cy="1320800"/>
          </a:xfrm>
        </p:grpSpPr>
        <p:pic>
          <p:nvPicPr>
            <p:cNvPr id="74" name="Picture 63" descr="Mosc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5100656"/>
              <a:ext cx="1439863" cy="13208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" name="74 CuadroTexto"/>
            <p:cNvSpPr txBox="1"/>
            <p:nvPr/>
          </p:nvSpPr>
          <p:spPr>
            <a:xfrm>
              <a:off x="2995519" y="5701315"/>
              <a:ext cx="18565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3600" b="1" i="0" u="none" strike="noStrike" kern="1200" cap="none" spc="0" normalizeH="0" baseline="0" noProof="0" dirty="0" err="1">
                  <a:ln w="18415" cmpd="sng">
                    <a:noFill/>
                    <a:prstDash val="solid"/>
                  </a:ln>
                  <a:solidFill>
                    <a:srgbClr val="00FFFF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playing</a:t>
              </a:r>
              <a:endParaRPr kumimoji="0" lang="es-ES" sz="3600" b="1" i="0" u="none" strike="noStrike" kern="1200" cap="none" spc="0" normalizeH="0" baseline="0" noProof="0" dirty="0">
                <a:ln w="18415" cmpd="sng">
                  <a:noFill/>
                  <a:prstDash val="solid"/>
                </a:ln>
                <a:solidFill>
                  <a:srgbClr val="00FFFF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75 CuadroTexto"/>
          <p:cNvSpPr txBox="1"/>
          <p:nvPr/>
        </p:nvSpPr>
        <p:spPr>
          <a:xfrm>
            <a:off x="2458226" y="5189244"/>
            <a:ext cx="7146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Because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shape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76 Flecha derecha">
            <a:hlinkClick r:id="" action="ppaction://hlinkshowjump?jump=nextslide"/>
          </p:cNvPr>
          <p:cNvSpPr/>
          <p:nvPr/>
        </p:nvSpPr>
        <p:spPr>
          <a:xfrm>
            <a:off x="9136040" y="5517233"/>
            <a:ext cx="991788" cy="720725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77 Botón de acción: Personalizar">
            <a:hlinkClick r:id="" action="ppaction://noaction" highlightClick="1"/>
          </p:cNvPr>
          <p:cNvSpPr/>
          <p:nvPr/>
        </p:nvSpPr>
        <p:spPr>
          <a:xfrm>
            <a:off x="9048328" y="5517233"/>
            <a:ext cx="1079500" cy="654347"/>
          </a:xfrm>
          <a:prstGeom prst="actionButtonBlank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0611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76" grpId="0"/>
      <p:bldP spid="77" grpId="0" animBg="1"/>
      <p:bldP spid="78" grpId="0" animBg="1"/>
      <p:bldP spid="7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453</Words>
  <Application>Microsoft Office PowerPoint</Application>
  <PresentationFormat>Widescreen</PresentationFormat>
  <Paragraphs>163</Paragraphs>
  <Slides>32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42</cp:revision>
  <dcterms:created xsi:type="dcterms:W3CDTF">2023-01-31T08:21:18Z</dcterms:created>
  <dcterms:modified xsi:type="dcterms:W3CDTF">2023-04-02T11:41:21Z</dcterms:modified>
</cp:coreProperties>
</file>