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180" r:id="rId2"/>
    <p:sldId id="300" r:id="rId3"/>
    <p:sldId id="384" r:id="rId4"/>
    <p:sldId id="3188" r:id="rId5"/>
    <p:sldId id="366" r:id="rId6"/>
    <p:sldId id="3187" r:id="rId7"/>
    <p:sldId id="3181" r:id="rId8"/>
    <p:sldId id="3182" r:id="rId9"/>
    <p:sldId id="3183" r:id="rId10"/>
    <p:sldId id="3189" r:id="rId11"/>
    <p:sldId id="3184" r:id="rId12"/>
    <p:sldId id="3190" r:id="rId13"/>
    <p:sldId id="3191" r:id="rId14"/>
    <p:sldId id="3192"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1098">
          <p15:clr>
            <a:srgbClr val="A4A3A4"/>
          </p15:clr>
        </p15:guide>
        <p15:guide id="3" pos="3840">
          <p15:clr>
            <a:srgbClr val="A4A3A4"/>
          </p15:clr>
        </p15:guide>
        <p15:guide id="4" pos="7680">
          <p15:clr>
            <a:srgbClr val="A4A3A4"/>
          </p15:clr>
        </p15:guide>
        <p15:guide id="5" pos="526">
          <p15:clr>
            <a:srgbClr val="A4A3A4"/>
          </p15:clr>
        </p15:guide>
        <p15:guide id="6" pos="71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7700"/>
    <a:srgbClr val="FFFFFF"/>
    <a:srgbClr val="A0CC3F"/>
    <a:srgbClr val="FDFADE"/>
    <a:srgbClr val="79DBFE"/>
    <a:srgbClr val="BAECFE"/>
    <a:srgbClr val="759501"/>
    <a:srgbClr val="BDED01"/>
    <a:srgbClr val="C03727"/>
    <a:srgbClr val="C0EB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6314" autoAdjust="0"/>
  </p:normalViewPr>
  <p:slideViewPr>
    <p:cSldViewPr snapToGrid="0" showGuides="1">
      <p:cViewPr varScale="1">
        <p:scale>
          <a:sx n="84" d="100"/>
          <a:sy n="84" d="100"/>
        </p:scale>
        <p:origin x="-600" y="-67"/>
      </p:cViewPr>
      <p:guideLst>
        <p:guide orient="horz" pos="2160"/>
        <p:guide orient="horz" pos="1098"/>
        <p:guide pos="3840"/>
        <p:guide pos="7680"/>
        <p:guide pos="526"/>
        <p:guide pos="7129"/>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39D6B-3B0B-46FE-B8BE-0F0A56ED4D23}" type="datetimeFigureOut">
              <a:rPr lang="zh-CN" altLang="en-US" smtClean="0"/>
              <a:t>2025/11/22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1B22D-B9B7-460C-AFF5-E4A2A2B766A2}" type="slidenum">
              <a:rPr lang="zh-CN" altLang="en-US" smtClean="0"/>
              <a:t>‹#›</a:t>
            </a:fld>
            <a:endParaRPr lang="zh-CN" altLang="en-US"/>
          </a:p>
        </p:txBody>
      </p:sp>
    </p:spTree>
    <p:extLst>
      <p:ext uri="{BB962C8B-B14F-4D97-AF65-F5344CB8AC3E}">
        <p14:creationId xmlns:p14="http://schemas.microsoft.com/office/powerpoint/2010/main" val="2187277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51B22D-B9B7-460C-AFF5-E4A2A2B766A2}" type="slidenum">
              <a:rPr lang="zh-CN" altLang="en-US" smtClean="0"/>
              <a:t>1</a:t>
            </a:fld>
            <a:endParaRPr lang="zh-CN" altLang="en-US"/>
          </a:p>
        </p:txBody>
      </p:sp>
    </p:spTree>
    <p:extLst>
      <p:ext uri="{BB962C8B-B14F-4D97-AF65-F5344CB8AC3E}">
        <p14:creationId xmlns:p14="http://schemas.microsoft.com/office/powerpoint/2010/main" val="3173508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eaLnBrk="1" hangingPunct="1"/>
            <a:fld id="{BC66F1B3-F0F6-490A-96A0-0E5075E6CE08}" type="slidenum">
              <a:rPr lang="zh-CN" altLang="en-US">
                <a:ea typeface="宋体" panose="02010600030101010101" pitchFamily="2" charset="-122"/>
              </a:rPr>
              <a:t>12</a:t>
            </a:fld>
            <a:endParaRPr lang="zh-CN" altLang="en-US">
              <a:ea typeface="宋体" panose="02010600030101010101" pitchFamily="2" charset="-122"/>
            </a:endParaRPr>
          </a:p>
        </p:txBody>
      </p:sp>
    </p:spTree>
    <p:extLst>
      <p:ext uri="{BB962C8B-B14F-4D97-AF65-F5344CB8AC3E}">
        <p14:creationId xmlns:p14="http://schemas.microsoft.com/office/powerpoint/2010/main" val="23922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eaLnBrk="1" hangingPunct="1"/>
            <a:fld id="{BC66F1B3-F0F6-490A-96A0-0E5075E6CE08}" type="slidenum">
              <a:rPr lang="zh-CN" altLang="en-US">
                <a:ea typeface="宋体" panose="02010600030101010101" pitchFamily="2" charset="-122"/>
              </a:rPr>
              <a:t>13</a:t>
            </a:fld>
            <a:endParaRPr lang="zh-CN" altLang="en-US">
              <a:ea typeface="宋体" panose="02010600030101010101" pitchFamily="2" charset="-122"/>
            </a:endParaRPr>
          </a:p>
        </p:txBody>
      </p:sp>
    </p:spTree>
    <p:extLst>
      <p:ext uri="{BB962C8B-B14F-4D97-AF65-F5344CB8AC3E}">
        <p14:creationId xmlns:p14="http://schemas.microsoft.com/office/powerpoint/2010/main" val="326698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51B22D-B9B7-460C-AFF5-E4A2A2B766A2}" type="slidenum">
              <a:rPr lang="zh-CN" altLang="en-US" smtClean="0"/>
              <a:t>14</a:t>
            </a:fld>
            <a:endParaRPr lang="zh-CN" altLang="en-US"/>
          </a:p>
        </p:txBody>
      </p:sp>
    </p:spTree>
    <p:extLst>
      <p:ext uri="{BB962C8B-B14F-4D97-AF65-F5344CB8AC3E}">
        <p14:creationId xmlns:p14="http://schemas.microsoft.com/office/powerpoint/2010/main" val="3900847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eaLnBrk="1" hangingPunct="1"/>
            <a:fld id="{BC66F1B3-F0F6-490A-96A0-0E5075E6CE08}" type="slidenum">
              <a:rPr lang="zh-CN" altLang="en-US">
                <a:ea typeface="宋体" panose="02010600030101010101" pitchFamily="2" charset="-122"/>
              </a:rPr>
              <a:t>2</a:t>
            </a:fld>
            <a:endParaRPr lang="zh-CN" altLang="en-US">
              <a:ea typeface="宋体" panose="02010600030101010101" pitchFamily="2" charset="-122"/>
            </a:endParaRPr>
          </a:p>
        </p:txBody>
      </p:sp>
    </p:spTree>
    <p:extLst>
      <p:ext uri="{BB962C8B-B14F-4D97-AF65-F5344CB8AC3E}">
        <p14:creationId xmlns:p14="http://schemas.microsoft.com/office/powerpoint/2010/main" val="63194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51B22D-B9B7-460C-AFF5-E4A2A2B766A2}" type="slidenum">
              <a:rPr lang="zh-CN" altLang="en-US" smtClean="0"/>
              <a:t>4</a:t>
            </a:fld>
            <a:endParaRPr lang="zh-CN" altLang="en-US"/>
          </a:p>
        </p:txBody>
      </p:sp>
    </p:spTree>
    <p:extLst>
      <p:ext uri="{BB962C8B-B14F-4D97-AF65-F5344CB8AC3E}">
        <p14:creationId xmlns:p14="http://schemas.microsoft.com/office/powerpoint/2010/main" val="361738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eaLnBrk="1" hangingPunct="1"/>
            <a:fld id="{BC66F1B3-F0F6-490A-96A0-0E5075E6CE08}" type="slidenum">
              <a:rPr lang="zh-CN" altLang="en-US">
                <a:ea typeface="宋体" panose="02010600030101010101" pitchFamily="2" charset="-122"/>
              </a:rPr>
              <a:t>6</a:t>
            </a:fld>
            <a:endParaRPr lang="zh-CN" altLang="en-US">
              <a:ea typeface="宋体" panose="02010600030101010101" pitchFamily="2" charset="-122"/>
            </a:endParaRPr>
          </a:p>
        </p:txBody>
      </p:sp>
    </p:spTree>
    <p:extLst>
      <p:ext uri="{BB962C8B-B14F-4D97-AF65-F5344CB8AC3E}">
        <p14:creationId xmlns:p14="http://schemas.microsoft.com/office/powerpoint/2010/main" val="23281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eaLnBrk="1" hangingPunct="1"/>
            <a:fld id="{BC66F1B3-F0F6-490A-96A0-0E5075E6CE08}" type="slidenum">
              <a:rPr lang="zh-CN" altLang="en-US">
                <a:ea typeface="宋体" panose="02010600030101010101" pitchFamily="2" charset="-122"/>
              </a:rPr>
              <a:t>7</a:t>
            </a:fld>
            <a:endParaRPr lang="zh-CN" altLang="en-US">
              <a:ea typeface="宋体" panose="02010600030101010101" pitchFamily="2" charset="-122"/>
            </a:endParaRPr>
          </a:p>
        </p:txBody>
      </p:sp>
    </p:spTree>
    <p:extLst>
      <p:ext uri="{BB962C8B-B14F-4D97-AF65-F5344CB8AC3E}">
        <p14:creationId xmlns:p14="http://schemas.microsoft.com/office/powerpoint/2010/main" val="1400716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eaLnBrk="1" hangingPunct="1"/>
            <a:fld id="{BC66F1B3-F0F6-490A-96A0-0E5075E6CE08}" type="slidenum">
              <a:rPr lang="zh-CN" altLang="en-US">
                <a:ea typeface="宋体" panose="02010600030101010101" pitchFamily="2" charset="-122"/>
              </a:rPr>
              <a:t>8</a:t>
            </a:fld>
            <a:endParaRPr lang="zh-CN" altLang="en-US">
              <a:ea typeface="宋体" panose="02010600030101010101" pitchFamily="2" charset="-122"/>
            </a:endParaRPr>
          </a:p>
        </p:txBody>
      </p:sp>
    </p:spTree>
    <p:extLst>
      <p:ext uri="{BB962C8B-B14F-4D97-AF65-F5344CB8AC3E}">
        <p14:creationId xmlns:p14="http://schemas.microsoft.com/office/powerpoint/2010/main" val="712316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eaLnBrk="1" hangingPunct="1"/>
            <a:fld id="{BC66F1B3-F0F6-490A-96A0-0E5075E6CE08}" type="slidenum">
              <a:rPr lang="zh-CN" altLang="en-US">
                <a:ea typeface="宋体" panose="02010600030101010101" pitchFamily="2" charset="-122"/>
              </a:rPr>
              <a:t>9</a:t>
            </a:fld>
            <a:endParaRPr lang="zh-CN" altLang="en-US">
              <a:ea typeface="宋体" panose="02010600030101010101" pitchFamily="2" charset="-122"/>
            </a:endParaRPr>
          </a:p>
        </p:txBody>
      </p:sp>
    </p:spTree>
    <p:extLst>
      <p:ext uri="{BB962C8B-B14F-4D97-AF65-F5344CB8AC3E}">
        <p14:creationId xmlns:p14="http://schemas.microsoft.com/office/powerpoint/2010/main" val="376044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51B22D-B9B7-460C-AFF5-E4A2A2B766A2}" type="slidenum">
              <a:rPr lang="zh-CN" altLang="en-US" smtClean="0"/>
              <a:t>10</a:t>
            </a:fld>
            <a:endParaRPr lang="zh-CN" altLang="en-US"/>
          </a:p>
        </p:txBody>
      </p:sp>
    </p:spTree>
    <p:extLst>
      <p:ext uri="{BB962C8B-B14F-4D97-AF65-F5344CB8AC3E}">
        <p14:creationId xmlns:p14="http://schemas.microsoft.com/office/powerpoint/2010/main" val="989134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eaLnBrk="1" hangingPunct="1"/>
            <a:fld id="{BC66F1B3-F0F6-490A-96A0-0E5075E6CE08}" type="slidenum">
              <a:rPr lang="zh-CN" altLang="en-US">
                <a:ea typeface="宋体" panose="02010600030101010101" pitchFamily="2" charset="-122"/>
              </a:rPr>
              <a:t>11</a:t>
            </a:fld>
            <a:endParaRPr lang="zh-CN" altLang="en-US">
              <a:ea typeface="宋体" panose="02010600030101010101" pitchFamily="2" charset="-122"/>
            </a:endParaRPr>
          </a:p>
        </p:txBody>
      </p:sp>
    </p:spTree>
    <p:extLst>
      <p:ext uri="{BB962C8B-B14F-4D97-AF65-F5344CB8AC3E}">
        <p14:creationId xmlns:p14="http://schemas.microsoft.com/office/powerpoint/2010/main" val="338880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hủ đề chính">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 name="Tiếng Việt 2">
            <a:extLst>
              <a:ext uri="{FF2B5EF4-FFF2-40B4-BE49-F238E27FC236}">
                <a16:creationId xmlns:a16="http://schemas.microsoft.com/office/drawing/2014/main" xmlns="" id="{728CA992-5BB2-F837-F301-4A4F6C3EA44A}"/>
              </a:ext>
            </a:extLst>
          </p:cNvPr>
          <p:cNvSpPr txBox="1"/>
          <p:nvPr userDrawn="1"/>
        </p:nvSpPr>
        <p:spPr>
          <a:xfrm>
            <a:off x="144946" y="100842"/>
            <a:ext cx="1705129" cy="379656"/>
          </a:xfrm>
          <a:prstGeom prst="rect">
            <a:avLst/>
          </a:prstGeom>
          <a:noFill/>
        </p:spPr>
        <p:txBody>
          <a:bodyPr>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pPr eaLnBrk="1" fontAlgn="auto" hangingPunct="1">
              <a:spcBef>
                <a:spcPts val="0"/>
              </a:spcBef>
              <a:spcAft>
                <a:spcPts val="0"/>
              </a:spcAft>
              <a:defRPr/>
            </a:pPr>
            <a:r>
              <a:rPr lang="en-US" sz="1867">
                <a:effectLst>
                  <a:glow rad="63500">
                    <a:srgbClr val="FF9900"/>
                  </a:glow>
                  <a:reflection blurRad="6350" stA="55000" endA="300" endPos="45500" dir="5400000" sy="-100000" algn="bl" rotWithShape="0"/>
                </a:effectLst>
              </a:rPr>
              <a:t>Tiếng Việt 2</a:t>
            </a:r>
          </a:p>
        </p:txBody>
      </p:sp>
      <p:sp>
        <p:nvSpPr>
          <p:cNvPr id="34" name="Quyển sách"/>
          <p:cNvSpPr>
            <a:spLocks noGrp="1"/>
          </p:cNvSpPr>
          <p:nvPr>
            <p:ph type="pic" sz="quarter" idx="14"/>
          </p:nvPr>
        </p:nvSpPr>
        <p:spPr>
          <a:xfrm>
            <a:off x="8793417" y="735641"/>
            <a:ext cx="2233179" cy="1317287"/>
          </a:xfrm>
          <a:prstGeom prst="rect">
            <a:avLst/>
          </a:prstGeom>
        </p:spPr>
        <p:txBody>
          <a:bodyPr/>
          <a:lstStyle>
            <a:lvl1pPr marL="0" indent="0">
              <a:buNone/>
              <a:defRPr/>
            </a:lvl1pPr>
          </a:lstStyle>
          <a:p>
            <a:pPr lvl="0"/>
            <a:r>
              <a:rPr lang="en-US" noProof="0"/>
              <a:t>Click icon to add picture</a:t>
            </a:r>
          </a:p>
        </p:txBody>
      </p:sp>
      <p:sp>
        <p:nvSpPr>
          <p:cNvPr id="41" name="Số tuần"/>
          <p:cNvSpPr>
            <a:spLocks noGrp="1"/>
          </p:cNvSpPr>
          <p:nvPr>
            <p:ph type="body" sz="quarter" idx="16"/>
          </p:nvPr>
        </p:nvSpPr>
        <p:spPr>
          <a:xfrm>
            <a:off x="9935273" y="879886"/>
            <a:ext cx="561372" cy="775533"/>
          </a:xfrm>
          <a:prstGeom prst="rect">
            <a:avLst/>
          </a:prstGeom>
          <a:noFill/>
        </p:spPr>
        <p:txBody>
          <a:bodyPr wrap="none" rtlCol="0">
            <a:spAutoFit/>
          </a:bodyPr>
          <a:lstStyle>
            <a:lvl1pPr marL="0" indent="0">
              <a:buNone/>
              <a:defRPr lang="en-US" sz="4933" b="1" baseline="0" smtClean="0">
                <a:solidFill>
                  <a:srgbClr val="D22229"/>
                </a:solidFill>
                <a:latin typeface="Arial Rounded MT Bold" panose="020F0704030504030204" pitchFamily="34" charset="0"/>
              </a:defRPr>
            </a:lvl1pPr>
          </a:lstStyle>
          <a:p>
            <a:pPr lvl="0"/>
            <a:r>
              <a:rPr lang="en-US"/>
              <a:t>Edit Master text styles</a:t>
            </a:r>
          </a:p>
        </p:txBody>
      </p:sp>
      <p:sp>
        <p:nvSpPr>
          <p:cNvPr id="39" name="Tuần"/>
          <p:cNvSpPr>
            <a:spLocks noGrp="1"/>
          </p:cNvSpPr>
          <p:nvPr>
            <p:ph type="body" sz="quarter" idx="15"/>
          </p:nvPr>
        </p:nvSpPr>
        <p:spPr>
          <a:xfrm>
            <a:off x="9122477" y="853534"/>
            <a:ext cx="827471" cy="387735"/>
          </a:xfrm>
          <a:prstGeom prst="rect">
            <a:avLst/>
          </a:prstGeom>
          <a:noFill/>
        </p:spPr>
        <p:txBody>
          <a:bodyPr wrap="none" rtlCol="0">
            <a:spAutoFit/>
          </a:bodyPr>
          <a:lstStyle>
            <a:lvl1pPr marL="0" indent="0">
              <a:buNone/>
              <a:defRPr lang="en-US" sz="2133" b="1" baseline="0" smtClean="0">
                <a:solidFill>
                  <a:srgbClr val="0F943E"/>
                </a:solidFill>
                <a:latin typeface="VNI-Avo" pitchFamily="2" charset="0"/>
              </a:defRPr>
            </a:lvl1pPr>
            <a:lvl2pPr>
              <a:defRPr lang="en-US" sz="1800" smtClean="0"/>
            </a:lvl2pPr>
            <a:lvl3pPr>
              <a:defRPr lang="en-US" sz="1800" smtClean="0"/>
            </a:lvl3pPr>
            <a:lvl4pPr>
              <a:defRPr lang="en-US" smtClean="0"/>
            </a:lvl4pPr>
            <a:lvl5pPr>
              <a:defRPr lang="en-US"/>
            </a:lvl5pPr>
          </a:lstStyle>
          <a:p>
            <a:pPr lvl="0"/>
            <a:r>
              <a:rPr lang="en-US"/>
              <a:t>Edit Master text styles</a:t>
            </a:r>
          </a:p>
        </p:txBody>
      </p:sp>
      <p:sp>
        <p:nvSpPr>
          <p:cNvPr id="28" name="Chủ đề"/>
          <p:cNvSpPr>
            <a:spLocks noGrp="1"/>
          </p:cNvSpPr>
          <p:nvPr>
            <p:ph type="body" sz="quarter" idx="11"/>
          </p:nvPr>
        </p:nvSpPr>
        <p:spPr>
          <a:xfrm>
            <a:off x="1356434" y="229344"/>
            <a:ext cx="184731" cy="664734"/>
          </a:xfrm>
          <a:prstGeom prst="rect">
            <a:avLst/>
          </a:prstGeom>
          <a:noFill/>
        </p:spPr>
        <p:txBody>
          <a:bodyPr wrap="none" rtlCol="0">
            <a:spAutoFit/>
          </a:bodyPr>
          <a:lstStyle>
            <a:lvl1pPr marL="0" indent="0">
              <a:buNone/>
              <a:defRPr lang="en-US" sz="4133" baseline="0">
                <a:solidFill>
                  <a:schemeClr val="bg1"/>
                </a:solidFill>
                <a:latin typeface="Averta Std CY Bold" panose="00000800000000000000" pitchFamily="50" charset="0"/>
              </a:defRPr>
            </a:lvl1pPr>
          </a:lstStyle>
          <a:p>
            <a:pPr lvl="0"/>
            <a:endParaRPr lang="en-US"/>
          </a:p>
        </p:txBody>
      </p:sp>
      <p:sp>
        <p:nvSpPr>
          <p:cNvPr id="19" name="Hình nền"/>
          <p:cNvSpPr>
            <a:spLocks noGrp="1"/>
          </p:cNvSpPr>
          <p:nvPr>
            <p:ph type="pic" sz="quarter" idx="10"/>
          </p:nvPr>
        </p:nvSpPr>
        <p:spPr>
          <a:xfrm>
            <a:off x="0" y="-965653"/>
            <a:ext cx="12192000" cy="2777980"/>
          </a:xfrm>
          <a:prstGeom prst="rect">
            <a:avLst/>
          </a:prstGeom>
        </p:spPr>
        <p:txBody>
          <a:bodyPr/>
          <a:lstStyle>
            <a:lvl1pPr marL="0" indent="0">
              <a:buNone/>
              <a:defRPr/>
            </a:lvl1pPr>
          </a:lstStyle>
          <a:p>
            <a:pPr lvl="0"/>
            <a:r>
              <a:rPr lang="en-US" noProof="0"/>
              <a:t>Click icon to add picture</a:t>
            </a:r>
          </a:p>
        </p:txBody>
      </p:sp>
      <p:sp>
        <p:nvSpPr>
          <p:cNvPr id="32" name="Banner"/>
          <p:cNvSpPr>
            <a:spLocks noGrp="1"/>
          </p:cNvSpPr>
          <p:nvPr>
            <p:ph type="pic" sz="quarter" idx="13"/>
          </p:nvPr>
        </p:nvSpPr>
        <p:spPr>
          <a:xfrm>
            <a:off x="2706981" y="1089921"/>
            <a:ext cx="5437632" cy="1438656"/>
          </a:xfrm>
          <a:prstGeom prst="rect">
            <a:avLst/>
          </a:prstGeom>
        </p:spPr>
        <p:txBody>
          <a:bodyPr/>
          <a:lstStyle>
            <a:lvl1pPr marL="0" indent="0">
              <a:buNone/>
              <a:defRPr/>
            </a:lvl1pPr>
          </a:lstStyle>
          <a:p>
            <a:pPr lvl="0"/>
            <a:r>
              <a:rPr lang="en-US" noProof="0"/>
              <a:t>Click icon to add picture</a:t>
            </a:r>
          </a:p>
        </p:txBody>
      </p:sp>
      <p:sp>
        <p:nvSpPr>
          <p:cNvPr id="30" name="Hoa hướng dương"/>
          <p:cNvSpPr>
            <a:spLocks noGrp="1"/>
          </p:cNvSpPr>
          <p:nvPr>
            <p:ph type="pic" sz="quarter" idx="12"/>
          </p:nvPr>
        </p:nvSpPr>
        <p:spPr>
          <a:xfrm>
            <a:off x="2205537" y="924915"/>
            <a:ext cx="2109216" cy="1755648"/>
          </a:xfrm>
          <a:prstGeom prst="rect">
            <a:avLst/>
          </a:prstGeom>
        </p:spPr>
        <p:txBody>
          <a:bodyPr/>
          <a:lstStyle>
            <a:lvl1pPr marL="0" indent="0">
              <a:buNone/>
              <a:defRPr/>
            </a:lvl1pPr>
          </a:lstStyle>
          <a:p>
            <a:pPr lvl="0"/>
            <a:r>
              <a:rPr lang="en-US" noProof="0"/>
              <a:t>Click icon to add picture</a:t>
            </a:r>
          </a:p>
        </p:txBody>
      </p:sp>
      <p:sp>
        <p:nvSpPr>
          <p:cNvPr id="47" name="Tên bài"/>
          <p:cNvSpPr>
            <a:spLocks noGrp="1"/>
          </p:cNvSpPr>
          <p:nvPr>
            <p:ph type="body" sz="quarter" idx="18"/>
          </p:nvPr>
        </p:nvSpPr>
        <p:spPr>
          <a:xfrm>
            <a:off x="4531432" y="1659413"/>
            <a:ext cx="784189" cy="590931"/>
          </a:xfrm>
          <a:prstGeom prst="rect">
            <a:avLst/>
          </a:prstGeom>
          <a:noFill/>
        </p:spPr>
        <p:txBody>
          <a:bodyPr wrap="none" rtlCol="0">
            <a:spAutoFit/>
          </a:bodyPr>
          <a:lstStyle>
            <a:lvl1pPr marL="0" indent="0">
              <a:buNone/>
              <a:defRPr lang="en-US" sz="3600" b="1" baseline="0">
                <a:solidFill>
                  <a:srgbClr val="732913"/>
                </a:solidFill>
                <a:latin typeface="Averta Std CY Bold" panose="00000800000000000000" pitchFamily="50" charset="0"/>
              </a:defRPr>
            </a:lvl1pPr>
          </a:lstStyle>
          <a:p>
            <a:pPr lvl="0"/>
            <a:r>
              <a:rPr lang="en-US"/>
              <a:t>Edit Master text styles</a:t>
            </a:r>
          </a:p>
        </p:txBody>
      </p:sp>
      <p:sp>
        <p:nvSpPr>
          <p:cNvPr id="18" name="Bài số"/>
          <p:cNvSpPr>
            <a:spLocks noGrp="1"/>
          </p:cNvSpPr>
          <p:nvPr>
            <p:ph type="body" sz="quarter" idx="21"/>
          </p:nvPr>
        </p:nvSpPr>
        <p:spPr>
          <a:xfrm>
            <a:off x="2933778" y="1394275"/>
            <a:ext cx="652743" cy="850746"/>
          </a:xfrm>
          <a:prstGeom prst="rect">
            <a:avLst/>
          </a:prstGeom>
          <a:noFill/>
        </p:spPr>
        <p:txBody>
          <a:bodyPr wrap="none" rtlCol="0">
            <a:spAutoFit/>
          </a:bodyPr>
          <a:lstStyle>
            <a:lvl1pPr marL="0" indent="0" algn="ctr">
              <a:spcBef>
                <a:spcPts val="0"/>
              </a:spcBef>
              <a:buNone/>
              <a:defRPr lang="en-US" sz="2800" b="1">
                <a:solidFill>
                  <a:schemeClr val="bg1"/>
                </a:solidFill>
                <a:latin typeface="Averta Std CY Bold" panose="00000800000000000000" pitchFamily="50" charset="0"/>
              </a:defRPr>
            </a:lvl1pPr>
          </a:lstStyle>
          <a:p>
            <a:pPr lvl="0"/>
            <a:r>
              <a:rPr lang="en-US"/>
              <a:t>Edit Master text styles</a:t>
            </a:r>
          </a:p>
          <a:p>
            <a:pPr lvl="1"/>
            <a:r>
              <a:rPr lang="en-US"/>
              <a:t>Second level</a:t>
            </a:r>
          </a:p>
        </p:txBody>
      </p:sp>
      <p:sp>
        <p:nvSpPr>
          <p:cNvPr id="56" name="Nội dung"/>
          <p:cNvSpPr>
            <a:spLocks noGrp="1"/>
          </p:cNvSpPr>
          <p:nvPr>
            <p:ph type="body" sz="quarter" idx="19"/>
          </p:nvPr>
        </p:nvSpPr>
        <p:spPr>
          <a:xfrm>
            <a:off x="1622331" y="3218515"/>
            <a:ext cx="9404263" cy="553934"/>
          </a:xfrm>
          <a:prstGeom prst="rect">
            <a:avLst/>
          </a:prstGeom>
          <a:noFill/>
        </p:spPr>
        <p:txBody>
          <a:bodyPr wrap="square" rtlCol="0">
            <a:spAutoFit/>
          </a:bodyPr>
          <a:lstStyle>
            <a:lvl1pPr marL="0" indent="0">
              <a:buNone/>
              <a:defRPr lang="en-US" sz="3333" b="1">
                <a:latin typeface="Averta Std CY Bold" panose="00000800000000000000" pitchFamily="50" charset="0"/>
              </a:defRPr>
            </a:lvl1pPr>
          </a:lstStyle>
          <a:p>
            <a:pPr lvl="0"/>
            <a:r>
              <a:rPr lang="en-US"/>
              <a:t>Edit Master text styles</a:t>
            </a:r>
          </a:p>
        </p:txBody>
      </p:sp>
      <p:sp>
        <p:nvSpPr>
          <p:cNvPr id="6" name="hình 1"/>
          <p:cNvSpPr>
            <a:spLocks noGrp="1"/>
          </p:cNvSpPr>
          <p:nvPr>
            <p:ph type="pic" sz="quarter" idx="22"/>
          </p:nvPr>
        </p:nvSpPr>
        <p:spPr>
          <a:xfrm>
            <a:off x="144946" y="2528577"/>
            <a:ext cx="5764737" cy="4023360"/>
          </a:xfrm>
          <a:prstGeom prst="rect">
            <a:avLst/>
          </a:prstGeom>
        </p:spPr>
        <p:txBody>
          <a:bodyPr/>
          <a:lstStyle>
            <a:lvl1pPr marL="0" indent="0">
              <a:buNone/>
              <a:defRPr/>
            </a:lvl1pPr>
          </a:lstStyle>
          <a:p>
            <a:pPr lvl="0"/>
            <a:r>
              <a:rPr lang="en-US" noProof="0"/>
              <a:t>Click icon to add picture</a:t>
            </a:r>
          </a:p>
        </p:txBody>
      </p:sp>
      <p:sp>
        <p:nvSpPr>
          <p:cNvPr id="20" name="hình 2"/>
          <p:cNvSpPr>
            <a:spLocks noGrp="1" noChangeAspect="1"/>
          </p:cNvSpPr>
          <p:nvPr>
            <p:ph type="pic" sz="quarter" idx="23"/>
          </p:nvPr>
        </p:nvSpPr>
        <p:spPr>
          <a:xfrm>
            <a:off x="6096007" y="2528577"/>
            <a:ext cx="5951060" cy="4023360"/>
          </a:xfrm>
          <a:prstGeom prst="rect">
            <a:avLst/>
          </a:prstGeom>
        </p:spPr>
        <p:txBody>
          <a:bodyPr/>
          <a:lstStyle>
            <a:lvl1pPr marL="0" indent="0">
              <a:buNone/>
              <a:defRPr/>
            </a:lvl1pPr>
          </a:lstStyle>
          <a:p>
            <a:pPr lvl="0"/>
            <a:r>
              <a:rPr lang="en-US" noProof="0"/>
              <a:t>Click icon to add picture</a:t>
            </a:r>
          </a:p>
        </p:txBody>
      </p:sp>
    </p:spTree>
    <p:extLst>
      <p:ext uri="{BB962C8B-B14F-4D97-AF65-F5344CB8AC3E}">
        <p14:creationId xmlns:p14="http://schemas.microsoft.com/office/powerpoint/2010/main" val="127079339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29" y="1122400"/>
            <a:ext cx="9144173" cy="2387680"/>
          </a:xfrm>
          <a:prstGeom prst="rect">
            <a:avLst/>
          </a:prstGeom>
        </p:spPr>
        <p:txBody>
          <a:bodyPr anchor="b"/>
          <a:lstStyle>
            <a:lvl1pPr algn="ctr">
              <a:defRPr sz="5974"/>
            </a:lvl1pPr>
          </a:lstStyle>
          <a:p>
            <a:r>
              <a:rPr lang="zh-CN" altLang="en-US"/>
              <a:t>单击此处编辑母版标题样式</a:t>
            </a:r>
          </a:p>
        </p:txBody>
      </p:sp>
      <p:sp>
        <p:nvSpPr>
          <p:cNvPr id="3" name="副标题 2"/>
          <p:cNvSpPr>
            <a:spLocks noGrp="1"/>
          </p:cNvSpPr>
          <p:nvPr>
            <p:ph type="subTitle" idx="1"/>
          </p:nvPr>
        </p:nvSpPr>
        <p:spPr>
          <a:xfrm>
            <a:off x="1524029" y="3602158"/>
            <a:ext cx="9144173" cy="1655817"/>
          </a:xfrm>
          <a:prstGeom prst="rect">
            <a:avLst/>
          </a:prstGeom>
        </p:spPr>
        <p:txBody>
          <a:bodyPr/>
          <a:lstStyle>
            <a:lvl1pPr marL="0" indent="0" algn="ctr">
              <a:buNone/>
              <a:defRPr sz="2392"/>
            </a:lvl1pPr>
            <a:lvl2pPr marL="455414" indent="0" algn="ctr">
              <a:buNone/>
              <a:defRPr sz="1990"/>
            </a:lvl2pPr>
            <a:lvl3pPr marL="910827" indent="0" algn="ctr">
              <a:buNone/>
              <a:defRPr sz="1791"/>
            </a:lvl3pPr>
            <a:lvl4pPr marL="1366241" indent="0" algn="ctr">
              <a:buNone/>
              <a:defRPr sz="1592"/>
            </a:lvl4pPr>
            <a:lvl5pPr marL="1821195" indent="0" algn="ctr">
              <a:buNone/>
              <a:defRPr sz="1592"/>
            </a:lvl5pPr>
            <a:lvl6pPr marL="2276608" indent="0" algn="ctr">
              <a:buNone/>
              <a:defRPr sz="1592"/>
            </a:lvl6pPr>
            <a:lvl7pPr marL="2732022" indent="0" algn="ctr">
              <a:buNone/>
              <a:defRPr sz="1592"/>
            </a:lvl7pPr>
            <a:lvl8pPr marL="3187435" indent="0" algn="ctr">
              <a:buNone/>
              <a:defRPr sz="1592"/>
            </a:lvl8pPr>
            <a:lvl9pPr marL="3642849" indent="0" algn="ctr">
              <a:buNone/>
              <a:defRPr sz="1592"/>
            </a:lvl9pPr>
          </a:lstStyle>
          <a:p>
            <a:r>
              <a:rPr lang="zh-CN" altLang="en-US"/>
              <a:t>单击此处编辑母版副标题样式</a:t>
            </a:r>
          </a:p>
        </p:txBody>
      </p:sp>
    </p:spTree>
    <p:extLst>
      <p:ext uri="{BB962C8B-B14F-4D97-AF65-F5344CB8AC3E}">
        <p14:creationId xmlns:p14="http://schemas.microsoft.com/office/powerpoint/2010/main" val="3962495684"/>
      </p:ext>
    </p:extLst>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6.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7.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3.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2174143" y="1224427"/>
            <a:ext cx="4338320" cy="523220"/>
            <a:chOff x="4394518" y="1558437"/>
            <a:chExt cx="4338320" cy="523220"/>
          </a:xfrm>
        </p:grpSpPr>
        <p:cxnSp>
          <p:nvCxnSpPr>
            <p:cNvPr id="12" name="直接连接符 11"/>
            <p:cNvCxnSpPr/>
            <p:nvPr/>
          </p:nvCxnSpPr>
          <p:spPr>
            <a:xfrm>
              <a:off x="4394518" y="1831975"/>
              <a:ext cx="4338320" cy="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972907" y="1558437"/>
              <a:ext cx="3343468" cy="523220"/>
            </a:xfrm>
            <a:prstGeom prst="rect">
              <a:avLst/>
            </a:prstGeom>
            <a:solidFill>
              <a:srgbClr val="FDFADE"/>
            </a:solidFill>
          </p:spPr>
          <p:txBody>
            <a:bodyPr wrap="square" lIns="91440" tIns="45720" rIns="91440" bIns="45720">
              <a:spAutoFit/>
            </a:bodyPr>
            <a:lstStyle/>
            <a:p>
              <a:pPr algn="just" fontAlgn="auto">
                <a:defRPr/>
              </a:pPr>
              <a:r>
                <a:rPr lang="vi-VN" sz="2800" b="1" kern="10">
                  <a:ln w="9525">
                    <a:solidFill>
                      <a:srgbClr val="FF0000"/>
                    </a:solidFill>
                    <a:round/>
                  </a:ln>
                  <a:solidFill>
                    <a:srgbClr val="FF0000"/>
                  </a:solidFill>
                  <a:latin typeface="+mj-lt"/>
                  <a:ea typeface="MS UI Gothic" panose="020B0600070205080204" pitchFamily="34" charset="-128"/>
                  <a:cs typeface="Arial" panose="020B0604020202020204" pitchFamily="34" charset="0"/>
                </a:rPr>
                <a:t>MÔN TIẾNG</a:t>
              </a:r>
              <a:r>
                <a:rPr lang="en-US" sz="2800" b="1" kern="10">
                  <a:ln w="9525">
                    <a:solidFill>
                      <a:srgbClr val="FF0000"/>
                    </a:solidFill>
                    <a:round/>
                  </a:ln>
                  <a:solidFill>
                    <a:srgbClr val="FF0000"/>
                  </a:solidFill>
                  <a:latin typeface="+mj-lt"/>
                  <a:ea typeface="MS UI Gothic" panose="020B0600070205080204" pitchFamily="34" charset="-128"/>
                  <a:cs typeface="Arial" panose="020B0604020202020204" pitchFamily="34" charset="0"/>
                </a:rPr>
                <a:t> </a:t>
              </a:r>
              <a:r>
                <a:rPr lang="vi-VN" sz="2800" b="1" kern="10">
                  <a:ln w="9525">
                    <a:solidFill>
                      <a:srgbClr val="FF0000"/>
                    </a:solidFill>
                    <a:round/>
                  </a:ln>
                  <a:solidFill>
                    <a:srgbClr val="FF0000"/>
                  </a:solidFill>
                  <a:latin typeface="+mj-lt"/>
                  <a:ea typeface="MS UI Gothic" panose="020B0600070205080204" pitchFamily="34" charset="-128"/>
                  <a:cs typeface="Arial" panose="020B0604020202020204" pitchFamily="34" charset="0"/>
                </a:rPr>
                <a:t>VIỆT</a:t>
              </a:r>
              <a:endParaRPr lang="zh-CN" altLang="en-US" sz="2800" b="1" noProof="1">
                <a:solidFill>
                  <a:srgbClr val="5F7700"/>
                </a:solidFill>
                <a:latin typeface="+mj-lt"/>
                <a:ea typeface="字魂189号-星岩乐黑体" panose="00000500000000000000" charset="-122"/>
                <a:cs typeface="Open Sans Light" pitchFamily="34" charset="0"/>
                <a:sym typeface="+mn-lt"/>
              </a:endParaRPr>
            </a:p>
          </p:txBody>
        </p:sp>
      </p:grpSp>
      <p:grpSp>
        <p:nvGrpSpPr>
          <p:cNvPr id="24" name="组合 23"/>
          <p:cNvGrpSpPr/>
          <p:nvPr/>
        </p:nvGrpSpPr>
        <p:grpSpPr>
          <a:xfrm>
            <a:off x="1690370" y="1915795"/>
            <a:ext cx="5429250" cy="1939290"/>
            <a:chOff x="2776" y="3565"/>
            <a:chExt cx="8550" cy="3054"/>
          </a:xfrm>
        </p:grpSpPr>
        <p:sp>
          <p:nvSpPr>
            <p:cNvPr id="4" name="文本框 1"/>
            <p:cNvSpPr txBox="1">
              <a:spLocks noChangeArrowheads="1"/>
            </p:cNvSpPr>
            <p:nvPr/>
          </p:nvSpPr>
          <p:spPr bwMode="auto">
            <a:xfrm>
              <a:off x="2776" y="3565"/>
              <a:ext cx="8550" cy="630"/>
            </a:xfrm>
            <a:prstGeom prst="rect">
              <a:avLst/>
            </a:prstGeom>
            <a:noFill/>
            <a:ln w="317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lvl1pPr defTabSz="457200">
                <a:defRPr sz="2000">
                  <a:solidFill>
                    <a:schemeClr val="tx1"/>
                  </a:solidFill>
                  <a:latin typeface="Gill Sans MT" panose="020B0502020104020203" pitchFamily="34" charset="0"/>
                </a:defRPr>
              </a:lvl1pPr>
              <a:lvl2pPr marL="742950" indent="-285750" defTabSz="457200">
                <a:defRPr>
                  <a:solidFill>
                    <a:schemeClr val="tx1"/>
                  </a:solidFill>
                  <a:latin typeface="Gill Sans MT" panose="020B0502020104020203" pitchFamily="34" charset="0"/>
                </a:defRPr>
              </a:lvl2pPr>
              <a:lvl3pPr defTabSz="457200">
                <a:defRPr sz="1600">
                  <a:solidFill>
                    <a:schemeClr val="tx1"/>
                  </a:solidFill>
                  <a:latin typeface="Gill Sans MT" panose="020B0502020104020203" pitchFamily="34" charset="0"/>
                </a:defRPr>
              </a:lvl3pPr>
              <a:lvl4pPr defTabSz="457200">
                <a:defRPr sz="1400">
                  <a:solidFill>
                    <a:schemeClr val="tx1"/>
                  </a:solidFill>
                  <a:latin typeface="Gill Sans MT" panose="020B0502020104020203" pitchFamily="34" charset="0"/>
                </a:defRPr>
              </a:lvl4pPr>
              <a:lvl5pPr defTabSz="457200">
                <a:defRPr sz="1200">
                  <a:solidFill>
                    <a:schemeClr val="tx1"/>
                  </a:solidFill>
                  <a:latin typeface="Gill Sans MT" panose="020B0502020104020203" pitchFamily="34" charset="0"/>
                </a:defRPr>
              </a:lvl5pPr>
              <a:lvl6pPr defTabSz="457200" eaLnBrk="0" fontAlgn="base" hangingPunct="0">
                <a:spcAft>
                  <a:spcPct val="0"/>
                </a:spcAft>
                <a:defRPr sz="1200">
                  <a:solidFill>
                    <a:schemeClr val="tx1"/>
                  </a:solidFill>
                  <a:latin typeface="Gill Sans MT" panose="020B0502020104020203" pitchFamily="34" charset="0"/>
                </a:defRPr>
              </a:lvl6pPr>
              <a:lvl7pPr defTabSz="457200" eaLnBrk="0" fontAlgn="base" hangingPunct="0">
                <a:spcAft>
                  <a:spcPct val="0"/>
                </a:spcAft>
                <a:defRPr sz="1200">
                  <a:solidFill>
                    <a:schemeClr val="tx1"/>
                  </a:solidFill>
                  <a:latin typeface="Gill Sans MT" panose="020B0502020104020203" pitchFamily="34" charset="0"/>
                </a:defRPr>
              </a:lvl7pPr>
              <a:lvl8pPr defTabSz="457200" eaLnBrk="0" fontAlgn="base" hangingPunct="0">
                <a:spcAft>
                  <a:spcPct val="0"/>
                </a:spcAft>
                <a:defRPr sz="1200">
                  <a:solidFill>
                    <a:schemeClr val="tx1"/>
                  </a:solidFill>
                  <a:latin typeface="Gill Sans MT" panose="020B0502020104020203" pitchFamily="34" charset="0"/>
                </a:defRPr>
              </a:lvl8pPr>
              <a:lvl9pPr defTabSz="457200" eaLnBrk="0" fontAlgn="base" hangingPunct="0">
                <a:spcAft>
                  <a:spcPct val="0"/>
                </a:spcAft>
                <a:defRPr sz="1200">
                  <a:solidFill>
                    <a:schemeClr val="tx1"/>
                  </a:solidFill>
                  <a:latin typeface="Gill Sans MT" panose="020B0502020104020203" pitchFamily="34" charset="0"/>
                </a:defRPr>
              </a:lvl9pPr>
            </a:lstStyle>
            <a:p>
              <a:pPr algn="ctr" eaLnBrk="1" hangingPunct="1"/>
              <a:r>
                <a:rPr lang="en-US" altLang="vi-VN" sz="2000" b="1" dirty="0" smtClean="0">
                  <a:solidFill>
                    <a:srgbClr val="002060"/>
                  </a:solidFill>
                  <a:latin typeface="Times New Roman" panose="02020603050405020304" pitchFamily="18" charset="0"/>
                  <a:cs typeface="Times New Roman" panose="02020603050405020304" pitchFamily="18" charset="0"/>
                </a:rPr>
                <a:t>Ý </a:t>
              </a:r>
              <a:r>
                <a:rPr lang="en-US" altLang="vi-VN" sz="2000" b="1" dirty="0">
                  <a:solidFill>
                    <a:srgbClr val="002060"/>
                  </a:solidFill>
                  <a:latin typeface="Times New Roman" panose="02020603050405020304" pitchFamily="18" charset="0"/>
                  <a:cs typeface="Times New Roman" panose="02020603050405020304" pitchFamily="18" charset="0"/>
                </a:rPr>
                <a:t>TƯỞNG CỦA CHÚNG </a:t>
              </a:r>
              <a:r>
                <a:rPr lang="en-US" altLang="vi-VN" sz="2000" b="1" dirty="0" smtClean="0">
                  <a:solidFill>
                    <a:srgbClr val="002060"/>
                  </a:solidFill>
                  <a:latin typeface="Times New Roman" panose="02020603050405020304" pitchFamily="18" charset="0"/>
                  <a:cs typeface="Times New Roman" panose="02020603050405020304" pitchFamily="18" charset="0"/>
                </a:rPr>
                <a:t>MÌNH ( </a:t>
              </a:r>
              <a:r>
                <a:rPr lang="en-US" altLang="vi-VN" sz="2000" b="1" dirty="0" err="1" smtClean="0">
                  <a:solidFill>
                    <a:srgbClr val="002060"/>
                  </a:solidFill>
                  <a:latin typeface="Times New Roman" panose="02020603050405020304" pitchFamily="18" charset="0"/>
                  <a:cs typeface="Times New Roman" panose="02020603050405020304" pitchFamily="18" charset="0"/>
                </a:rPr>
                <a:t>tiết</a:t>
              </a:r>
              <a:r>
                <a:rPr lang="en-US" altLang="vi-VN" sz="2000" b="1" dirty="0" smtClean="0">
                  <a:solidFill>
                    <a:srgbClr val="002060"/>
                  </a:solidFill>
                  <a:latin typeface="Times New Roman" panose="02020603050405020304" pitchFamily="18" charset="0"/>
                  <a:cs typeface="Times New Roman" panose="02020603050405020304" pitchFamily="18" charset="0"/>
                </a:rPr>
                <a:t> 1)</a:t>
              </a:r>
              <a:endParaRPr lang="zh-CN" spc="1200" dirty="0">
                <a:solidFill>
                  <a:srgbClr val="5F7700"/>
                </a:solidFill>
                <a:latin typeface="字魂189号-星岩乐黑体" panose="00000500000000000000" charset="-122"/>
                <a:ea typeface="字魂189号-星岩乐黑体" panose="00000500000000000000" charset="-122"/>
                <a:cs typeface="字魂189号-星岩乐黑体" panose="00000500000000000000" charset="-122"/>
              </a:endParaRPr>
            </a:p>
          </p:txBody>
        </p:sp>
        <p:sp>
          <p:nvSpPr>
            <p:cNvPr id="23" name="文本框 22"/>
            <p:cNvSpPr txBox="1"/>
            <p:nvPr/>
          </p:nvSpPr>
          <p:spPr>
            <a:xfrm>
              <a:off x="3241" y="6183"/>
              <a:ext cx="7485" cy="436"/>
            </a:xfrm>
            <a:prstGeom prst="rect">
              <a:avLst/>
            </a:prstGeom>
            <a:noFill/>
          </p:spPr>
          <p:txBody>
            <a:bodyPr wrap="square" rtlCol="0">
              <a:spAutoFit/>
            </a:bodyPr>
            <a:lstStyle/>
            <a:p>
              <a:pPr algn="ctr"/>
              <a:endParaRPr lang="zh-CN" altLang="en-US" sz="1200">
                <a:latin typeface="思源黑体 CN Light" panose="020B0300000000000000" charset="-122"/>
                <a:ea typeface="思源黑体 CN Light" panose="020B0300000000000000" charset="-122"/>
                <a:sym typeface="+mn-ea"/>
              </a:endParaRPr>
            </a:p>
          </p:txBody>
        </p:sp>
      </p:grpSp>
      <p:pic>
        <p:nvPicPr>
          <p:cNvPr id="26" name="图片 25" descr="卡通人物&#10;&#10;中度可信度描述已自动生成"/>
          <p:cNvPicPr>
            <a:picLocks noChangeAspect="1"/>
          </p:cNvPicPr>
          <p:nvPr>
            <p:custDataLst>
              <p:tags r:id="rId2"/>
            </p:custDataLst>
          </p:nvPr>
        </p:nvPicPr>
        <p:blipFill>
          <a:blip r:embed="rId6" cstate="email"/>
          <a:stretch>
            <a:fillRect/>
          </a:stretch>
        </p:blipFill>
        <p:spPr>
          <a:xfrm>
            <a:off x="287150" y="128336"/>
            <a:ext cx="2273871" cy="227387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798416" y="1823594"/>
            <a:ext cx="7089775" cy="1089529"/>
          </a:xfrm>
          <a:prstGeom prst="rect">
            <a:avLst/>
          </a:prstGeom>
          <a:noFill/>
        </p:spPr>
        <p:txBody>
          <a:bodyPr lIns="91440" tIns="45720" rIns="91440" bIns="45720">
            <a:spAutoFit/>
          </a:bodyPr>
          <a:lstStyle/>
          <a:p>
            <a:pPr algn="ctr">
              <a:lnSpc>
                <a:spcPct val="90000"/>
              </a:lnSpc>
              <a:spcBef>
                <a:spcPts val="1000"/>
              </a:spcBef>
            </a:pPr>
            <a:r>
              <a:rPr lang="en-US" altLang="en-US" sz="7200">
                <a:solidFill>
                  <a:srgbClr val="FF0000"/>
                </a:solidFill>
                <a:latin typeface="Times New Roman" panose="02020603050405020304" pitchFamily="18" charset="0"/>
                <a:cs typeface="Times New Roman" panose="02020603050405020304" pitchFamily="18" charset="0"/>
              </a:rPr>
              <a:t>Tìm hiểu bài</a:t>
            </a:r>
          </a:p>
        </p:txBody>
      </p:sp>
      <p:cxnSp>
        <p:nvCxnSpPr>
          <p:cNvPr id="12" name="直接连接符 11"/>
          <p:cNvCxnSpPr/>
          <p:nvPr/>
        </p:nvCxnSpPr>
        <p:spPr>
          <a:xfrm>
            <a:off x="2174143" y="1497965"/>
            <a:ext cx="4338320" cy="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1647825" y="3190240"/>
            <a:ext cx="5429250" cy="664845"/>
            <a:chOff x="2709" y="5572"/>
            <a:chExt cx="8550" cy="1047"/>
          </a:xfrm>
        </p:grpSpPr>
        <p:sp>
          <p:nvSpPr>
            <p:cNvPr id="4" name="文本框 1"/>
            <p:cNvSpPr txBox="1">
              <a:spLocks noChangeArrowheads="1"/>
            </p:cNvSpPr>
            <p:nvPr/>
          </p:nvSpPr>
          <p:spPr bwMode="auto">
            <a:xfrm>
              <a:off x="2709" y="5572"/>
              <a:ext cx="8550" cy="628"/>
            </a:xfrm>
            <a:prstGeom prst="rect">
              <a:avLst/>
            </a:prstGeom>
            <a:noFill/>
            <a:ln w="317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lvl1pPr defTabSz="457200">
                <a:defRPr sz="2000">
                  <a:solidFill>
                    <a:schemeClr val="tx1"/>
                  </a:solidFill>
                  <a:latin typeface="Gill Sans MT" panose="020B0502020104020203" pitchFamily="34" charset="0"/>
                </a:defRPr>
              </a:lvl1pPr>
              <a:lvl2pPr marL="742950" indent="-285750" defTabSz="457200">
                <a:defRPr>
                  <a:solidFill>
                    <a:schemeClr val="tx1"/>
                  </a:solidFill>
                  <a:latin typeface="Gill Sans MT" panose="020B0502020104020203" pitchFamily="34" charset="0"/>
                </a:defRPr>
              </a:lvl2pPr>
              <a:lvl3pPr defTabSz="457200">
                <a:defRPr sz="1600">
                  <a:solidFill>
                    <a:schemeClr val="tx1"/>
                  </a:solidFill>
                  <a:latin typeface="Gill Sans MT" panose="020B0502020104020203" pitchFamily="34" charset="0"/>
                </a:defRPr>
              </a:lvl3pPr>
              <a:lvl4pPr defTabSz="457200">
                <a:defRPr sz="1400">
                  <a:solidFill>
                    <a:schemeClr val="tx1"/>
                  </a:solidFill>
                  <a:latin typeface="Gill Sans MT" panose="020B0502020104020203" pitchFamily="34" charset="0"/>
                </a:defRPr>
              </a:lvl4pPr>
              <a:lvl5pPr defTabSz="457200">
                <a:defRPr sz="1200">
                  <a:solidFill>
                    <a:schemeClr val="tx1"/>
                  </a:solidFill>
                  <a:latin typeface="Gill Sans MT" panose="020B0502020104020203" pitchFamily="34" charset="0"/>
                </a:defRPr>
              </a:lvl5pPr>
              <a:lvl6pPr defTabSz="457200" eaLnBrk="0" fontAlgn="base" hangingPunct="0">
                <a:spcAft>
                  <a:spcPct val="0"/>
                </a:spcAft>
                <a:defRPr sz="1200">
                  <a:solidFill>
                    <a:schemeClr val="tx1"/>
                  </a:solidFill>
                  <a:latin typeface="Gill Sans MT" panose="020B0502020104020203" pitchFamily="34" charset="0"/>
                </a:defRPr>
              </a:lvl6pPr>
              <a:lvl7pPr defTabSz="457200" eaLnBrk="0" fontAlgn="base" hangingPunct="0">
                <a:spcAft>
                  <a:spcPct val="0"/>
                </a:spcAft>
                <a:defRPr sz="1200">
                  <a:solidFill>
                    <a:schemeClr val="tx1"/>
                  </a:solidFill>
                  <a:latin typeface="Gill Sans MT" panose="020B0502020104020203" pitchFamily="34" charset="0"/>
                </a:defRPr>
              </a:lvl7pPr>
              <a:lvl8pPr defTabSz="457200" eaLnBrk="0" fontAlgn="base" hangingPunct="0">
                <a:spcAft>
                  <a:spcPct val="0"/>
                </a:spcAft>
                <a:defRPr sz="1200">
                  <a:solidFill>
                    <a:schemeClr val="tx1"/>
                  </a:solidFill>
                  <a:latin typeface="Gill Sans MT" panose="020B0502020104020203" pitchFamily="34" charset="0"/>
                </a:defRPr>
              </a:lvl8pPr>
              <a:lvl9pPr defTabSz="457200" eaLnBrk="0" fontAlgn="base" hangingPunct="0">
                <a:spcAft>
                  <a:spcPct val="0"/>
                </a:spcAft>
                <a:defRPr sz="1200">
                  <a:solidFill>
                    <a:schemeClr val="tx1"/>
                  </a:solidFill>
                  <a:latin typeface="Gill Sans MT" panose="020B0502020104020203" pitchFamily="34" charset="0"/>
                </a:defRPr>
              </a:lvl9pPr>
            </a:lstStyle>
            <a:p>
              <a:pPr algn="ctr" eaLnBrk="1" hangingPunct="1"/>
              <a:endParaRPr lang="zh-CN" spc="1200" dirty="0">
                <a:solidFill>
                  <a:srgbClr val="5F7700"/>
                </a:solidFill>
                <a:latin typeface="字魂189号-星岩乐黑体" panose="00000500000000000000" charset="-122"/>
                <a:ea typeface="字魂189号-星岩乐黑体" panose="00000500000000000000" charset="-122"/>
                <a:cs typeface="字魂189号-星岩乐黑体" panose="00000500000000000000" charset="-122"/>
              </a:endParaRPr>
            </a:p>
          </p:txBody>
        </p:sp>
        <p:sp>
          <p:nvSpPr>
            <p:cNvPr id="23" name="文本框 22"/>
            <p:cNvSpPr txBox="1"/>
            <p:nvPr/>
          </p:nvSpPr>
          <p:spPr>
            <a:xfrm>
              <a:off x="3241" y="6183"/>
              <a:ext cx="7485" cy="436"/>
            </a:xfrm>
            <a:prstGeom prst="rect">
              <a:avLst/>
            </a:prstGeom>
            <a:noFill/>
          </p:spPr>
          <p:txBody>
            <a:bodyPr wrap="square" rtlCol="0">
              <a:spAutoFit/>
            </a:bodyPr>
            <a:lstStyle/>
            <a:p>
              <a:pPr algn="ctr"/>
              <a:endParaRPr lang="zh-CN" altLang="en-US" sz="1200">
                <a:sym typeface="+mn-ea"/>
              </a:endParaRPr>
            </a:p>
          </p:txBody>
        </p:sp>
      </p:grpSp>
      <p:pic>
        <p:nvPicPr>
          <p:cNvPr id="26" name="图片 25" descr="卡通人物&#10;&#10;中度可信度描述已自动生成"/>
          <p:cNvPicPr>
            <a:picLocks noChangeAspect="1"/>
          </p:cNvPicPr>
          <p:nvPr>
            <p:custDataLst>
              <p:tags r:id="rId2"/>
            </p:custDataLst>
          </p:nvPr>
        </p:nvPicPr>
        <p:blipFill>
          <a:blip r:embed="rId6" cstate="email"/>
          <a:stretch>
            <a:fillRect/>
          </a:stretch>
        </p:blipFill>
        <p:spPr>
          <a:xfrm>
            <a:off x="287150" y="128336"/>
            <a:ext cx="2273871" cy="227387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65735" y="-90805"/>
            <a:ext cx="4805045" cy="2273935"/>
            <a:chOff x="-213" y="0"/>
            <a:chExt cx="7567" cy="3581"/>
          </a:xfrm>
        </p:grpSpPr>
        <p:sp>
          <p:nvSpPr>
            <p:cNvPr id="8" name="圆角矩形 7"/>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5F7700"/>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6" name="圆角矩形 5"/>
            <p:cNvSpPr/>
            <p:nvPr/>
          </p:nvSpPr>
          <p:spPr>
            <a:xfrm>
              <a:off x="2411" y="1159"/>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en-US" altLang="zh-CN" sz="3200" b="1" spc="-300" smtClean="0">
                  <a:solidFill>
                    <a:srgbClr val="5F7700"/>
                  </a:solidFill>
                  <a:effectLst/>
                  <a:latin typeface="Times New Roman" panose="02020603050405020304" pitchFamily="18" charset="0"/>
                  <a:ea typeface="字魂189号-星岩乐黑体" panose="00000500000000000000" charset="-122"/>
                  <a:cs typeface="Times New Roman" panose="02020603050405020304" pitchFamily="18" charset="0"/>
                  <a:sym typeface="+mn-lt"/>
                </a:rPr>
                <a:t>Tìm hiểu bài</a:t>
              </a:r>
              <a:endParaRPr lang="zh-CN" altLang="en-US" sz="3200" b="1" spc="-300">
                <a:solidFill>
                  <a:srgbClr val="5F7700"/>
                </a:solidFill>
                <a:effectLst/>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26" name="图片 25" descr="卡通人物&#10;&#10;中度可信度描述已自动生成"/>
            <p:cNvPicPr>
              <a:picLocks noChangeAspect="1"/>
            </p:cNvPicPr>
            <p:nvPr>
              <p:custDataLst>
                <p:tags r:id="rId1"/>
              </p:custDataLst>
            </p:nvPr>
          </p:nvPicPr>
          <p:blipFill>
            <a:blip r:embed="rId5" cstate="email"/>
            <a:stretch>
              <a:fillRect/>
            </a:stretch>
          </p:blipFill>
          <p:spPr>
            <a:xfrm rot="840000">
              <a:off x="-213" y="0"/>
              <a:ext cx="3581" cy="3581"/>
            </a:xfrm>
            <a:prstGeom prst="rect">
              <a:avLst/>
            </a:prstGeom>
          </p:spPr>
        </p:pic>
      </p:grpSp>
      <p:grpSp>
        <p:nvGrpSpPr>
          <p:cNvPr id="16" name="组合 15"/>
          <p:cNvGrpSpPr/>
          <p:nvPr/>
        </p:nvGrpSpPr>
        <p:grpSpPr>
          <a:xfrm>
            <a:off x="647700" y="1478280"/>
            <a:ext cx="6992620" cy="4955540"/>
            <a:chOff x="1020" y="2328"/>
            <a:chExt cx="11012" cy="7804"/>
          </a:xfrm>
        </p:grpSpPr>
        <p:sp>
          <p:nvSpPr>
            <p:cNvPr id="15" name="云形 14"/>
            <p:cNvSpPr/>
            <p:nvPr/>
          </p:nvSpPr>
          <p:spPr>
            <a:xfrm>
              <a:off x="1220" y="2528"/>
              <a:ext cx="10812" cy="7604"/>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nvGrpSpPr>
            <p:cNvPr id="3" name="组合 2"/>
            <p:cNvGrpSpPr/>
            <p:nvPr/>
          </p:nvGrpSpPr>
          <p:grpSpPr>
            <a:xfrm>
              <a:off x="1020" y="2328"/>
              <a:ext cx="10812" cy="7604"/>
              <a:chOff x="1020" y="2328"/>
              <a:chExt cx="10812" cy="7604"/>
            </a:xfrm>
          </p:grpSpPr>
          <p:sp>
            <p:nvSpPr>
              <p:cNvPr id="7" name="云形 6"/>
              <p:cNvSpPr/>
              <p:nvPr/>
            </p:nvSpPr>
            <p:spPr>
              <a:xfrm>
                <a:off x="1020" y="2328"/>
                <a:ext cx="10812" cy="7604"/>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sp>
            <p:nvSpPr>
              <p:cNvPr id="13" name="文本框 12"/>
              <p:cNvSpPr txBox="1"/>
              <p:nvPr/>
            </p:nvSpPr>
            <p:spPr>
              <a:xfrm>
                <a:off x="2233" y="3432"/>
                <a:ext cx="8983" cy="5736"/>
              </a:xfrm>
              <a:prstGeom prst="rect">
                <a:avLst/>
              </a:prstGeom>
              <a:noFill/>
            </p:spPr>
            <p:txBody>
              <a:bodyPr wrap="square" rtlCol="0">
                <a:spAutoFit/>
              </a:bodyPr>
              <a:lstStyle/>
              <a:p>
                <a:pPr algn="just"/>
                <a:r>
                  <a:rPr lang="vi-VN" altLang="en-US" sz="1400">
                    <a:solidFill>
                      <a:srgbClr val="0000FF"/>
                    </a:solidFill>
                    <a:latin typeface="+mj-lt"/>
                  </a:rPr>
                  <a:t>Câu 1: Đề bài của cô giáo dạy Mĩ thuật là gì?</a:t>
                </a:r>
                <a:endParaRPr lang="en-US" altLang="en-US" sz="1400">
                  <a:solidFill>
                    <a:srgbClr val="0000FF"/>
                  </a:solidFill>
                  <a:latin typeface="+mj-lt"/>
                  <a:cs typeface="Times New Roman" panose="02020603050405020304" pitchFamily="18" charset="0"/>
                </a:endParaRPr>
              </a:p>
              <a:p>
                <a:pPr algn="just"/>
                <a:r>
                  <a:rPr lang="vi-VN" sz="1400">
                    <a:solidFill>
                      <a:srgbClr val="000000"/>
                    </a:solidFill>
                    <a:latin typeface="+mj-lt"/>
                    <a:ea typeface="Calibri" panose="020F0502020204030204" pitchFamily="34" charset="0"/>
                    <a:cs typeface="Times New Roman" panose="02020603050405020304" pitchFamily="18" charset="0"/>
                  </a:rPr>
                  <a:t>-Đề bài của cô giáo dạy Mĩ thuật là: Nếu là nhà khoa học, các em sẽ chế tạo vật gì để giúp con người làm việc vui hơn? Bây giờ mỗi bạn hãy vẽ lại đồ vật mơ ước của mình nhé</a:t>
                </a:r>
                <a:endParaRPr lang="en-US" sz="1400">
                  <a:latin typeface="+mj-lt"/>
                  <a:ea typeface="+mn-ea"/>
                </a:endParaRPr>
              </a:p>
              <a:p>
                <a:pPr algn="just"/>
                <a:r>
                  <a:rPr lang="vi-VN" sz="1400">
                    <a:solidFill>
                      <a:srgbClr val="0000FF"/>
                    </a:solidFill>
                    <a:latin typeface="+mj-lt"/>
                    <a:ea typeface="Calibri" panose="020F0502020204030204" pitchFamily="34" charset="0"/>
                    <a:cs typeface="Times New Roman" panose="02020603050405020304" pitchFamily="18" charset="0"/>
                  </a:rPr>
                  <a:t>Câu 2: Các bạn đã vẽ những gì?</a:t>
                </a:r>
                <a:endParaRPr lang="en-US" sz="1400">
                  <a:solidFill>
                    <a:srgbClr val="0000FF"/>
                  </a:solidFill>
                  <a:latin typeface="+mj-lt"/>
                  <a:ea typeface="+mn-ea"/>
                </a:endParaRPr>
              </a:p>
              <a:p>
                <a:pPr algn="just">
                  <a:lnSpc>
                    <a:spcPct val="130000"/>
                  </a:lnSpc>
                  <a:spcAft>
                    <a:spcPts val="900"/>
                  </a:spcAft>
                </a:pPr>
                <a:r>
                  <a:rPr lang="vi-VN" altLang="en-US" sz="1400">
                    <a:latin typeface="+mj-lt"/>
                    <a:cs typeface="Times New Roman" panose="02020603050405020304" pitchFamily="18" charset="0"/>
                  </a:rPr>
                  <a:t>- </a:t>
                </a:r>
                <a:r>
                  <a:rPr lang="vi-VN" altLang="en-US" sz="1400">
                    <a:solidFill>
                      <a:srgbClr val="000000"/>
                    </a:solidFill>
                    <a:latin typeface="+mj-lt"/>
                    <a:cs typeface="Times New Roman" panose="02020603050405020304" pitchFamily="18" charset="0"/>
                  </a:rPr>
                  <a:t>Bạn Tâm vẽ chiếc ô tô mềm như một quả bóng khổng lồ, vừa có đuôi cá để bơi vừa có đôi cánh để bay.</a:t>
                </a:r>
                <a:endParaRPr lang="en-US" altLang="en-US" sz="1400">
                  <a:latin typeface="+mj-lt"/>
                  <a:cs typeface="Times New Roman" panose="02020603050405020304" pitchFamily="18" charset="0"/>
                </a:endParaRPr>
              </a:p>
              <a:p>
                <a:pPr algn="just">
                  <a:lnSpc>
                    <a:spcPct val="130000"/>
                  </a:lnSpc>
                  <a:spcAft>
                    <a:spcPts val="900"/>
                  </a:spcAft>
                </a:pPr>
                <a:r>
                  <a:rPr lang="vi-VN" altLang="en-US" sz="1400">
                    <a:solidFill>
                      <a:srgbClr val="000000"/>
                    </a:solidFill>
                    <a:latin typeface="+mj-lt"/>
                    <a:cs typeface="Times New Roman" panose="02020603050405020304" pitchFamily="18" charset="0"/>
                  </a:rPr>
                  <a:t>Sản phẩm của bạn lớp trưởng là một chú nhện có cánh để hái Xoài.</a:t>
                </a:r>
                <a:endParaRPr lang="en-US" altLang="en-US" sz="1400">
                  <a:latin typeface="+mj-lt"/>
                  <a:cs typeface="Times New Roman" panose="02020603050405020304" pitchFamily="18" charset="0"/>
                </a:endParaRPr>
              </a:p>
              <a:p>
                <a:pPr algn="just">
                  <a:lnSpc>
                    <a:spcPct val="130000"/>
                  </a:lnSpc>
                  <a:spcAft>
                    <a:spcPts val="900"/>
                  </a:spcAft>
                </a:pPr>
                <a:r>
                  <a:rPr lang="vi-VN" altLang="en-US" sz="1400">
                    <a:solidFill>
                      <a:srgbClr val="000000"/>
                    </a:solidFill>
                    <a:latin typeface="+mj-lt"/>
                    <a:cs typeface="Times New Roman" panose="02020603050405020304" pitchFamily="18" charset="0"/>
                  </a:rPr>
                  <a:t>Một bạn gái vẽ chú rô bốt hình con ốc sên chuyên việc nhổ cỏ.</a:t>
                </a:r>
                <a:endParaRPr lang="en-US" altLang="en-US" sz="1400">
                  <a:latin typeface="+mj-lt"/>
                  <a:cs typeface="Times New Roman" panose="02020603050405020304" pitchFamily="18" charset="0"/>
                </a:endParaRPr>
              </a:p>
              <a:p>
                <a:pPr algn="just">
                  <a:lnSpc>
                    <a:spcPct val="130000"/>
                  </a:lnSpc>
                  <a:spcAft>
                    <a:spcPts val="900"/>
                  </a:spcAft>
                </a:pPr>
                <a:r>
                  <a:rPr lang="vi-VN" altLang="en-US" sz="1400">
                    <a:solidFill>
                      <a:srgbClr val="000000"/>
                    </a:solidFill>
                    <a:latin typeface="+mj-lt"/>
                    <a:cs typeface="Times New Roman" panose="02020603050405020304" pitchFamily="18" charset="0"/>
                  </a:rPr>
                  <a:t>Còn sản phẩm của bạn Minh là cái máy hình con cu</a:t>
                </a:r>
                <a:r>
                  <a:rPr lang="en-US" altLang="en-US" sz="1400">
                    <a:solidFill>
                      <a:srgbClr val="000000"/>
                    </a:solidFill>
                    <a:latin typeface="Times New Roman" panose="02020603050405020304" pitchFamily="18" charset="0"/>
                    <a:cs typeface="Times New Roman" panose="02020603050405020304" pitchFamily="18" charset="0"/>
                  </a:rPr>
                  <a:t>a</a:t>
                </a:r>
                <a:r>
                  <a:rPr lang="vi-VN" altLang="en-US" sz="1400">
                    <a:solidFill>
                      <a:srgbClr val="000000"/>
                    </a:solidFill>
                    <a:latin typeface="+mj-lt"/>
                    <a:cs typeface="Times New Roman" panose="02020603050405020304" pitchFamily="18" charset="0"/>
                  </a:rPr>
                  <a:t> khổng lồ, càng </a:t>
                </a:r>
                <a:endParaRPr lang="en-US" altLang="en-US" sz="1400">
                  <a:solidFill>
                    <a:srgbClr val="000000"/>
                  </a:solidFill>
                  <a:latin typeface="+mj-lt"/>
                  <a:cs typeface="Times New Roman" panose="02020603050405020304" pitchFamily="18" charset="0"/>
                </a:endParaRPr>
              </a:p>
              <a:p>
                <a:pPr algn="just">
                  <a:lnSpc>
                    <a:spcPct val="130000"/>
                  </a:lnSpc>
                  <a:spcAft>
                    <a:spcPts val="900"/>
                  </a:spcAft>
                </a:pPr>
                <a:r>
                  <a:rPr lang="vi-VN" altLang="en-US" sz="1400">
                    <a:solidFill>
                      <a:srgbClr val="000000"/>
                    </a:solidFill>
                    <a:latin typeface="+mj-lt"/>
                    <a:cs typeface="Times New Roman" panose="02020603050405020304" pitchFamily="18" charset="0"/>
                  </a:rPr>
                  <a:t>và chân máy đều có thể hút được những hạt lúa trên đồng.</a:t>
                </a:r>
                <a:endParaRPr lang="en-US" altLang="en-US" sz="1400">
                  <a:latin typeface="+mj-lt"/>
                  <a:cs typeface="Times New Roman" panose="02020603050405020304" pitchFamily="18" charset="0"/>
                </a:endParaRPr>
              </a:p>
              <a:p>
                <a:pPr algn="just"/>
                <a:endParaRPr lang="en-US" altLang="en-US" sz="1400">
                  <a:solidFill>
                    <a:srgbClr val="0000FF"/>
                  </a:solidFill>
                  <a:latin typeface="+mj-lt"/>
                </a:endParaRPr>
              </a:p>
            </p:txBody>
          </p:sp>
        </p:grpSp>
      </p:grpSp>
      <p:pic>
        <p:nvPicPr>
          <p:cNvPr id="17" name="图片 16" descr="微信截图_20211009133125"/>
          <p:cNvPicPr>
            <a:picLocks noChangeAspect="1"/>
          </p:cNvPicPr>
          <p:nvPr/>
        </p:nvPicPr>
        <p:blipFill>
          <a:blip r:embed="rId6"/>
          <a:stretch>
            <a:fillRect/>
          </a:stretch>
        </p:blipFill>
        <p:spPr>
          <a:xfrm>
            <a:off x="7122160" y="1478280"/>
            <a:ext cx="4495800" cy="4514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65735" y="-90805"/>
            <a:ext cx="4208780" cy="2273300"/>
            <a:chOff x="-213" y="0"/>
            <a:chExt cx="6628" cy="3580"/>
          </a:xfrm>
        </p:grpSpPr>
        <p:sp>
          <p:nvSpPr>
            <p:cNvPr id="8" name="圆角矩形 7"/>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5F7700"/>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6" name="圆角矩形 5"/>
            <p:cNvSpPr/>
            <p:nvPr/>
          </p:nvSpPr>
          <p:spPr>
            <a:xfrm>
              <a:off x="1365" y="152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90000"/>
                </a:lnSpc>
                <a:spcBef>
                  <a:spcPts val="1000"/>
                </a:spcBef>
                <a:buFont typeface="Arial" panose="020B0604020202020204" pitchFamily="34" charset="0"/>
                <a:buNone/>
              </a:pPr>
              <a:r>
                <a:rPr lang="en-US" altLang="en-US" sz="3200">
                  <a:solidFill>
                    <a:srgbClr val="FF0000"/>
                  </a:solidFill>
                  <a:latin typeface="Times New Roman" panose="02020603050405020304" pitchFamily="18" charset="0"/>
                  <a:cs typeface="Times New Roman" panose="02020603050405020304" pitchFamily="18" charset="0"/>
                </a:rPr>
                <a:t>Tìm hiểu bài</a:t>
              </a:r>
            </a:p>
          </p:txBody>
        </p:sp>
        <p:pic>
          <p:nvPicPr>
            <p:cNvPr id="26" name="图片 25" descr="卡通人物&#10;&#10;中度可信度描述已自动生成"/>
            <p:cNvPicPr>
              <a:picLocks noChangeAspect="1"/>
            </p:cNvPicPr>
            <p:nvPr>
              <p:custDataLst>
                <p:tags r:id="rId1"/>
              </p:custDataLst>
            </p:nvPr>
          </p:nvPicPr>
          <p:blipFill>
            <a:blip r:embed="rId5" cstate="email"/>
            <a:stretch>
              <a:fillRect/>
            </a:stretch>
          </p:blipFill>
          <p:spPr>
            <a:xfrm rot="840000">
              <a:off x="-213" y="0"/>
              <a:ext cx="3581" cy="3581"/>
            </a:xfrm>
            <a:prstGeom prst="rect">
              <a:avLst/>
            </a:prstGeom>
          </p:spPr>
        </p:pic>
      </p:grpSp>
      <p:grpSp>
        <p:nvGrpSpPr>
          <p:cNvPr id="22" name="组合 21"/>
          <p:cNvGrpSpPr/>
          <p:nvPr/>
        </p:nvGrpSpPr>
        <p:grpSpPr>
          <a:xfrm>
            <a:off x="1315720" y="1945005"/>
            <a:ext cx="9523095" cy="4326890"/>
            <a:chOff x="2072" y="3385"/>
            <a:chExt cx="14997" cy="6814"/>
          </a:xfrm>
        </p:grpSpPr>
        <p:grpSp>
          <p:nvGrpSpPr>
            <p:cNvPr id="12" name="组合 11"/>
            <p:cNvGrpSpPr/>
            <p:nvPr/>
          </p:nvGrpSpPr>
          <p:grpSpPr>
            <a:xfrm>
              <a:off x="2072" y="3385"/>
              <a:ext cx="14997" cy="6814"/>
              <a:chOff x="866" y="2328"/>
              <a:chExt cx="11080" cy="6181"/>
            </a:xfrm>
          </p:grpSpPr>
          <p:sp>
            <p:nvSpPr>
              <p:cNvPr id="13" name="圆角矩形 12"/>
              <p:cNvSpPr/>
              <p:nvPr/>
            </p:nvSpPr>
            <p:spPr>
              <a:xfrm>
                <a:off x="866" y="2480"/>
                <a:ext cx="11080" cy="60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sp>
            <p:nvSpPr>
              <p:cNvPr id="17" name="圆角矩形 16"/>
              <p:cNvSpPr/>
              <p:nvPr/>
            </p:nvSpPr>
            <p:spPr>
              <a:xfrm>
                <a:off x="1020" y="2328"/>
                <a:ext cx="10812" cy="5801"/>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pic>
          <p:nvPicPr>
            <p:cNvPr id="15" name="图片 14" descr="微信截图_20211009133653"/>
            <p:cNvPicPr>
              <a:picLocks noChangeAspect="1"/>
            </p:cNvPicPr>
            <p:nvPr/>
          </p:nvPicPr>
          <p:blipFill>
            <a:blip r:embed="rId6"/>
            <a:stretch>
              <a:fillRect/>
            </a:stretch>
          </p:blipFill>
          <p:spPr>
            <a:xfrm>
              <a:off x="13042" y="3386"/>
              <a:ext cx="3872" cy="6460"/>
            </a:xfrm>
            <a:prstGeom prst="rect">
              <a:avLst/>
            </a:prstGeom>
          </p:spPr>
        </p:pic>
        <p:sp>
          <p:nvSpPr>
            <p:cNvPr id="16" name="文本框 15"/>
            <p:cNvSpPr txBox="1"/>
            <p:nvPr/>
          </p:nvSpPr>
          <p:spPr>
            <a:xfrm>
              <a:off x="5470" y="3553"/>
              <a:ext cx="8092" cy="6199"/>
            </a:xfrm>
            <a:prstGeom prst="rect">
              <a:avLst/>
            </a:prstGeom>
            <a:noFill/>
          </p:spPr>
          <p:txBody>
            <a:bodyPr wrap="square" rtlCol="0">
              <a:spAutoFit/>
            </a:bodyPr>
            <a:lstStyle/>
            <a:p>
              <a:pPr algn="just">
                <a:lnSpc>
                  <a:spcPct val="150000"/>
                </a:lnSpc>
              </a:pPr>
              <a:r>
                <a:rPr lang="vi-VN" altLang="en-US" sz="1400" dirty="0">
                  <a:solidFill>
                    <a:srgbClr val="0000FF"/>
                  </a:solidFill>
                  <a:latin typeface="+mj-lt"/>
                </a:rPr>
                <a:t>Câu </a:t>
              </a:r>
              <a:r>
                <a:rPr lang="en-US" altLang="en-US" sz="1400" dirty="0">
                  <a:solidFill>
                    <a:srgbClr val="0000FF"/>
                  </a:solidFill>
                  <a:latin typeface="+mj-lt"/>
                </a:rPr>
                <a:t>3</a:t>
              </a:r>
              <a:r>
                <a:rPr lang="vi-VN" altLang="en-US" sz="1400" dirty="0">
                  <a:solidFill>
                    <a:srgbClr val="0000FF"/>
                  </a:solidFill>
                  <a:latin typeface="+mj-lt"/>
                </a:rPr>
                <a:t>: Em </a:t>
              </a:r>
              <a:r>
                <a:rPr lang="vi-VN" altLang="en-US" sz="1400" dirty="0" err="1">
                  <a:solidFill>
                    <a:srgbClr val="0000FF"/>
                  </a:solidFill>
                  <a:latin typeface="+mj-lt"/>
                </a:rPr>
                <a:t>thích</a:t>
              </a:r>
              <a:r>
                <a:rPr lang="vi-VN" altLang="en-US" sz="1400" dirty="0">
                  <a:solidFill>
                    <a:srgbClr val="0000FF"/>
                  </a:solidFill>
                  <a:latin typeface="+mj-lt"/>
                </a:rPr>
                <a:t> ý </a:t>
              </a:r>
              <a:r>
                <a:rPr lang="vi-VN" altLang="en-US" sz="1400" dirty="0" err="1">
                  <a:solidFill>
                    <a:srgbClr val="0000FF"/>
                  </a:solidFill>
                  <a:latin typeface="+mj-lt"/>
                </a:rPr>
                <a:t>tưởng</a:t>
              </a:r>
              <a:r>
                <a:rPr lang="vi-VN" altLang="en-US" sz="1400" dirty="0">
                  <a:solidFill>
                    <a:srgbClr val="0000FF"/>
                  </a:solidFill>
                  <a:latin typeface="+mj-lt"/>
                </a:rPr>
                <a:t> </a:t>
              </a:r>
              <a:r>
                <a:rPr lang="vi-VN" altLang="en-US" sz="1400" dirty="0" err="1">
                  <a:solidFill>
                    <a:srgbClr val="0000FF"/>
                  </a:solidFill>
                  <a:latin typeface="+mj-lt"/>
                </a:rPr>
                <a:t>của</a:t>
              </a:r>
              <a:r>
                <a:rPr lang="vi-VN" altLang="en-US" sz="1400" dirty="0">
                  <a:solidFill>
                    <a:srgbClr val="0000FF"/>
                  </a:solidFill>
                  <a:latin typeface="+mj-lt"/>
                </a:rPr>
                <a:t> </a:t>
              </a:r>
              <a:r>
                <a:rPr lang="vi-VN" altLang="en-US" sz="1400" dirty="0" err="1">
                  <a:solidFill>
                    <a:srgbClr val="0000FF"/>
                  </a:solidFill>
                  <a:latin typeface="+mj-lt"/>
                </a:rPr>
                <a:t>bạn</a:t>
              </a:r>
              <a:r>
                <a:rPr lang="vi-VN" altLang="en-US" sz="1400" dirty="0">
                  <a:solidFill>
                    <a:srgbClr val="0000FF"/>
                  </a:solidFill>
                  <a:latin typeface="+mj-lt"/>
                </a:rPr>
                <a:t> </a:t>
              </a:r>
              <a:r>
                <a:rPr lang="vi-VN" altLang="en-US" sz="1400" dirty="0" err="1">
                  <a:solidFill>
                    <a:srgbClr val="0000FF"/>
                  </a:solidFill>
                  <a:latin typeface="+mj-lt"/>
                </a:rPr>
                <a:t>nào</a:t>
              </a:r>
              <a:r>
                <a:rPr lang="vi-VN" altLang="en-US" sz="1400" dirty="0">
                  <a:solidFill>
                    <a:srgbClr val="0000FF"/>
                  </a:solidFill>
                  <a:latin typeface="+mj-lt"/>
                </a:rPr>
                <a:t> </a:t>
              </a:r>
              <a:r>
                <a:rPr lang="vi-VN" altLang="en-US" sz="1400" dirty="0" err="1">
                  <a:solidFill>
                    <a:srgbClr val="0000FF"/>
                  </a:solidFill>
                  <a:latin typeface="+mj-lt"/>
                </a:rPr>
                <a:t>nhất</a:t>
              </a:r>
              <a:r>
                <a:rPr lang="vi-VN" altLang="en-US" sz="1400" dirty="0">
                  <a:solidFill>
                    <a:srgbClr val="0000FF"/>
                  </a:solidFill>
                  <a:latin typeface="+mj-lt"/>
                </a:rPr>
                <a:t>? </a:t>
              </a:r>
              <a:r>
                <a:rPr lang="vi-VN" altLang="en-US" sz="1400" dirty="0" err="1">
                  <a:solidFill>
                    <a:srgbClr val="0000FF"/>
                  </a:solidFill>
                  <a:latin typeface="+mj-lt"/>
                </a:rPr>
                <a:t>Vì</a:t>
              </a:r>
              <a:r>
                <a:rPr lang="vi-VN" altLang="en-US" sz="1400" dirty="0">
                  <a:solidFill>
                    <a:srgbClr val="0000FF"/>
                  </a:solidFill>
                  <a:latin typeface="+mj-lt"/>
                </a:rPr>
                <a:t> sao?</a:t>
              </a:r>
              <a:endParaRPr lang="en-US" altLang="en-US" sz="1400" dirty="0">
                <a:solidFill>
                  <a:srgbClr val="0000FF"/>
                </a:solidFill>
                <a:latin typeface="+mj-lt"/>
              </a:endParaRPr>
            </a:p>
            <a:p>
              <a:pPr algn="just">
                <a:lnSpc>
                  <a:spcPct val="150000"/>
                </a:lnSpc>
              </a:pPr>
              <a:r>
                <a:rPr lang="vi-VN" altLang="en-US" sz="1400" dirty="0">
                  <a:latin typeface="+mj-lt"/>
                  <a:ea typeface="Calibri" panose="020F0502020204030204" pitchFamily="34" charset="0"/>
                  <a:cs typeface="Times New Roman" panose="02020603050405020304" pitchFamily="18" charset="0"/>
                </a:rPr>
                <a:t>-Em </a:t>
              </a:r>
              <a:r>
                <a:rPr lang="vi-VN" altLang="en-US" sz="1400" dirty="0" err="1">
                  <a:latin typeface="+mj-lt"/>
                  <a:ea typeface="Calibri" panose="020F0502020204030204" pitchFamily="34" charset="0"/>
                  <a:cs typeface="Times New Roman" panose="02020603050405020304" pitchFamily="18" charset="0"/>
                </a:rPr>
                <a:t>thích</a:t>
              </a:r>
              <a:r>
                <a:rPr lang="vi-VN" altLang="en-US" sz="1400" dirty="0">
                  <a:latin typeface="+mj-lt"/>
                  <a:ea typeface="Calibri" panose="020F0502020204030204" pitchFamily="34" charset="0"/>
                  <a:cs typeface="Times New Roman" panose="02020603050405020304" pitchFamily="18" charset="0"/>
                </a:rPr>
                <a:t> ý </a:t>
              </a:r>
              <a:r>
                <a:rPr lang="vi-VN" altLang="en-US" sz="1400" dirty="0" err="1">
                  <a:latin typeface="+mj-lt"/>
                  <a:ea typeface="Calibri" panose="020F0502020204030204" pitchFamily="34" charset="0"/>
                  <a:cs typeface="Times New Roman" panose="02020603050405020304" pitchFamily="18" charset="0"/>
                </a:rPr>
                <a:t>tưởng</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của</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bạn</a:t>
              </a:r>
              <a:r>
                <a:rPr lang="vi-VN" altLang="en-US" sz="1400" dirty="0">
                  <a:latin typeface="+mj-lt"/>
                  <a:ea typeface="Calibri" panose="020F0502020204030204" pitchFamily="34" charset="0"/>
                  <a:cs typeface="Times New Roman" panose="02020603050405020304" pitchFamily="18" charset="0"/>
                </a:rPr>
                <a:t> Tâm </a:t>
              </a:r>
              <a:r>
                <a:rPr lang="vi-VN" altLang="en-US" sz="1400" dirty="0" err="1">
                  <a:latin typeface="+mj-lt"/>
                  <a:ea typeface="Calibri" panose="020F0502020204030204" pitchFamily="34" charset="0"/>
                  <a:cs typeface="Times New Roman" panose="02020603050405020304" pitchFamily="18" charset="0"/>
                </a:rPr>
                <a:t>nhất</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Vì</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chiếc</a:t>
              </a:r>
              <a:r>
                <a:rPr lang="vi-VN" altLang="en-US" sz="1400" dirty="0">
                  <a:latin typeface="+mj-lt"/>
                  <a:ea typeface="Calibri" panose="020F0502020204030204" pitchFamily="34" charset="0"/>
                  <a:cs typeface="Times New Roman" panose="02020603050405020304" pitchFamily="18" charset="0"/>
                </a:rPr>
                <a:t> ô tô </a:t>
              </a:r>
              <a:r>
                <a:rPr lang="vi-VN" altLang="en-US" sz="1400" dirty="0" err="1">
                  <a:latin typeface="+mj-lt"/>
                  <a:ea typeface="Calibri" panose="020F0502020204030204" pitchFamily="34" charset="0"/>
                  <a:cs typeface="Times New Roman" panose="02020603050405020304" pitchFamily="18" charset="0"/>
                </a:rPr>
                <a:t>của</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bạn</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đầy</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sáng</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tạo</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và</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thú</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vị</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Nếu</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chiếc</a:t>
              </a:r>
              <a:r>
                <a:rPr lang="vi-VN" altLang="en-US" sz="1400" dirty="0">
                  <a:latin typeface="+mj-lt"/>
                  <a:ea typeface="Calibri" panose="020F0502020204030204" pitchFamily="34" charset="0"/>
                  <a:cs typeface="Times New Roman" panose="02020603050405020304" pitchFamily="18" charset="0"/>
                </a:rPr>
                <a:t> ô tô </a:t>
              </a:r>
              <a:r>
                <a:rPr lang="vi-VN" altLang="en-US" sz="1400" dirty="0" err="1">
                  <a:latin typeface="+mj-lt"/>
                  <a:ea typeface="Calibri" panose="020F0502020204030204" pitchFamily="34" charset="0"/>
                  <a:cs typeface="Times New Roman" panose="02020603050405020304" pitchFamily="18" charset="0"/>
                </a:rPr>
                <a:t>đó</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trở</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thành</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sự</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thật</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thì</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chúng</a:t>
              </a:r>
              <a:r>
                <a:rPr lang="vi-VN" altLang="en-US" sz="1400" dirty="0">
                  <a:latin typeface="+mj-lt"/>
                  <a:ea typeface="Calibri" panose="020F0502020204030204" pitchFamily="34" charset="0"/>
                  <a:cs typeface="Times New Roman" panose="02020603050405020304" pitchFamily="18" charset="0"/>
                </a:rPr>
                <a:t> ta </a:t>
              </a:r>
              <a:r>
                <a:rPr lang="vi-VN" altLang="en-US" sz="1400" dirty="0" err="1">
                  <a:latin typeface="+mj-lt"/>
                  <a:ea typeface="Calibri" panose="020F0502020204030204" pitchFamily="34" charset="0"/>
                  <a:cs typeface="Times New Roman" panose="02020603050405020304" pitchFamily="18" charset="0"/>
                </a:rPr>
                <a:t>sẽ</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có</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một</a:t>
              </a:r>
              <a:r>
                <a:rPr lang="vi-VN" altLang="en-US" sz="1400" dirty="0">
                  <a:latin typeface="+mj-lt"/>
                  <a:ea typeface="Calibri" panose="020F0502020204030204" pitchFamily="34" charset="0"/>
                  <a:cs typeface="Times New Roman" panose="02020603050405020304" pitchFamily="18" charset="0"/>
                </a:rPr>
                <a:t> phương </a:t>
              </a:r>
              <a:r>
                <a:rPr lang="vi-VN" altLang="en-US" sz="1400" dirty="0" err="1">
                  <a:latin typeface="+mj-lt"/>
                  <a:ea typeface="Calibri" panose="020F0502020204030204" pitchFamily="34" charset="0"/>
                  <a:cs typeface="Times New Roman" panose="02020603050405020304" pitchFamily="18" charset="0"/>
                </a:rPr>
                <a:t>tiện</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vừa</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có</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thể</a:t>
              </a:r>
              <a:r>
                <a:rPr lang="vi-VN" altLang="en-US" sz="1400" dirty="0">
                  <a:latin typeface="+mj-lt"/>
                  <a:ea typeface="Calibri" panose="020F0502020204030204" pitchFamily="34" charset="0"/>
                  <a:cs typeface="Times New Roman" panose="02020603050405020304" pitchFamily="18" charset="0"/>
                </a:rPr>
                <a:t> bay trên </a:t>
              </a:r>
              <a:r>
                <a:rPr lang="vi-VN" altLang="en-US" sz="1400" dirty="0" err="1">
                  <a:latin typeface="+mj-lt"/>
                  <a:ea typeface="Calibri" panose="020F0502020204030204" pitchFamily="34" charset="0"/>
                  <a:cs typeface="Times New Roman" panose="02020603050405020304" pitchFamily="18" charset="0"/>
                </a:rPr>
                <a:t>bầu</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trời</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và</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lặn</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dưới</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đại</a:t>
              </a:r>
              <a:r>
                <a:rPr lang="vi-VN" altLang="en-US" sz="1400" dirty="0">
                  <a:latin typeface="+mj-lt"/>
                  <a:ea typeface="Calibri" panose="020F0502020204030204" pitchFamily="34" charset="0"/>
                  <a:cs typeface="Times New Roman" panose="02020603050405020304" pitchFamily="18" charset="0"/>
                </a:rPr>
                <a:t> dương. </a:t>
              </a:r>
              <a:r>
                <a:rPr lang="vi-VN" altLang="en-US" sz="1400" dirty="0" err="1">
                  <a:latin typeface="+mj-lt"/>
                  <a:ea typeface="Calibri" panose="020F0502020204030204" pitchFamily="34" charset="0"/>
                  <a:cs typeface="Times New Roman" panose="02020603050405020304" pitchFamily="18" charset="0"/>
                </a:rPr>
                <a:t>Điều</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ấy</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thật</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tuyệt</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vời</a:t>
              </a:r>
              <a:r>
                <a:rPr lang="vi-VN" altLang="en-US" sz="1400" dirty="0">
                  <a:latin typeface="+mj-lt"/>
                  <a:ea typeface="Calibri" panose="020F0502020204030204" pitchFamily="34" charset="0"/>
                  <a:cs typeface="Times New Roman" panose="02020603050405020304" pitchFamily="18" charset="0"/>
                </a:rPr>
                <a:t> </a:t>
              </a:r>
              <a:r>
                <a:rPr lang="vi-VN" altLang="en-US" sz="1400" dirty="0" err="1">
                  <a:latin typeface="+mj-lt"/>
                  <a:ea typeface="Calibri" panose="020F0502020204030204" pitchFamily="34" charset="0"/>
                  <a:cs typeface="Times New Roman" panose="02020603050405020304" pitchFamily="18" charset="0"/>
                </a:rPr>
                <a:t>biết</a:t>
              </a:r>
              <a:r>
                <a:rPr lang="vi-VN" altLang="en-US" sz="1400" dirty="0">
                  <a:latin typeface="+mj-lt"/>
                  <a:ea typeface="Calibri" panose="020F0502020204030204" pitchFamily="34" charset="0"/>
                  <a:cs typeface="Times New Roman" panose="02020603050405020304" pitchFamily="18" charset="0"/>
                </a:rPr>
                <a:t> bao!</a:t>
              </a:r>
              <a:endParaRPr lang="en-US" altLang="en-US" sz="1400" dirty="0">
                <a:latin typeface="+mj-lt"/>
                <a:ea typeface="Calibri" panose="020F0502020204030204" pitchFamily="34" charset="0"/>
                <a:cs typeface="Times New Roman" panose="02020603050405020304" pitchFamily="18" charset="0"/>
              </a:endParaRPr>
            </a:p>
            <a:p>
              <a:pPr algn="just">
                <a:lnSpc>
                  <a:spcPct val="150000"/>
                </a:lnSpc>
              </a:pPr>
              <a:r>
                <a:rPr lang="vi-VN" altLang="en-US" sz="1400" dirty="0">
                  <a:solidFill>
                    <a:srgbClr val="0000FF"/>
                  </a:solidFill>
                  <a:latin typeface="+mj-lt"/>
                  <a:ea typeface="Calibri" panose="020F0502020204030204" pitchFamily="34" charset="0"/>
                  <a:cs typeface="Times New Roman" panose="02020603050405020304" pitchFamily="18" charset="0"/>
                </a:rPr>
                <a:t>Câu </a:t>
              </a:r>
              <a:r>
                <a:rPr lang="en-US" altLang="en-US" sz="1400" dirty="0">
                  <a:solidFill>
                    <a:srgbClr val="0000FF"/>
                  </a:solidFill>
                  <a:latin typeface="+mj-lt"/>
                  <a:ea typeface="Calibri" panose="020F0502020204030204" pitchFamily="34" charset="0"/>
                  <a:cs typeface="Times New Roman" panose="02020603050405020304" pitchFamily="18" charset="0"/>
                </a:rPr>
                <a:t>4</a:t>
              </a:r>
              <a:r>
                <a:rPr lang="vi-VN" altLang="en-US" sz="1400" dirty="0">
                  <a:solidFill>
                    <a:srgbClr val="0000FF"/>
                  </a:solidFill>
                  <a:latin typeface="+mj-lt"/>
                  <a:ea typeface="Calibri" panose="020F0502020204030204" pitchFamily="34" charset="0"/>
                  <a:cs typeface="Times New Roman" panose="02020603050405020304" pitchFamily="18" charset="0"/>
                </a:rPr>
                <a:t>: Theo </a:t>
              </a:r>
              <a:r>
                <a:rPr lang="vi-VN" altLang="en-US" sz="1400" dirty="0" err="1">
                  <a:solidFill>
                    <a:srgbClr val="0000FF"/>
                  </a:solidFill>
                  <a:latin typeface="+mj-lt"/>
                  <a:ea typeface="Calibri" panose="020F0502020204030204" pitchFamily="34" charset="0"/>
                  <a:cs typeface="Times New Roman" panose="02020603050405020304" pitchFamily="18" charset="0"/>
                </a:rPr>
                <a:t>lời</a:t>
              </a:r>
              <a:r>
                <a:rPr lang="vi-VN" altLang="en-US" sz="1400" dirty="0">
                  <a:solidFill>
                    <a:srgbClr val="0000FF"/>
                  </a:solidFill>
                  <a:latin typeface="+mj-lt"/>
                  <a:ea typeface="Calibri" panose="020F0502020204030204" pitchFamily="34" charset="0"/>
                  <a:cs typeface="Times New Roman" panose="02020603050405020304" pitchFamily="18" charset="0"/>
                </a:rPr>
                <a:t> cô </a:t>
              </a:r>
              <a:r>
                <a:rPr lang="vi-VN" altLang="en-US" sz="1400" dirty="0" err="1">
                  <a:solidFill>
                    <a:srgbClr val="0000FF"/>
                  </a:solidFill>
                  <a:latin typeface="+mj-lt"/>
                  <a:ea typeface="Calibri" panose="020F0502020204030204" pitchFamily="34" charset="0"/>
                  <a:cs typeface="Times New Roman" panose="02020603050405020304" pitchFamily="18" charset="0"/>
                </a:rPr>
                <a:t>giáo</a:t>
              </a:r>
              <a:r>
                <a:rPr lang="vi-VN" altLang="en-US" sz="1400" dirty="0">
                  <a:solidFill>
                    <a:srgbClr val="0000FF"/>
                  </a:solidFill>
                  <a:latin typeface="+mj-lt"/>
                  <a:ea typeface="Calibri" panose="020F0502020204030204" pitchFamily="34" charset="0"/>
                  <a:cs typeface="Times New Roman" panose="02020603050405020304" pitchFamily="18" charset="0"/>
                </a:rPr>
                <a:t>, con </a:t>
              </a:r>
              <a:r>
                <a:rPr lang="vi-VN" altLang="en-US" sz="1400" dirty="0" err="1">
                  <a:solidFill>
                    <a:srgbClr val="0000FF"/>
                  </a:solidFill>
                  <a:latin typeface="+mj-lt"/>
                  <a:ea typeface="Calibri" panose="020F0502020204030204" pitchFamily="34" charset="0"/>
                  <a:cs typeface="Times New Roman" panose="02020603050405020304" pitchFamily="18" charset="0"/>
                </a:rPr>
                <a:t>người</a:t>
              </a:r>
              <a:r>
                <a:rPr lang="vi-VN" altLang="en-US" sz="1400" dirty="0">
                  <a:solidFill>
                    <a:srgbClr val="0000FF"/>
                  </a:solidFill>
                  <a:latin typeface="+mj-lt"/>
                  <a:ea typeface="Calibri" panose="020F0502020204030204" pitchFamily="34" charset="0"/>
                  <a:cs typeface="Times New Roman" panose="02020603050405020304" pitchFamily="18" charset="0"/>
                </a:rPr>
                <a:t> </a:t>
              </a:r>
              <a:r>
                <a:rPr lang="vi-VN" altLang="en-US" sz="1400" dirty="0" err="1">
                  <a:solidFill>
                    <a:srgbClr val="0000FF"/>
                  </a:solidFill>
                  <a:latin typeface="+mj-lt"/>
                  <a:ea typeface="Calibri" panose="020F0502020204030204" pitchFamily="34" charset="0"/>
                  <a:cs typeface="Times New Roman" panose="02020603050405020304" pitchFamily="18" charset="0"/>
                </a:rPr>
                <a:t>sẽ</a:t>
              </a:r>
              <a:r>
                <a:rPr lang="vi-VN" altLang="en-US" sz="1400" dirty="0">
                  <a:solidFill>
                    <a:srgbClr val="0000FF"/>
                  </a:solidFill>
                  <a:latin typeface="+mj-lt"/>
                  <a:ea typeface="Calibri" panose="020F0502020204030204" pitchFamily="34" charset="0"/>
                  <a:cs typeface="Times New Roman" panose="02020603050405020304" pitchFamily="18" charset="0"/>
                </a:rPr>
                <a:t> </a:t>
              </a:r>
              <a:r>
                <a:rPr lang="vi-VN" altLang="en-US" sz="1400" dirty="0" err="1">
                  <a:solidFill>
                    <a:srgbClr val="0000FF"/>
                  </a:solidFill>
                  <a:latin typeface="+mj-lt"/>
                  <a:ea typeface="Calibri" panose="020F0502020204030204" pitchFamily="34" charset="0"/>
                  <a:cs typeface="Times New Roman" panose="02020603050405020304" pitchFamily="18" charset="0"/>
                </a:rPr>
                <a:t>làm</a:t>
              </a:r>
              <a:r>
                <a:rPr lang="vi-VN" altLang="en-US" sz="1400" dirty="0">
                  <a:solidFill>
                    <a:srgbClr val="0000FF"/>
                  </a:solidFill>
                  <a:latin typeface="+mj-lt"/>
                  <a:ea typeface="Calibri" panose="020F0502020204030204" pitchFamily="34" charset="0"/>
                  <a:cs typeface="Times New Roman" panose="02020603050405020304" pitchFamily="18" charset="0"/>
                </a:rPr>
                <a:t> </a:t>
              </a:r>
              <a:r>
                <a:rPr lang="vi-VN" altLang="en-US" sz="1400" dirty="0" err="1">
                  <a:solidFill>
                    <a:srgbClr val="0000FF"/>
                  </a:solidFill>
                  <a:latin typeface="+mj-lt"/>
                  <a:ea typeface="Calibri" panose="020F0502020204030204" pitchFamily="34" charset="0"/>
                  <a:cs typeface="Times New Roman" panose="02020603050405020304" pitchFamily="18" charset="0"/>
                </a:rPr>
                <a:t>việc</a:t>
              </a:r>
              <a:r>
                <a:rPr lang="vi-VN" altLang="en-US" sz="1400" dirty="0">
                  <a:solidFill>
                    <a:srgbClr val="0000FF"/>
                  </a:solidFill>
                  <a:latin typeface="+mj-lt"/>
                  <a:ea typeface="Calibri" panose="020F0502020204030204" pitchFamily="34" charset="0"/>
                  <a:cs typeface="Times New Roman" panose="02020603050405020304" pitchFamily="18" charset="0"/>
                </a:rPr>
                <a:t> </a:t>
              </a:r>
              <a:r>
                <a:rPr lang="vi-VN" altLang="en-US" sz="1400" dirty="0" err="1">
                  <a:solidFill>
                    <a:srgbClr val="0000FF"/>
                  </a:solidFill>
                  <a:latin typeface="+mj-lt"/>
                  <a:ea typeface="Calibri" panose="020F0502020204030204" pitchFamily="34" charset="0"/>
                  <a:cs typeface="Times New Roman" panose="02020603050405020304" pitchFamily="18" charset="0"/>
                </a:rPr>
                <a:t>thế</a:t>
              </a:r>
              <a:r>
                <a:rPr lang="vi-VN" altLang="en-US" sz="1400" dirty="0">
                  <a:solidFill>
                    <a:srgbClr val="0000FF"/>
                  </a:solidFill>
                  <a:latin typeface="+mj-lt"/>
                  <a:ea typeface="Calibri" panose="020F0502020204030204" pitchFamily="34" charset="0"/>
                  <a:cs typeface="Times New Roman" panose="02020603050405020304" pitchFamily="18" charset="0"/>
                </a:rPr>
                <a:t> </a:t>
              </a:r>
              <a:r>
                <a:rPr lang="vi-VN" altLang="en-US" sz="1400" dirty="0" err="1">
                  <a:solidFill>
                    <a:srgbClr val="0000FF"/>
                  </a:solidFill>
                  <a:latin typeface="+mj-lt"/>
                  <a:ea typeface="Calibri" panose="020F0502020204030204" pitchFamily="34" charset="0"/>
                  <a:cs typeface="Times New Roman" panose="02020603050405020304" pitchFamily="18" charset="0"/>
                </a:rPr>
                <a:t>nào</a:t>
              </a:r>
              <a:r>
                <a:rPr lang="vi-VN" altLang="en-US" sz="1400" dirty="0">
                  <a:solidFill>
                    <a:srgbClr val="0000FF"/>
                  </a:solidFill>
                  <a:latin typeface="+mj-lt"/>
                  <a:ea typeface="Calibri" panose="020F0502020204030204" pitchFamily="34" charset="0"/>
                  <a:cs typeface="Times New Roman" panose="02020603050405020304" pitchFamily="18" charset="0"/>
                </a:rPr>
                <a:t> </a:t>
              </a:r>
              <a:r>
                <a:rPr lang="vi-VN" altLang="en-US" sz="1400" dirty="0" err="1">
                  <a:solidFill>
                    <a:srgbClr val="0000FF"/>
                  </a:solidFill>
                  <a:latin typeface="+mj-lt"/>
                  <a:ea typeface="Calibri" panose="020F0502020204030204" pitchFamily="34" charset="0"/>
                  <a:cs typeface="Times New Roman" panose="02020603050405020304" pitchFamily="18" charset="0"/>
                </a:rPr>
                <a:t>nếu</a:t>
              </a:r>
              <a:r>
                <a:rPr lang="vi-VN" altLang="en-US" sz="1400" dirty="0">
                  <a:solidFill>
                    <a:srgbClr val="0000FF"/>
                  </a:solidFill>
                  <a:latin typeface="+mj-lt"/>
                  <a:ea typeface="Calibri" panose="020F0502020204030204" pitchFamily="34" charset="0"/>
                  <a:cs typeface="Times New Roman" panose="02020603050405020304" pitchFamily="18" charset="0"/>
                </a:rPr>
                <a:t> </a:t>
              </a:r>
              <a:r>
                <a:rPr lang="vi-VN" altLang="en-US" sz="1400" dirty="0" err="1">
                  <a:solidFill>
                    <a:srgbClr val="0000FF"/>
                  </a:solidFill>
                  <a:latin typeface="+mj-lt"/>
                  <a:ea typeface="Calibri" panose="020F0502020204030204" pitchFamily="34" charset="0"/>
                  <a:cs typeface="Times New Roman" panose="02020603050405020304" pitchFamily="18" charset="0"/>
                </a:rPr>
                <a:t>chế</a:t>
              </a:r>
              <a:r>
                <a:rPr lang="vi-VN" altLang="en-US" sz="1400" dirty="0">
                  <a:solidFill>
                    <a:srgbClr val="0000FF"/>
                  </a:solidFill>
                  <a:latin typeface="+mj-lt"/>
                  <a:ea typeface="Calibri" panose="020F0502020204030204" pitchFamily="34" charset="0"/>
                  <a:cs typeface="Times New Roman" panose="02020603050405020304" pitchFamily="18" charset="0"/>
                </a:rPr>
                <a:t> </a:t>
              </a:r>
              <a:r>
                <a:rPr lang="vi-VN" altLang="en-US" sz="1400" dirty="0" err="1">
                  <a:solidFill>
                    <a:srgbClr val="0000FF"/>
                  </a:solidFill>
                  <a:latin typeface="+mj-lt"/>
                  <a:ea typeface="Calibri" panose="020F0502020204030204" pitchFamily="34" charset="0"/>
                  <a:cs typeface="Times New Roman" panose="02020603050405020304" pitchFamily="18" charset="0"/>
                </a:rPr>
                <a:t>tạo</a:t>
              </a:r>
              <a:r>
                <a:rPr lang="vi-VN" altLang="en-US" sz="1400" dirty="0">
                  <a:solidFill>
                    <a:srgbClr val="0000FF"/>
                  </a:solidFill>
                  <a:latin typeface="+mj-lt"/>
                  <a:ea typeface="Calibri" panose="020F0502020204030204" pitchFamily="34" charset="0"/>
                  <a:cs typeface="Times New Roman" panose="02020603050405020304" pitchFamily="18" charset="0"/>
                </a:rPr>
                <a:t> </a:t>
              </a:r>
              <a:r>
                <a:rPr lang="vi-VN" altLang="en-US" sz="1400" dirty="0" err="1">
                  <a:solidFill>
                    <a:srgbClr val="0000FF"/>
                  </a:solidFill>
                  <a:latin typeface="+mj-lt"/>
                  <a:ea typeface="Calibri" panose="020F0502020204030204" pitchFamily="34" charset="0"/>
                  <a:cs typeface="Times New Roman" panose="02020603050405020304" pitchFamily="18" charset="0"/>
                </a:rPr>
                <a:t>được</a:t>
              </a:r>
              <a:r>
                <a:rPr lang="vi-VN" altLang="en-US" sz="1400" dirty="0">
                  <a:solidFill>
                    <a:srgbClr val="0000FF"/>
                  </a:solidFill>
                  <a:latin typeface="+mj-lt"/>
                  <a:ea typeface="Calibri" panose="020F0502020204030204" pitchFamily="34" charset="0"/>
                  <a:cs typeface="Times New Roman" panose="02020603050405020304" pitchFamily="18" charset="0"/>
                </a:rPr>
                <a:t> </a:t>
              </a:r>
              <a:r>
                <a:rPr lang="vi-VN" altLang="en-US" sz="1400" dirty="0" err="1">
                  <a:solidFill>
                    <a:srgbClr val="0000FF"/>
                  </a:solidFill>
                  <a:latin typeface="+mj-lt"/>
                  <a:ea typeface="Calibri" panose="020F0502020204030204" pitchFamily="34" charset="0"/>
                  <a:cs typeface="Times New Roman" panose="02020603050405020304" pitchFamily="18" charset="0"/>
                </a:rPr>
                <a:t>những</a:t>
              </a:r>
              <a:r>
                <a:rPr lang="vi-VN" altLang="en-US" sz="1400" dirty="0">
                  <a:solidFill>
                    <a:srgbClr val="0000FF"/>
                  </a:solidFill>
                  <a:latin typeface="+mj-lt"/>
                  <a:ea typeface="Calibri" panose="020F0502020204030204" pitchFamily="34" charset="0"/>
                  <a:cs typeface="Times New Roman" panose="02020603050405020304" pitchFamily="18" charset="0"/>
                </a:rPr>
                <a:t> </a:t>
              </a:r>
              <a:r>
                <a:rPr lang="vi-VN" altLang="en-US" sz="1400" dirty="0" err="1">
                  <a:solidFill>
                    <a:srgbClr val="0000FF"/>
                  </a:solidFill>
                  <a:latin typeface="+mj-lt"/>
                  <a:ea typeface="Calibri" panose="020F0502020204030204" pitchFamily="34" charset="0"/>
                  <a:cs typeface="Times New Roman" panose="02020603050405020304" pitchFamily="18" charset="0"/>
                </a:rPr>
                <a:t>chiếc</a:t>
              </a:r>
              <a:r>
                <a:rPr lang="vi-VN" altLang="en-US" sz="1400" dirty="0">
                  <a:solidFill>
                    <a:srgbClr val="0000FF"/>
                  </a:solidFill>
                  <a:latin typeface="+mj-lt"/>
                  <a:ea typeface="Calibri" panose="020F0502020204030204" pitchFamily="34" charset="0"/>
                  <a:cs typeface="Times New Roman" panose="02020603050405020304" pitchFamily="18" charset="0"/>
                </a:rPr>
                <a:t> </a:t>
              </a:r>
              <a:r>
                <a:rPr lang="vi-VN" altLang="en-US" sz="1400" dirty="0" err="1">
                  <a:solidFill>
                    <a:srgbClr val="0000FF"/>
                  </a:solidFill>
                  <a:latin typeface="+mj-lt"/>
                  <a:ea typeface="Calibri" panose="020F0502020204030204" pitchFamily="34" charset="0"/>
                  <a:cs typeface="Times New Roman" panose="02020603050405020304" pitchFamily="18" charset="0"/>
                </a:rPr>
                <a:t>máy</a:t>
              </a:r>
              <a:r>
                <a:rPr lang="vi-VN" altLang="en-US" sz="1400" dirty="0">
                  <a:solidFill>
                    <a:srgbClr val="0000FF"/>
                  </a:solidFill>
                  <a:latin typeface="+mj-lt"/>
                  <a:ea typeface="Calibri" panose="020F0502020204030204" pitchFamily="34" charset="0"/>
                  <a:cs typeface="Times New Roman" panose="02020603050405020304" pitchFamily="18" charset="0"/>
                </a:rPr>
                <a:t> </a:t>
              </a:r>
              <a:r>
                <a:rPr lang="vi-VN" altLang="en-US" sz="1400" dirty="0" err="1">
                  <a:solidFill>
                    <a:srgbClr val="0000FF"/>
                  </a:solidFill>
                  <a:latin typeface="+mj-lt"/>
                  <a:ea typeface="Calibri" panose="020F0502020204030204" pitchFamily="34" charset="0"/>
                  <a:cs typeface="Times New Roman" panose="02020603050405020304" pitchFamily="18" charset="0"/>
                </a:rPr>
                <a:t>các</a:t>
              </a:r>
              <a:r>
                <a:rPr lang="vi-VN" altLang="en-US" sz="1400" dirty="0">
                  <a:solidFill>
                    <a:srgbClr val="0000FF"/>
                  </a:solidFill>
                  <a:latin typeface="+mj-lt"/>
                  <a:ea typeface="Calibri" panose="020F0502020204030204" pitchFamily="34" charset="0"/>
                  <a:cs typeface="Times New Roman" panose="02020603050405020304" pitchFamily="18" charset="0"/>
                </a:rPr>
                <a:t> </a:t>
              </a:r>
              <a:r>
                <a:rPr lang="vi-VN" altLang="en-US" sz="1400" dirty="0" err="1">
                  <a:solidFill>
                    <a:srgbClr val="0000FF"/>
                  </a:solidFill>
                  <a:latin typeface="+mj-lt"/>
                  <a:ea typeface="Calibri" panose="020F0502020204030204" pitchFamily="34" charset="0"/>
                  <a:cs typeface="Times New Roman" panose="02020603050405020304" pitchFamily="18" charset="0"/>
                </a:rPr>
                <a:t>bạn</a:t>
              </a:r>
              <a:r>
                <a:rPr lang="vi-VN" altLang="en-US" sz="1400" dirty="0">
                  <a:solidFill>
                    <a:srgbClr val="0000FF"/>
                  </a:solidFill>
                  <a:latin typeface="+mj-lt"/>
                  <a:ea typeface="Calibri" panose="020F0502020204030204" pitchFamily="34" charset="0"/>
                  <a:cs typeface="Times New Roman" panose="02020603050405020304" pitchFamily="18" charset="0"/>
                </a:rPr>
                <a:t> </a:t>
              </a:r>
              <a:r>
                <a:rPr lang="vi-VN" altLang="en-US" sz="1400" dirty="0" err="1">
                  <a:solidFill>
                    <a:srgbClr val="0000FF"/>
                  </a:solidFill>
                  <a:latin typeface="+mj-lt"/>
                  <a:ea typeface="Calibri" panose="020F0502020204030204" pitchFamily="34" charset="0"/>
                  <a:cs typeface="Times New Roman" panose="02020603050405020304" pitchFamily="18" charset="0"/>
                </a:rPr>
                <a:t>đã</a:t>
              </a:r>
              <a:r>
                <a:rPr lang="vi-VN" altLang="en-US" sz="1400" dirty="0">
                  <a:solidFill>
                    <a:srgbClr val="0000FF"/>
                  </a:solidFill>
                  <a:latin typeface="+mj-lt"/>
                  <a:ea typeface="Calibri" panose="020F0502020204030204" pitchFamily="34" charset="0"/>
                  <a:cs typeface="Times New Roman" panose="02020603050405020304" pitchFamily="18" charset="0"/>
                </a:rPr>
                <a:t> </a:t>
              </a:r>
              <a:r>
                <a:rPr lang="vi-VN" altLang="en-US" sz="1400" dirty="0" err="1">
                  <a:solidFill>
                    <a:srgbClr val="0000FF"/>
                  </a:solidFill>
                  <a:latin typeface="+mj-lt"/>
                  <a:ea typeface="Calibri" panose="020F0502020204030204" pitchFamily="34" charset="0"/>
                  <a:cs typeface="Times New Roman" panose="02020603050405020304" pitchFamily="18" charset="0"/>
                </a:rPr>
                <a:t>vẽ</a:t>
              </a:r>
              <a:r>
                <a:rPr lang="vi-VN" altLang="en-US" sz="1400" dirty="0">
                  <a:solidFill>
                    <a:srgbClr val="0000FF"/>
                  </a:solidFill>
                  <a:latin typeface="+mj-lt"/>
                  <a:ea typeface="Calibri" panose="020F0502020204030204" pitchFamily="34" charset="0"/>
                  <a:cs typeface="Times New Roman" panose="02020603050405020304" pitchFamily="18" charset="0"/>
                </a:rPr>
                <a:t>?</a:t>
              </a:r>
              <a:endParaRPr lang="en-US" altLang="en-US" sz="1400" dirty="0">
                <a:solidFill>
                  <a:srgbClr val="0000FF"/>
                </a:solidFill>
                <a:latin typeface="+mj-lt"/>
                <a:ea typeface="Calibri" panose="020F0502020204030204" pitchFamily="34" charset="0"/>
                <a:cs typeface="Times New Roman" panose="02020603050405020304" pitchFamily="18" charset="0"/>
              </a:endParaRPr>
            </a:p>
            <a:p>
              <a:pPr algn="just">
                <a:lnSpc>
                  <a:spcPct val="150000"/>
                </a:lnSpc>
              </a:pPr>
              <a:r>
                <a:rPr lang="vi-VN" altLang="en-US" sz="1400" dirty="0">
                  <a:latin typeface="+mj-lt"/>
                </a:rPr>
                <a:t>-</a:t>
              </a:r>
              <a:r>
                <a:rPr lang="vi-VN" altLang="en-US" sz="1400" dirty="0" err="1">
                  <a:latin typeface="+mj-lt"/>
                </a:rPr>
                <a:t>Nếu</a:t>
              </a:r>
              <a:r>
                <a:rPr lang="vi-VN" altLang="en-US" sz="1400" dirty="0">
                  <a:latin typeface="+mj-lt"/>
                </a:rPr>
                <a:t> </a:t>
              </a:r>
              <a:r>
                <a:rPr lang="vi-VN" altLang="en-US" sz="1400" dirty="0" err="1">
                  <a:latin typeface="+mj-lt"/>
                </a:rPr>
                <a:t>chế</a:t>
              </a:r>
              <a:r>
                <a:rPr lang="vi-VN" altLang="en-US" sz="1400" dirty="0">
                  <a:latin typeface="+mj-lt"/>
                </a:rPr>
                <a:t> </a:t>
              </a:r>
              <a:r>
                <a:rPr lang="vi-VN" altLang="en-US" sz="1400" dirty="0" err="1">
                  <a:latin typeface="+mj-lt"/>
                </a:rPr>
                <a:t>tạo</a:t>
              </a:r>
              <a:r>
                <a:rPr lang="vi-VN" altLang="en-US" sz="1400" dirty="0">
                  <a:latin typeface="+mj-lt"/>
                </a:rPr>
                <a:t> </a:t>
              </a:r>
              <a:r>
                <a:rPr lang="vi-VN" altLang="en-US" sz="1400" dirty="0" err="1">
                  <a:latin typeface="+mj-lt"/>
                </a:rPr>
                <a:t>được</a:t>
              </a:r>
              <a:r>
                <a:rPr lang="vi-VN" altLang="en-US" sz="1400" dirty="0">
                  <a:latin typeface="+mj-lt"/>
                </a:rPr>
                <a:t> </a:t>
              </a:r>
              <a:r>
                <a:rPr lang="vi-VN" altLang="en-US" sz="1400" dirty="0" err="1">
                  <a:latin typeface="+mj-lt"/>
                </a:rPr>
                <a:t>những</a:t>
              </a:r>
              <a:r>
                <a:rPr lang="vi-VN" altLang="en-US" sz="1400" dirty="0">
                  <a:latin typeface="+mj-lt"/>
                </a:rPr>
                <a:t> </a:t>
              </a:r>
              <a:r>
                <a:rPr lang="vi-VN" altLang="en-US" sz="1400" dirty="0" err="1">
                  <a:latin typeface="+mj-lt"/>
                </a:rPr>
                <a:t>chiếc</a:t>
              </a:r>
              <a:r>
                <a:rPr lang="vi-VN" altLang="en-US" sz="1400" dirty="0">
                  <a:latin typeface="+mj-lt"/>
                </a:rPr>
                <a:t> </a:t>
              </a:r>
              <a:r>
                <a:rPr lang="vi-VN" altLang="en-US" sz="1400" dirty="0" err="1">
                  <a:latin typeface="+mj-lt"/>
                </a:rPr>
                <a:t>máy</a:t>
              </a:r>
              <a:r>
                <a:rPr lang="vi-VN" altLang="en-US" sz="1400" dirty="0">
                  <a:latin typeface="+mj-lt"/>
                </a:rPr>
                <a:t> </a:t>
              </a:r>
              <a:r>
                <a:rPr lang="vi-VN" altLang="en-US" sz="1400" dirty="0" err="1">
                  <a:latin typeface="+mj-lt"/>
                </a:rPr>
                <a:t>này</a:t>
              </a:r>
              <a:r>
                <a:rPr lang="vi-VN" altLang="en-US" sz="1400" dirty="0">
                  <a:latin typeface="+mj-lt"/>
                </a:rPr>
                <a:t>, con </a:t>
              </a:r>
              <a:r>
                <a:rPr lang="vi-VN" altLang="en-US" sz="1400" dirty="0" err="1">
                  <a:latin typeface="+mj-lt"/>
                </a:rPr>
                <a:t>người</a:t>
              </a:r>
              <a:r>
                <a:rPr lang="vi-VN" altLang="en-US" sz="1400" dirty="0">
                  <a:latin typeface="+mj-lt"/>
                </a:rPr>
                <a:t> </a:t>
              </a:r>
              <a:r>
                <a:rPr lang="vi-VN" altLang="en-US" sz="1400" dirty="0" err="1">
                  <a:latin typeface="+mj-lt"/>
                </a:rPr>
                <a:t>sẽ</a:t>
              </a:r>
              <a:r>
                <a:rPr lang="vi-VN" altLang="en-US" sz="1400" dirty="0">
                  <a:latin typeface="+mj-lt"/>
                </a:rPr>
                <a:t> </a:t>
              </a:r>
              <a:r>
                <a:rPr lang="vi-VN" altLang="en-US" sz="1400" dirty="0" err="1">
                  <a:latin typeface="+mj-lt"/>
                </a:rPr>
                <a:t>làm</a:t>
              </a:r>
              <a:r>
                <a:rPr lang="vi-VN" altLang="en-US" sz="1400" dirty="0">
                  <a:latin typeface="+mj-lt"/>
                </a:rPr>
                <a:t> </a:t>
              </a:r>
              <a:r>
                <a:rPr lang="vi-VN" altLang="en-US" sz="1400" dirty="0" err="1">
                  <a:latin typeface="+mj-lt"/>
                </a:rPr>
                <a:t>việc</a:t>
              </a:r>
              <a:r>
                <a:rPr lang="vi-VN" altLang="en-US" sz="1400" dirty="0">
                  <a:latin typeface="+mj-lt"/>
                </a:rPr>
                <a:t> </a:t>
              </a:r>
              <a:r>
                <a:rPr lang="vi-VN" altLang="en-US" sz="1400" dirty="0" err="1">
                  <a:latin typeface="+mj-lt"/>
                </a:rPr>
                <a:t>mà</a:t>
              </a:r>
              <a:r>
                <a:rPr lang="vi-VN" altLang="en-US" sz="1400" dirty="0">
                  <a:latin typeface="+mj-lt"/>
                </a:rPr>
                <a:t> </a:t>
              </a:r>
              <a:r>
                <a:rPr lang="vi-VN" altLang="en-US" sz="1400" dirty="0" err="1">
                  <a:latin typeface="+mj-lt"/>
                </a:rPr>
                <a:t>giống</a:t>
              </a:r>
              <a:r>
                <a:rPr lang="vi-VN" altLang="en-US" sz="1400" dirty="0">
                  <a:latin typeface="+mj-lt"/>
                </a:rPr>
                <a:t> như </a:t>
              </a:r>
              <a:r>
                <a:rPr lang="vi-VN" altLang="en-US" sz="1400" dirty="0" err="1">
                  <a:latin typeface="+mj-lt"/>
                </a:rPr>
                <a:t>là</a:t>
              </a:r>
              <a:r>
                <a:rPr lang="vi-VN" altLang="en-US" sz="1400" dirty="0">
                  <a:latin typeface="+mj-lt"/>
                </a:rPr>
                <a:t> đang </a:t>
              </a:r>
              <a:r>
                <a:rPr lang="vi-VN" altLang="en-US" sz="1400" dirty="0" err="1">
                  <a:latin typeface="+mj-lt"/>
                </a:rPr>
                <a:t>dắt</a:t>
              </a:r>
              <a:r>
                <a:rPr lang="vi-VN" altLang="en-US" sz="1400" dirty="0">
                  <a:latin typeface="+mj-lt"/>
                </a:rPr>
                <a:t> </a:t>
              </a:r>
              <a:r>
                <a:rPr lang="vi-VN" altLang="en-US" sz="1400" dirty="0" err="1">
                  <a:latin typeface="+mj-lt"/>
                </a:rPr>
                <a:t>thú</a:t>
              </a:r>
              <a:r>
                <a:rPr lang="vi-VN" altLang="en-US" sz="1400" dirty="0">
                  <a:latin typeface="+mj-lt"/>
                </a:rPr>
                <a:t> cưng đi chơi </a:t>
              </a:r>
              <a:r>
                <a:rPr lang="vi-VN" altLang="en-US" sz="1400" dirty="0" err="1">
                  <a:latin typeface="+mj-lt"/>
                </a:rPr>
                <a:t>vậy</a:t>
              </a:r>
              <a:r>
                <a:rPr lang="vi-VN" altLang="en-US" sz="1400" dirty="0">
                  <a:latin typeface="+mj-lt"/>
                </a:rPr>
                <a:t>.</a:t>
              </a:r>
              <a:endParaRPr lang="en-US" altLang="en-US" sz="1400" dirty="0">
                <a:latin typeface="+mj-lt"/>
                <a:ea typeface="Calibri" panose="020F0502020204030204" pitchFamily="34" charset="0"/>
                <a:cs typeface="Times New Roman" panose="02020603050405020304" pitchFamily="18" charset="0"/>
              </a:endParaRPr>
            </a:p>
            <a:p>
              <a:pPr algn="just">
                <a:lnSpc>
                  <a:spcPct val="150000"/>
                </a:lnSpc>
              </a:pPr>
              <a:r>
                <a:rPr lang="vi-VN" altLang="en-US" sz="1400" b="1" dirty="0">
                  <a:solidFill>
                    <a:srgbClr val="0000FF"/>
                  </a:solidFill>
                  <a:latin typeface="+mj-lt"/>
                </a:rPr>
                <a:t>Câu 5: </a:t>
              </a:r>
              <a:r>
                <a:rPr lang="vi-VN" altLang="en-US" sz="1400" b="1" dirty="0" err="1">
                  <a:solidFill>
                    <a:srgbClr val="0000FF"/>
                  </a:solidFill>
                  <a:latin typeface="+mj-lt"/>
                </a:rPr>
                <a:t>Đặt</a:t>
              </a:r>
              <a:r>
                <a:rPr lang="vi-VN" altLang="en-US" sz="1400" b="1" dirty="0">
                  <a:solidFill>
                    <a:srgbClr val="0000FF"/>
                  </a:solidFill>
                  <a:latin typeface="+mj-lt"/>
                </a:rPr>
                <a:t> </a:t>
              </a:r>
              <a:r>
                <a:rPr lang="vi-VN" altLang="en-US" sz="1400" b="1" dirty="0" err="1">
                  <a:solidFill>
                    <a:srgbClr val="0000FF"/>
                  </a:solidFill>
                  <a:latin typeface="+mj-lt"/>
                </a:rPr>
                <a:t>một</a:t>
              </a:r>
              <a:r>
                <a:rPr lang="vi-VN" altLang="en-US" sz="1400" b="1" dirty="0">
                  <a:solidFill>
                    <a:srgbClr val="0000FF"/>
                  </a:solidFill>
                  <a:latin typeface="+mj-lt"/>
                </a:rPr>
                <a:t> tên </a:t>
              </a:r>
              <a:r>
                <a:rPr lang="vi-VN" altLang="en-US" sz="1400" b="1" dirty="0" err="1">
                  <a:solidFill>
                    <a:srgbClr val="0000FF"/>
                  </a:solidFill>
                  <a:latin typeface="+mj-lt"/>
                </a:rPr>
                <a:t>khác</a:t>
              </a:r>
              <a:r>
                <a:rPr lang="vi-VN" altLang="en-US" sz="1400" b="1" dirty="0">
                  <a:solidFill>
                    <a:srgbClr val="0000FF"/>
                  </a:solidFill>
                  <a:latin typeface="+mj-lt"/>
                </a:rPr>
                <a:t> cho </a:t>
              </a:r>
              <a:r>
                <a:rPr lang="vi-VN" altLang="en-US" sz="1400" b="1" dirty="0" err="1">
                  <a:solidFill>
                    <a:srgbClr val="0000FF"/>
                  </a:solidFill>
                  <a:latin typeface="+mj-lt"/>
                </a:rPr>
                <a:t>bài</a:t>
              </a:r>
              <a:r>
                <a:rPr lang="vi-VN" altLang="en-US" sz="1400" b="1" dirty="0">
                  <a:solidFill>
                    <a:srgbClr val="0000FF"/>
                  </a:solidFill>
                  <a:latin typeface="+mj-lt"/>
                </a:rPr>
                <a:t> </a:t>
              </a:r>
              <a:r>
                <a:rPr lang="vi-VN" altLang="en-US" sz="1400" b="1" dirty="0" err="1">
                  <a:solidFill>
                    <a:srgbClr val="0000FF"/>
                  </a:solidFill>
                  <a:latin typeface="+mj-lt"/>
                </a:rPr>
                <a:t>đọc</a:t>
              </a:r>
              <a:endParaRPr lang="en-US" altLang="en-US" sz="1400" b="1" dirty="0">
                <a:solidFill>
                  <a:srgbClr val="0000FF"/>
                </a:solidFill>
                <a:latin typeface="+mj-lt"/>
              </a:endParaRPr>
            </a:p>
            <a:p>
              <a:pPr algn="just">
                <a:lnSpc>
                  <a:spcPct val="150000"/>
                </a:lnSpc>
              </a:pPr>
              <a:r>
                <a:rPr lang="vi-VN" altLang="en-US" sz="1400" dirty="0" err="1">
                  <a:solidFill>
                    <a:srgbClr val="000000"/>
                  </a:solidFill>
                  <a:latin typeface="+mj-lt"/>
                  <a:cs typeface="Times New Roman" panose="02020603050405020304" pitchFamily="18" charset="0"/>
                </a:rPr>
                <a:t>Thế</a:t>
              </a:r>
              <a:r>
                <a:rPr lang="vi-VN" altLang="en-US" sz="1400" dirty="0">
                  <a:solidFill>
                    <a:srgbClr val="000000"/>
                  </a:solidFill>
                  <a:latin typeface="+mj-lt"/>
                  <a:cs typeface="Times New Roman" panose="02020603050405020304" pitchFamily="18" charset="0"/>
                </a:rPr>
                <a:t> </a:t>
              </a:r>
              <a:r>
                <a:rPr lang="vi-VN" altLang="en-US" sz="1400" dirty="0" err="1">
                  <a:solidFill>
                    <a:srgbClr val="000000"/>
                  </a:solidFill>
                  <a:latin typeface="+mj-lt"/>
                  <a:cs typeface="Times New Roman" panose="02020603050405020304" pitchFamily="18" charset="0"/>
                </a:rPr>
                <a:t>giới</a:t>
              </a:r>
              <a:r>
                <a:rPr lang="vi-VN" altLang="en-US" sz="1400" dirty="0">
                  <a:solidFill>
                    <a:srgbClr val="000000"/>
                  </a:solidFill>
                  <a:latin typeface="+mj-lt"/>
                  <a:cs typeface="Times New Roman" panose="02020603050405020304" pitchFamily="18" charset="0"/>
                </a:rPr>
                <a:t> </a:t>
              </a:r>
              <a:r>
                <a:rPr lang="vi-VN" altLang="en-US" sz="1400" dirty="0" err="1">
                  <a:solidFill>
                    <a:srgbClr val="000000"/>
                  </a:solidFill>
                  <a:latin typeface="+mj-lt"/>
                  <a:cs typeface="Times New Roman" panose="02020603050405020304" pitchFamily="18" charset="0"/>
                </a:rPr>
                <a:t>diệu</a:t>
              </a:r>
              <a:r>
                <a:rPr lang="vi-VN" altLang="en-US" sz="1400" dirty="0">
                  <a:solidFill>
                    <a:srgbClr val="000000"/>
                  </a:solidFill>
                  <a:latin typeface="+mj-lt"/>
                  <a:cs typeface="Times New Roman" panose="02020603050405020304" pitchFamily="18" charset="0"/>
                </a:rPr>
                <a:t> </a:t>
              </a:r>
              <a:r>
                <a:rPr lang="vi-VN" altLang="en-US" sz="1400" dirty="0" err="1">
                  <a:solidFill>
                    <a:srgbClr val="000000"/>
                  </a:solidFill>
                  <a:latin typeface="+mj-lt"/>
                  <a:cs typeface="Times New Roman" panose="02020603050405020304" pitchFamily="18" charset="0"/>
                </a:rPr>
                <a:t>kì</a:t>
              </a:r>
              <a:r>
                <a:rPr lang="vi-VN" altLang="en-US" sz="1400" dirty="0">
                  <a:solidFill>
                    <a:srgbClr val="000000"/>
                  </a:solidFill>
                  <a:latin typeface="+mj-lt"/>
                  <a:cs typeface="Times New Roman" panose="02020603050405020304" pitchFamily="18" charset="0"/>
                </a:rPr>
                <a:t> qua </a:t>
              </a:r>
              <a:r>
                <a:rPr lang="vi-VN" altLang="en-US" sz="1400" dirty="0" err="1">
                  <a:solidFill>
                    <a:srgbClr val="000000"/>
                  </a:solidFill>
                  <a:latin typeface="+mj-lt"/>
                  <a:cs typeface="Times New Roman" panose="02020603050405020304" pitchFamily="18" charset="0"/>
                </a:rPr>
                <a:t>những</a:t>
              </a:r>
              <a:r>
                <a:rPr lang="vi-VN" altLang="en-US" sz="1400" dirty="0">
                  <a:solidFill>
                    <a:srgbClr val="000000"/>
                  </a:solidFill>
                  <a:latin typeface="+mj-lt"/>
                  <a:cs typeface="Times New Roman" panose="02020603050405020304" pitchFamily="18" charset="0"/>
                </a:rPr>
                <a:t> </a:t>
              </a:r>
              <a:r>
                <a:rPr lang="vi-VN" altLang="en-US" sz="1400" dirty="0" err="1">
                  <a:solidFill>
                    <a:srgbClr val="000000"/>
                  </a:solidFill>
                  <a:latin typeface="+mj-lt"/>
                  <a:cs typeface="Times New Roman" panose="02020603050405020304" pitchFamily="18" charset="0"/>
                </a:rPr>
                <a:t>bức</a:t>
              </a:r>
              <a:r>
                <a:rPr lang="vi-VN" altLang="en-US" sz="1400" dirty="0">
                  <a:solidFill>
                    <a:srgbClr val="000000"/>
                  </a:solidFill>
                  <a:latin typeface="+mj-lt"/>
                  <a:cs typeface="Times New Roman" panose="02020603050405020304" pitchFamily="18" charset="0"/>
                </a:rPr>
                <a:t> tranh</a:t>
              </a:r>
              <a:r>
                <a:rPr lang="en-US" altLang="en-US" sz="1400" dirty="0">
                  <a:latin typeface="+mj-lt"/>
                  <a:cs typeface="Times New Roman" panose="02020603050405020304" pitchFamily="18" charset="0"/>
                </a:rPr>
                <a:t>; </a:t>
              </a:r>
              <a:r>
                <a:rPr lang="vi-VN" altLang="en-US" sz="1400" dirty="0">
                  <a:solidFill>
                    <a:srgbClr val="000000"/>
                  </a:solidFill>
                  <a:latin typeface="+mj-lt"/>
                  <a:cs typeface="Times New Roman" panose="02020603050405020304" pitchFamily="18" charset="0"/>
                </a:rPr>
                <a:t>-</a:t>
              </a:r>
              <a:r>
                <a:rPr lang="vi-VN" altLang="en-US" sz="1400" dirty="0" err="1">
                  <a:solidFill>
                    <a:srgbClr val="000000"/>
                  </a:solidFill>
                  <a:latin typeface="+mj-lt"/>
                  <a:cs typeface="Times New Roman" panose="02020603050405020304" pitchFamily="18" charset="0"/>
                </a:rPr>
                <a:t>Giờ</a:t>
              </a:r>
              <a:r>
                <a:rPr lang="vi-VN" altLang="en-US" sz="1400" dirty="0">
                  <a:solidFill>
                    <a:srgbClr val="000000"/>
                  </a:solidFill>
                  <a:latin typeface="+mj-lt"/>
                  <a:cs typeface="Times New Roman" panose="02020603050405020304" pitchFamily="18" charset="0"/>
                </a:rPr>
                <a:t> </a:t>
              </a:r>
              <a:r>
                <a:rPr lang="vi-VN" altLang="en-US" sz="1400" dirty="0" err="1">
                  <a:solidFill>
                    <a:srgbClr val="000000"/>
                  </a:solidFill>
                  <a:latin typeface="+mj-lt"/>
                  <a:cs typeface="Times New Roman" panose="02020603050405020304" pitchFamily="18" charset="0"/>
                </a:rPr>
                <a:t>Mĩ</a:t>
              </a:r>
              <a:r>
                <a:rPr lang="vi-VN" altLang="en-US" sz="1400" dirty="0">
                  <a:solidFill>
                    <a:srgbClr val="000000"/>
                  </a:solidFill>
                  <a:latin typeface="+mj-lt"/>
                  <a:cs typeface="Times New Roman" panose="02020603050405020304" pitchFamily="18" charset="0"/>
                </a:rPr>
                <a:t> </a:t>
              </a:r>
              <a:r>
                <a:rPr lang="vi-VN" altLang="en-US" sz="1400" dirty="0" err="1">
                  <a:solidFill>
                    <a:srgbClr val="000000"/>
                  </a:solidFill>
                  <a:latin typeface="+mj-lt"/>
                  <a:cs typeface="Times New Roman" panose="02020603050405020304" pitchFamily="18" charset="0"/>
                </a:rPr>
                <a:t>thuật</a:t>
              </a:r>
              <a:r>
                <a:rPr lang="vi-VN" altLang="en-US" sz="1400" dirty="0">
                  <a:solidFill>
                    <a:srgbClr val="000000"/>
                  </a:solidFill>
                  <a:latin typeface="+mj-lt"/>
                  <a:cs typeface="Times New Roman" panose="02020603050405020304" pitchFamily="18" charset="0"/>
                </a:rPr>
                <a:t> </a:t>
              </a:r>
              <a:r>
                <a:rPr lang="vi-VN" altLang="en-US" sz="1400" dirty="0" err="1">
                  <a:solidFill>
                    <a:srgbClr val="000000"/>
                  </a:solidFill>
                  <a:latin typeface="+mj-lt"/>
                  <a:cs typeface="Times New Roman" panose="02020603050405020304" pitchFamily="18" charset="0"/>
                </a:rPr>
                <a:t>lí</a:t>
              </a:r>
              <a:r>
                <a:rPr lang="vi-VN" altLang="en-US" sz="1400" dirty="0">
                  <a:solidFill>
                    <a:srgbClr val="000000"/>
                  </a:solidFill>
                  <a:latin typeface="+mj-lt"/>
                  <a:cs typeface="Times New Roman" panose="02020603050405020304" pitchFamily="18" charset="0"/>
                </a:rPr>
                <a:t> </a:t>
              </a:r>
              <a:r>
                <a:rPr lang="vi-VN" altLang="en-US" sz="1400" dirty="0" err="1">
                  <a:solidFill>
                    <a:srgbClr val="000000"/>
                  </a:solidFill>
                  <a:latin typeface="+mj-lt"/>
                  <a:cs typeface="Times New Roman" panose="02020603050405020304" pitchFamily="18" charset="0"/>
                </a:rPr>
                <a:t>thú</a:t>
              </a:r>
              <a:r>
                <a:rPr lang="en-US" altLang="en-US" sz="1400" dirty="0">
                  <a:latin typeface="+mj-lt"/>
                  <a:cs typeface="Times New Roman" panose="02020603050405020304" pitchFamily="18" charset="0"/>
                </a:rPr>
                <a:t>; </a:t>
              </a:r>
              <a:r>
                <a:rPr lang="vi-VN" altLang="en-US" sz="1400" dirty="0">
                  <a:solidFill>
                    <a:srgbClr val="000000"/>
                  </a:solidFill>
                  <a:latin typeface="+mj-lt"/>
                  <a:cs typeface="Times New Roman" panose="02020603050405020304" pitchFamily="18" charset="0"/>
                </a:rPr>
                <a:t>-</a:t>
              </a:r>
              <a:r>
                <a:rPr lang="vi-VN" altLang="en-US" sz="1400" dirty="0" err="1">
                  <a:solidFill>
                    <a:srgbClr val="000000"/>
                  </a:solidFill>
                  <a:latin typeface="+mj-lt"/>
                  <a:cs typeface="Times New Roman" panose="02020603050405020304" pitchFamily="18" charset="0"/>
                </a:rPr>
                <a:t>Đồ</a:t>
              </a:r>
              <a:r>
                <a:rPr lang="vi-VN" altLang="en-US" sz="1400" dirty="0">
                  <a:solidFill>
                    <a:srgbClr val="000000"/>
                  </a:solidFill>
                  <a:latin typeface="+mj-lt"/>
                  <a:cs typeface="Times New Roman" panose="02020603050405020304" pitchFamily="18" charset="0"/>
                </a:rPr>
                <a:t> </a:t>
              </a:r>
              <a:r>
                <a:rPr lang="vi-VN" altLang="en-US" sz="1400" dirty="0" err="1">
                  <a:solidFill>
                    <a:srgbClr val="000000"/>
                  </a:solidFill>
                  <a:latin typeface="+mj-lt"/>
                  <a:cs typeface="Times New Roman" panose="02020603050405020304" pitchFamily="18" charset="0"/>
                </a:rPr>
                <a:t>vật</a:t>
              </a:r>
              <a:r>
                <a:rPr lang="vi-VN" altLang="en-US" sz="1400" dirty="0">
                  <a:solidFill>
                    <a:srgbClr val="000000"/>
                  </a:solidFill>
                  <a:latin typeface="+mj-lt"/>
                  <a:cs typeface="Times New Roman" panose="02020603050405020304" pitchFamily="18" charset="0"/>
                </a:rPr>
                <a:t> mơ </a:t>
              </a:r>
              <a:r>
                <a:rPr lang="vi-VN" altLang="en-US" sz="1400" dirty="0" err="1">
                  <a:solidFill>
                    <a:srgbClr val="000000"/>
                  </a:solidFill>
                  <a:latin typeface="+mj-lt"/>
                  <a:cs typeface="Times New Roman" panose="02020603050405020304" pitchFamily="18" charset="0"/>
                </a:rPr>
                <a:t>ước</a:t>
              </a:r>
              <a:r>
                <a:rPr lang="vi-VN" altLang="en-US" sz="1400" dirty="0">
                  <a:solidFill>
                    <a:srgbClr val="000000"/>
                  </a:solidFill>
                  <a:latin typeface="+mj-lt"/>
                  <a:cs typeface="Times New Roman" panose="02020603050405020304" pitchFamily="18" charset="0"/>
                </a:rPr>
                <a:t> </a:t>
              </a:r>
              <a:r>
                <a:rPr lang="vi-VN" altLang="en-US" sz="1400" dirty="0" err="1">
                  <a:solidFill>
                    <a:srgbClr val="000000"/>
                  </a:solidFill>
                  <a:latin typeface="+mj-lt"/>
                  <a:cs typeface="Times New Roman" panose="02020603050405020304" pitchFamily="18" charset="0"/>
                </a:rPr>
                <a:t>của</a:t>
              </a:r>
              <a:r>
                <a:rPr lang="vi-VN" altLang="en-US" sz="1400" dirty="0">
                  <a:solidFill>
                    <a:srgbClr val="000000"/>
                  </a:solidFill>
                  <a:latin typeface="+mj-lt"/>
                  <a:cs typeface="Times New Roman" panose="02020603050405020304" pitchFamily="18" charset="0"/>
                </a:rPr>
                <a:t> </a:t>
              </a:r>
              <a:r>
                <a:rPr lang="vi-VN" altLang="en-US" sz="1400" dirty="0" err="1">
                  <a:solidFill>
                    <a:srgbClr val="000000"/>
                  </a:solidFill>
                  <a:latin typeface="+mj-lt"/>
                  <a:cs typeface="Times New Roman" panose="02020603050405020304" pitchFamily="18" charset="0"/>
                </a:rPr>
                <a:t>chúng</a:t>
              </a:r>
              <a:r>
                <a:rPr lang="vi-VN" altLang="en-US" sz="1400" dirty="0">
                  <a:solidFill>
                    <a:srgbClr val="000000"/>
                  </a:solidFill>
                  <a:latin typeface="+mj-lt"/>
                  <a:cs typeface="Times New Roman" panose="02020603050405020304" pitchFamily="18" charset="0"/>
                </a:rPr>
                <a:t> </a:t>
              </a:r>
              <a:r>
                <a:rPr lang="vi-VN" altLang="en-US" sz="1400" dirty="0" err="1">
                  <a:solidFill>
                    <a:srgbClr val="000000"/>
                  </a:solidFill>
                  <a:latin typeface="+mj-lt"/>
                  <a:cs typeface="Times New Roman" panose="02020603050405020304" pitchFamily="18" charset="0"/>
                </a:rPr>
                <a:t>mình</a:t>
              </a:r>
              <a:r>
                <a:rPr lang="en-US" altLang="en-US" sz="1400" dirty="0">
                  <a:solidFill>
                    <a:srgbClr val="000000"/>
                  </a:solidFill>
                  <a:latin typeface="+mj-lt"/>
                  <a:cs typeface="Times New Roman" panose="02020603050405020304" pitchFamily="18" charset="0"/>
                </a:rPr>
                <a:t>.</a:t>
              </a:r>
              <a:endParaRPr lang="en-US" altLang="en-US" sz="1400" dirty="0">
                <a:latin typeface="+mj-lt"/>
                <a:cs typeface="Times New Roman" panose="02020603050405020304" pitchFamily="18" charset="0"/>
              </a:endParaRPr>
            </a:p>
          </p:txBody>
        </p:sp>
        <p:pic>
          <p:nvPicPr>
            <p:cNvPr id="18" name="图片 17" descr="微信截图_20211009133653"/>
            <p:cNvPicPr>
              <a:picLocks noChangeAspect="1"/>
            </p:cNvPicPr>
            <p:nvPr/>
          </p:nvPicPr>
          <p:blipFill>
            <a:blip r:embed="rId6"/>
            <a:stretch>
              <a:fillRect/>
            </a:stretch>
          </p:blipFill>
          <p:spPr>
            <a:xfrm flipH="1">
              <a:off x="2280" y="3386"/>
              <a:ext cx="3872" cy="64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65735" y="-90805"/>
            <a:ext cx="4208780" cy="2273300"/>
            <a:chOff x="-213" y="0"/>
            <a:chExt cx="6628" cy="3580"/>
          </a:xfrm>
        </p:grpSpPr>
        <p:sp>
          <p:nvSpPr>
            <p:cNvPr id="8" name="圆角矩形 7"/>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5F7700"/>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6" name="圆角矩形 5"/>
            <p:cNvSpPr/>
            <p:nvPr/>
          </p:nvSpPr>
          <p:spPr>
            <a:xfrm>
              <a:off x="1365" y="152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90000"/>
                </a:lnSpc>
                <a:spcBef>
                  <a:spcPts val="1000"/>
                </a:spcBef>
                <a:buFont typeface="Arial" panose="020B0604020202020204" pitchFamily="34" charset="0"/>
                <a:buNone/>
              </a:pPr>
              <a:r>
                <a:rPr lang="en-US" altLang="en-US" sz="2400">
                  <a:solidFill>
                    <a:srgbClr val="FF0000"/>
                  </a:solidFill>
                  <a:latin typeface="Times New Roman" panose="02020603050405020304" pitchFamily="18" charset="0"/>
                  <a:cs typeface="Times New Roman" panose="02020603050405020304" pitchFamily="18" charset="0"/>
                </a:rPr>
                <a:t>Nội dung chính</a:t>
              </a:r>
            </a:p>
          </p:txBody>
        </p:sp>
        <p:pic>
          <p:nvPicPr>
            <p:cNvPr id="26" name="图片 25" descr="卡通人物&#10;&#10;中度可信度描述已自动生成"/>
            <p:cNvPicPr>
              <a:picLocks noChangeAspect="1"/>
            </p:cNvPicPr>
            <p:nvPr>
              <p:custDataLst>
                <p:tags r:id="rId1"/>
              </p:custDataLst>
            </p:nvPr>
          </p:nvPicPr>
          <p:blipFill>
            <a:blip r:embed="rId5" cstate="email"/>
            <a:stretch>
              <a:fillRect/>
            </a:stretch>
          </p:blipFill>
          <p:spPr>
            <a:xfrm rot="840000">
              <a:off x="-213" y="0"/>
              <a:ext cx="3581" cy="3581"/>
            </a:xfrm>
            <a:prstGeom prst="rect">
              <a:avLst/>
            </a:prstGeom>
          </p:spPr>
        </p:pic>
      </p:grpSp>
      <p:grpSp>
        <p:nvGrpSpPr>
          <p:cNvPr id="14" name="组合 13"/>
          <p:cNvGrpSpPr/>
          <p:nvPr/>
        </p:nvGrpSpPr>
        <p:grpSpPr>
          <a:xfrm>
            <a:off x="836295" y="551815"/>
            <a:ext cx="10591800" cy="4974590"/>
            <a:chOff x="1317" y="869"/>
            <a:chExt cx="16680" cy="7834"/>
          </a:xfrm>
        </p:grpSpPr>
        <p:grpSp>
          <p:nvGrpSpPr>
            <p:cNvPr id="11" name="组合 10"/>
            <p:cNvGrpSpPr/>
            <p:nvPr/>
          </p:nvGrpSpPr>
          <p:grpSpPr>
            <a:xfrm>
              <a:off x="1317" y="5619"/>
              <a:ext cx="16681" cy="3084"/>
              <a:chOff x="1317" y="3053"/>
              <a:chExt cx="16681" cy="3084"/>
            </a:xfrm>
          </p:grpSpPr>
          <p:grpSp>
            <p:nvGrpSpPr>
              <p:cNvPr id="2" name="组合 1"/>
              <p:cNvGrpSpPr/>
              <p:nvPr/>
            </p:nvGrpSpPr>
            <p:grpSpPr>
              <a:xfrm>
                <a:off x="1317" y="3053"/>
                <a:ext cx="16681" cy="3084"/>
                <a:chOff x="1020" y="2328"/>
                <a:chExt cx="11012" cy="6353"/>
              </a:xfrm>
            </p:grpSpPr>
            <p:sp>
              <p:nvSpPr>
                <p:cNvPr id="3" name="圆角矩形 2"/>
                <p:cNvSpPr/>
                <p:nvPr/>
              </p:nvSpPr>
              <p:spPr>
                <a:xfrm>
                  <a:off x="1220" y="2480"/>
                  <a:ext cx="10812" cy="6201"/>
                </a:xfrm>
                <a:prstGeom prst="roundRect">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sp>
              <p:nvSpPr>
                <p:cNvPr id="5" name="圆角矩形 4"/>
                <p:cNvSpPr/>
                <p:nvPr/>
              </p:nvSpPr>
              <p:spPr>
                <a:xfrm>
                  <a:off x="1020" y="2328"/>
                  <a:ext cx="10812" cy="5801"/>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sp>
            <p:nvSpPr>
              <p:cNvPr id="20" name="文本框 19"/>
              <p:cNvSpPr txBox="1"/>
              <p:nvPr/>
            </p:nvSpPr>
            <p:spPr>
              <a:xfrm>
                <a:off x="2352" y="3526"/>
                <a:ext cx="14612" cy="1890"/>
              </a:xfrm>
              <a:prstGeom prst="rect">
                <a:avLst/>
              </a:prstGeom>
              <a:noFill/>
            </p:spPr>
            <p:txBody>
              <a:bodyPr wrap="square" rtlCol="0">
                <a:spAutoFit/>
              </a:bodyPr>
              <a:lstStyle/>
              <a:p>
                <a:r>
                  <a:rPr lang="en-US" altLang="en-US" sz="2400" i="1">
                    <a:solidFill>
                      <a:srgbClr val="0000FF"/>
                    </a:solidFill>
                    <a:latin typeface="Times" panose="020B0500000000000000" pitchFamily="34" charset="0"/>
                    <a:ea typeface="Times" panose="020B0500000000000000" pitchFamily="34" charset="0"/>
                    <a:cs typeface="Times" panose="020B0500000000000000" pitchFamily="34" charset="0"/>
                  </a:rPr>
                  <a:t>Những chiếc máy mà các bạn nhỏ thể hiện trong tranh là những ý tưởng độc đáo, sáng tạo. Nếu chế tạo được những chiếc máy này, con người sẽ làm việc nhẹ nhàng hơn.</a:t>
                </a:r>
              </a:p>
            </p:txBody>
          </p:sp>
        </p:grpSp>
        <p:pic>
          <p:nvPicPr>
            <p:cNvPr id="10" name="图片 9" descr="微信截图_20211009134105"/>
            <p:cNvPicPr>
              <a:picLocks noChangeAspect="1"/>
            </p:cNvPicPr>
            <p:nvPr/>
          </p:nvPicPr>
          <p:blipFill>
            <a:blip r:embed="rId6"/>
            <a:srcRect t="31258"/>
            <a:stretch>
              <a:fillRect/>
            </a:stretch>
          </p:blipFill>
          <p:spPr>
            <a:xfrm>
              <a:off x="4845" y="869"/>
              <a:ext cx="10388" cy="522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798416" y="1823594"/>
            <a:ext cx="7089775" cy="584775"/>
          </a:xfrm>
          <a:prstGeom prst="rect">
            <a:avLst/>
          </a:prstGeom>
          <a:noFill/>
        </p:spPr>
        <p:txBody>
          <a:bodyPr lIns="91440" tIns="45720" rIns="91440" bIns="45720">
            <a:spAutoFit/>
          </a:bodyPr>
          <a:lstStyle/>
          <a:p>
            <a:pPr algn="ctr"/>
            <a:r>
              <a:rPr lang="vi-VN" altLang="en-US" sz="3200">
                <a:latin typeface="Times" panose="020B0500000000000000" pitchFamily="34" charset="0"/>
                <a:ea typeface="Times" panose="020B0500000000000000" pitchFamily="34" charset="0"/>
                <a:cs typeface="Times" panose="020B0500000000000000" pitchFamily="34" charset="0"/>
              </a:rPr>
              <a:t>Em ước mong gì ở tương lai</a:t>
            </a:r>
            <a:r>
              <a:rPr lang="en-US" altLang="en-US" sz="3200">
                <a:latin typeface="Times" panose="020B0500000000000000" pitchFamily="34" charset="0"/>
                <a:ea typeface="Times" panose="020B0500000000000000" pitchFamily="34" charset="0"/>
                <a:cs typeface="Times" panose="020B0500000000000000" pitchFamily="34" charset="0"/>
              </a:rPr>
              <a:t>?</a:t>
            </a:r>
            <a:endParaRPr lang="en-US" altLang="en-US" sz="3200">
              <a:solidFill>
                <a:srgbClr val="0000FF"/>
              </a:solidFill>
              <a:latin typeface="Times" panose="020B0500000000000000" pitchFamily="34" charset="0"/>
              <a:ea typeface="Times" panose="020B0500000000000000" pitchFamily="34" charset="0"/>
              <a:cs typeface="Times" panose="020B0500000000000000" pitchFamily="34" charset="0"/>
            </a:endParaRPr>
          </a:p>
        </p:txBody>
      </p:sp>
      <p:grpSp>
        <p:nvGrpSpPr>
          <p:cNvPr id="9" name="组合 8"/>
          <p:cNvGrpSpPr/>
          <p:nvPr/>
        </p:nvGrpSpPr>
        <p:grpSpPr>
          <a:xfrm>
            <a:off x="2174143" y="1224427"/>
            <a:ext cx="4338320" cy="521970"/>
            <a:chOff x="4394518" y="1558437"/>
            <a:chExt cx="4338320" cy="521970"/>
          </a:xfrm>
        </p:grpSpPr>
        <p:cxnSp>
          <p:nvCxnSpPr>
            <p:cNvPr id="12" name="直接连接符 11"/>
            <p:cNvCxnSpPr/>
            <p:nvPr/>
          </p:nvCxnSpPr>
          <p:spPr>
            <a:xfrm>
              <a:off x="4394518" y="1831975"/>
              <a:ext cx="4338320" cy="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354955" y="1558437"/>
              <a:ext cx="2417445" cy="521970"/>
            </a:xfrm>
            <a:prstGeom prst="rect">
              <a:avLst/>
            </a:prstGeom>
            <a:solidFill>
              <a:srgbClr val="FDFADE"/>
            </a:solidFill>
          </p:spPr>
          <p:txBody>
            <a:bodyPr wrap="square" lIns="91440" tIns="45720" rIns="91440" bIns="45720">
              <a:spAutoFit/>
            </a:bodyPr>
            <a:lstStyle/>
            <a:p>
              <a:pPr algn="ctr"/>
              <a:r>
                <a:rPr lang="en-US" altLang="en-US" sz="2800">
                  <a:solidFill>
                    <a:srgbClr val="FF0000"/>
                  </a:solidFill>
                  <a:latin typeface="Times" panose="020B0500000000000000" pitchFamily="34" charset="0"/>
                  <a:ea typeface="Times" panose="020B0500000000000000" pitchFamily="34" charset="0"/>
                  <a:cs typeface="Times" panose="020B0500000000000000" pitchFamily="34" charset="0"/>
                </a:rPr>
                <a:t>Vận dụng</a:t>
              </a:r>
            </a:p>
          </p:txBody>
        </p:sp>
      </p:grpSp>
      <p:grpSp>
        <p:nvGrpSpPr>
          <p:cNvPr id="24" name="组合 23"/>
          <p:cNvGrpSpPr/>
          <p:nvPr/>
        </p:nvGrpSpPr>
        <p:grpSpPr>
          <a:xfrm>
            <a:off x="1647825" y="3190240"/>
            <a:ext cx="5429250" cy="664845"/>
            <a:chOff x="2709" y="5572"/>
            <a:chExt cx="8550" cy="1047"/>
          </a:xfrm>
        </p:grpSpPr>
        <p:sp>
          <p:nvSpPr>
            <p:cNvPr id="4" name="文本框 1"/>
            <p:cNvSpPr txBox="1">
              <a:spLocks noChangeArrowheads="1"/>
            </p:cNvSpPr>
            <p:nvPr/>
          </p:nvSpPr>
          <p:spPr bwMode="auto">
            <a:xfrm>
              <a:off x="2709" y="5572"/>
              <a:ext cx="8550" cy="628"/>
            </a:xfrm>
            <a:prstGeom prst="rect">
              <a:avLst/>
            </a:prstGeom>
            <a:noFill/>
            <a:ln w="317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lvl1pPr defTabSz="457200">
                <a:defRPr sz="2000">
                  <a:solidFill>
                    <a:schemeClr val="tx1"/>
                  </a:solidFill>
                  <a:latin typeface="Gill Sans MT" panose="020B0502020104020203" pitchFamily="34" charset="0"/>
                </a:defRPr>
              </a:lvl1pPr>
              <a:lvl2pPr marL="742950" indent="-285750" defTabSz="457200">
                <a:defRPr>
                  <a:solidFill>
                    <a:schemeClr val="tx1"/>
                  </a:solidFill>
                  <a:latin typeface="Gill Sans MT" panose="020B0502020104020203" pitchFamily="34" charset="0"/>
                </a:defRPr>
              </a:lvl2pPr>
              <a:lvl3pPr defTabSz="457200">
                <a:defRPr sz="1600">
                  <a:solidFill>
                    <a:schemeClr val="tx1"/>
                  </a:solidFill>
                  <a:latin typeface="Gill Sans MT" panose="020B0502020104020203" pitchFamily="34" charset="0"/>
                </a:defRPr>
              </a:lvl3pPr>
              <a:lvl4pPr defTabSz="457200">
                <a:defRPr sz="1400">
                  <a:solidFill>
                    <a:schemeClr val="tx1"/>
                  </a:solidFill>
                  <a:latin typeface="Gill Sans MT" panose="020B0502020104020203" pitchFamily="34" charset="0"/>
                </a:defRPr>
              </a:lvl4pPr>
              <a:lvl5pPr defTabSz="457200">
                <a:defRPr sz="1200">
                  <a:solidFill>
                    <a:schemeClr val="tx1"/>
                  </a:solidFill>
                  <a:latin typeface="Gill Sans MT" panose="020B0502020104020203" pitchFamily="34" charset="0"/>
                </a:defRPr>
              </a:lvl5pPr>
              <a:lvl6pPr defTabSz="457200" eaLnBrk="0" fontAlgn="base" hangingPunct="0">
                <a:spcAft>
                  <a:spcPct val="0"/>
                </a:spcAft>
                <a:defRPr sz="1200">
                  <a:solidFill>
                    <a:schemeClr val="tx1"/>
                  </a:solidFill>
                  <a:latin typeface="Gill Sans MT" panose="020B0502020104020203" pitchFamily="34" charset="0"/>
                </a:defRPr>
              </a:lvl6pPr>
              <a:lvl7pPr defTabSz="457200" eaLnBrk="0" fontAlgn="base" hangingPunct="0">
                <a:spcAft>
                  <a:spcPct val="0"/>
                </a:spcAft>
                <a:defRPr sz="1200">
                  <a:solidFill>
                    <a:schemeClr val="tx1"/>
                  </a:solidFill>
                  <a:latin typeface="Gill Sans MT" panose="020B0502020104020203" pitchFamily="34" charset="0"/>
                </a:defRPr>
              </a:lvl7pPr>
              <a:lvl8pPr defTabSz="457200" eaLnBrk="0" fontAlgn="base" hangingPunct="0">
                <a:spcAft>
                  <a:spcPct val="0"/>
                </a:spcAft>
                <a:defRPr sz="1200">
                  <a:solidFill>
                    <a:schemeClr val="tx1"/>
                  </a:solidFill>
                  <a:latin typeface="Gill Sans MT" panose="020B0502020104020203" pitchFamily="34" charset="0"/>
                </a:defRPr>
              </a:lvl8pPr>
              <a:lvl9pPr defTabSz="457200" eaLnBrk="0" fontAlgn="base" hangingPunct="0">
                <a:spcAft>
                  <a:spcPct val="0"/>
                </a:spcAft>
                <a:defRPr sz="1200">
                  <a:solidFill>
                    <a:schemeClr val="tx1"/>
                  </a:solidFill>
                  <a:latin typeface="Gill Sans MT" panose="020B0502020104020203" pitchFamily="34" charset="0"/>
                </a:defRPr>
              </a:lvl9pPr>
            </a:lstStyle>
            <a:p>
              <a:pPr algn="ctr"/>
              <a:r>
                <a:rPr lang="en-US" altLang="en-US" sz="2000">
                  <a:latin typeface="Times" panose="020B0500000000000000" pitchFamily="34" charset="0"/>
                  <a:ea typeface="Times" panose="020B0500000000000000" pitchFamily="34" charset="0"/>
                  <a:cs typeface="Times" panose="020B0500000000000000" pitchFamily="34" charset="0"/>
                </a:rPr>
                <a:t>Để đạt được</a:t>
              </a:r>
              <a:r>
                <a:rPr lang="vi-VN" altLang="en-US" sz="2000">
                  <a:latin typeface="Times" panose="020B0500000000000000" pitchFamily="34" charset="0"/>
                  <a:ea typeface="Times" panose="020B0500000000000000" pitchFamily="34" charset="0"/>
                  <a:cs typeface="Times" panose="020B0500000000000000" pitchFamily="34" charset="0"/>
                </a:rPr>
                <a:t> ước mong </a:t>
              </a:r>
              <a:r>
                <a:rPr lang="en-US" altLang="en-US" sz="2000">
                  <a:latin typeface="Times" panose="020B0500000000000000" pitchFamily="34" charset="0"/>
                  <a:ea typeface="Times" panose="020B0500000000000000" pitchFamily="34" charset="0"/>
                  <a:cs typeface="Times" panose="020B0500000000000000" pitchFamily="34" charset="0"/>
                </a:rPr>
                <a:t>đó em cần làm gì?</a:t>
              </a:r>
              <a:endParaRPr lang="en-US" altLang="en-US" sz="2000">
                <a:solidFill>
                  <a:srgbClr val="0000FF"/>
                </a:solidFill>
                <a:latin typeface="Times" panose="020B0500000000000000" pitchFamily="34" charset="0"/>
                <a:ea typeface="Times" panose="020B0500000000000000" pitchFamily="34" charset="0"/>
                <a:cs typeface="Times" panose="020B0500000000000000" pitchFamily="34" charset="0"/>
              </a:endParaRPr>
            </a:p>
          </p:txBody>
        </p:sp>
        <p:sp>
          <p:nvSpPr>
            <p:cNvPr id="23" name="文本框 22"/>
            <p:cNvSpPr txBox="1"/>
            <p:nvPr/>
          </p:nvSpPr>
          <p:spPr>
            <a:xfrm>
              <a:off x="3241" y="6183"/>
              <a:ext cx="7485" cy="436"/>
            </a:xfrm>
            <a:prstGeom prst="rect">
              <a:avLst/>
            </a:prstGeom>
            <a:noFill/>
          </p:spPr>
          <p:txBody>
            <a:bodyPr wrap="square" rtlCol="0">
              <a:spAutoFit/>
            </a:bodyPr>
            <a:lstStyle/>
            <a:p>
              <a:pPr algn="ctr"/>
              <a:endParaRPr lang="zh-CN" altLang="en-US" sz="1200">
                <a:sym typeface="+mn-ea"/>
              </a:endParaRPr>
            </a:p>
          </p:txBody>
        </p:sp>
      </p:grpSp>
      <p:pic>
        <p:nvPicPr>
          <p:cNvPr id="26" name="图片 25" descr="卡通人物&#10;&#10;中度可信度描述已自动生成"/>
          <p:cNvPicPr>
            <a:picLocks noChangeAspect="1"/>
          </p:cNvPicPr>
          <p:nvPr>
            <p:custDataLst>
              <p:tags r:id="rId2"/>
            </p:custDataLst>
          </p:nvPr>
        </p:nvPicPr>
        <p:blipFill>
          <a:blip r:embed="rId6" cstate="email"/>
          <a:stretch>
            <a:fillRect/>
          </a:stretch>
        </p:blipFill>
        <p:spPr>
          <a:xfrm>
            <a:off x="287150" y="128336"/>
            <a:ext cx="2273871" cy="227387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373505" y="1415415"/>
            <a:ext cx="4208780" cy="2273300"/>
            <a:chOff x="-213" y="0"/>
            <a:chExt cx="6628" cy="3580"/>
          </a:xfrm>
        </p:grpSpPr>
        <p:sp>
          <p:nvSpPr>
            <p:cNvPr id="8" name="圆角矩形 7"/>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5F7700"/>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6" name="圆角矩形 5"/>
            <p:cNvSpPr/>
            <p:nvPr/>
          </p:nvSpPr>
          <p:spPr>
            <a:xfrm>
              <a:off x="1365" y="152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5F7700"/>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pic>
          <p:nvPicPr>
            <p:cNvPr id="26" name="图片 25" descr="卡通人物&#10;&#10;中度可信度描述已自动生成"/>
            <p:cNvPicPr>
              <a:picLocks noChangeAspect="1"/>
            </p:cNvPicPr>
            <p:nvPr>
              <p:custDataLst>
                <p:tags r:id="rId4"/>
              </p:custDataLst>
            </p:nvPr>
          </p:nvPicPr>
          <p:blipFill>
            <a:blip r:embed="rId8" cstate="email"/>
            <a:stretch>
              <a:fillRect/>
            </a:stretch>
          </p:blipFill>
          <p:spPr>
            <a:xfrm rot="840000">
              <a:off x="-213" y="0"/>
              <a:ext cx="3581" cy="3581"/>
            </a:xfrm>
            <a:prstGeom prst="rect">
              <a:avLst/>
            </a:prstGeom>
          </p:spPr>
        </p:pic>
      </p:grpSp>
      <p:grpSp>
        <p:nvGrpSpPr>
          <p:cNvPr id="17" name="组合 16"/>
          <p:cNvGrpSpPr/>
          <p:nvPr/>
        </p:nvGrpSpPr>
        <p:grpSpPr>
          <a:xfrm>
            <a:off x="5967095" y="1415415"/>
            <a:ext cx="4208780" cy="2273300"/>
            <a:chOff x="-213" y="0"/>
            <a:chExt cx="6628" cy="3580"/>
          </a:xfrm>
        </p:grpSpPr>
        <p:sp>
          <p:nvSpPr>
            <p:cNvPr id="18" name="圆角矩形 17"/>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5F7700"/>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9" name="圆角矩形 18"/>
            <p:cNvSpPr/>
            <p:nvPr/>
          </p:nvSpPr>
          <p:spPr>
            <a:xfrm>
              <a:off x="1365" y="1525"/>
              <a:ext cx="4943" cy="1212"/>
            </a:xfrm>
            <a:prstGeom prst="roundRect">
              <a:avLst>
                <a:gd name="adj" fmla="val 50000"/>
              </a:avLst>
            </a:prstGeom>
            <a:solidFill>
              <a:srgbClr val="5F77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A0CC3F"/>
                  </a:solidFill>
                  <a:effectLst/>
                  <a:latin typeface="字魂189号-星岩乐黑体" panose="00000500000000000000" charset="-122"/>
                  <a:ea typeface="字魂189号-星岩乐黑体" panose="00000500000000000000" charset="-122"/>
                  <a:cs typeface="Open Sans Light" pitchFamily="34" charset="0"/>
                  <a:sym typeface="+mn-lt"/>
                </a:rPr>
                <a:t>现象</a:t>
              </a:r>
            </a:p>
          </p:txBody>
        </p:sp>
        <p:pic>
          <p:nvPicPr>
            <p:cNvPr id="20" name="图片 19" descr="卡通人物&#10;&#10;中度可信度描述已自动生成"/>
            <p:cNvPicPr>
              <a:picLocks noChangeAspect="1"/>
            </p:cNvPicPr>
            <p:nvPr>
              <p:custDataLst>
                <p:tags r:id="rId3"/>
              </p:custDataLst>
            </p:nvPr>
          </p:nvPicPr>
          <p:blipFill>
            <a:blip r:embed="rId8" cstate="email"/>
            <a:stretch>
              <a:fillRect/>
            </a:stretch>
          </p:blipFill>
          <p:spPr>
            <a:xfrm rot="840000">
              <a:off x="-213" y="0"/>
              <a:ext cx="3581" cy="3581"/>
            </a:xfrm>
            <a:prstGeom prst="rect">
              <a:avLst/>
            </a:prstGeom>
          </p:spPr>
        </p:pic>
      </p:grpSp>
      <p:grpSp>
        <p:nvGrpSpPr>
          <p:cNvPr id="21" name="组合 20"/>
          <p:cNvGrpSpPr/>
          <p:nvPr/>
        </p:nvGrpSpPr>
        <p:grpSpPr>
          <a:xfrm>
            <a:off x="1230630" y="3463290"/>
            <a:ext cx="4208780" cy="2273300"/>
            <a:chOff x="-213" y="0"/>
            <a:chExt cx="6628" cy="3580"/>
          </a:xfrm>
        </p:grpSpPr>
        <p:sp>
          <p:nvSpPr>
            <p:cNvPr id="22" name="圆角矩形 21"/>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A0CC3F"/>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3" name="圆角矩形 22"/>
            <p:cNvSpPr/>
            <p:nvPr/>
          </p:nvSpPr>
          <p:spPr>
            <a:xfrm>
              <a:off x="1365" y="1525"/>
              <a:ext cx="4943" cy="1212"/>
            </a:xfrm>
            <a:prstGeom prst="roundRect">
              <a:avLst>
                <a:gd name="adj" fmla="val 50000"/>
              </a:avLst>
            </a:prstGeom>
            <a:solidFill>
              <a:srgbClr val="5F77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A0CC3F"/>
                  </a:solidFill>
                  <a:effectLst/>
                  <a:latin typeface="字魂189号-星岩乐黑体" panose="00000500000000000000" charset="-122"/>
                  <a:ea typeface="字魂189号-星岩乐黑体" panose="00000500000000000000" charset="-122"/>
                  <a:cs typeface="Open Sans Light" pitchFamily="34" charset="0"/>
                  <a:sym typeface="+mn-lt"/>
                </a:rPr>
                <a:t>建议</a:t>
              </a:r>
            </a:p>
          </p:txBody>
        </p:sp>
        <p:pic>
          <p:nvPicPr>
            <p:cNvPr id="24" name="图片 23" descr="卡通人物&#10;&#10;中度可信度描述已自动生成"/>
            <p:cNvPicPr>
              <a:picLocks noChangeAspect="1"/>
            </p:cNvPicPr>
            <p:nvPr>
              <p:custDataLst>
                <p:tags r:id="rId2"/>
              </p:custDataLst>
            </p:nvPr>
          </p:nvPicPr>
          <p:blipFill>
            <a:blip r:embed="rId8" cstate="email"/>
            <a:stretch>
              <a:fillRect/>
            </a:stretch>
          </p:blipFill>
          <p:spPr>
            <a:xfrm rot="840000">
              <a:off x="-213" y="0"/>
              <a:ext cx="3581" cy="3581"/>
            </a:xfrm>
            <a:prstGeom prst="rect">
              <a:avLst/>
            </a:prstGeom>
          </p:spPr>
        </p:pic>
      </p:grpSp>
      <p:grpSp>
        <p:nvGrpSpPr>
          <p:cNvPr id="25" name="组合 24"/>
          <p:cNvGrpSpPr/>
          <p:nvPr/>
        </p:nvGrpSpPr>
        <p:grpSpPr>
          <a:xfrm>
            <a:off x="5824220" y="3463290"/>
            <a:ext cx="4208780" cy="2273300"/>
            <a:chOff x="-213" y="0"/>
            <a:chExt cx="6628" cy="3580"/>
          </a:xfrm>
        </p:grpSpPr>
        <p:sp>
          <p:nvSpPr>
            <p:cNvPr id="27" name="圆角矩形 26"/>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5F7700"/>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8" name="圆角矩形 27"/>
            <p:cNvSpPr/>
            <p:nvPr/>
          </p:nvSpPr>
          <p:spPr>
            <a:xfrm>
              <a:off x="1365" y="152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5F7700"/>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pic>
          <p:nvPicPr>
            <p:cNvPr id="29" name="图片 28" descr="卡通人物&#10;&#10;中度可信度描述已自动生成"/>
            <p:cNvPicPr>
              <a:picLocks noChangeAspect="1"/>
            </p:cNvPicPr>
            <p:nvPr>
              <p:custDataLst>
                <p:tags r:id="rId1"/>
              </p:custDataLst>
            </p:nvPr>
          </p:nvPicPr>
          <p:blipFill>
            <a:blip r:embed="rId8" cstate="email"/>
            <a:stretch>
              <a:fillRect/>
            </a:stretch>
          </p:blipFill>
          <p:spPr>
            <a:xfrm rot="840000">
              <a:off x="-213" y="0"/>
              <a:ext cx="3581" cy="3581"/>
            </a:xfrm>
            <a:prstGeom prst="rect">
              <a:avLst/>
            </a:prstGeom>
          </p:spPr>
        </p:pic>
      </p:grpSp>
      <p:grpSp>
        <p:nvGrpSpPr>
          <p:cNvPr id="30" name="组合 29"/>
          <p:cNvGrpSpPr/>
          <p:nvPr/>
        </p:nvGrpSpPr>
        <p:grpSpPr>
          <a:xfrm>
            <a:off x="3888725" y="436202"/>
            <a:ext cx="4338320" cy="553998"/>
            <a:chOff x="4394518" y="1558437"/>
            <a:chExt cx="4338320" cy="553998"/>
          </a:xfrm>
        </p:grpSpPr>
        <p:cxnSp>
          <p:nvCxnSpPr>
            <p:cNvPr id="31" name="直接连接符 30"/>
            <p:cNvCxnSpPr/>
            <p:nvPr/>
          </p:nvCxnSpPr>
          <p:spPr>
            <a:xfrm>
              <a:off x="4394518" y="1831975"/>
              <a:ext cx="4338320" cy="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5596891" y="1558437"/>
              <a:ext cx="1933575" cy="553998"/>
            </a:xfrm>
            <a:prstGeom prst="rect">
              <a:avLst/>
            </a:prstGeom>
            <a:solidFill>
              <a:srgbClr val="FDFADE"/>
            </a:solidFill>
          </p:spPr>
          <p:txBody>
            <a:bodyPr wrap="square" lIns="91440" tIns="45720" rIns="91440" bIns="45720">
              <a:spAutoFit/>
            </a:bodyPr>
            <a:lstStyle/>
            <a:p>
              <a:pPr algn="ctr" defTabSz="968807" eaLnBrk="1" fontAlgn="auto" hangingPunct="1">
                <a:spcBef>
                  <a:spcPts val="0"/>
                </a:spcBef>
                <a:spcAft>
                  <a:spcPts val="0"/>
                </a:spcAft>
                <a:defRPr/>
              </a:pPr>
              <a:r>
                <a:rPr lang="en-US" sz="3000" b="1">
                  <a:ln/>
                  <a:solidFill>
                    <a:srgbClr val="6DC15F"/>
                  </a:solidFill>
                  <a:latin typeface="Times New Roman" panose="02020603050405020304" pitchFamily="18" charset="0"/>
                  <a:ea typeface="+mn-ea"/>
                  <a:cs typeface="Times New Roman" panose="02020603050405020304" pitchFamily="18" charset="0"/>
                </a:rPr>
                <a:t>Khởi động</a:t>
              </a:r>
              <a:endParaRPr lang="en-US" sz="3000" b="1" dirty="0">
                <a:ln/>
                <a:solidFill>
                  <a:srgbClr val="FF0000"/>
                </a:solidFill>
                <a:latin typeface="Times New Roman" panose="02020603050405020304" pitchFamily="18" charset="0"/>
                <a:ea typeface="+mn-ea"/>
                <a:cs typeface="Times New Roman" panose="02020603050405020304" pitchFamily="18" charset="0"/>
              </a:endParaRPr>
            </a:p>
          </p:txBody>
        </p:sp>
      </p:grpSp>
      <p:sp>
        <p:nvSpPr>
          <p:cNvPr id="33" name="Chủ đề">
            <a:extLst>
              <a:ext uri="{FF2B5EF4-FFF2-40B4-BE49-F238E27FC236}">
                <a16:creationId xmlns:a16="http://schemas.microsoft.com/office/drawing/2014/main" xmlns="" id="{966F064E-F862-035F-DC7D-8C69F5A3705B}"/>
              </a:ext>
            </a:extLst>
          </p:cNvPr>
          <p:cNvSpPr txBox="1">
            <a:spLocks/>
          </p:cNvSpPr>
          <p:nvPr/>
        </p:nvSpPr>
        <p:spPr bwMode="auto">
          <a:xfrm>
            <a:off x="588181" y="809346"/>
            <a:ext cx="5585119" cy="7696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7613">
              <a:spcBef>
                <a:spcPts val="1338"/>
              </a:spcBef>
              <a:buNone/>
            </a:pPr>
            <a:r>
              <a:rPr lang="vi-VN" altLang="en-US" sz="3200" b="1">
                <a:latin typeface="Times New Roman" panose="02020603050405020304" pitchFamily="18" charset="0"/>
                <a:ea typeface="等线" panose="02010600030101010101" pitchFamily="2" charset="-122"/>
                <a:cs typeface="Times New Roman" panose="02020603050405020304" pitchFamily="18" charset="0"/>
              </a:rPr>
              <a:t>ƯỚC MƠ TUỔI THƠ</a:t>
            </a:r>
          </a:p>
        </p:txBody>
      </p:sp>
      <p:sp>
        <p:nvSpPr>
          <p:cNvPr id="34" name="Nội dung">
            <a:extLst>
              <a:ext uri="{FF2B5EF4-FFF2-40B4-BE49-F238E27FC236}">
                <a16:creationId xmlns:a16="http://schemas.microsoft.com/office/drawing/2014/main" xmlns="" id="{FF0E0FE9-DB8F-FA28-EF3B-AA74435B7781}"/>
              </a:ext>
            </a:extLst>
          </p:cNvPr>
          <p:cNvSpPr txBox="1">
            <a:spLocks/>
          </p:cNvSpPr>
          <p:nvPr/>
        </p:nvSpPr>
        <p:spPr bwMode="auto">
          <a:xfrm>
            <a:off x="3110864" y="1303719"/>
            <a:ext cx="10569575" cy="50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7613">
              <a:spcBef>
                <a:spcPts val="1338"/>
              </a:spcBef>
            </a:pPr>
            <a:r>
              <a:rPr lang="pt-BR" altLang="en-US" sz="3000">
                <a:latin typeface="Times New Roman" panose="02020603050405020304" pitchFamily="18" charset="0"/>
                <a:ea typeface="等线" panose="02010600030101010101" pitchFamily="2" charset="-122"/>
                <a:cs typeface="Times New Roman" panose="02020603050405020304" pitchFamily="18" charset="0"/>
              </a:rPr>
              <a:t>Quan sát 3 bức tranh sau:</a:t>
            </a:r>
          </a:p>
        </p:txBody>
      </p:sp>
      <p:sp>
        <p:nvSpPr>
          <p:cNvPr id="35" name="Rectangle 1">
            <a:extLst>
              <a:ext uri="{FF2B5EF4-FFF2-40B4-BE49-F238E27FC236}">
                <a16:creationId xmlns:a16="http://schemas.microsoft.com/office/drawing/2014/main" xmlns="" id="{9443CA50-E740-6E31-5F27-63590C7C5BB4}"/>
              </a:ext>
            </a:extLst>
          </p:cNvPr>
          <p:cNvSpPr>
            <a:spLocks noChangeArrowheads="1"/>
          </p:cNvSpPr>
          <p:nvPr/>
        </p:nvSpPr>
        <p:spPr bwMode="auto">
          <a:xfrm>
            <a:off x="7752065" y="1285186"/>
            <a:ext cx="60960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r>
              <a:rPr lang="en-US" altLang="en-US" sz="2400">
                <a:solidFill>
                  <a:srgbClr val="000000"/>
                </a:solidFill>
                <a:latin typeface="OpenSans"/>
              </a:rPr>
              <a:t>Bức tranh vẽ gì?</a:t>
            </a:r>
          </a:p>
          <a:p>
            <a:pPr algn="just"/>
            <a:r>
              <a:rPr lang="en-US" altLang="en-US" sz="2400">
                <a:solidFill>
                  <a:srgbClr val="000000"/>
                </a:solidFill>
                <a:latin typeface="OpenSans"/>
              </a:rPr>
              <a:t>Bức tranh thể hiện ý nghĩa gì?</a:t>
            </a:r>
          </a:p>
          <a:p>
            <a:r>
              <a:rPr lang="en-US" altLang="en-US">
                <a:solidFill>
                  <a:srgbClr val="000000"/>
                </a:solidFill>
                <a:latin typeface="OpenSans"/>
              </a:rPr>
              <a:t/>
            </a:r>
            <a:br>
              <a:rPr lang="en-US" altLang="en-US">
                <a:solidFill>
                  <a:srgbClr val="000000"/>
                </a:solidFill>
                <a:latin typeface="OpenSans"/>
              </a:rPr>
            </a:br>
            <a:r>
              <a:rPr lang="en-US" altLang="en-US">
                <a:solidFill>
                  <a:srgbClr val="000000"/>
                </a:solidFill>
                <a:latin typeface="OpenSans"/>
              </a:rPr>
              <a:t/>
            </a:r>
            <a:br>
              <a:rPr lang="en-US" altLang="en-US">
                <a:solidFill>
                  <a:srgbClr val="000000"/>
                </a:solidFill>
                <a:latin typeface="OpenSans"/>
              </a:rPr>
            </a:br>
            <a:endParaRPr lang="en-US" altLang="en-US"/>
          </a:p>
        </p:txBody>
      </p:sp>
      <p:pic>
        <p:nvPicPr>
          <p:cNvPr id="36" name="Picture 17">
            <a:extLst>
              <a:ext uri="{FF2B5EF4-FFF2-40B4-BE49-F238E27FC236}">
                <a16:creationId xmlns:a16="http://schemas.microsoft.com/office/drawing/2014/main" xmlns="" id="{122B049F-B179-1CB8-3D2C-6FDAD183A0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2367" y="2352780"/>
            <a:ext cx="8785225"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Placeholder 7">
            <a:extLst>
              <a:ext uri="{FF2B5EF4-FFF2-40B4-BE49-F238E27FC236}">
                <a16:creationId xmlns:a16="http://schemas.microsoft.com/office/drawing/2014/main" xmlns="" id="{60891C7B-833A-E56F-66E7-F3F0F9FA0754}"/>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9261" r="9261"/>
          <a:stretch>
            <a:fillRect/>
          </a:stretch>
        </p:blipFill>
        <p:spPr bwMode="auto">
          <a:xfrm>
            <a:off x="0" y="-965200"/>
            <a:ext cx="12192000" cy="277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Nội dung">
            <a:extLst>
              <a:ext uri="{FF2B5EF4-FFF2-40B4-BE49-F238E27FC236}">
                <a16:creationId xmlns:a16="http://schemas.microsoft.com/office/drawing/2014/main" xmlns="" id="{F38827BD-A146-C049-C977-3F7A8D00B2D6}"/>
              </a:ext>
            </a:extLst>
          </p:cNvPr>
          <p:cNvSpPr>
            <a:spLocks noGrp="1"/>
          </p:cNvSpPr>
          <p:nvPr>
            <p:ph type="body" sz="quarter" idx="19"/>
          </p:nvPr>
        </p:nvSpPr>
        <p:spPr bwMode="auto">
          <a:xfrm>
            <a:off x="544513" y="103188"/>
            <a:ext cx="10569575" cy="50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defTabSz="1217613" eaLnBrk="1" hangingPunct="1">
              <a:spcBef>
                <a:spcPts val="1338"/>
              </a:spcBef>
            </a:pPr>
            <a:r>
              <a:rPr altLang="en-US" sz="3000">
                <a:latin typeface="Times New Roman" panose="02020603050405020304" pitchFamily="18" charset="0"/>
                <a:ea typeface="等线" panose="02010600030101010101" pitchFamily="2" charset="-122"/>
                <a:cs typeface="Times New Roman" panose="02020603050405020304" pitchFamily="18" charset="0"/>
              </a:rPr>
              <a:t>Quan sát 3 bức tranh sau:</a:t>
            </a:r>
          </a:p>
        </p:txBody>
      </p:sp>
      <p:pic>
        <p:nvPicPr>
          <p:cNvPr id="14340" name="Picture 17">
            <a:extLst>
              <a:ext uri="{FF2B5EF4-FFF2-40B4-BE49-F238E27FC236}">
                <a16:creationId xmlns:a16="http://schemas.microsoft.com/office/drawing/2014/main" xmlns="" id="{D87BDC6E-A450-78D4-A688-F17189728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75" y="1182688"/>
            <a:ext cx="878522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
            <a:extLst>
              <a:ext uri="{FF2B5EF4-FFF2-40B4-BE49-F238E27FC236}">
                <a16:creationId xmlns:a16="http://schemas.microsoft.com/office/drawing/2014/main" xmlns="" id="{898685E7-16B5-8A19-DDA7-71F37B8E0D26}"/>
              </a:ext>
            </a:extLst>
          </p:cNvPr>
          <p:cNvSpPr>
            <a:spLocks noChangeArrowheads="1"/>
          </p:cNvSpPr>
          <p:nvPr/>
        </p:nvSpPr>
        <p:spPr bwMode="auto">
          <a:xfrm>
            <a:off x="5135563" y="103188"/>
            <a:ext cx="6096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r>
              <a:rPr lang="en-US" altLang="en-US" sz="2400">
                <a:solidFill>
                  <a:srgbClr val="000000"/>
                </a:solidFill>
                <a:latin typeface="OpenSans"/>
              </a:rPr>
              <a:t>Bức tranh vẽ gì?</a:t>
            </a:r>
          </a:p>
          <a:p>
            <a:pPr algn="just"/>
            <a:r>
              <a:rPr lang="en-US" altLang="en-US" sz="2400">
                <a:solidFill>
                  <a:srgbClr val="000000"/>
                </a:solidFill>
                <a:latin typeface="OpenSans"/>
              </a:rPr>
              <a:t>Bức tranh thể hiện ý nghĩa gì?</a:t>
            </a:r>
          </a:p>
          <a:p>
            <a:r>
              <a:rPr lang="en-US" altLang="en-US" sz="2400">
                <a:solidFill>
                  <a:srgbClr val="000000"/>
                </a:solidFill>
                <a:latin typeface="OpenSans"/>
              </a:rPr>
              <a:t/>
            </a:r>
            <a:br>
              <a:rPr lang="en-US" altLang="en-US" sz="2400">
                <a:solidFill>
                  <a:srgbClr val="000000"/>
                </a:solidFill>
                <a:latin typeface="OpenSans"/>
              </a:rPr>
            </a:br>
            <a:r>
              <a:rPr lang="en-US" altLang="en-US" sz="2400">
                <a:solidFill>
                  <a:srgbClr val="000000"/>
                </a:solidFill>
                <a:latin typeface="OpenSans"/>
              </a:rPr>
              <a:t/>
            </a:r>
            <a:br>
              <a:rPr lang="en-US" altLang="en-US" sz="2400">
                <a:solidFill>
                  <a:srgbClr val="000000"/>
                </a:solidFill>
                <a:latin typeface="OpenSans"/>
              </a:rPr>
            </a:br>
            <a:endParaRPr lang="en-US" altLang="en-US" sz="2400"/>
          </a:p>
        </p:txBody>
      </p:sp>
      <p:sp>
        <p:nvSpPr>
          <p:cNvPr id="12" name="Text Placeholder 11">
            <a:extLst>
              <a:ext uri="{FF2B5EF4-FFF2-40B4-BE49-F238E27FC236}">
                <a16:creationId xmlns:a16="http://schemas.microsoft.com/office/drawing/2014/main" xmlns="" id="{BF5E9788-7C0B-282D-1869-7483C5F60195}"/>
              </a:ext>
            </a:extLst>
          </p:cNvPr>
          <p:cNvSpPr>
            <a:spLocks noGrp="1"/>
          </p:cNvSpPr>
          <p:nvPr>
            <p:ph type="body" sz="quarter" idx="15"/>
          </p:nvPr>
        </p:nvSpPr>
        <p:spPr>
          <a:xfrm>
            <a:off x="9121775" y="854075"/>
            <a:ext cx="828675" cy="387350"/>
          </a:xfrm>
        </p:spPr>
        <p:txBody>
          <a:bodyPr/>
          <a:lstStyle/>
          <a:p>
            <a:pPr>
              <a:defRPr/>
            </a:pPr>
            <a:endParaRPr/>
          </a:p>
        </p:txBody>
      </p:sp>
      <p:sp>
        <p:nvSpPr>
          <p:cNvPr id="14343" name="Rectangle 14">
            <a:extLst>
              <a:ext uri="{FF2B5EF4-FFF2-40B4-BE49-F238E27FC236}">
                <a16:creationId xmlns:a16="http://schemas.microsoft.com/office/drawing/2014/main" xmlns="" id="{2EC53301-73A4-4009-4ECB-1C006FD32DC0}"/>
              </a:ext>
            </a:extLst>
          </p:cNvPr>
          <p:cNvSpPr>
            <a:spLocks noChangeArrowheads="1"/>
          </p:cNvSpPr>
          <p:nvPr/>
        </p:nvSpPr>
        <p:spPr bwMode="auto">
          <a:xfrm>
            <a:off x="271463" y="3441700"/>
            <a:ext cx="1111408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r>
              <a:rPr lang="vi-VN" altLang="en-US" sz="2000">
                <a:solidFill>
                  <a:srgbClr val="FF0000"/>
                </a:solidFill>
                <a:latin typeface="Times New Roman" panose="02020603050405020304" pitchFamily="18" charset="0"/>
              </a:rPr>
              <a:t>Tranh 1: Bức tranh đầu tiên vẽ các bạn nhỏ đang dơ tay đỡ một chú chim bồ câu trắng, xung quanh là nhà cửa, cánh đồng. Chú chim bồ câu là biểu tượng của hòa bình, bức tranh muốn thể hiện ý nghĩa đó là chúng ta cần chung tay bảo vệ hòa bình.</a:t>
            </a:r>
          </a:p>
          <a:p>
            <a:pPr algn="just"/>
            <a:r>
              <a:rPr lang="vi-VN" altLang="en-US" sz="2000">
                <a:solidFill>
                  <a:srgbClr val="0000FF"/>
                </a:solidFill>
                <a:latin typeface="Times New Roman" panose="02020603050405020304" pitchFamily="18" charset="0"/>
              </a:rPr>
              <a:t>Tranh 2: Bức tranh thứ hai vẽ ba bạn nhỏ ở trung tâm và các đất nước lớn trên thế giới bao quanh. Bức tranh thể hiện một ý nghĩa đó là sự hòa hợp, đoàn kết của tất cả các đất nước, tất cả các quốc gia trên thế giới.</a:t>
            </a:r>
          </a:p>
          <a:p>
            <a:pPr algn="just"/>
            <a:r>
              <a:rPr lang="vi-VN" altLang="en-US" sz="2000" b="1">
                <a:solidFill>
                  <a:srgbClr val="EB2B05"/>
                </a:solidFill>
                <a:latin typeface="Times New Roman" panose="02020603050405020304" pitchFamily="18" charset="0"/>
              </a:rPr>
              <a:t>Tranh 3: Bức tranh số ba vẽ một vầng trăng và một ngôi sao đang tươi cười. Trăng và sao như hai người bạn thân thiết đang nô đùa cùng nhau. Vì vậy, bức tranh thể hiện ý nghĩa đó là chúng ta hãy luôn yêu thương, đùm bọc lẫn nhau trong cuộc sống.</a:t>
            </a:r>
          </a:p>
          <a:p>
            <a:r>
              <a:rPr lang="vi-VN" altLang="en-US">
                <a:solidFill>
                  <a:srgbClr val="000000"/>
                </a:solidFill>
                <a:latin typeface="OpenSans"/>
              </a:rPr>
              <a:t/>
            </a:r>
            <a:br>
              <a:rPr lang="vi-VN" altLang="en-US">
                <a:solidFill>
                  <a:srgbClr val="000000"/>
                </a:solidFill>
                <a:latin typeface="OpenSans"/>
              </a:rPr>
            </a:br>
            <a:r>
              <a:rPr lang="vi-VN" altLang="en-US">
                <a:solidFill>
                  <a:srgbClr val="000000"/>
                </a:solidFill>
                <a:latin typeface="OpenSans"/>
              </a:rPr>
              <a:t/>
            </a:r>
            <a:br>
              <a:rPr lang="vi-VN" altLang="en-US">
                <a:solidFill>
                  <a:srgbClr val="000000"/>
                </a:solidFill>
                <a:latin typeface="OpenSans"/>
              </a:rPr>
            </a:br>
            <a:endParaRPr lang="en-US" altLang="en-US"/>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Effect transition="in" filter="fade">
                                      <p:cBhvr>
                                        <p:cTn id="7" dur="500"/>
                                        <p:tgtEl>
                                          <p:spTgt spid="143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43">
                                            <p:txEl>
                                              <p:pRg st="1" end="1"/>
                                            </p:txEl>
                                          </p:spTgt>
                                        </p:tgtEl>
                                        <p:attrNameLst>
                                          <p:attrName>style.visibility</p:attrName>
                                        </p:attrNameLst>
                                      </p:cBhvr>
                                      <p:to>
                                        <p:strVal val="visible"/>
                                      </p:to>
                                    </p:set>
                                    <p:animEffect transition="in" filter="fade">
                                      <p:cBhvr>
                                        <p:cTn id="12" dur="500"/>
                                        <p:tgtEl>
                                          <p:spTgt spid="143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343">
                                            <p:txEl>
                                              <p:pRg st="2" end="2"/>
                                            </p:txEl>
                                          </p:spTgt>
                                        </p:tgtEl>
                                        <p:attrNameLst>
                                          <p:attrName>style.visibility</p:attrName>
                                        </p:attrNameLst>
                                      </p:cBhvr>
                                      <p:to>
                                        <p:strVal val="visible"/>
                                      </p:to>
                                    </p:set>
                                    <p:animEffect transition="in" filter="fade">
                                      <p:cBhvr>
                                        <p:cTn id="17" dur="500"/>
                                        <p:tgtEl>
                                          <p:spTgt spid="143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798416" y="1823594"/>
            <a:ext cx="7089775" cy="707886"/>
          </a:xfrm>
          <a:prstGeom prst="rect">
            <a:avLst/>
          </a:prstGeom>
          <a:noFill/>
        </p:spPr>
        <p:txBody>
          <a:bodyPr lIns="91440" tIns="45720" rIns="91440" bIns="45720">
            <a:spAutoFit/>
          </a:bodyPr>
          <a:lstStyle/>
          <a:p>
            <a:pPr algn="ctr" defTabSz="1217613">
              <a:spcBef>
                <a:spcPts val="1338"/>
              </a:spcBef>
            </a:pPr>
            <a:r>
              <a:rPr lang="vi-VN" altLang="en-US" sz="4000" b="1">
                <a:latin typeface="Times New Roman" panose="02020603050405020304" pitchFamily="18" charset="0"/>
                <a:ea typeface="等线" panose="02010600030101010101" pitchFamily="2" charset="-122"/>
                <a:cs typeface="Times New Roman" panose="02020603050405020304" pitchFamily="18" charset="0"/>
              </a:rPr>
              <a:t>ƯỚC MƠ TUỔI THƠ</a:t>
            </a:r>
          </a:p>
        </p:txBody>
      </p:sp>
      <p:grpSp>
        <p:nvGrpSpPr>
          <p:cNvPr id="9" name="组合 8"/>
          <p:cNvGrpSpPr/>
          <p:nvPr/>
        </p:nvGrpSpPr>
        <p:grpSpPr>
          <a:xfrm>
            <a:off x="2174143" y="1224427"/>
            <a:ext cx="4338320" cy="521970"/>
            <a:chOff x="4394518" y="1558437"/>
            <a:chExt cx="4338320" cy="521970"/>
          </a:xfrm>
        </p:grpSpPr>
        <p:cxnSp>
          <p:nvCxnSpPr>
            <p:cNvPr id="12" name="直接连接符 11"/>
            <p:cNvCxnSpPr/>
            <p:nvPr/>
          </p:nvCxnSpPr>
          <p:spPr>
            <a:xfrm>
              <a:off x="4394518" y="1831975"/>
              <a:ext cx="4338320" cy="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354955" y="1558437"/>
              <a:ext cx="2417445" cy="521970"/>
            </a:xfrm>
            <a:prstGeom prst="rect">
              <a:avLst/>
            </a:prstGeom>
            <a:solidFill>
              <a:srgbClr val="FDFADE"/>
            </a:solidFill>
          </p:spPr>
          <p:txBody>
            <a:bodyPr wrap="square" lIns="91440" tIns="45720" rIns="91440" bIns="45720">
              <a:spAutoFit/>
            </a:bodyPr>
            <a:lstStyle/>
            <a:p>
              <a:pPr algn="dist" fontAlgn="auto">
                <a:defRPr/>
              </a:pPr>
              <a:r>
                <a:rPr lang="zh-CN" altLang="en-US" sz="2800" b="1" noProof="1">
                  <a:solidFill>
                    <a:srgbClr val="5F7700"/>
                  </a:solidFill>
                  <a:latin typeface="字魂189号-星岩乐黑体" panose="00000500000000000000" charset="-122"/>
                  <a:ea typeface="字魂189号-星岩乐黑体" panose="00000500000000000000" charset="-122"/>
                  <a:cs typeface="Open Sans Light" pitchFamily="34" charset="0"/>
                  <a:sym typeface="+mn-lt"/>
                </a:rPr>
                <a:t>第一小部分</a:t>
              </a:r>
            </a:p>
          </p:txBody>
        </p:sp>
      </p:grpSp>
      <p:grpSp>
        <p:nvGrpSpPr>
          <p:cNvPr id="24" name="组合 23"/>
          <p:cNvGrpSpPr/>
          <p:nvPr/>
        </p:nvGrpSpPr>
        <p:grpSpPr>
          <a:xfrm>
            <a:off x="1647825" y="3190240"/>
            <a:ext cx="5429250" cy="664845"/>
            <a:chOff x="2709" y="5572"/>
            <a:chExt cx="8550" cy="1047"/>
          </a:xfrm>
        </p:grpSpPr>
        <p:sp>
          <p:nvSpPr>
            <p:cNvPr id="4" name="文本框 1"/>
            <p:cNvSpPr txBox="1">
              <a:spLocks noChangeArrowheads="1"/>
            </p:cNvSpPr>
            <p:nvPr/>
          </p:nvSpPr>
          <p:spPr bwMode="auto">
            <a:xfrm>
              <a:off x="2709" y="5572"/>
              <a:ext cx="8550" cy="628"/>
            </a:xfrm>
            <a:prstGeom prst="rect">
              <a:avLst/>
            </a:prstGeom>
            <a:noFill/>
            <a:ln w="317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spAutoFit/>
            </a:bodyPr>
            <a:lstStyle>
              <a:lvl1pPr defTabSz="457200">
                <a:defRPr sz="2000">
                  <a:solidFill>
                    <a:schemeClr val="tx1"/>
                  </a:solidFill>
                  <a:latin typeface="Gill Sans MT" panose="020B0502020104020203" pitchFamily="34" charset="0"/>
                </a:defRPr>
              </a:lvl1pPr>
              <a:lvl2pPr marL="742950" indent="-285750" defTabSz="457200">
                <a:defRPr>
                  <a:solidFill>
                    <a:schemeClr val="tx1"/>
                  </a:solidFill>
                  <a:latin typeface="Gill Sans MT" panose="020B0502020104020203" pitchFamily="34" charset="0"/>
                </a:defRPr>
              </a:lvl2pPr>
              <a:lvl3pPr defTabSz="457200">
                <a:defRPr sz="1600">
                  <a:solidFill>
                    <a:schemeClr val="tx1"/>
                  </a:solidFill>
                  <a:latin typeface="Gill Sans MT" panose="020B0502020104020203" pitchFamily="34" charset="0"/>
                </a:defRPr>
              </a:lvl3pPr>
              <a:lvl4pPr defTabSz="457200">
                <a:defRPr sz="1400">
                  <a:solidFill>
                    <a:schemeClr val="tx1"/>
                  </a:solidFill>
                  <a:latin typeface="Gill Sans MT" panose="020B0502020104020203" pitchFamily="34" charset="0"/>
                </a:defRPr>
              </a:lvl4pPr>
              <a:lvl5pPr defTabSz="457200">
                <a:defRPr sz="1200">
                  <a:solidFill>
                    <a:schemeClr val="tx1"/>
                  </a:solidFill>
                  <a:latin typeface="Gill Sans MT" panose="020B0502020104020203" pitchFamily="34" charset="0"/>
                </a:defRPr>
              </a:lvl5pPr>
              <a:lvl6pPr defTabSz="457200" eaLnBrk="0" fontAlgn="base" hangingPunct="0">
                <a:spcAft>
                  <a:spcPct val="0"/>
                </a:spcAft>
                <a:defRPr sz="1200">
                  <a:solidFill>
                    <a:schemeClr val="tx1"/>
                  </a:solidFill>
                  <a:latin typeface="Gill Sans MT" panose="020B0502020104020203" pitchFamily="34" charset="0"/>
                </a:defRPr>
              </a:lvl6pPr>
              <a:lvl7pPr defTabSz="457200" eaLnBrk="0" fontAlgn="base" hangingPunct="0">
                <a:spcAft>
                  <a:spcPct val="0"/>
                </a:spcAft>
                <a:defRPr sz="1200">
                  <a:solidFill>
                    <a:schemeClr val="tx1"/>
                  </a:solidFill>
                  <a:latin typeface="Gill Sans MT" panose="020B0502020104020203" pitchFamily="34" charset="0"/>
                </a:defRPr>
              </a:lvl7pPr>
              <a:lvl8pPr defTabSz="457200" eaLnBrk="0" fontAlgn="base" hangingPunct="0">
                <a:spcAft>
                  <a:spcPct val="0"/>
                </a:spcAft>
                <a:defRPr sz="1200">
                  <a:solidFill>
                    <a:schemeClr val="tx1"/>
                  </a:solidFill>
                  <a:latin typeface="Gill Sans MT" panose="020B0502020104020203" pitchFamily="34" charset="0"/>
                </a:defRPr>
              </a:lvl8pPr>
              <a:lvl9pPr defTabSz="457200" eaLnBrk="0" fontAlgn="base" hangingPunct="0">
                <a:spcAft>
                  <a:spcPct val="0"/>
                </a:spcAft>
                <a:defRPr sz="1200">
                  <a:solidFill>
                    <a:schemeClr val="tx1"/>
                  </a:solidFill>
                  <a:latin typeface="Gill Sans MT" panose="020B0502020104020203" pitchFamily="34" charset="0"/>
                </a:defRPr>
              </a:lvl9pPr>
            </a:lstStyle>
            <a:p>
              <a:pPr algn="ctr" eaLnBrk="1" hangingPunct="1"/>
              <a:r>
                <a:rPr lang="vi-VN" altLang="en-US">
                  <a:latin typeface="Times New Roman" panose="02020603050405020304" pitchFamily="18" charset="0"/>
                  <a:ea typeface="等线" panose="02010600030101010101" pitchFamily="2" charset="-122"/>
                  <a:cs typeface="Times New Roman" panose="02020603050405020304" pitchFamily="18" charset="0"/>
                </a:rPr>
                <a:t>Ý tưởng của mình</a:t>
              </a:r>
            </a:p>
          </p:txBody>
        </p:sp>
        <p:sp>
          <p:nvSpPr>
            <p:cNvPr id="23" name="文本框 22"/>
            <p:cNvSpPr txBox="1"/>
            <p:nvPr/>
          </p:nvSpPr>
          <p:spPr>
            <a:xfrm>
              <a:off x="3241" y="6183"/>
              <a:ext cx="7485" cy="436"/>
            </a:xfrm>
            <a:prstGeom prst="rect">
              <a:avLst/>
            </a:prstGeom>
            <a:noFill/>
          </p:spPr>
          <p:txBody>
            <a:bodyPr wrap="square" rtlCol="0">
              <a:spAutoFit/>
            </a:bodyPr>
            <a:lstStyle/>
            <a:p>
              <a:pPr algn="ctr"/>
              <a:endParaRPr lang="zh-CN" altLang="en-US" sz="1200">
                <a:sym typeface="+mn-ea"/>
              </a:endParaRPr>
            </a:p>
          </p:txBody>
        </p:sp>
      </p:grpSp>
      <p:pic>
        <p:nvPicPr>
          <p:cNvPr id="26" name="图片 25" descr="卡通人物&#10;&#10;中度可信度描述已自动生成"/>
          <p:cNvPicPr>
            <a:picLocks noChangeAspect="1"/>
          </p:cNvPicPr>
          <p:nvPr>
            <p:custDataLst>
              <p:tags r:id="rId2"/>
            </p:custDataLst>
          </p:nvPr>
        </p:nvPicPr>
        <p:blipFill>
          <a:blip r:embed="rId6" cstate="email"/>
          <a:stretch>
            <a:fillRect/>
          </a:stretch>
        </p:blipFill>
        <p:spPr>
          <a:xfrm>
            <a:off x="287150" y="128336"/>
            <a:ext cx="2273871" cy="227387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6">
            <a:extLst>
              <a:ext uri="{FF2B5EF4-FFF2-40B4-BE49-F238E27FC236}">
                <a16:creationId xmlns:a16="http://schemas.microsoft.com/office/drawing/2014/main" xmlns="" id="{14C8582E-16D6-9FE9-C3B6-3942606934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38700"/>
            <a:ext cx="121920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图片 8">
            <a:extLst>
              <a:ext uri="{FF2B5EF4-FFF2-40B4-BE49-F238E27FC236}">
                <a16:creationId xmlns:a16="http://schemas.microsoft.com/office/drawing/2014/main" xmlns="" id="{6E69CB6A-4F4F-B7C6-6D4A-C65D91EBFB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96275" y="3975100"/>
            <a:ext cx="3624263"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图片 15">
            <a:extLst>
              <a:ext uri="{FF2B5EF4-FFF2-40B4-BE49-F238E27FC236}">
                <a16:creationId xmlns:a16="http://schemas.microsoft.com/office/drawing/2014/main" xmlns="" id="{BC91D4AF-6DFC-4CA0-C67E-8C3EC91B4C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45575" y="130175"/>
            <a:ext cx="28749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D471B891-FE0D-C2AD-4817-52A462C3490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65338" y="144463"/>
            <a:ext cx="7796212"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9">
            <a:extLst>
              <a:ext uri="{FF2B5EF4-FFF2-40B4-BE49-F238E27FC236}">
                <a16:creationId xmlns:a16="http://schemas.microsoft.com/office/drawing/2014/main" xmlns="" id="{527CBCFC-868B-7F3F-E617-EE827CE051FE}"/>
              </a:ext>
            </a:extLst>
          </p:cNvPr>
          <p:cNvPicPr>
            <a:picLocks noChangeAspect="1"/>
          </p:cNvPicPr>
          <p:nvPr/>
        </p:nvPicPr>
        <p:blipFill>
          <a:blip r:embed="rId6">
            <a:extLst>
              <a:ext uri="{28A0092B-C50C-407E-A947-70E740481C1C}">
                <a14:useLocalDpi xmlns:a14="http://schemas.microsoft.com/office/drawing/2010/main" val="0"/>
              </a:ext>
            </a:extLst>
          </a:blip>
          <a:srcRect l="56471" t="36974" r="10977" b="32834"/>
          <a:stretch>
            <a:fillRect/>
          </a:stretch>
        </p:blipFill>
        <p:spPr bwMode="auto">
          <a:xfrm>
            <a:off x="4281488" y="1816100"/>
            <a:ext cx="3363912"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图片 15">
            <a:extLst>
              <a:ext uri="{FF2B5EF4-FFF2-40B4-BE49-F238E27FC236}">
                <a16:creationId xmlns:a16="http://schemas.microsoft.com/office/drawing/2014/main" xmlns="" id="{EC1E5DFA-10C3-8D43-2B5F-FFE16D2C02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225" y="130175"/>
            <a:ext cx="28749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65735" y="-90805"/>
            <a:ext cx="4209415" cy="2273935"/>
            <a:chOff x="-213" y="0"/>
            <a:chExt cx="6629" cy="3581"/>
          </a:xfrm>
        </p:grpSpPr>
        <p:sp>
          <p:nvSpPr>
            <p:cNvPr id="8" name="圆角矩形 7"/>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5F7700"/>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6" name="圆角矩形 5"/>
            <p:cNvSpPr/>
            <p:nvPr/>
          </p:nvSpPr>
          <p:spPr>
            <a:xfrm>
              <a:off x="1365" y="1525"/>
              <a:ext cx="5051"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90000"/>
                </a:lnSpc>
                <a:spcBef>
                  <a:spcPts val="1000"/>
                </a:spcBef>
                <a:buFont typeface="Arial" panose="020B0604020202020204" pitchFamily="34" charset="0"/>
                <a:buNone/>
              </a:pPr>
              <a:r>
                <a:rPr lang="en-US" altLang="en-US" sz="2100">
                  <a:solidFill>
                    <a:srgbClr val="FF0000"/>
                  </a:solidFill>
                  <a:latin typeface="Times New Roman" panose="02020603050405020304" pitchFamily="18" charset="0"/>
                  <a:cs typeface="Times New Roman" panose="02020603050405020304" pitchFamily="18" charset="0"/>
                </a:rPr>
                <a:t>Ý tưởng của mình</a:t>
              </a:r>
            </a:p>
          </p:txBody>
        </p:sp>
        <p:pic>
          <p:nvPicPr>
            <p:cNvPr id="26" name="图片 25" descr="卡通人物&#10;&#10;中度可信度描述已自动生成"/>
            <p:cNvPicPr>
              <a:picLocks noChangeAspect="1"/>
            </p:cNvPicPr>
            <p:nvPr>
              <p:custDataLst>
                <p:tags r:id="rId1"/>
              </p:custDataLst>
            </p:nvPr>
          </p:nvPicPr>
          <p:blipFill>
            <a:blip r:embed="rId5" cstate="email"/>
            <a:stretch>
              <a:fillRect/>
            </a:stretch>
          </p:blipFill>
          <p:spPr>
            <a:xfrm rot="840000">
              <a:off x="-213" y="0"/>
              <a:ext cx="3581" cy="3581"/>
            </a:xfrm>
            <a:prstGeom prst="rect">
              <a:avLst/>
            </a:prstGeom>
          </p:spPr>
        </p:pic>
      </p:grpSp>
      <p:grpSp>
        <p:nvGrpSpPr>
          <p:cNvPr id="16" name="组合 15"/>
          <p:cNvGrpSpPr/>
          <p:nvPr/>
        </p:nvGrpSpPr>
        <p:grpSpPr>
          <a:xfrm>
            <a:off x="2603500" y="1147445"/>
            <a:ext cx="7194550" cy="5165725"/>
            <a:chOff x="702" y="1997"/>
            <a:chExt cx="11330" cy="8135"/>
          </a:xfrm>
        </p:grpSpPr>
        <p:sp>
          <p:nvSpPr>
            <p:cNvPr id="15" name="云形 14"/>
            <p:cNvSpPr/>
            <p:nvPr/>
          </p:nvSpPr>
          <p:spPr>
            <a:xfrm>
              <a:off x="1220" y="2528"/>
              <a:ext cx="10812" cy="7604"/>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nvGrpSpPr>
            <p:cNvPr id="12" name="组合 11"/>
            <p:cNvGrpSpPr/>
            <p:nvPr/>
          </p:nvGrpSpPr>
          <p:grpSpPr>
            <a:xfrm>
              <a:off x="702" y="1997"/>
              <a:ext cx="11130" cy="7935"/>
              <a:chOff x="702" y="1997"/>
              <a:chExt cx="11130" cy="7935"/>
            </a:xfrm>
          </p:grpSpPr>
          <p:sp>
            <p:nvSpPr>
              <p:cNvPr id="11" name="云形 10"/>
              <p:cNvSpPr/>
              <p:nvPr/>
            </p:nvSpPr>
            <p:spPr>
              <a:xfrm>
                <a:off x="702" y="1997"/>
                <a:ext cx="11130" cy="7935"/>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sp>
            <p:nvSpPr>
              <p:cNvPr id="10" name="文本框 9"/>
              <p:cNvSpPr txBox="1"/>
              <p:nvPr/>
            </p:nvSpPr>
            <p:spPr>
              <a:xfrm>
                <a:off x="2279" y="3101"/>
                <a:ext cx="8620" cy="6252"/>
              </a:xfrm>
              <a:prstGeom prst="rect">
                <a:avLst/>
              </a:prstGeom>
              <a:noFill/>
            </p:spPr>
            <p:txBody>
              <a:bodyPr wrap="square" rtlCol="0">
                <a:spAutoFit/>
              </a:bodyPr>
              <a:lstStyle/>
              <a:p>
                <a:pPr algn="just"/>
                <a:r>
                  <a:rPr lang="en-US" altLang="en-US" sz="1400">
                    <a:latin typeface="Times New Roman" panose="02020603050405020304" pitchFamily="18" charset="0"/>
                    <a:cs typeface="Times New Roman" panose="02020603050405020304" pitchFamily="18" charset="0"/>
                  </a:rPr>
                  <a:t> </a:t>
                </a:r>
                <a:r>
                  <a:rPr lang="vi-VN" altLang="en-US" sz="1400">
                    <a:latin typeface="Times New Roman" panose="02020603050405020304" pitchFamily="18" charset="0"/>
                    <a:cs typeface="Times New Roman" panose="02020603050405020304" pitchFamily="18" charset="0"/>
                  </a:rPr>
                  <a:t>1. Một hôm, cô giáo dạy Mĩ thuật nói với cả lớp:</a:t>
                </a:r>
              </a:p>
              <a:p>
                <a:pPr algn="just"/>
                <a:r>
                  <a:rPr lang="vi-VN" altLang="en-US" sz="1400">
                    <a:latin typeface="Times New Roman" panose="02020603050405020304" pitchFamily="18" charset="0"/>
                    <a:cs typeface="Times New Roman" panose="02020603050405020304" pitchFamily="18" charset="0"/>
                  </a:rPr>
                  <a:t> - Nếu là nhà khoa học, các em sẽ chế tạo vật gì để giúp con người làm việc vui hơn? Bây giờ mỗi bạn hãy vẽ lại đồ vật mơ ước của mình nhé.</a:t>
                </a:r>
              </a:p>
              <a:p>
                <a:pPr algn="just"/>
                <a:r>
                  <a:rPr lang="en-US" altLang="en-US" sz="1400">
                    <a:latin typeface="Times New Roman" panose="02020603050405020304" pitchFamily="18" charset="0"/>
                    <a:cs typeface="Times New Roman" panose="02020603050405020304" pitchFamily="18" charset="0"/>
                  </a:rPr>
                  <a:t> </a:t>
                </a:r>
                <a:r>
                  <a:rPr lang="vi-VN" altLang="en-US" sz="1400">
                    <a:latin typeface="Times New Roman" panose="02020603050405020304" pitchFamily="18" charset="0"/>
                    <a:cs typeface="Times New Roman" panose="02020603050405020304" pitchFamily="18" charset="0"/>
                  </a:rPr>
                  <a:t>2. Vậy là cả lớp hào hứng vẽ. Bạn Tâm vẽ chiếc ô tô mềm như một quả bóng khổng lồ, vừa có đuôi cá để bơi vừa có đôi cánh để bay.</a:t>
                </a:r>
              </a:p>
              <a:p>
                <a:pPr algn="just"/>
                <a:r>
                  <a:rPr lang="vi-VN" altLang="en-US" sz="1400">
                    <a:latin typeface="Times New Roman" panose="02020603050405020304" pitchFamily="18" charset="0"/>
                    <a:cs typeface="Times New Roman" panose="02020603050405020304" pitchFamily="18" charset="0"/>
                  </a:rPr>
                  <a:t>- Ba con là lái xe. Chiếc xe có cánh sẽ giúp bà chở khách đi nhanh hơn.</a:t>
                </a:r>
              </a:p>
              <a:p>
                <a:pPr algn="just"/>
                <a:r>
                  <a:rPr lang="vi-VN" altLang="en-US" sz="1400">
                    <a:latin typeface="Times New Roman" panose="02020603050405020304" pitchFamily="18" charset="0"/>
                    <a:cs typeface="Times New Roman" panose="02020603050405020304" pitchFamily="18" charset="0"/>
                  </a:rPr>
                  <a:t>Sản phẩm của bạn lớp trưởng là một chú nhện có cánh để hái Xoài. Chú bay đến từng quả, nhả tơ gói những quả xoài thả vào giỏ. Một bạn gái vẽ chú rô bốt hình con ốc sên chuyên việc nhổ cỏ. Còn sản phẩm của bạn Minh là cái máy hình con cug khổng lồ, càng và chân máy đều có thể hút được những hạt lúa trên đồng.</a:t>
                </a:r>
              </a:p>
              <a:p>
                <a:pPr algn="just"/>
                <a:r>
                  <a:rPr lang="en-US" altLang="en-US" sz="1400">
                    <a:latin typeface="Times New Roman" panose="02020603050405020304" pitchFamily="18" charset="0"/>
                    <a:cs typeface="Times New Roman" panose="02020603050405020304" pitchFamily="18" charset="0"/>
                  </a:rPr>
                  <a:t>- </a:t>
                </a:r>
                <a:r>
                  <a:rPr lang="vi-VN" altLang="en-US" sz="1400">
                    <a:latin typeface="Times New Roman" panose="02020603050405020304" pitchFamily="18" charset="0"/>
                    <a:cs typeface="Times New Roman" panose="02020603050405020304" pitchFamily="18" charset="0"/>
                  </a:rPr>
                  <a:t>Có cái máy hút này, ba mẹ con sẽ thu hoạch lúa nhanh hơn. - Minh hào hứng.</a:t>
                </a:r>
                <a:endParaRPr lang="en-US" altLang="en-US" sz="1400">
                  <a:latin typeface="Times New Roman" panose="02020603050405020304" pitchFamily="18" charset="0"/>
                  <a:cs typeface="Times New Roman" panose="02020603050405020304" pitchFamily="18" charset="0"/>
                </a:endParaRPr>
              </a:p>
              <a:p>
                <a:r>
                  <a:rPr lang="en-US" altLang="en-US" sz="1400">
                    <a:latin typeface="Times New Roman" panose="02020603050405020304" pitchFamily="18" charset="0"/>
                    <a:cs typeface="Times New Roman" panose="02020603050405020304" pitchFamily="18" charset="0"/>
                  </a:rPr>
                  <a:t> </a:t>
                </a:r>
                <a:r>
                  <a:rPr lang="vi-VN" altLang="en-US" sz="1400">
                    <a:latin typeface="Times New Roman" panose="02020603050405020304" pitchFamily="18" charset="0"/>
                    <a:cs typeface="Times New Roman" panose="02020603050405020304" pitchFamily="18" charset="0"/>
                  </a:rPr>
                  <a:t>3. Cô giáo tươi cười bảo:</a:t>
                </a:r>
              </a:p>
              <a:p>
                <a:r>
                  <a:rPr lang="vi-VN" altLang="en-US" sz="1400">
                    <a:latin typeface="Times New Roman" panose="02020603050405020304" pitchFamily="18" charset="0"/>
                    <a:cs typeface="Times New Roman" panose="02020603050405020304" pitchFamily="18" charset="0"/>
                  </a:rPr>
                  <a:t>- Nếu chế tạo được những chiếc máy này, con người sẽ làm việc mà giống như là đang dắt thú cưng đi chơi vậy.</a:t>
                </a:r>
              </a:p>
              <a:p>
                <a:r>
                  <a:rPr lang="en-US" altLang="en-US" sz="1400">
                    <a:latin typeface="Times New Roman" panose="02020603050405020304" pitchFamily="18" charset="0"/>
                    <a:cs typeface="Times New Roman" panose="02020603050405020304" pitchFamily="18" charset="0"/>
                  </a:rPr>
                  <a:t>                                                                     </a:t>
                </a:r>
                <a:r>
                  <a:rPr lang="vi-VN" altLang="en-US" sz="1400" i="1">
                    <a:latin typeface="Times New Roman" panose="02020603050405020304" pitchFamily="18" charset="0"/>
                    <a:cs typeface="Times New Roman" panose="02020603050405020304" pitchFamily="18" charset="0"/>
                  </a:rPr>
                  <a:t>Võ Hồng Thắng</a:t>
                </a:r>
                <a:r>
                  <a:rPr lang="vi-VN" altLang="en-US" sz="1400">
                    <a:latin typeface="Times New Roman" panose="02020603050405020304" pitchFamily="18" charset="0"/>
                    <a:cs typeface="Times New Roman" panose="02020603050405020304" pitchFamily="18" charset="0"/>
                  </a:rPr>
                  <a:t/>
                </a:r>
                <a:br>
                  <a:rPr lang="vi-VN" altLang="en-US" sz="1400">
                    <a:latin typeface="Times New Roman" panose="02020603050405020304" pitchFamily="18" charset="0"/>
                    <a:cs typeface="Times New Roman" panose="02020603050405020304" pitchFamily="18" charset="0"/>
                  </a:rPr>
                </a:br>
                <a:endParaRPr lang="vi-VN" altLang="en-US" sz="1400">
                  <a:latin typeface="Times New Roman" panose="02020603050405020304" pitchFamily="18" charset="0"/>
                  <a:cs typeface="Times New Roman" panose="02020603050405020304" pitchFamily="18" charset="0"/>
                </a:endParaRPr>
              </a:p>
            </p:txBody>
          </p:sp>
        </p:grpSp>
      </p:grpSp>
      <p:pic>
        <p:nvPicPr>
          <p:cNvPr id="2" name="图片 1" descr="微信截图_20211009112938"/>
          <p:cNvPicPr>
            <a:picLocks noChangeAspect="1"/>
          </p:cNvPicPr>
          <p:nvPr/>
        </p:nvPicPr>
        <p:blipFill>
          <a:blip r:embed="rId6"/>
          <a:stretch>
            <a:fillRect/>
          </a:stretch>
        </p:blipFill>
        <p:spPr>
          <a:xfrm>
            <a:off x="779145" y="2456815"/>
            <a:ext cx="3195955" cy="3383280"/>
          </a:xfrm>
          <a:prstGeom prst="rect">
            <a:avLst/>
          </a:prstGeom>
        </p:spPr>
      </p:pic>
      <p:pic>
        <p:nvPicPr>
          <p:cNvPr id="3" name="图片 2" descr="微信截图_20211009113133"/>
          <p:cNvPicPr>
            <a:picLocks noChangeAspect="1"/>
          </p:cNvPicPr>
          <p:nvPr/>
        </p:nvPicPr>
        <p:blipFill>
          <a:blip r:embed="rId7"/>
          <a:stretch>
            <a:fillRect/>
          </a:stretch>
        </p:blipFill>
        <p:spPr>
          <a:xfrm>
            <a:off x="8735060" y="3014345"/>
            <a:ext cx="2143125" cy="31718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65735" y="-90805"/>
            <a:ext cx="4208780" cy="2273300"/>
            <a:chOff x="-213" y="0"/>
            <a:chExt cx="6628" cy="3580"/>
          </a:xfrm>
        </p:grpSpPr>
        <p:sp>
          <p:nvSpPr>
            <p:cNvPr id="8" name="圆角矩形 7"/>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5F7700"/>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6" name="圆角矩形 5"/>
            <p:cNvSpPr/>
            <p:nvPr/>
          </p:nvSpPr>
          <p:spPr>
            <a:xfrm>
              <a:off x="1365" y="152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90000"/>
                </a:lnSpc>
                <a:spcBef>
                  <a:spcPts val="1000"/>
                </a:spcBef>
                <a:buFont typeface="Arial" panose="020B0604020202020204" pitchFamily="34" charset="0"/>
                <a:buNone/>
              </a:pPr>
              <a:r>
                <a:rPr lang="en-US" altLang="en-US" sz="3200">
                  <a:solidFill>
                    <a:srgbClr val="FF0000"/>
                  </a:solidFill>
                  <a:latin typeface="Times New Roman" panose="02020603050405020304" pitchFamily="18" charset="0"/>
                  <a:cs typeface="Times New Roman" panose="02020603050405020304" pitchFamily="18" charset="0"/>
                </a:rPr>
                <a:t>Giọng đọc</a:t>
              </a:r>
            </a:p>
          </p:txBody>
        </p:sp>
        <p:pic>
          <p:nvPicPr>
            <p:cNvPr id="26" name="图片 25" descr="卡通人物&#10;&#10;中度可信度描述已自动生成"/>
            <p:cNvPicPr>
              <a:picLocks noChangeAspect="1"/>
            </p:cNvPicPr>
            <p:nvPr>
              <p:custDataLst>
                <p:tags r:id="rId1"/>
              </p:custDataLst>
            </p:nvPr>
          </p:nvPicPr>
          <p:blipFill>
            <a:blip r:embed="rId5" cstate="email"/>
            <a:stretch>
              <a:fillRect/>
            </a:stretch>
          </p:blipFill>
          <p:spPr>
            <a:xfrm rot="840000">
              <a:off x="-213" y="0"/>
              <a:ext cx="3581" cy="3581"/>
            </a:xfrm>
            <a:prstGeom prst="rect">
              <a:avLst/>
            </a:prstGeom>
          </p:spPr>
        </p:pic>
      </p:grpSp>
      <p:grpSp>
        <p:nvGrpSpPr>
          <p:cNvPr id="19" name="组合 18"/>
          <p:cNvGrpSpPr/>
          <p:nvPr/>
        </p:nvGrpSpPr>
        <p:grpSpPr>
          <a:xfrm>
            <a:off x="836295" y="1938655"/>
            <a:ext cx="10592435" cy="2390893"/>
            <a:chOff x="1317" y="3053"/>
            <a:chExt cx="16681" cy="3765"/>
          </a:xfrm>
        </p:grpSpPr>
        <p:grpSp>
          <p:nvGrpSpPr>
            <p:cNvPr id="16" name="组合 15"/>
            <p:cNvGrpSpPr/>
            <p:nvPr/>
          </p:nvGrpSpPr>
          <p:grpSpPr>
            <a:xfrm>
              <a:off x="1317" y="3053"/>
              <a:ext cx="16681" cy="3765"/>
              <a:chOff x="1020" y="2328"/>
              <a:chExt cx="11012" cy="7757"/>
            </a:xfrm>
          </p:grpSpPr>
          <p:sp>
            <p:nvSpPr>
              <p:cNvPr id="15" name="圆角矩形 14"/>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sp>
            <p:nvSpPr>
              <p:cNvPr id="14" name="圆角矩形 13"/>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sp>
          <p:nvSpPr>
            <p:cNvPr id="18" name="文本框 17"/>
            <p:cNvSpPr txBox="1"/>
            <p:nvPr/>
          </p:nvSpPr>
          <p:spPr>
            <a:xfrm>
              <a:off x="2352" y="3526"/>
              <a:ext cx="14612" cy="2250"/>
            </a:xfrm>
            <a:prstGeom prst="rect">
              <a:avLst/>
            </a:prstGeom>
            <a:noFill/>
          </p:spPr>
          <p:txBody>
            <a:bodyPr wrap="square" rtlCol="0">
              <a:spAutoFit/>
            </a:bodyPr>
            <a:lstStyle/>
            <a:p>
              <a:pPr>
                <a:lnSpc>
                  <a:spcPct val="150000"/>
                </a:lnSpc>
                <a:defRPr/>
              </a:pPr>
              <a:r>
                <a:rPr lang="vi-VN" sz="2000">
                  <a:solidFill>
                    <a:srgbClr val="000000"/>
                  </a:solidFill>
                  <a:latin typeface="+mj-lt"/>
                  <a:ea typeface="Calibri" panose="020F0502020204030204" pitchFamily="34" charset="0"/>
                  <a:cs typeface="Times New Roman" panose="02020603050405020304" pitchFamily="18" charset="0"/>
                </a:rPr>
                <a:t>Người dẫn truyền thong thả, giọng cô giáo ấm áp, thân thiện; giọng Tâm, Minh hào hứng  thể hiện niềm hi vọng;nhấn giọng khi đọc các từ ngữ hoạt động, đặc điểm (</a:t>
              </a:r>
              <a:r>
                <a:rPr lang="vi-VN" sz="2000" i="1">
                  <a:solidFill>
                    <a:srgbClr val="000000"/>
                  </a:solidFill>
                  <a:latin typeface="+mj-lt"/>
                  <a:ea typeface="Calibri" panose="020F0502020204030204" pitchFamily="34" charset="0"/>
                  <a:cs typeface="Times New Roman" panose="02020603050405020304" pitchFamily="18" charset="0"/>
                </a:rPr>
                <a:t>hào hứng. Mềm, nhanh, khổng lồ, tươi cười,…</a:t>
              </a:r>
              <a:r>
                <a:rPr lang="vi-VN" sz="2000">
                  <a:solidFill>
                    <a:srgbClr val="000000"/>
                  </a:solidFill>
                  <a:latin typeface="+mj-lt"/>
                  <a:ea typeface="Calibri" panose="020F0502020204030204" pitchFamily="34" charset="0"/>
                  <a:cs typeface="Times New Roman" panose="02020603050405020304" pitchFamily="18" charset="0"/>
                </a:rPr>
                <a:t>).</a:t>
              </a:r>
              <a:endParaRPr lang="en-US" sz="2000">
                <a:latin typeface="+mj-lt"/>
                <a:ea typeface="+mn-ea"/>
              </a:endParaRPr>
            </a:p>
          </p:txBody>
        </p:sp>
      </p:grpSp>
      <p:grpSp>
        <p:nvGrpSpPr>
          <p:cNvPr id="20" name="组合 19"/>
          <p:cNvGrpSpPr/>
          <p:nvPr/>
        </p:nvGrpSpPr>
        <p:grpSpPr>
          <a:xfrm>
            <a:off x="836295" y="4445635"/>
            <a:ext cx="7015480" cy="2058483"/>
            <a:chOff x="1317" y="3053"/>
            <a:chExt cx="9814" cy="3241"/>
          </a:xfrm>
        </p:grpSpPr>
        <p:grpSp>
          <p:nvGrpSpPr>
            <p:cNvPr id="21" name="组合 20"/>
            <p:cNvGrpSpPr/>
            <p:nvPr/>
          </p:nvGrpSpPr>
          <p:grpSpPr>
            <a:xfrm>
              <a:off x="1317" y="3053"/>
              <a:ext cx="9814" cy="3241"/>
              <a:chOff x="1020" y="2328"/>
              <a:chExt cx="6479" cy="6678"/>
            </a:xfrm>
          </p:grpSpPr>
          <p:sp>
            <p:nvSpPr>
              <p:cNvPr id="22" name="圆角矩形 21"/>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sp>
            <p:nvSpPr>
              <p:cNvPr id="23" name="圆角矩形 22"/>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sp>
          <p:nvSpPr>
            <p:cNvPr id="24" name="文本框 23"/>
            <p:cNvSpPr txBox="1"/>
            <p:nvPr/>
          </p:nvSpPr>
          <p:spPr>
            <a:xfrm>
              <a:off x="2036" y="3526"/>
              <a:ext cx="8112" cy="2512"/>
            </a:xfrm>
            <a:prstGeom prst="rect">
              <a:avLst/>
            </a:prstGeom>
            <a:noFill/>
          </p:spPr>
          <p:txBody>
            <a:bodyPr wrap="square" rtlCol="0">
              <a:spAutoFit/>
            </a:bodyPr>
            <a:lstStyle/>
            <a:p>
              <a:pPr algn="just">
                <a:lnSpc>
                  <a:spcPct val="120000"/>
                </a:lnSpc>
                <a:spcAft>
                  <a:spcPts val="800"/>
                </a:spcAft>
              </a:pPr>
              <a:r>
                <a:rPr lang="vi-VN"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Đoạn 1: Từ đầu đến </a:t>
              </a:r>
              <a:r>
                <a:rPr lang="vi-VN" altLang="en-US"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mơ ước của mình nhé</a:t>
              </a:r>
              <a:r>
                <a:rPr lang="vi-VN"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a:solidFill>
                  <a:srgbClr val="000000"/>
                </a:solidFill>
                <a:latin typeface="HP001 4 hàng"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vi-VN"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Đoạn 2:Tiếp theo đến </a:t>
              </a:r>
              <a:r>
                <a:rPr lang="vi-VN" altLang="en-US"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Minh hào hứng.</a:t>
              </a:r>
              <a:endParaRPr lang="en-US" altLang="en-US" sz="2400">
                <a:solidFill>
                  <a:srgbClr val="000000"/>
                </a:solidFill>
                <a:latin typeface="HP001 4 hàng"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vi-VN"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Đoạn 3: </a:t>
              </a:r>
              <a:r>
                <a:rPr lang="en-US"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 còn lại</a:t>
              </a:r>
              <a:r>
                <a:rPr lang="vi-VN" alt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a:solidFill>
                  <a:srgbClr val="000000"/>
                </a:solidFill>
                <a:latin typeface="HP001 4 hàng" pitchFamily="34" charset="0"/>
                <a:ea typeface="Calibri" panose="020F0502020204030204" pitchFamily="34" charset="0"/>
                <a:cs typeface="Times New Roman" panose="02020603050405020304" pitchFamily="18" charset="0"/>
              </a:endParaRPr>
            </a:p>
          </p:txBody>
        </p:sp>
      </p:grpSp>
      <p:pic>
        <p:nvPicPr>
          <p:cNvPr id="25" name="图片 24" descr="卡通人物&#10;&#10;描述已自动生成"/>
          <p:cNvPicPr>
            <a:picLocks noChangeAspect="1"/>
          </p:cNvPicPr>
          <p:nvPr/>
        </p:nvPicPr>
        <p:blipFill>
          <a:blip r:embed="rId6"/>
          <a:stretch>
            <a:fillRect/>
          </a:stretch>
        </p:blipFill>
        <p:spPr>
          <a:xfrm>
            <a:off x="7999095" y="3160395"/>
            <a:ext cx="2773045" cy="3697605"/>
          </a:xfrm>
          <a:prstGeom prst="rect">
            <a:avLst/>
          </a:prstGeom>
        </p:spPr>
      </p:pic>
      <p:sp>
        <p:nvSpPr>
          <p:cNvPr id="27" name="Tên bài">
            <a:extLst>
              <a:ext uri="{FF2B5EF4-FFF2-40B4-BE49-F238E27FC236}">
                <a16:creationId xmlns:a16="http://schemas.microsoft.com/office/drawing/2014/main" xmlns="" id="{80CB2C7E-7C30-668B-3F27-7588888484B6}"/>
              </a:ext>
            </a:extLst>
          </p:cNvPr>
          <p:cNvSpPr txBox="1">
            <a:spLocks/>
          </p:cNvSpPr>
          <p:nvPr/>
        </p:nvSpPr>
        <p:spPr bwMode="auto">
          <a:xfrm>
            <a:off x="1149949" y="4418517"/>
            <a:ext cx="407193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lnSpc>
                <a:spcPct val="90000"/>
              </a:lnSpc>
              <a:spcBef>
                <a:spcPts val="1000"/>
              </a:spcBef>
              <a:buFont typeface="Arial" panose="020B0604020202020204" pitchFamily="34" charset="0"/>
              <a:buNone/>
            </a:pPr>
            <a:r>
              <a:rPr lang="en-US" altLang="en-US" sz="3000">
                <a:solidFill>
                  <a:srgbClr val="FF0000"/>
                </a:solidFill>
                <a:latin typeface="Times New Roman" panose="02020603050405020304" pitchFamily="18" charset="0"/>
                <a:cs typeface="Times New Roman" panose="02020603050405020304" pitchFamily="18" charset="0"/>
              </a:rPr>
              <a:t>Chia đoạn</a:t>
            </a:r>
          </a:p>
        </p:txBody>
      </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65735" y="-90805"/>
            <a:ext cx="4208780" cy="2273300"/>
            <a:chOff x="-213" y="0"/>
            <a:chExt cx="6628" cy="3580"/>
          </a:xfrm>
        </p:grpSpPr>
        <p:sp>
          <p:nvSpPr>
            <p:cNvPr id="8" name="圆角矩形 7"/>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5F7700"/>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6" name="圆角矩形 5"/>
            <p:cNvSpPr/>
            <p:nvPr/>
          </p:nvSpPr>
          <p:spPr>
            <a:xfrm>
              <a:off x="1365" y="152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90000"/>
                </a:lnSpc>
                <a:spcBef>
                  <a:spcPts val="1000"/>
                </a:spcBef>
                <a:buFont typeface="Arial" panose="020B0604020202020204" pitchFamily="34" charset="0"/>
                <a:buNone/>
              </a:pPr>
              <a:r>
                <a:rPr lang="en-US" altLang="en-US" sz="3200">
                  <a:solidFill>
                    <a:srgbClr val="FF0000"/>
                  </a:solidFill>
                  <a:latin typeface="Times New Roman" panose="02020603050405020304" pitchFamily="18" charset="0"/>
                  <a:cs typeface="Times New Roman" panose="02020603050405020304" pitchFamily="18" charset="0"/>
                </a:rPr>
                <a:t>Luyện đọc</a:t>
              </a:r>
            </a:p>
          </p:txBody>
        </p:sp>
        <p:pic>
          <p:nvPicPr>
            <p:cNvPr id="26" name="图片 25" descr="卡通人物&#10;&#10;中度可信度描述已自动生成"/>
            <p:cNvPicPr>
              <a:picLocks noChangeAspect="1"/>
            </p:cNvPicPr>
            <p:nvPr>
              <p:custDataLst>
                <p:tags r:id="rId1"/>
              </p:custDataLst>
            </p:nvPr>
          </p:nvPicPr>
          <p:blipFill>
            <a:blip r:embed="rId5" cstate="email"/>
            <a:stretch>
              <a:fillRect/>
            </a:stretch>
          </p:blipFill>
          <p:spPr>
            <a:xfrm rot="840000">
              <a:off x="-213" y="0"/>
              <a:ext cx="3581" cy="3581"/>
            </a:xfrm>
            <a:prstGeom prst="rect">
              <a:avLst/>
            </a:prstGeom>
          </p:spPr>
        </p:pic>
      </p:grpSp>
      <p:pic>
        <p:nvPicPr>
          <p:cNvPr id="5" name="图片 4" descr="图片包含 徽标&#10;&#10;描述已自动生成"/>
          <p:cNvPicPr>
            <a:picLocks noChangeAspect="1"/>
          </p:cNvPicPr>
          <p:nvPr/>
        </p:nvPicPr>
        <p:blipFill>
          <a:blip r:embed="rId6" cstate="email"/>
          <a:stretch>
            <a:fillRect/>
          </a:stretch>
        </p:blipFill>
        <p:spPr>
          <a:xfrm>
            <a:off x="8230324" y="3547089"/>
            <a:ext cx="4420143" cy="3121500"/>
          </a:xfrm>
          <a:prstGeom prst="rect">
            <a:avLst/>
          </a:prstGeom>
        </p:spPr>
      </p:pic>
      <p:grpSp>
        <p:nvGrpSpPr>
          <p:cNvPr id="14" name="组合 13"/>
          <p:cNvGrpSpPr/>
          <p:nvPr/>
        </p:nvGrpSpPr>
        <p:grpSpPr>
          <a:xfrm>
            <a:off x="430530" y="1478280"/>
            <a:ext cx="9337040" cy="5280660"/>
            <a:chOff x="678" y="2328"/>
            <a:chExt cx="14704" cy="8316"/>
          </a:xfrm>
        </p:grpSpPr>
        <p:grpSp>
          <p:nvGrpSpPr>
            <p:cNvPr id="16" name="组合 15"/>
            <p:cNvGrpSpPr/>
            <p:nvPr/>
          </p:nvGrpSpPr>
          <p:grpSpPr>
            <a:xfrm>
              <a:off x="678" y="2328"/>
              <a:ext cx="14704" cy="8316"/>
              <a:chOff x="1020" y="2328"/>
              <a:chExt cx="11012" cy="7804"/>
            </a:xfrm>
          </p:grpSpPr>
          <p:sp>
            <p:nvSpPr>
              <p:cNvPr id="15" name="云形 14"/>
              <p:cNvSpPr/>
              <p:nvPr/>
            </p:nvSpPr>
            <p:spPr>
              <a:xfrm>
                <a:off x="1220" y="2528"/>
                <a:ext cx="10812" cy="7604"/>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sp>
            <p:nvSpPr>
              <p:cNvPr id="11" name="云形 10"/>
              <p:cNvSpPr/>
              <p:nvPr/>
            </p:nvSpPr>
            <p:spPr>
              <a:xfrm>
                <a:off x="1020" y="2328"/>
                <a:ext cx="10812" cy="7604"/>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sp>
          <p:nvSpPr>
            <p:cNvPr id="12" name="文本框 11"/>
            <p:cNvSpPr txBox="1"/>
            <p:nvPr/>
          </p:nvSpPr>
          <p:spPr>
            <a:xfrm>
              <a:off x="2556" y="3508"/>
              <a:ext cx="11215" cy="5363"/>
            </a:xfrm>
            <a:prstGeom prst="rect">
              <a:avLst/>
            </a:prstGeom>
            <a:noFill/>
          </p:spPr>
          <p:txBody>
            <a:bodyPr wrap="square" rtlCol="0">
              <a:spAutoFit/>
            </a:bodyPr>
            <a:lstStyle/>
            <a:p>
              <a:pPr algn="just">
                <a:lnSpc>
                  <a:spcPct val="130000"/>
                </a:lnSpc>
              </a:pPr>
              <a:r>
                <a:rPr lang="vi-VN" altLang="en-US" sz="2400">
                  <a:solidFill>
                    <a:srgbClr val="FF0000"/>
                  </a:solidFill>
                  <a:latin typeface="Times New Roman" panose="02020603050405020304" pitchFamily="18" charset="0"/>
                  <a:cs typeface="Times New Roman" panose="02020603050405020304" pitchFamily="18" charset="0"/>
                </a:rPr>
                <a:t>Luyện đọc từ khó: </a:t>
              </a:r>
              <a:r>
                <a:rPr lang="vi-VN" altLang="en-US" sz="2400" i="1">
                  <a:solidFill>
                    <a:srgbClr val="FF0000"/>
                  </a:solidFill>
                  <a:latin typeface="Times New Roman" panose="02020603050405020304" pitchFamily="18" charset="0"/>
                  <a:cs typeface="Times New Roman" panose="02020603050405020304" pitchFamily="18" charset="0"/>
                </a:rPr>
                <a:t>vẽ, nhện, sản phẩm, rô bốt...</a:t>
              </a:r>
              <a:endParaRPr lang="en-US" altLang="en-US" sz="2400" i="1">
                <a:solidFill>
                  <a:srgbClr val="FF0000"/>
                </a:solidFill>
                <a:latin typeface="Times New Roman" panose="02020603050405020304" pitchFamily="18" charset="0"/>
                <a:cs typeface="Times New Roman" panose="02020603050405020304" pitchFamily="18" charset="0"/>
              </a:endParaRPr>
            </a:p>
            <a:p>
              <a:pPr algn="just">
                <a:lnSpc>
                  <a:spcPct val="130000"/>
                </a:lnSpc>
                <a:buFontTx/>
                <a:buChar char="-"/>
              </a:pPr>
              <a:r>
                <a:rPr lang="en-US" altLang="en-US" sz="2400">
                  <a:solidFill>
                    <a:srgbClr val="0000FF"/>
                  </a:solidFill>
                  <a:latin typeface="Times New Roman" panose="02020603050405020304" pitchFamily="18" charset="0"/>
                  <a:cs typeface="Times New Roman" panose="02020603050405020304" pitchFamily="18" charset="0"/>
                </a:rPr>
                <a:t> </a:t>
              </a:r>
              <a:r>
                <a:rPr lang="vi-VN" altLang="en-US" sz="2400">
                  <a:solidFill>
                    <a:srgbClr val="0000FF"/>
                  </a:solidFill>
                  <a:latin typeface="Times New Roman" panose="02020603050405020304" pitchFamily="18" charset="0"/>
                  <a:cs typeface="Times New Roman" panose="02020603050405020304" pitchFamily="18" charset="0"/>
                </a:rPr>
                <a:t>Luyện đọc câu dài: </a:t>
              </a:r>
              <a:endParaRPr lang="en-US" altLang="en-US" sz="2400">
                <a:solidFill>
                  <a:srgbClr val="0000FF"/>
                </a:solidFill>
                <a:latin typeface="Times New Roman" panose="02020603050405020304" pitchFamily="18" charset="0"/>
                <a:cs typeface="Times New Roman" panose="02020603050405020304" pitchFamily="18" charset="0"/>
              </a:endParaRPr>
            </a:p>
            <a:p>
              <a:pPr algn="just">
                <a:lnSpc>
                  <a:spcPct val="130000"/>
                </a:lnSpc>
              </a:pPr>
              <a:r>
                <a:rPr lang="vi-VN" altLang="en-US" sz="2400">
                  <a:solidFill>
                    <a:srgbClr val="0000FF"/>
                  </a:solidFill>
                  <a:latin typeface="Times New Roman" panose="02020603050405020304" pitchFamily="18" charset="0"/>
                  <a:cs typeface="Times New Roman" panose="02020603050405020304" pitchFamily="18" charset="0"/>
                </a:rPr>
                <a:t>*Bạn Tâm vẽ chiếc ô tô/ mềm như một quả bóng khổng lồ,vừa có đuôi cá để bơi/ vừa có đôi cánh để bay.//</a:t>
              </a:r>
              <a:endParaRPr lang="en-US" altLang="en-US" sz="2400">
                <a:solidFill>
                  <a:srgbClr val="0000FF"/>
                </a:solidFill>
                <a:latin typeface="Times New Roman" panose="02020603050405020304" pitchFamily="18" charset="0"/>
                <a:cs typeface="Times New Roman" panose="02020603050405020304" pitchFamily="18" charset="0"/>
              </a:endParaRPr>
            </a:p>
            <a:p>
              <a:pPr algn="just">
                <a:lnSpc>
                  <a:spcPct val="130000"/>
                </a:lnSpc>
              </a:pPr>
              <a:r>
                <a:rPr lang="en-US" altLang="en-US" sz="2400">
                  <a:solidFill>
                    <a:srgbClr val="0000FF"/>
                  </a:solidFill>
                  <a:latin typeface="Times New Roman" panose="02020603050405020304" pitchFamily="18" charset="0"/>
                  <a:cs typeface="Times New Roman" panose="02020603050405020304" pitchFamily="18" charset="0"/>
                </a:rPr>
                <a:t>*</a:t>
              </a:r>
              <a:r>
                <a:rPr lang="vi-VN" altLang="en-US" sz="2400">
                  <a:solidFill>
                    <a:srgbClr val="0000FF"/>
                  </a:solidFill>
                  <a:latin typeface="Times New Roman" panose="02020603050405020304" pitchFamily="18" charset="0"/>
                  <a:cs typeface="Times New Roman" panose="02020603050405020304" pitchFamily="18" charset="0"/>
                </a:rPr>
                <a:t>Còn sản phẩm của bạn Minh / là cái máy hình con cua khổng lồ, càng</a:t>
              </a:r>
              <a:endParaRPr lang="en-US" altLang="en-US" sz="2400">
                <a:solidFill>
                  <a:srgbClr val="0000FF"/>
                </a:solidFill>
                <a:latin typeface="Times New Roman" panose="02020603050405020304" pitchFamily="18" charset="0"/>
                <a:cs typeface="Times New Roman" panose="02020603050405020304" pitchFamily="18" charset="0"/>
              </a:endParaRPr>
            </a:p>
            <a:p>
              <a:pPr algn="just">
                <a:lnSpc>
                  <a:spcPct val="130000"/>
                </a:lnSpc>
              </a:pPr>
              <a:endParaRPr lang="en-US" altLang="en-US" sz="240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65735" y="-90805"/>
            <a:ext cx="4208780" cy="2273300"/>
            <a:chOff x="-213" y="0"/>
            <a:chExt cx="6628" cy="3580"/>
          </a:xfrm>
        </p:grpSpPr>
        <p:sp>
          <p:nvSpPr>
            <p:cNvPr id="8" name="圆角矩形 7"/>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200" b="1" spc="-300">
                  <a:solidFill>
                    <a:srgbClr val="5F7700"/>
                  </a:solidFill>
                  <a:effectLst/>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6" name="圆角矩形 5"/>
            <p:cNvSpPr/>
            <p:nvPr/>
          </p:nvSpPr>
          <p:spPr>
            <a:xfrm>
              <a:off x="1365" y="152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90000"/>
                </a:lnSpc>
                <a:spcBef>
                  <a:spcPts val="1000"/>
                </a:spcBef>
                <a:buFont typeface="Arial" panose="020B0604020202020204" pitchFamily="34" charset="0"/>
                <a:buNone/>
              </a:pPr>
              <a:r>
                <a:rPr lang="en-US" altLang="en-US" sz="3200">
                  <a:solidFill>
                    <a:srgbClr val="FF0000"/>
                  </a:solidFill>
                  <a:latin typeface="Times New Roman" panose="02020603050405020304" pitchFamily="18" charset="0"/>
                  <a:cs typeface="Times New Roman" panose="02020603050405020304" pitchFamily="18" charset="0"/>
                </a:rPr>
                <a:t>Giải nghĩa từ</a:t>
              </a:r>
            </a:p>
          </p:txBody>
        </p:sp>
        <p:pic>
          <p:nvPicPr>
            <p:cNvPr id="26" name="图片 25" descr="卡通人物&#10;&#10;中度可信度描述已自动生成"/>
            <p:cNvPicPr>
              <a:picLocks noChangeAspect="1"/>
            </p:cNvPicPr>
            <p:nvPr>
              <p:custDataLst>
                <p:tags r:id="rId1"/>
              </p:custDataLst>
            </p:nvPr>
          </p:nvPicPr>
          <p:blipFill>
            <a:blip r:embed="rId5" cstate="email"/>
            <a:stretch>
              <a:fillRect/>
            </a:stretch>
          </p:blipFill>
          <p:spPr>
            <a:xfrm rot="840000">
              <a:off x="-213" y="0"/>
              <a:ext cx="3581" cy="3581"/>
            </a:xfrm>
            <a:prstGeom prst="rect">
              <a:avLst/>
            </a:prstGeom>
          </p:spPr>
        </p:pic>
      </p:grpSp>
      <p:grpSp>
        <p:nvGrpSpPr>
          <p:cNvPr id="7" name="组合 6"/>
          <p:cNvGrpSpPr/>
          <p:nvPr/>
        </p:nvGrpSpPr>
        <p:grpSpPr>
          <a:xfrm>
            <a:off x="2843832" y="4018127"/>
            <a:ext cx="8448660" cy="1776183"/>
            <a:chOff x="1695043" y="4140384"/>
            <a:chExt cx="8628243" cy="1806528"/>
          </a:xfrm>
        </p:grpSpPr>
        <p:pic>
          <p:nvPicPr>
            <p:cNvPr id="2" name="图片 1" descr="图标&#10;&#10;描述已自动生成"/>
            <p:cNvPicPr>
              <a:picLocks noChangeAspect="1"/>
            </p:cNvPicPr>
            <p:nvPr/>
          </p:nvPicPr>
          <p:blipFill>
            <a:blip r:embed="rId6" cstate="email"/>
            <a:stretch>
              <a:fillRect/>
            </a:stretch>
          </p:blipFill>
          <p:spPr>
            <a:xfrm>
              <a:off x="1695043" y="4140384"/>
              <a:ext cx="1806528" cy="1806528"/>
            </a:xfrm>
            <a:prstGeom prst="rect">
              <a:avLst/>
            </a:prstGeom>
          </p:spPr>
        </p:pic>
        <p:pic>
          <p:nvPicPr>
            <p:cNvPr id="3" name="图片 2" descr="图标&#10;&#10;描述已自动生成"/>
            <p:cNvPicPr>
              <a:picLocks noChangeAspect="1"/>
            </p:cNvPicPr>
            <p:nvPr/>
          </p:nvPicPr>
          <p:blipFill>
            <a:blip r:embed="rId6" cstate="email"/>
            <a:stretch>
              <a:fillRect/>
            </a:stretch>
          </p:blipFill>
          <p:spPr>
            <a:xfrm flipH="1">
              <a:off x="8516758" y="4140384"/>
              <a:ext cx="1806528" cy="1806528"/>
            </a:xfrm>
            <a:prstGeom prst="rect">
              <a:avLst/>
            </a:prstGeom>
          </p:spPr>
        </p:pic>
      </p:grpSp>
      <p:grpSp>
        <p:nvGrpSpPr>
          <p:cNvPr id="11" name="组合 10"/>
          <p:cNvGrpSpPr/>
          <p:nvPr/>
        </p:nvGrpSpPr>
        <p:grpSpPr>
          <a:xfrm>
            <a:off x="836295" y="1938655"/>
            <a:ext cx="10592435" cy="1958147"/>
            <a:chOff x="1317" y="3053"/>
            <a:chExt cx="16681" cy="3084"/>
          </a:xfrm>
        </p:grpSpPr>
        <p:grpSp>
          <p:nvGrpSpPr>
            <p:cNvPr id="12" name="组合 11"/>
            <p:cNvGrpSpPr/>
            <p:nvPr/>
          </p:nvGrpSpPr>
          <p:grpSpPr>
            <a:xfrm>
              <a:off x="1317" y="3053"/>
              <a:ext cx="16681" cy="3084"/>
              <a:chOff x="1020" y="2328"/>
              <a:chExt cx="11012" cy="6353"/>
            </a:xfrm>
          </p:grpSpPr>
          <p:sp>
            <p:nvSpPr>
              <p:cNvPr id="13" name="圆角矩形 12"/>
              <p:cNvSpPr/>
              <p:nvPr/>
            </p:nvSpPr>
            <p:spPr>
              <a:xfrm>
                <a:off x="1220" y="2480"/>
                <a:ext cx="10812" cy="6201"/>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sp>
            <p:nvSpPr>
              <p:cNvPr id="17" name="圆角矩形 16"/>
              <p:cNvSpPr/>
              <p:nvPr/>
            </p:nvSpPr>
            <p:spPr>
              <a:xfrm>
                <a:off x="1020" y="2328"/>
                <a:ext cx="10812" cy="5801"/>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sp>
          <p:nvSpPr>
            <p:cNvPr id="20" name="文本框 19"/>
            <p:cNvSpPr txBox="1"/>
            <p:nvPr/>
          </p:nvSpPr>
          <p:spPr>
            <a:xfrm>
              <a:off x="2352" y="3526"/>
              <a:ext cx="14612" cy="2312"/>
            </a:xfrm>
            <a:prstGeom prst="rect">
              <a:avLst/>
            </a:prstGeom>
            <a:noFill/>
          </p:spPr>
          <p:txBody>
            <a:bodyPr wrap="square" rtlCol="0">
              <a:spAutoFit/>
            </a:bodyPr>
            <a:lstStyle/>
            <a:p>
              <a:pPr algn="just">
                <a:lnSpc>
                  <a:spcPct val="130000"/>
                </a:lnSpc>
              </a:pPr>
              <a:r>
                <a:rPr lang="vi-VN" altLang="en-US" sz="2000">
                  <a:latin typeface="Times New Roman" panose="02020603050405020304" pitchFamily="18" charset="0"/>
                  <a:cs typeface="Times New Roman" panose="02020603050405020304" pitchFamily="18" charset="0"/>
                </a:rPr>
                <a:t>+chế tạo: tạo ra sản phẩm</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p>
              <a:pPr>
                <a:defRPr/>
              </a:pPr>
              <a:r>
                <a:rPr lang="vi-VN"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0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Robot là</a:t>
              </a:r>
              <a:r>
                <a:rPr lang="vi-VN"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00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một cỗ máy đặc biệt </a:t>
              </a:r>
              <a:r>
                <a:rPr lang="vi-VN" sz="2000" i="1">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là</a:t>
              </a:r>
              <a:r>
                <a:rPr lang="vi-VN" sz="200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một lập trình bởi một máy tính có khả năng thực hiện một loạt phức tạp của các hành động tự động</a:t>
              </a:r>
              <a:endParaRPr lang="en-US" sz="2000">
                <a:latin typeface="Times New Roman" panose="02020603050405020304" pitchFamily="18" charset="0"/>
                <a:ea typeface="+mn-ea"/>
                <a:cs typeface="Times New Roman" panose="02020603050405020304" pitchFamily="18" charset="0"/>
              </a:endParaRPr>
            </a:p>
            <a:p>
              <a:pPr algn="just">
                <a:lnSpc>
                  <a:spcPct val="130000"/>
                </a:lnSpc>
              </a:pPr>
              <a:endParaRPr lang="en-US" altLang="en-US" sz="2000">
                <a:latin typeface="Times New Roman" panose="02020603050405020304" pitchFamily="18" charset="0"/>
                <a:cs typeface="Times New Roman" panose="02020603050405020304" pitchFamily="18" charset="0"/>
              </a:endParaRPr>
            </a:p>
          </p:txBody>
        </p:sp>
      </p:grpSp>
      <p:pic>
        <p:nvPicPr>
          <p:cNvPr id="21" name="图片 20" descr="微信截图_20211009112821"/>
          <p:cNvPicPr>
            <a:picLocks noChangeAspect="1"/>
          </p:cNvPicPr>
          <p:nvPr/>
        </p:nvPicPr>
        <p:blipFill>
          <a:blip r:embed="rId7"/>
          <a:stretch>
            <a:fillRect/>
          </a:stretch>
        </p:blipFill>
        <p:spPr>
          <a:xfrm>
            <a:off x="745529" y="3912646"/>
            <a:ext cx="2098303" cy="2586281"/>
          </a:xfrm>
          <a:prstGeom prst="rect">
            <a:avLst/>
          </a:prstGeom>
        </p:spPr>
      </p:pic>
      <p:pic>
        <p:nvPicPr>
          <p:cNvPr id="16" name="Picture 2">
            <a:extLst>
              <a:ext uri="{FF2B5EF4-FFF2-40B4-BE49-F238E27FC236}">
                <a16:creationId xmlns:a16="http://schemas.microsoft.com/office/drawing/2014/main" xmlns="" id="{33BC0B48-B8E4-7E75-0022-80D4C2D368D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68930" y="4018127"/>
            <a:ext cx="28162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a:extLst>
              <a:ext uri="{FF2B5EF4-FFF2-40B4-BE49-F238E27FC236}">
                <a16:creationId xmlns:a16="http://schemas.microsoft.com/office/drawing/2014/main" xmlns="" id="{9A6263AA-0192-958E-7F6D-25EF22E5B0F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39945" y="440716"/>
            <a:ext cx="5026025"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a:extLst>
              <a:ext uri="{FF2B5EF4-FFF2-40B4-BE49-F238E27FC236}">
                <a16:creationId xmlns:a16="http://schemas.microsoft.com/office/drawing/2014/main" xmlns="" id="{93092A08-5F8B-48B8-414E-BFD12C30033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685155" y="3896802"/>
            <a:ext cx="317182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a:extLst>
              <a:ext uri="{FF2B5EF4-FFF2-40B4-BE49-F238E27FC236}">
                <a16:creationId xmlns:a16="http://schemas.microsoft.com/office/drawing/2014/main" xmlns="" id="{DCBE0DCE-C353-1043-14E3-BDA88F12B03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856980" y="3953356"/>
            <a:ext cx="25717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ICON" val="#393751;#104326;#393756;#18047;#156327;"/>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4.xml><?xml version="1.0" encoding="utf-8"?>
<p:tagLst xmlns:a="http://schemas.openxmlformats.org/drawingml/2006/main" xmlns:r="http://schemas.openxmlformats.org/officeDocument/2006/relationships" xmlns:p="http://schemas.openxmlformats.org/presentationml/2006/main">
  <p:tag name="ISLIDE.ICON" val="#393751;#104326;#393756;#18047;#156327;"/>
</p:tagLst>
</file>

<file path=ppt/tags/tag1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9.xml><?xml version="1.0" encoding="utf-8"?>
<p:tagLst xmlns:a="http://schemas.openxmlformats.org/drawingml/2006/main" xmlns:r="http://schemas.openxmlformats.org/officeDocument/2006/relationships" xmlns:p="http://schemas.openxmlformats.org/presentationml/2006/main">
  <p:tag name="ISLIDE.ICON" val="#393751;#104326;#393756;#18047;#156327;"/>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GENSWF_SLIDE_UID" val="{807FBFD2-5254-48F1-B7A1-2D86BBCF6F98}:256"/>
</p:tagLst>
</file>

<file path=ppt/tags/tag8.xml><?xml version="1.0" encoding="utf-8"?>
<p:tagLst xmlns:a="http://schemas.openxmlformats.org/drawingml/2006/main" xmlns:r="http://schemas.openxmlformats.org/officeDocument/2006/relationships" xmlns:p="http://schemas.openxmlformats.org/presentationml/2006/main">
  <p:tag name="ISLIDE.ICON" val="#393751;#104326;#393756;#18047;#156327;"/>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877</Words>
  <Application>Microsoft Office PowerPoint</Application>
  <PresentationFormat>Custom</PresentationFormat>
  <Paragraphs>92</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6</cp:revision>
  <dcterms:created xsi:type="dcterms:W3CDTF">2021-10-09T06:26:30Z</dcterms:created>
  <dcterms:modified xsi:type="dcterms:W3CDTF">2025-11-22T00:56:30Z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2CBB1D6B750747668D00D161BE7D6652</vt:lpwstr>
  </property>
  <property fmtid="{D5CDD505-2E9C-101B-9397-08002B2CF9AE}" pid="3" name="KSOProductBuildVer">
    <vt:lpwstr>2052-11.1.0.10700</vt:lpwstr>
  </property>
</Properties>
</file>