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43"/>
  </p:notesMasterIdLst>
  <p:sldIdLst>
    <p:sldId id="385" r:id="rId2"/>
    <p:sldId id="463" r:id="rId3"/>
    <p:sldId id="494" r:id="rId4"/>
    <p:sldId id="466" r:id="rId5"/>
    <p:sldId id="467" r:id="rId6"/>
    <p:sldId id="465" r:id="rId7"/>
    <p:sldId id="468" r:id="rId8"/>
    <p:sldId id="470" r:id="rId9"/>
    <p:sldId id="517" r:id="rId10"/>
    <p:sldId id="472" r:id="rId11"/>
    <p:sldId id="518" r:id="rId12"/>
    <p:sldId id="474" r:id="rId13"/>
    <p:sldId id="519" r:id="rId14"/>
    <p:sldId id="476" r:id="rId15"/>
    <p:sldId id="477" r:id="rId16"/>
    <p:sldId id="496" r:id="rId17"/>
    <p:sldId id="497" r:id="rId18"/>
    <p:sldId id="498" r:id="rId19"/>
    <p:sldId id="308" r:id="rId20"/>
    <p:sldId id="499" r:id="rId21"/>
    <p:sldId id="488" r:id="rId22"/>
    <p:sldId id="500" r:id="rId23"/>
    <p:sldId id="490" r:id="rId24"/>
    <p:sldId id="491" r:id="rId25"/>
    <p:sldId id="492" r:id="rId26"/>
    <p:sldId id="520" r:id="rId27"/>
    <p:sldId id="501" r:id="rId28"/>
    <p:sldId id="502" r:id="rId29"/>
    <p:sldId id="521" r:id="rId30"/>
    <p:sldId id="522" r:id="rId31"/>
    <p:sldId id="523" r:id="rId32"/>
    <p:sldId id="260" r:id="rId33"/>
    <p:sldId id="481" r:id="rId34"/>
    <p:sldId id="261" r:id="rId35"/>
    <p:sldId id="524" r:id="rId36"/>
    <p:sldId id="526" r:id="rId37"/>
    <p:sldId id="297" r:id="rId38"/>
    <p:sldId id="299" r:id="rId39"/>
    <p:sldId id="525" r:id="rId40"/>
    <p:sldId id="527" r:id="rId41"/>
    <p:sldId id="27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FF3300"/>
    <a:srgbClr val="FF7C80"/>
    <a:srgbClr val="00B050"/>
    <a:srgbClr val="8AC557"/>
    <a:srgbClr val="FFCF01"/>
    <a:srgbClr val="FFE2F5"/>
    <a:srgbClr val="9900FF"/>
    <a:srgbClr val="2E75B6"/>
    <a:srgbClr val="69CC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354683-4FDF-43B4-944D-CCE8B463B9EF}" v="13" dt="2023-05-12T06:27:48.3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5" autoAdjust="0"/>
    <p:restoredTop sz="82341" autoAdjust="0"/>
  </p:normalViewPr>
  <p:slideViewPr>
    <p:cSldViewPr snapToGrid="0">
      <p:cViewPr>
        <p:scale>
          <a:sx n="33" d="100"/>
          <a:sy n="33" d="100"/>
        </p:scale>
        <p:origin x="2064" y="6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13/07/2024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88BA8-FDDE-A5FE-57A2-8CE4F20F8F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3F5B97-1FAF-1223-0AB3-FF19AA16FA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4DE526-A226-F230-7DED-3EB4C7FE4ED5}"/>
              </a:ext>
            </a:extLst>
          </p:cNvPr>
          <p:cNvSpPr>
            <a:spLocks noGrp="1"/>
          </p:cNvSpPr>
          <p:nvPr>
            <p:ph type="dt" sz="half" idx="10"/>
          </p:nvPr>
        </p:nvSpPr>
        <p:spPr/>
        <p:txBody>
          <a:bodyPr/>
          <a:lstStyle/>
          <a:p>
            <a:fld id="{BDF0C7A8-E103-4758-A2D5-B301D69E19BA}" type="datetimeFigureOut">
              <a:rPr lang="en-US" smtClean="0"/>
              <a:t>13/07/2024</a:t>
            </a:fld>
            <a:endParaRPr lang="en-US"/>
          </a:p>
        </p:txBody>
      </p:sp>
      <p:sp>
        <p:nvSpPr>
          <p:cNvPr id="5" name="Footer Placeholder 4">
            <a:extLst>
              <a:ext uri="{FF2B5EF4-FFF2-40B4-BE49-F238E27FC236}">
                <a16:creationId xmlns:a16="http://schemas.microsoft.com/office/drawing/2014/main" id="{E8B03522-BB21-7DB8-30B5-16C268E18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97619-C04D-53A1-4D9D-A1FC2223170B}"/>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7600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3EA6-5440-3211-8225-89F6B9AFD7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C5F206-F41E-10D5-1107-8AF40949A8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29AC6-2E3E-4632-1F71-BB19701EEFD6}"/>
              </a:ext>
            </a:extLst>
          </p:cNvPr>
          <p:cNvSpPr>
            <a:spLocks noGrp="1"/>
          </p:cNvSpPr>
          <p:nvPr>
            <p:ph type="dt" sz="half" idx="10"/>
          </p:nvPr>
        </p:nvSpPr>
        <p:spPr/>
        <p:txBody>
          <a:bodyPr/>
          <a:lstStyle/>
          <a:p>
            <a:fld id="{BDF0C7A8-E103-4758-A2D5-B301D69E19BA}" type="datetimeFigureOut">
              <a:rPr lang="en-US" smtClean="0"/>
              <a:t>13/07/2024</a:t>
            </a:fld>
            <a:endParaRPr lang="en-US"/>
          </a:p>
        </p:txBody>
      </p:sp>
      <p:sp>
        <p:nvSpPr>
          <p:cNvPr id="5" name="Footer Placeholder 4">
            <a:extLst>
              <a:ext uri="{FF2B5EF4-FFF2-40B4-BE49-F238E27FC236}">
                <a16:creationId xmlns:a16="http://schemas.microsoft.com/office/drawing/2014/main" id="{E2755C39-D584-9785-0E17-336D6940A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222A4-8769-072F-6AE7-7EE98450AFC9}"/>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856986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82C84-F417-791E-65EC-4DB0A7E039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956AC3-866E-50E3-319B-810D0CDBD0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A07FB-80DF-FBBA-FC51-23166A252F78}"/>
              </a:ext>
            </a:extLst>
          </p:cNvPr>
          <p:cNvSpPr>
            <a:spLocks noGrp="1"/>
          </p:cNvSpPr>
          <p:nvPr>
            <p:ph type="dt" sz="half" idx="10"/>
          </p:nvPr>
        </p:nvSpPr>
        <p:spPr/>
        <p:txBody>
          <a:bodyPr/>
          <a:lstStyle/>
          <a:p>
            <a:fld id="{BDF0C7A8-E103-4758-A2D5-B301D69E19BA}" type="datetimeFigureOut">
              <a:rPr lang="en-US" smtClean="0"/>
              <a:t>13/07/2024</a:t>
            </a:fld>
            <a:endParaRPr lang="en-US"/>
          </a:p>
        </p:txBody>
      </p:sp>
      <p:sp>
        <p:nvSpPr>
          <p:cNvPr id="5" name="Footer Placeholder 4">
            <a:extLst>
              <a:ext uri="{FF2B5EF4-FFF2-40B4-BE49-F238E27FC236}">
                <a16:creationId xmlns:a16="http://schemas.microsoft.com/office/drawing/2014/main" id="{C856FC73-5DB9-6D71-2496-8024B18D3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B163E-9279-0882-FBD5-01994CA64C3D}"/>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2340203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48A0E-C4BE-872C-6341-0F8BAC896A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3B6431-2F08-558D-28D1-82750A344D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28549-9203-4CAD-C584-D0CB013116DB}"/>
              </a:ext>
            </a:extLst>
          </p:cNvPr>
          <p:cNvSpPr>
            <a:spLocks noGrp="1"/>
          </p:cNvSpPr>
          <p:nvPr>
            <p:ph type="dt" sz="half" idx="10"/>
          </p:nvPr>
        </p:nvSpPr>
        <p:spPr/>
        <p:txBody>
          <a:bodyPr/>
          <a:lstStyle/>
          <a:p>
            <a:fld id="{BDF0C7A8-E103-4758-A2D5-B301D69E19BA}" type="datetimeFigureOut">
              <a:rPr lang="en-US" smtClean="0"/>
              <a:t>13/07/2024</a:t>
            </a:fld>
            <a:endParaRPr lang="en-US"/>
          </a:p>
        </p:txBody>
      </p:sp>
      <p:sp>
        <p:nvSpPr>
          <p:cNvPr id="5" name="Footer Placeholder 4">
            <a:extLst>
              <a:ext uri="{FF2B5EF4-FFF2-40B4-BE49-F238E27FC236}">
                <a16:creationId xmlns:a16="http://schemas.microsoft.com/office/drawing/2014/main" id="{D87B9343-A299-0B1E-07BE-CE850EF8F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5069A-6962-7701-8EB1-069AC4A14B48}"/>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304072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1ADD4-EAB7-ED1A-2568-943EBF1AFC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D3C91-D260-7C62-AE41-26EA4CB081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2AE198-3E50-F90D-9DC9-F5DD23E668E9}"/>
              </a:ext>
            </a:extLst>
          </p:cNvPr>
          <p:cNvSpPr>
            <a:spLocks noGrp="1"/>
          </p:cNvSpPr>
          <p:nvPr>
            <p:ph type="dt" sz="half" idx="10"/>
          </p:nvPr>
        </p:nvSpPr>
        <p:spPr/>
        <p:txBody>
          <a:bodyPr/>
          <a:lstStyle/>
          <a:p>
            <a:fld id="{BDF0C7A8-E103-4758-A2D5-B301D69E19BA}" type="datetimeFigureOut">
              <a:rPr lang="en-US" smtClean="0"/>
              <a:t>13/07/2024</a:t>
            </a:fld>
            <a:endParaRPr lang="en-US"/>
          </a:p>
        </p:txBody>
      </p:sp>
      <p:sp>
        <p:nvSpPr>
          <p:cNvPr id="5" name="Footer Placeholder 4">
            <a:extLst>
              <a:ext uri="{FF2B5EF4-FFF2-40B4-BE49-F238E27FC236}">
                <a16:creationId xmlns:a16="http://schemas.microsoft.com/office/drawing/2014/main" id="{8E7BEE3D-6668-5EFD-B417-8671FD085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872B1-AF46-42A8-FECB-595C1FE1804F}"/>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828630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CFBF-2DCB-984C-9FA3-BD17C960B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C54BF-B6C6-BF7E-1D6C-0B2E3FFC12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94DFB2-7C8A-1F4D-CD6F-CE0036E34B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86C03-E947-9A31-3FBD-FAA1076EB6CF}"/>
              </a:ext>
            </a:extLst>
          </p:cNvPr>
          <p:cNvSpPr>
            <a:spLocks noGrp="1"/>
          </p:cNvSpPr>
          <p:nvPr>
            <p:ph type="dt" sz="half" idx="10"/>
          </p:nvPr>
        </p:nvSpPr>
        <p:spPr/>
        <p:txBody>
          <a:bodyPr/>
          <a:lstStyle/>
          <a:p>
            <a:fld id="{BDF0C7A8-E103-4758-A2D5-B301D69E19BA}" type="datetimeFigureOut">
              <a:rPr lang="en-US" smtClean="0"/>
              <a:t>13/07/2024</a:t>
            </a:fld>
            <a:endParaRPr lang="en-US"/>
          </a:p>
        </p:txBody>
      </p:sp>
      <p:sp>
        <p:nvSpPr>
          <p:cNvPr id="6" name="Footer Placeholder 5">
            <a:extLst>
              <a:ext uri="{FF2B5EF4-FFF2-40B4-BE49-F238E27FC236}">
                <a16:creationId xmlns:a16="http://schemas.microsoft.com/office/drawing/2014/main" id="{C7E43C2C-9808-4C1B-5D93-BDCE10F6E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F9A21B-91E3-15E4-45E5-FE06DB929031}"/>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386094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7856-C5A6-8B5D-25F4-0BDCE57588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1C081-3F6E-C64E-EA7F-0070912866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09D777-93EC-36BD-C998-EBAC552680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226EA8-9546-2DCC-ABEF-15DF01A57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18E3D1-B7F6-0988-ADD9-F5B1B46E28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2B1106-0C1E-05F5-97D4-D82F8EBC983C}"/>
              </a:ext>
            </a:extLst>
          </p:cNvPr>
          <p:cNvSpPr>
            <a:spLocks noGrp="1"/>
          </p:cNvSpPr>
          <p:nvPr>
            <p:ph type="dt" sz="half" idx="10"/>
          </p:nvPr>
        </p:nvSpPr>
        <p:spPr/>
        <p:txBody>
          <a:bodyPr/>
          <a:lstStyle/>
          <a:p>
            <a:fld id="{BDF0C7A8-E103-4758-A2D5-B301D69E19BA}" type="datetimeFigureOut">
              <a:rPr lang="en-US" smtClean="0"/>
              <a:t>13/07/2024</a:t>
            </a:fld>
            <a:endParaRPr lang="en-US"/>
          </a:p>
        </p:txBody>
      </p:sp>
      <p:sp>
        <p:nvSpPr>
          <p:cNvPr id="8" name="Footer Placeholder 7">
            <a:extLst>
              <a:ext uri="{FF2B5EF4-FFF2-40B4-BE49-F238E27FC236}">
                <a16:creationId xmlns:a16="http://schemas.microsoft.com/office/drawing/2014/main" id="{A646B21E-AE49-2A83-8DAB-BF83A87E53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63A768-A69E-08F2-B9FC-108B754FDD18}"/>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1938807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CD48-45CA-0CB2-5762-91B6C55905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42D234-08D4-5C9F-B8DC-B8BFF4A96F73}"/>
              </a:ext>
            </a:extLst>
          </p:cNvPr>
          <p:cNvSpPr>
            <a:spLocks noGrp="1"/>
          </p:cNvSpPr>
          <p:nvPr>
            <p:ph type="dt" sz="half" idx="10"/>
          </p:nvPr>
        </p:nvSpPr>
        <p:spPr/>
        <p:txBody>
          <a:bodyPr/>
          <a:lstStyle/>
          <a:p>
            <a:fld id="{BDF0C7A8-E103-4758-A2D5-B301D69E19BA}" type="datetimeFigureOut">
              <a:rPr lang="en-US" smtClean="0"/>
              <a:t>13/07/2024</a:t>
            </a:fld>
            <a:endParaRPr lang="en-US"/>
          </a:p>
        </p:txBody>
      </p:sp>
      <p:sp>
        <p:nvSpPr>
          <p:cNvPr id="4" name="Footer Placeholder 3">
            <a:extLst>
              <a:ext uri="{FF2B5EF4-FFF2-40B4-BE49-F238E27FC236}">
                <a16:creationId xmlns:a16="http://schemas.microsoft.com/office/drawing/2014/main" id="{4FC0BDC3-690E-8C1C-FDBF-5BCEAF949B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BCAF56-F958-9AED-6B05-5040E364298A}"/>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2086350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F46A2F-2010-FAF4-2567-4F4200E72F69}"/>
              </a:ext>
            </a:extLst>
          </p:cNvPr>
          <p:cNvSpPr>
            <a:spLocks noGrp="1"/>
          </p:cNvSpPr>
          <p:nvPr>
            <p:ph type="dt" sz="half" idx="10"/>
          </p:nvPr>
        </p:nvSpPr>
        <p:spPr/>
        <p:txBody>
          <a:bodyPr/>
          <a:lstStyle/>
          <a:p>
            <a:fld id="{BDF0C7A8-E103-4758-A2D5-B301D69E19BA}" type="datetimeFigureOut">
              <a:rPr lang="en-US" smtClean="0"/>
              <a:t>13/07/2024</a:t>
            </a:fld>
            <a:endParaRPr lang="en-US"/>
          </a:p>
        </p:txBody>
      </p:sp>
      <p:sp>
        <p:nvSpPr>
          <p:cNvPr id="3" name="Footer Placeholder 2">
            <a:extLst>
              <a:ext uri="{FF2B5EF4-FFF2-40B4-BE49-F238E27FC236}">
                <a16:creationId xmlns:a16="http://schemas.microsoft.com/office/drawing/2014/main" id="{94E77605-30A0-EEE5-E121-CD592217FE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8BF67D-7808-2F51-3C5D-B5C36088AF5D}"/>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2854383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6FE0-3A45-AB29-E3D5-3D31616F2D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11611D-E47B-2D83-E754-10CE8A499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5EFAE1-5A4C-BC04-72FF-EAFB31970F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BA359-E951-DCDD-1084-96244C3C32A6}"/>
              </a:ext>
            </a:extLst>
          </p:cNvPr>
          <p:cNvSpPr>
            <a:spLocks noGrp="1"/>
          </p:cNvSpPr>
          <p:nvPr>
            <p:ph type="dt" sz="half" idx="10"/>
          </p:nvPr>
        </p:nvSpPr>
        <p:spPr/>
        <p:txBody>
          <a:bodyPr/>
          <a:lstStyle/>
          <a:p>
            <a:fld id="{BDF0C7A8-E103-4758-A2D5-B301D69E19BA}" type="datetimeFigureOut">
              <a:rPr lang="en-US" smtClean="0"/>
              <a:t>13/07/2024</a:t>
            </a:fld>
            <a:endParaRPr lang="en-US"/>
          </a:p>
        </p:txBody>
      </p:sp>
      <p:sp>
        <p:nvSpPr>
          <p:cNvPr id="6" name="Footer Placeholder 5">
            <a:extLst>
              <a:ext uri="{FF2B5EF4-FFF2-40B4-BE49-F238E27FC236}">
                <a16:creationId xmlns:a16="http://schemas.microsoft.com/office/drawing/2014/main" id="{17E69FB7-5FDB-E153-FCA5-3149886AA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B1A13-C1B4-B68F-BFAD-69D8941E73B7}"/>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286443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D8168-9BC2-03FD-035F-30502EB9F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FAA517-46DD-8A75-91B6-78E48352D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1CDD07-A0CB-8AE4-2B13-A232BE6C13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3443E4-2FDA-B5FB-327E-0AD4370487E9}"/>
              </a:ext>
            </a:extLst>
          </p:cNvPr>
          <p:cNvSpPr>
            <a:spLocks noGrp="1"/>
          </p:cNvSpPr>
          <p:nvPr>
            <p:ph type="dt" sz="half" idx="10"/>
          </p:nvPr>
        </p:nvSpPr>
        <p:spPr/>
        <p:txBody>
          <a:bodyPr/>
          <a:lstStyle/>
          <a:p>
            <a:fld id="{BDF0C7A8-E103-4758-A2D5-B301D69E19BA}" type="datetimeFigureOut">
              <a:rPr lang="en-US" smtClean="0"/>
              <a:t>13/07/2024</a:t>
            </a:fld>
            <a:endParaRPr lang="en-US"/>
          </a:p>
        </p:txBody>
      </p:sp>
      <p:sp>
        <p:nvSpPr>
          <p:cNvPr id="6" name="Footer Placeholder 5">
            <a:extLst>
              <a:ext uri="{FF2B5EF4-FFF2-40B4-BE49-F238E27FC236}">
                <a16:creationId xmlns:a16="http://schemas.microsoft.com/office/drawing/2014/main" id="{B7E75030-C561-3167-DD37-780300C681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A9DD4-F610-AE30-6F04-68148678DBF4}"/>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582185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072DEF1-B34C-AD28-1E55-A5EAAD4B3B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CE9D7D1-131A-D1AA-E69B-9C1E150B95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345409-55CA-0ED6-D0A9-5FF7DAE777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A2EDD-1998-CA79-DD57-A493147CD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F0C7A8-E103-4758-A2D5-B301D69E19BA}" type="datetimeFigureOut">
              <a:rPr lang="en-US" smtClean="0"/>
              <a:t>13/07/2024</a:t>
            </a:fld>
            <a:endParaRPr lang="en-US"/>
          </a:p>
        </p:txBody>
      </p:sp>
      <p:sp>
        <p:nvSpPr>
          <p:cNvPr id="5" name="Footer Placeholder 4">
            <a:extLst>
              <a:ext uri="{FF2B5EF4-FFF2-40B4-BE49-F238E27FC236}">
                <a16:creationId xmlns:a16="http://schemas.microsoft.com/office/drawing/2014/main" id="{F0EF913D-1450-2BFC-AFEF-878ECB89C0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849C0E8-D116-2222-6249-13F6CE180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981210A-87EF-43E9-AC1C-9C1400EF591F}" type="slidenum">
              <a:rPr lang="en-US" smtClean="0"/>
              <a:t>‹#›</a:t>
            </a:fld>
            <a:endParaRPr lang="en-US"/>
          </a:p>
        </p:txBody>
      </p:sp>
    </p:spTree>
    <p:extLst>
      <p:ext uri="{BB962C8B-B14F-4D97-AF65-F5344CB8AC3E}">
        <p14:creationId xmlns:p14="http://schemas.microsoft.com/office/powerpoint/2010/main" val="88923722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9.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7.xml"/><Relationship Id="rId7" Type="http://schemas.openxmlformats.org/officeDocument/2006/relationships/image" Target="../media/image5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5" Type="http://schemas.microsoft.com/office/2007/relationships/hdphoto" Target="../media/hdphoto4.wdp"/><Relationship Id="rId4" Type="http://schemas.openxmlformats.org/officeDocument/2006/relationships/image" Target="../media/image47.png"/><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7.xml"/><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47.png"/><Relationship Id="rId10" Type="http://schemas.openxmlformats.org/officeDocument/2006/relationships/image" Target="../media/image55.png"/><Relationship Id="rId4" Type="http://schemas.openxmlformats.org/officeDocument/2006/relationships/audio" Target="../media/audio1.wav"/><Relationship Id="rId9" Type="http://schemas.microsoft.com/office/2007/relationships/hdphoto" Target="../media/hdphoto5.wdp"/></Relationships>
</file>

<file path=ppt/slides/_rels/slide3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7.xml"/><Relationship Id="rId7" Type="http://schemas.openxmlformats.org/officeDocument/2006/relationships/image" Target="../media/image5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5" Type="http://schemas.microsoft.com/office/2007/relationships/hdphoto" Target="../media/hdphoto4.wdp"/><Relationship Id="rId4" Type="http://schemas.openxmlformats.org/officeDocument/2006/relationships/image" Target="../media/image47.pn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7.xml"/><Relationship Id="rId7" Type="http://schemas.openxmlformats.org/officeDocument/2006/relationships/image" Target="../media/image5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5" Type="http://schemas.microsoft.com/office/2007/relationships/hdphoto" Target="../media/hdphoto4.wdp"/><Relationship Id="rId4" Type="http://schemas.openxmlformats.org/officeDocument/2006/relationships/image" Target="../media/image47.png"/><Relationship Id="rId9"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BBEC0C13-CB87-BAE0-5DC5-566A38894B01}"/>
              </a:ext>
            </a:extLst>
          </p:cNvPr>
          <p:cNvPicPr>
            <a:picLocks noChangeAspect="1"/>
          </p:cNvPicPr>
          <p:nvPr/>
        </p:nvPicPr>
        <p:blipFill>
          <a:blip r:embed="rId3"/>
          <a:stretch>
            <a:fillRect/>
          </a:stretch>
        </p:blipFill>
        <p:spPr>
          <a:xfrm>
            <a:off x="3178811" y="949365"/>
            <a:ext cx="5834378" cy="3225064"/>
          </a:xfrm>
          <a:prstGeom prst="rect">
            <a:avLst/>
          </a:prstGeom>
        </p:spPr>
      </p:pic>
    </p:spTree>
    <p:extLst>
      <p:ext uri="{BB962C8B-B14F-4D97-AF65-F5344CB8AC3E}">
        <p14:creationId xmlns:p14="http://schemas.microsoft.com/office/powerpoint/2010/main" val="3382016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E32F7-E86A-49C0-AAB6-EA32308E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8" name="Group 27">
            <a:extLst>
              <a:ext uri="{FF2B5EF4-FFF2-40B4-BE49-F238E27FC236}">
                <a16:creationId xmlns:a16="http://schemas.microsoft.com/office/drawing/2014/main" id="{14C2F951-E058-8F4C-90EF-53166F6BA2D8}"/>
              </a:ext>
            </a:extLst>
          </p:cNvPr>
          <p:cNvGrpSpPr/>
          <p:nvPr/>
        </p:nvGrpSpPr>
        <p:grpSpPr>
          <a:xfrm>
            <a:off x="2822122" y="2735369"/>
            <a:ext cx="2315463" cy="1912637"/>
            <a:chOff x="3507742" y="2012913"/>
            <a:chExt cx="2315463" cy="1912637"/>
          </a:xfrm>
        </p:grpSpPr>
        <p:pic>
          <p:nvPicPr>
            <p:cNvPr id="5" name="Picture 4">
              <a:extLst>
                <a:ext uri="{FF2B5EF4-FFF2-40B4-BE49-F238E27FC236}">
                  <a16:creationId xmlns:a16="http://schemas.microsoft.com/office/drawing/2014/main" id="{7500C054-CFCE-92C2-D9E2-C3AA0C7B8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742" y="2012913"/>
              <a:ext cx="2315463" cy="1912637"/>
            </a:xfrm>
            <a:prstGeom prst="rect">
              <a:avLst/>
            </a:prstGeom>
          </p:spPr>
        </p:pic>
        <p:sp>
          <p:nvSpPr>
            <p:cNvPr id="24" name="TextBox 11">
              <a:extLst>
                <a:ext uri="{FF2B5EF4-FFF2-40B4-BE49-F238E27FC236}">
                  <a16:creationId xmlns:a16="http://schemas.microsoft.com/office/drawing/2014/main" id="{376B07FD-3850-B78E-3A2B-F1DF052B6789}"/>
                </a:ext>
              </a:extLst>
            </p:cNvPr>
            <p:cNvSpPr txBox="1"/>
            <p:nvPr/>
          </p:nvSpPr>
          <p:spPr>
            <a:xfrm>
              <a:off x="4178511" y="2371852"/>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1</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29" name="Group 28">
            <a:extLst>
              <a:ext uri="{FF2B5EF4-FFF2-40B4-BE49-F238E27FC236}">
                <a16:creationId xmlns:a16="http://schemas.microsoft.com/office/drawing/2014/main" id="{CA262BBF-3CA5-6051-2314-51BFF8AE59D6}"/>
              </a:ext>
            </a:extLst>
          </p:cNvPr>
          <p:cNvGrpSpPr/>
          <p:nvPr/>
        </p:nvGrpSpPr>
        <p:grpSpPr>
          <a:xfrm>
            <a:off x="2026170" y="4581270"/>
            <a:ext cx="2315463" cy="1912637"/>
            <a:chOff x="2368506" y="4192030"/>
            <a:chExt cx="2315463" cy="1912637"/>
          </a:xfrm>
        </p:grpSpPr>
        <p:pic>
          <p:nvPicPr>
            <p:cNvPr id="8" name="Picture 7">
              <a:extLst>
                <a:ext uri="{FF2B5EF4-FFF2-40B4-BE49-F238E27FC236}">
                  <a16:creationId xmlns:a16="http://schemas.microsoft.com/office/drawing/2014/main" id="{A37EAE46-E968-20AB-59EA-22AFA7732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506" y="4192030"/>
              <a:ext cx="2315463" cy="1912637"/>
            </a:xfrm>
            <a:prstGeom prst="rect">
              <a:avLst/>
            </a:prstGeom>
          </p:spPr>
        </p:pic>
        <p:sp>
          <p:nvSpPr>
            <p:cNvPr id="25" name="TextBox 11">
              <a:extLst>
                <a:ext uri="{FF2B5EF4-FFF2-40B4-BE49-F238E27FC236}">
                  <a16:creationId xmlns:a16="http://schemas.microsoft.com/office/drawing/2014/main" id="{4A32E3CB-9C14-4A6A-C6FF-2CE275617500}"/>
                </a:ext>
              </a:extLst>
            </p:cNvPr>
            <p:cNvSpPr txBox="1"/>
            <p:nvPr/>
          </p:nvSpPr>
          <p:spPr>
            <a:xfrm>
              <a:off x="2965717" y="4623155"/>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2</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0" name="Group 29">
            <a:extLst>
              <a:ext uri="{FF2B5EF4-FFF2-40B4-BE49-F238E27FC236}">
                <a16:creationId xmlns:a16="http://schemas.microsoft.com/office/drawing/2014/main" id="{DA4657C3-9665-B7F0-ADDE-9032C0799168}"/>
              </a:ext>
            </a:extLst>
          </p:cNvPr>
          <p:cNvGrpSpPr/>
          <p:nvPr/>
        </p:nvGrpSpPr>
        <p:grpSpPr>
          <a:xfrm>
            <a:off x="5791851" y="4621276"/>
            <a:ext cx="2315463" cy="1912637"/>
            <a:chOff x="5894743" y="4682500"/>
            <a:chExt cx="2315463" cy="1912637"/>
          </a:xfrm>
        </p:grpSpPr>
        <p:pic>
          <p:nvPicPr>
            <p:cNvPr id="9" name="Picture 8">
              <a:extLst>
                <a:ext uri="{FF2B5EF4-FFF2-40B4-BE49-F238E27FC236}">
                  <a16:creationId xmlns:a16="http://schemas.microsoft.com/office/drawing/2014/main" id="{1C6A128F-0E3A-EEB1-3033-7C8791E26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743" y="4682500"/>
              <a:ext cx="2315463" cy="1912637"/>
            </a:xfrm>
            <a:prstGeom prst="rect">
              <a:avLst/>
            </a:prstGeom>
          </p:spPr>
        </p:pic>
        <p:sp>
          <p:nvSpPr>
            <p:cNvPr id="26" name="TextBox 11">
              <a:extLst>
                <a:ext uri="{FF2B5EF4-FFF2-40B4-BE49-F238E27FC236}">
                  <a16:creationId xmlns:a16="http://schemas.microsoft.com/office/drawing/2014/main" id="{A85F7E3A-A4A6-7F28-209F-FBAB0E031C61}"/>
                </a:ext>
              </a:extLst>
            </p:cNvPr>
            <p:cNvSpPr txBox="1"/>
            <p:nvPr/>
          </p:nvSpPr>
          <p:spPr>
            <a:xfrm>
              <a:off x="6565512" y="5061911"/>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3</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1" name="Group 30">
            <a:extLst>
              <a:ext uri="{FF2B5EF4-FFF2-40B4-BE49-F238E27FC236}">
                <a16:creationId xmlns:a16="http://schemas.microsoft.com/office/drawing/2014/main" id="{4E925D48-2121-A343-6088-5A5DB4F79D6D}"/>
              </a:ext>
            </a:extLst>
          </p:cNvPr>
          <p:cNvGrpSpPr/>
          <p:nvPr/>
        </p:nvGrpSpPr>
        <p:grpSpPr>
          <a:xfrm>
            <a:off x="7555594" y="3076588"/>
            <a:ext cx="2315463" cy="1912637"/>
            <a:chOff x="7436545" y="2384553"/>
            <a:chExt cx="2315463" cy="1912637"/>
          </a:xfrm>
        </p:grpSpPr>
        <p:pic>
          <p:nvPicPr>
            <p:cNvPr id="10" name="Picture 9">
              <a:extLst>
                <a:ext uri="{FF2B5EF4-FFF2-40B4-BE49-F238E27FC236}">
                  <a16:creationId xmlns:a16="http://schemas.microsoft.com/office/drawing/2014/main" id="{1EF56D1A-6480-44CF-F69D-E547D278F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545" y="2384553"/>
              <a:ext cx="2315463" cy="1912637"/>
            </a:xfrm>
            <a:prstGeom prst="rect">
              <a:avLst/>
            </a:prstGeom>
          </p:spPr>
        </p:pic>
        <p:sp>
          <p:nvSpPr>
            <p:cNvPr id="27" name="TextBox 11">
              <a:extLst>
                <a:ext uri="{FF2B5EF4-FFF2-40B4-BE49-F238E27FC236}">
                  <a16:creationId xmlns:a16="http://schemas.microsoft.com/office/drawing/2014/main" id="{EA35871A-8EBF-53D0-A4C6-F83A6E3FA7F5}"/>
                </a:ext>
              </a:extLst>
            </p:cNvPr>
            <p:cNvSpPr txBox="1"/>
            <p:nvPr/>
          </p:nvSpPr>
          <p:spPr>
            <a:xfrm>
              <a:off x="8107314" y="2772594"/>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4</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sp>
        <p:nvSpPr>
          <p:cNvPr id="19" name="Speech Bubble: Rectangle with Corners Rounded 18">
            <a:extLst>
              <a:ext uri="{FF2B5EF4-FFF2-40B4-BE49-F238E27FC236}">
                <a16:creationId xmlns:a16="http://schemas.microsoft.com/office/drawing/2014/main" id="{EC06E929-8046-076B-FAD1-D8EDAAFD42E5}"/>
              </a:ext>
            </a:extLst>
          </p:cNvPr>
          <p:cNvSpPr/>
          <p:nvPr/>
        </p:nvSpPr>
        <p:spPr>
          <a:xfrm>
            <a:off x="5089599" y="1669869"/>
            <a:ext cx="5073195" cy="2211012"/>
          </a:xfrm>
          <a:prstGeom prst="wedgeRoundRectCallout">
            <a:avLst>
              <a:gd name="adj1" fmla="val -59763"/>
              <a:gd name="adj2" fmla="val 507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bạn đã giúp mình vượt qua được thử thách thứ 2. Chúng ta còn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2 thử thách nữa!</a:t>
            </a:r>
          </a:p>
        </p:txBody>
      </p:sp>
      <p:pic>
        <p:nvPicPr>
          <p:cNvPr id="7" name="Picture 6">
            <a:extLst>
              <a:ext uri="{FF2B5EF4-FFF2-40B4-BE49-F238E27FC236}">
                <a16:creationId xmlns:a16="http://schemas.microsoft.com/office/drawing/2014/main" id="{25D3CC02-B9FA-6331-9718-4C56D1EC1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9473" y="700333"/>
            <a:ext cx="1870126" cy="3138373"/>
          </a:xfrm>
          <a:prstGeom prst="rect">
            <a:avLst/>
          </a:prstGeom>
        </p:spPr>
      </p:pic>
    </p:spTree>
    <p:extLst>
      <p:ext uri="{BB962C8B-B14F-4D97-AF65-F5344CB8AC3E}">
        <p14:creationId xmlns:p14="http://schemas.microsoft.com/office/powerpoint/2010/main" val="9839050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2.96296E-6 L -0.07982 0.26852 " pathEditMode="relative" rAng="0" ptsTypes="AA">
                                      <p:cBhvr>
                                        <p:cTn id="6" dur="1100" fill="hold"/>
                                        <p:tgtEl>
                                          <p:spTgt spid="7"/>
                                        </p:tgtEl>
                                        <p:attrNameLst>
                                          <p:attrName>ppt_x</p:attrName>
                                          <p:attrName>ppt_y</p:attrName>
                                        </p:attrNameLst>
                                      </p:cBhvr>
                                      <p:rCtr x="-3997" y="13426"/>
                                    </p:animMotion>
                                  </p:childTnLst>
                                </p:cTn>
                              </p:par>
                            </p:childTnLst>
                          </p:cTn>
                        </p:par>
                        <p:par>
                          <p:cTn id="7" fill="hold">
                            <p:stCondLst>
                              <p:cond delay="1100"/>
                            </p:stCondLst>
                            <p:childTnLst>
                              <p:par>
                                <p:cTn id="8" presetID="32" presetClass="emph" presetSubtype="0" fill="hold" nodeType="afterEffect">
                                  <p:stCondLst>
                                    <p:cond delay="0"/>
                                  </p:stCondLst>
                                  <p:childTnLst>
                                    <p:animRot by="120000">
                                      <p:cBhvr>
                                        <p:cTn id="9" dur="100" fill="hold">
                                          <p:stCondLst>
                                            <p:cond delay="0"/>
                                          </p:stCondLst>
                                        </p:cTn>
                                        <p:tgtEl>
                                          <p:spTgt spid="29"/>
                                        </p:tgtEl>
                                        <p:attrNameLst>
                                          <p:attrName>r</p:attrName>
                                        </p:attrNameLst>
                                      </p:cBhvr>
                                    </p:animRot>
                                    <p:animRot by="-240000">
                                      <p:cBhvr>
                                        <p:cTn id="10" dur="200" fill="hold">
                                          <p:stCondLst>
                                            <p:cond delay="200"/>
                                          </p:stCondLst>
                                        </p:cTn>
                                        <p:tgtEl>
                                          <p:spTgt spid="29"/>
                                        </p:tgtEl>
                                        <p:attrNameLst>
                                          <p:attrName>r</p:attrName>
                                        </p:attrNameLst>
                                      </p:cBhvr>
                                    </p:animRot>
                                    <p:animRot by="240000">
                                      <p:cBhvr>
                                        <p:cTn id="11" dur="200" fill="hold">
                                          <p:stCondLst>
                                            <p:cond delay="400"/>
                                          </p:stCondLst>
                                        </p:cTn>
                                        <p:tgtEl>
                                          <p:spTgt spid="29"/>
                                        </p:tgtEl>
                                        <p:attrNameLst>
                                          <p:attrName>r</p:attrName>
                                        </p:attrNameLst>
                                      </p:cBhvr>
                                    </p:animRot>
                                    <p:animRot by="-240000">
                                      <p:cBhvr>
                                        <p:cTn id="12" dur="200" fill="hold">
                                          <p:stCondLst>
                                            <p:cond delay="600"/>
                                          </p:stCondLst>
                                        </p:cTn>
                                        <p:tgtEl>
                                          <p:spTgt spid="29"/>
                                        </p:tgtEl>
                                        <p:attrNameLst>
                                          <p:attrName>r</p:attrName>
                                        </p:attrNameLst>
                                      </p:cBhvr>
                                    </p:animRot>
                                    <p:animRot by="120000">
                                      <p:cBhvr>
                                        <p:cTn id="13" dur="200" fill="hold">
                                          <p:stCondLst>
                                            <p:cond delay="800"/>
                                          </p:stCondLst>
                                        </p:cTn>
                                        <p:tgtEl>
                                          <p:spTgt spid="29"/>
                                        </p:tgtEl>
                                        <p:attrNameLst>
                                          <p:attrName>r</p:attrName>
                                        </p:attrNameLst>
                                      </p:cBhvr>
                                    </p:animRot>
                                  </p:childTnLst>
                                </p:cTn>
                              </p:par>
                            </p:childTnLst>
                          </p:cTn>
                        </p:par>
                        <p:par>
                          <p:cTn id="14" fill="hold">
                            <p:stCondLst>
                              <p:cond delay="21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E32F7-E86A-49C0-AAB6-EA32308E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30">
            <a:extLst>
              <a:ext uri="{FF2B5EF4-FFF2-40B4-BE49-F238E27FC236}">
                <a16:creationId xmlns:a16="http://schemas.microsoft.com/office/drawing/2014/main" id="{36B8C00C-B5D4-D237-6CAC-8448E9E6CC0E}"/>
              </a:ext>
            </a:extLst>
          </p:cNvPr>
          <p:cNvPicPr>
            <a:picLocks noChangeAspect="1"/>
          </p:cNvPicPr>
          <p:nvPr/>
        </p:nvPicPr>
        <p:blipFill>
          <a:blip r:embed="rId3"/>
          <a:srcRect/>
          <a:stretch>
            <a:fillRect/>
          </a:stretch>
        </p:blipFill>
        <p:spPr>
          <a:xfrm>
            <a:off x="803659" y="152400"/>
            <a:ext cx="7346396" cy="5440906"/>
          </a:xfrm>
          <a:prstGeom prst="rect">
            <a:avLst/>
          </a:prstGeom>
        </p:spPr>
      </p:pic>
      <p:grpSp>
        <p:nvGrpSpPr>
          <p:cNvPr id="2" name="Group 1">
            <a:extLst>
              <a:ext uri="{FF2B5EF4-FFF2-40B4-BE49-F238E27FC236}">
                <a16:creationId xmlns:a16="http://schemas.microsoft.com/office/drawing/2014/main" id="{74092789-EF6D-CD55-6A94-FC46BF287372}"/>
              </a:ext>
            </a:extLst>
          </p:cNvPr>
          <p:cNvGrpSpPr/>
          <p:nvPr/>
        </p:nvGrpSpPr>
        <p:grpSpPr>
          <a:xfrm>
            <a:off x="358322" y="2013529"/>
            <a:ext cx="2315463" cy="4692071"/>
            <a:chOff x="1869622" y="-1161665"/>
            <a:chExt cx="2315463" cy="4692071"/>
          </a:xfrm>
        </p:grpSpPr>
        <p:grpSp>
          <p:nvGrpSpPr>
            <p:cNvPr id="28" name="Group 27">
              <a:extLst>
                <a:ext uri="{FF2B5EF4-FFF2-40B4-BE49-F238E27FC236}">
                  <a16:creationId xmlns:a16="http://schemas.microsoft.com/office/drawing/2014/main" id="{14C2F951-E058-8F4C-90EF-53166F6BA2D8}"/>
                </a:ext>
              </a:extLst>
            </p:cNvPr>
            <p:cNvGrpSpPr/>
            <p:nvPr/>
          </p:nvGrpSpPr>
          <p:grpSpPr>
            <a:xfrm>
              <a:off x="1869622" y="1617769"/>
              <a:ext cx="2315463" cy="1912637"/>
              <a:chOff x="3507742" y="2012913"/>
              <a:chExt cx="2315463" cy="1912637"/>
            </a:xfrm>
          </p:grpSpPr>
          <p:pic>
            <p:nvPicPr>
              <p:cNvPr id="5" name="Picture 4">
                <a:extLst>
                  <a:ext uri="{FF2B5EF4-FFF2-40B4-BE49-F238E27FC236}">
                    <a16:creationId xmlns:a16="http://schemas.microsoft.com/office/drawing/2014/main" id="{7500C054-CFCE-92C2-D9E2-C3AA0C7B8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742" y="2012913"/>
                <a:ext cx="2315463" cy="1912637"/>
              </a:xfrm>
              <a:prstGeom prst="rect">
                <a:avLst/>
              </a:prstGeom>
            </p:spPr>
          </p:pic>
          <p:sp>
            <p:nvSpPr>
              <p:cNvPr id="24" name="TextBox 11">
                <a:extLst>
                  <a:ext uri="{FF2B5EF4-FFF2-40B4-BE49-F238E27FC236}">
                    <a16:creationId xmlns:a16="http://schemas.microsoft.com/office/drawing/2014/main" id="{376B07FD-3850-B78E-3A2B-F1DF052B6789}"/>
                  </a:ext>
                </a:extLst>
              </p:cNvPr>
              <p:cNvSpPr txBox="1"/>
              <p:nvPr/>
            </p:nvSpPr>
            <p:spPr>
              <a:xfrm>
                <a:off x="4178511" y="2371852"/>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3</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pic>
          <p:nvPicPr>
            <p:cNvPr id="7" name="Picture 6">
              <a:extLst>
                <a:ext uri="{FF2B5EF4-FFF2-40B4-BE49-F238E27FC236}">
                  <a16:creationId xmlns:a16="http://schemas.microsoft.com/office/drawing/2014/main" id="{25D3CC02-B9FA-6331-9718-4C56D1EC1F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959" y="-1161665"/>
              <a:ext cx="1870126" cy="3138373"/>
            </a:xfrm>
            <a:prstGeom prst="rect">
              <a:avLst/>
            </a:prstGeom>
          </p:spPr>
        </p:pic>
      </p:grpSp>
      <p:sp>
        <p:nvSpPr>
          <p:cNvPr id="11" name="Speech Bubble: Rectangle with Corners Rounded 10">
            <a:extLst>
              <a:ext uri="{FF2B5EF4-FFF2-40B4-BE49-F238E27FC236}">
                <a16:creationId xmlns:a16="http://schemas.microsoft.com/office/drawing/2014/main" id="{3B21081E-4DE3-D6B1-DC84-F6061931FF81}"/>
              </a:ext>
            </a:extLst>
          </p:cNvPr>
          <p:cNvSpPr/>
          <p:nvPr/>
        </p:nvSpPr>
        <p:spPr>
          <a:xfrm>
            <a:off x="8296243" y="1119351"/>
            <a:ext cx="3576581" cy="1956157"/>
          </a:xfrm>
          <a:prstGeom prst="wedgeRoundRectCallout">
            <a:avLst>
              <a:gd name="adj1" fmla="val -92458"/>
              <a:gd name="adj2" fmla="val 31658"/>
              <a:gd name="adj3" fmla="val 16667"/>
            </a:avLst>
          </a:prstGeom>
          <a:solidFill>
            <a:srgbClr val="FFFF00"/>
          </a:solidFill>
          <a:ln w="38100">
            <a:solidFill>
              <a:srgbClr val="FF66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bold" panose="020F0702030404030204" pitchFamily="34" charset="0"/>
                <a:ea typeface="Calibri bold" panose="020F0702030404030204" pitchFamily="34" charset="0"/>
                <a:cs typeface="Calibri bold" panose="020F0702030404030204" pitchFamily="34" charset="0"/>
              </a:rPr>
              <a:t>Nêu những khó khăn của bạn trong tranh nhé!</a:t>
            </a:r>
            <a:endParaRPr kumimoji="0" lang="en-US" sz="3200" b="0" i="0" u="none" strike="noStrike" kern="1200" cap="none" spc="0" normalizeH="0" baseline="0" noProof="0" dirty="0" err="1">
              <a:ln>
                <a:noFill/>
              </a:ln>
              <a:solidFill>
                <a:prstClr val="black"/>
              </a:solidFill>
              <a:effectLst/>
              <a:uLnTx/>
              <a:uFillTx/>
              <a:latin typeface="Calibri bold" panose="020F0702030404030204" pitchFamily="34" charset="0"/>
              <a:ea typeface="Calibri bold" panose="020F0702030404030204" pitchFamily="34" charset="0"/>
              <a:cs typeface="Calibri bold" panose="020F0702030404030204" pitchFamily="34" charset="0"/>
            </a:endParaRPr>
          </a:p>
        </p:txBody>
      </p:sp>
      <p:sp>
        <p:nvSpPr>
          <p:cNvPr id="6" name="Rectangle: Rounded Corners 5">
            <a:extLst>
              <a:ext uri="{FF2B5EF4-FFF2-40B4-BE49-F238E27FC236}">
                <a16:creationId xmlns:a16="http://schemas.microsoft.com/office/drawing/2014/main" id="{AD95ECDA-5EAA-13CC-AAE1-01347C99EA47}"/>
              </a:ext>
            </a:extLst>
          </p:cNvPr>
          <p:cNvSpPr/>
          <p:nvPr/>
        </p:nvSpPr>
        <p:spPr>
          <a:xfrm>
            <a:off x="3119122" y="4479910"/>
            <a:ext cx="6009677" cy="1956158"/>
          </a:xfrm>
          <a:prstGeom prst="roundRect">
            <a:avLst/>
          </a:prstGeom>
          <a:solidFill>
            <a:schemeClr val="bg1"/>
          </a:solid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Tranh 3: Bố</a:t>
            </a:r>
            <a:r>
              <a:rPr kumimoji="0" lang="en-US" sz="3200" b="1" i="0" u="none" strike="noStrike" kern="1200" cap="none" spc="0" normalizeH="0" noProof="0">
                <a:ln>
                  <a:noFill/>
                </a:ln>
                <a:solidFill>
                  <a:prstClr val="black"/>
                </a:solidFill>
                <a:effectLst/>
                <a:uLnTx/>
                <a:uFillTx/>
                <a:latin typeface="Calibri" panose="020F0502020204030204"/>
                <a:ea typeface="+mn-ea"/>
                <a:cs typeface="+mn-cs"/>
              </a:rPr>
              <a:t> bạn nam đi làm xa và mẹ đang bị ốm nên bạn phải ở nhà giúp mẹ công việc nhà</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7753DE7-652F-2392-B8C8-BDBA1AFD8248}"/>
              </a:ext>
            </a:extLst>
          </p:cNvPr>
          <p:cNvPicPr>
            <a:picLocks noChangeAspect="1"/>
          </p:cNvPicPr>
          <p:nvPr/>
        </p:nvPicPr>
        <p:blipFill rotWithShape="1">
          <a:blip r:embed="rId6">
            <a:extLst>
              <a:ext uri="{28A0092B-C50C-407E-A947-70E740481C1C}">
                <a14:useLocalDpi xmlns:a14="http://schemas.microsoft.com/office/drawing/2010/main" val="0"/>
              </a:ext>
            </a:extLst>
          </a:blip>
          <a:srcRect l="7496" t="15876" r="50558" b="50669"/>
          <a:stretch/>
        </p:blipFill>
        <p:spPr>
          <a:xfrm>
            <a:off x="2881520" y="943891"/>
            <a:ext cx="3834335" cy="2693257"/>
          </a:xfrm>
          <a:prstGeom prst="rect">
            <a:avLst/>
          </a:prstGeom>
        </p:spPr>
      </p:pic>
      <p:sp>
        <p:nvSpPr>
          <p:cNvPr id="8" name="Oval 7">
            <a:extLst>
              <a:ext uri="{FF2B5EF4-FFF2-40B4-BE49-F238E27FC236}">
                <a16:creationId xmlns:a16="http://schemas.microsoft.com/office/drawing/2014/main" id="{1CB400F8-52CD-1CF6-4656-8EFE06A43DEC}"/>
              </a:ext>
            </a:extLst>
          </p:cNvPr>
          <p:cNvSpPr/>
          <p:nvPr/>
        </p:nvSpPr>
        <p:spPr>
          <a:xfrm>
            <a:off x="3032695" y="3031068"/>
            <a:ext cx="497761" cy="497761"/>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rPr>
              <a:t>3</a:t>
            </a:r>
          </a:p>
        </p:txBody>
      </p:sp>
    </p:spTree>
    <p:extLst>
      <p:ext uri="{BB962C8B-B14F-4D97-AF65-F5344CB8AC3E}">
        <p14:creationId xmlns:p14="http://schemas.microsoft.com/office/powerpoint/2010/main" val="1616139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E32F7-E86A-49C0-AAB6-EA32308E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8" name="Group 27">
            <a:extLst>
              <a:ext uri="{FF2B5EF4-FFF2-40B4-BE49-F238E27FC236}">
                <a16:creationId xmlns:a16="http://schemas.microsoft.com/office/drawing/2014/main" id="{14C2F951-E058-8F4C-90EF-53166F6BA2D8}"/>
              </a:ext>
            </a:extLst>
          </p:cNvPr>
          <p:cNvGrpSpPr/>
          <p:nvPr/>
        </p:nvGrpSpPr>
        <p:grpSpPr>
          <a:xfrm>
            <a:off x="2822122" y="2735369"/>
            <a:ext cx="2315463" cy="1912637"/>
            <a:chOff x="3507742" y="2012913"/>
            <a:chExt cx="2315463" cy="1912637"/>
          </a:xfrm>
        </p:grpSpPr>
        <p:pic>
          <p:nvPicPr>
            <p:cNvPr id="5" name="Picture 4">
              <a:extLst>
                <a:ext uri="{FF2B5EF4-FFF2-40B4-BE49-F238E27FC236}">
                  <a16:creationId xmlns:a16="http://schemas.microsoft.com/office/drawing/2014/main" id="{7500C054-CFCE-92C2-D9E2-C3AA0C7B8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742" y="2012913"/>
              <a:ext cx="2315463" cy="1912637"/>
            </a:xfrm>
            <a:prstGeom prst="rect">
              <a:avLst/>
            </a:prstGeom>
          </p:spPr>
        </p:pic>
        <p:sp>
          <p:nvSpPr>
            <p:cNvPr id="24" name="TextBox 11">
              <a:extLst>
                <a:ext uri="{FF2B5EF4-FFF2-40B4-BE49-F238E27FC236}">
                  <a16:creationId xmlns:a16="http://schemas.microsoft.com/office/drawing/2014/main" id="{376B07FD-3850-B78E-3A2B-F1DF052B6789}"/>
                </a:ext>
              </a:extLst>
            </p:cNvPr>
            <p:cNvSpPr txBox="1"/>
            <p:nvPr/>
          </p:nvSpPr>
          <p:spPr>
            <a:xfrm>
              <a:off x="4178511" y="2371852"/>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1</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29" name="Group 28">
            <a:extLst>
              <a:ext uri="{FF2B5EF4-FFF2-40B4-BE49-F238E27FC236}">
                <a16:creationId xmlns:a16="http://schemas.microsoft.com/office/drawing/2014/main" id="{CA262BBF-3CA5-6051-2314-51BFF8AE59D6}"/>
              </a:ext>
            </a:extLst>
          </p:cNvPr>
          <p:cNvGrpSpPr/>
          <p:nvPr/>
        </p:nvGrpSpPr>
        <p:grpSpPr>
          <a:xfrm>
            <a:off x="2026170" y="4581270"/>
            <a:ext cx="2315463" cy="1912637"/>
            <a:chOff x="2368506" y="4192030"/>
            <a:chExt cx="2315463" cy="1912637"/>
          </a:xfrm>
        </p:grpSpPr>
        <p:pic>
          <p:nvPicPr>
            <p:cNvPr id="8" name="Picture 7">
              <a:extLst>
                <a:ext uri="{FF2B5EF4-FFF2-40B4-BE49-F238E27FC236}">
                  <a16:creationId xmlns:a16="http://schemas.microsoft.com/office/drawing/2014/main" id="{A37EAE46-E968-20AB-59EA-22AFA7732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506" y="4192030"/>
              <a:ext cx="2315463" cy="1912637"/>
            </a:xfrm>
            <a:prstGeom prst="rect">
              <a:avLst/>
            </a:prstGeom>
          </p:spPr>
        </p:pic>
        <p:sp>
          <p:nvSpPr>
            <p:cNvPr id="25" name="TextBox 11">
              <a:extLst>
                <a:ext uri="{FF2B5EF4-FFF2-40B4-BE49-F238E27FC236}">
                  <a16:creationId xmlns:a16="http://schemas.microsoft.com/office/drawing/2014/main" id="{4A32E3CB-9C14-4A6A-C6FF-2CE275617500}"/>
                </a:ext>
              </a:extLst>
            </p:cNvPr>
            <p:cNvSpPr txBox="1"/>
            <p:nvPr/>
          </p:nvSpPr>
          <p:spPr>
            <a:xfrm>
              <a:off x="2965717" y="4623155"/>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2</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0" name="Group 29">
            <a:extLst>
              <a:ext uri="{FF2B5EF4-FFF2-40B4-BE49-F238E27FC236}">
                <a16:creationId xmlns:a16="http://schemas.microsoft.com/office/drawing/2014/main" id="{DA4657C3-9665-B7F0-ADDE-9032C0799168}"/>
              </a:ext>
            </a:extLst>
          </p:cNvPr>
          <p:cNvGrpSpPr/>
          <p:nvPr/>
        </p:nvGrpSpPr>
        <p:grpSpPr>
          <a:xfrm>
            <a:off x="5791851" y="4621276"/>
            <a:ext cx="2315463" cy="1912637"/>
            <a:chOff x="5894743" y="4682500"/>
            <a:chExt cx="2315463" cy="1912637"/>
          </a:xfrm>
        </p:grpSpPr>
        <p:pic>
          <p:nvPicPr>
            <p:cNvPr id="9" name="Picture 8">
              <a:extLst>
                <a:ext uri="{FF2B5EF4-FFF2-40B4-BE49-F238E27FC236}">
                  <a16:creationId xmlns:a16="http://schemas.microsoft.com/office/drawing/2014/main" id="{1C6A128F-0E3A-EEB1-3033-7C8791E26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743" y="4682500"/>
              <a:ext cx="2315463" cy="1912637"/>
            </a:xfrm>
            <a:prstGeom prst="rect">
              <a:avLst/>
            </a:prstGeom>
          </p:spPr>
        </p:pic>
        <p:sp>
          <p:nvSpPr>
            <p:cNvPr id="26" name="TextBox 11">
              <a:extLst>
                <a:ext uri="{FF2B5EF4-FFF2-40B4-BE49-F238E27FC236}">
                  <a16:creationId xmlns:a16="http://schemas.microsoft.com/office/drawing/2014/main" id="{A85F7E3A-A4A6-7F28-209F-FBAB0E031C61}"/>
                </a:ext>
              </a:extLst>
            </p:cNvPr>
            <p:cNvSpPr txBox="1"/>
            <p:nvPr/>
          </p:nvSpPr>
          <p:spPr>
            <a:xfrm>
              <a:off x="6565512" y="5061911"/>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3</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1" name="Group 30">
            <a:extLst>
              <a:ext uri="{FF2B5EF4-FFF2-40B4-BE49-F238E27FC236}">
                <a16:creationId xmlns:a16="http://schemas.microsoft.com/office/drawing/2014/main" id="{4E925D48-2121-A343-6088-5A5DB4F79D6D}"/>
              </a:ext>
            </a:extLst>
          </p:cNvPr>
          <p:cNvGrpSpPr/>
          <p:nvPr/>
        </p:nvGrpSpPr>
        <p:grpSpPr>
          <a:xfrm>
            <a:off x="7555594" y="3076588"/>
            <a:ext cx="2315463" cy="1912637"/>
            <a:chOff x="7436545" y="2384553"/>
            <a:chExt cx="2315463" cy="1912637"/>
          </a:xfrm>
        </p:grpSpPr>
        <p:pic>
          <p:nvPicPr>
            <p:cNvPr id="10" name="Picture 9">
              <a:extLst>
                <a:ext uri="{FF2B5EF4-FFF2-40B4-BE49-F238E27FC236}">
                  <a16:creationId xmlns:a16="http://schemas.microsoft.com/office/drawing/2014/main" id="{1EF56D1A-6480-44CF-F69D-E547D278F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545" y="2384553"/>
              <a:ext cx="2315463" cy="1912637"/>
            </a:xfrm>
            <a:prstGeom prst="rect">
              <a:avLst/>
            </a:prstGeom>
          </p:spPr>
        </p:pic>
        <p:sp>
          <p:nvSpPr>
            <p:cNvPr id="27" name="TextBox 11">
              <a:extLst>
                <a:ext uri="{FF2B5EF4-FFF2-40B4-BE49-F238E27FC236}">
                  <a16:creationId xmlns:a16="http://schemas.microsoft.com/office/drawing/2014/main" id="{EA35871A-8EBF-53D0-A4C6-F83A6E3FA7F5}"/>
                </a:ext>
              </a:extLst>
            </p:cNvPr>
            <p:cNvSpPr txBox="1"/>
            <p:nvPr/>
          </p:nvSpPr>
          <p:spPr>
            <a:xfrm>
              <a:off x="8107314" y="2772594"/>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4</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sp>
        <p:nvSpPr>
          <p:cNvPr id="19" name="Speech Bubble: Rectangle with Corners Rounded 18">
            <a:extLst>
              <a:ext uri="{FF2B5EF4-FFF2-40B4-BE49-F238E27FC236}">
                <a16:creationId xmlns:a16="http://schemas.microsoft.com/office/drawing/2014/main" id="{EC06E929-8046-076B-FAD1-D8EDAAFD42E5}"/>
              </a:ext>
            </a:extLst>
          </p:cNvPr>
          <p:cNvSpPr/>
          <p:nvPr/>
        </p:nvSpPr>
        <p:spPr>
          <a:xfrm>
            <a:off x="609600" y="279246"/>
            <a:ext cx="7616763" cy="1912637"/>
          </a:xfrm>
          <a:prstGeom prst="wedgeRoundRectCallout">
            <a:avLst>
              <a:gd name="adj1" fmla="val 27270"/>
              <a:gd name="adj2" fmla="val 10390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bạn đã giúp mình vượt qua thêm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1 thử thách.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Chúng ta còn thử thách cuối cùng nữa thôi!</a:t>
            </a:r>
          </a:p>
        </p:txBody>
      </p:sp>
      <p:pic>
        <p:nvPicPr>
          <p:cNvPr id="7" name="Picture 6">
            <a:extLst>
              <a:ext uri="{FF2B5EF4-FFF2-40B4-BE49-F238E27FC236}">
                <a16:creationId xmlns:a16="http://schemas.microsoft.com/office/drawing/2014/main" id="{25D3CC02-B9FA-6331-9718-4C56D1EC1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8316" y="2540784"/>
            <a:ext cx="1870126" cy="3138373"/>
          </a:xfrm>
          <a:prstGeom prst="rect">
            <a:avLst/>
          </a:prstGeom>
        </p:spPr>
      </p:pic>
    </p:spTree>
    <p:extLst>
      <p:ext uri="{BB962C8B-B14F-4D97-AF65-F5344CB8AC3E}">
        <p14:creationId xmlns:p14="http://schemas.microsoft.com/office/powerpoint/2010/main" val="311541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4.07407E-6 L 0.32083 0.01922 " pathEditMode="relative" rAng="0" ptsTypes="AA">
                                      <p:cBhvr>
                                        <p:cTn id="6" dur="1100" fill="hold"/>
                                        <p:tgtEl>
                                          <p:spTgt spid="7"/>
                                        </p:tgtEl>
                                        <p:attrNameLst>
                                          <p:attrName>ppt_x</p:attrName>
                                          <p:attrName>ppt_y</p:attrName>
                                        </p:attrNameLst>
                                      </p:cBhvr>
                                      <p:rCtr x="16042" y="949"/>
                                    </p:animMotion>
                                  </p:childTnLst>
                                </p:cTn>
                              </p:par>
                            </p:childTnLst>
                          </p:cTn>
                        </p:par>
                        <p:par>
                          <p:cTn id="7" fill="hold">
                            <p:stCondLst>
                              <p:cond delay="1100"/>
                            </p:stCondLst>
                            <p:childTnLst>
                              <p:par>
                                <p:cTn id="8" presetID="32" presetClass="emph" presetSubtype="0" fill="hold" nodeType="afterEffect">
                                  <p:stCondLst>
                                    <p:cond delay="0"/>
                                  </p:stCondLst>
                                  <p:childTnLst>
                                    <p:animRot by="120000">
                                      <p:cBhvr>
                                        <p:cTn id="9" dur="100" fill="hold">
                                          <p:stCondLst>
                                            <p:cond delay="0"/>
                                          </p:stCondLst>
                                        </p:cTn>
                                        <p:tgtEl>
                                          <p:spTgt spid="30"/>
                                        </p:tgtEl>
                                        <p:attrNameLst>
                                          <p:attrName>r</p:attrName>
                                        </p:attrNameLst>
                                      </p:cBhvr>
                                    </p:animRot>
                                    <p:animRot by="-240000">
                                      <p:cBhvr>
                                        <p:cTn id="10" dur="200" fill="hold">
                                          <p:stCondLst>
                                            <p:cond delay="200"/>
                                          </p:stCondLst>
                                        </p:cTn>
                                        <p:tgtEl>
                                          <p:spTgt spid="30"/>
                                        </p:tgtEl>
                                        <p:attrNameLst>
                                          <p:attrName>r</p:attrName>
                                        </p:attrNameLst>
                                      </p:cBhvr>
                                    </p:animRot>
                                    <p:animRot by="240000">
                                      <p:cBhvr>
                                        <p:cTn id="11" dur="200" fill="hold">
                                          <p:stCondLst>
                                            <p:cond delay="400"/>
                                          </p:stCondLst>
                                        </p:cTn>
                                        <p:tgtEl>
                                          <p:spTgt spid="30"/>
                                        </p:tgtEl>
                                        <p:attrNameLst>
                                          <p:attrName>r</p:attrName>
                                        </p:attrNameLst>
                                      </p:cBhvr>
                                    </p:animRot>
                                    <p:animRot by="-240000">
                                      <p:cBhvr>
                                        <p:cTn id="12" dur="200" fill="hold">
                                          <p:stCondLst>
                                            <p:cond delay="600"/>
                                          </p:stCondLst>
                                        </p:cTn>
                                        <p:tgtEl>
                                          <p:spTgt spid="30"/>
                                        </p:tgtEl>
                                        <p:attrNameLst>
                                          <p:attrName>r</p:attrName>
                                        </p:attrNameLst>
                                      </p:cBhvr>
                                    </p:animRot>
                                    <p:animRot by="120000">
                                      <p:cBhvr>
                                        <p:cTn id="13" dur="200" fill="hold">
                                          <p:stCondLst>
                                            <p:cond delay="800"/>
                                          </p:stCondLst>
                                        </p:cTn>
                                        <p:tgtEl>
                                          <p:spTgt spid="30"/>
                                        </p:tgtEl>
                                        <p:attrNameLst>
                                          <p:attrName>r</p:attrName>
                                        </p:attrNameLst>
                                      </p:cBhvr>
                                    </p:animRot>
                                  </p:childTnLst>
                                </p:cTn>
                              </p:par>
                            </p:childTnLst>
                          </p:cTn>
                        </p:par>
                        <p:par>
                          <p:cTn id="14" fill="hold">
                            <p:stCondLst>
                              <p:cond delay="21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E32F7-E86A-49C0-AAB6-EA32308E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30">
            <a:extLst>
              <a:ext uri="{FF2B5EF4-FFF2-40B4-BE49-F238E27FC236}">
                <a16:creationId xmlns:a16="http://schemas.microsoft.com/office/drawing/2014/main" id="{36B8C00C-B5D4-D237-6CAC-8448E9E6CC0E}"/>
              </a:ext>
            </a:extLst>
          </p:cNvPr>
          <p:cNvPicPr>
            <a:picLocks noChangeAspect="1"/>
          </p:cNvPicPr>
          <p:nvPr/>
        </p:nvPicPr>
        <p:blipFill>
          <a:blip r:embed="rId3"/>
          <a:srcRect/>
          <a:stretch>
            <a:fillRect/>
          </a:stretch>
        </p:blipFill>
        <p:spPr>
          <a:xfrm>
            <a:off x="803659" y="152400"/>
            <a:ext cx="7346396" cy="5440906"/>
          </a:xfrm>
          <a:prstGeom prst="rect">
            <a:avLst/>
          </a:prstGeom>
        </p:spPr>
      </p:pic>
      <p:grpSp>
        <p:nvGrpSpPr>
          <p:cNvPr id="2" name="Group 1">
            <a:extLst>
              <a:ext uri="{FF2B5EF4-FFF2-40B4-BE49-F238E27FC236}">
                <a16:creationId xmlns:a16="http://schemas.microsoft.com/office/drawing/2014/main" id="{74092789-EF6D-CD55-6A94-FC46BF287372}"/>
              </a:ext>
            </a:extLst>
          </p:cNvPr>
          <p:cNvGrpSpPr/>
          <p:nvPr/>
        </p:nvGrpSpPr>
        <p:grpSpPr>
          <a:xfrm>
            <a:off x="358322" y="2013529"/>
            <a:ext cx="2315463" cy="4692071"/>
            <a:chOff x="1869622" y="-1161665"/>
            <a:chExt cx="2315463" cy="4692071"/>
          </a:xfrm>
        </p:grpSpPr>
        <p:grpSp>
          <p:nvGrpSpPr>
            <p:cNvPr id="28" name="Group 27">
              <a:extLst>
                <a:ext uri="{FF2B5EF4-FFF2-40B4-BE49-F238E27FC236}">
                  <a16:creationId xmlns:a16="http://schemas.microsoft.com/office/drawing/2014/main" id="{14C2F951-E058-8F4C-90EF-53166F6BA2D8}"/>
                </a:ext>
              </a:extLst>
            </p:cNvPr>
            <p:cNvGrpSpPr/>
            <p:nvPr/>
          </p:nvGrpSpPr>
          <p:grpSpPr>
            <a:xfrm>
              <a:off x="1869622" y="1617769"/>
              <a:ext cx="2315463" cy="1912637"/>
              <a:chOff x="3507742" y="2012913"/>
              <a:chExt cx="2315463" cy="1912637"/>
            </a:xfrm>
          </p:grpSpPr>
          <p:pic>
            <p:nvPicPr>
              <p:cNvPr id="5" name="Picture 4">
                <a:extLst>
                  <a:ext uri="{FF2B5EF4-FFF2-40B4-BE49-F238E27FC236}">
                    <a16:creationId xmlns:a16="http://schemas.microsoft.com/office/drawing/2014/main" id="{7500C054-CFCE-92C2-D9E2-C3AA0C7B8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742" y="2012913"/>
                <a:ext cx="2315463" cy="1912637"/>
              </a:xfrm>
              <a:prstGeom prst="rect">
                <a:avLst/>
              </a:prstGeom>
            </p:spPr>
          </p:pic>
          <p:sp>
            <p:nvSpPr>
              <p:cNvPr id="24" name="TextBox 11">
                <a:extLst>
                  <a:ext uri="{FF2B5EF4-FFF2-40B4-BE49-F238E27FC236}">
                    <a16:creationId xmlns:a16="http://schemas.microsoft.com/office/drawing/2014/main" id="{376B07FD-3850-B78E-3A2B-F1DF052B6789}"/>
                  </a:ext>
                </a:extLst>
              </p:cNvPr>
              <p:cNvSpPr txBox="1"/>
              <p:nvPr/>
            </p:nvSpPr>
            <p:spPr>
              <a:xfrm>
                <a:off x="4178511" y="2371852"/>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3</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pic>
          <p:nvPicPr>
            <p:cNvPr id="7" name="Picture 6">
              <a:extLst>
                <a:ext uri="{FF2B5EF4-FFF2-40B4-BE49-F238E27FC236}">
                  <a16:creationId xmlns:a16="http://schemas.microsoft.com/office/drawing/2014/main" id="{25D3CC02-B9FA-6331-9718-4C56D1EC1F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959" y="-1161665"/>
              <a:ext cx="1870126" cy="3138373"/>
            </a:xfrm>
            <a:prstGeom prst="rect">
              <a:avLst/>
            </a:prstGeom>
          </p:spPr>
        </p:pic>
      </p:grpSp>
      <p:sp>
        <p:nvSpPr>
          <p:cNvPr id="11" name="Speech Bubble: Rectangle with Corners Rounded 10">
            <a:extLst>
              <a:ext uri="{FF2B5EF4-FFF2-40B4-BE49-F238E27FC236}">
                <a16:creationId xmlns:a16="http://schemas.microsoft.com/office/drawing/2014/main" id="{3B21081E-4DE3-D6B1-DC84-F6061931FF81}"/>
              </a:ext>
            </a:extLst>
          </p:cNvPr>
          <p:cNvSpPr/>
          <p:nvPr/>
        </p:nvSpPr>
        <p:spPr>
          <a:xfrm>
            <a:off x="8296243" y="1119351"/>
            <a:ext cx="3576581" cy="1956157"/>
          </a:xfrm>
          <a:prstGeom prst="wedgeRoundRectCallout">
            <a:avLst>
              <a:gd name="adj1" fmla="val -92458"/>
              <a:gd name="adj2" fmla="val 31658"/>
              <a:gd name="adj3" fmla="val 16667"/>
            </a:avLst>
          </a:prstGeom>
          <a:solidFill>
            <a:srgbClr val="FFFF00"/>
          </a:solidFill>
          <a:ln w="38100">
            <a:solidFill>
              <a:srgbClr val="FF66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bold" panose="020F0702030404030204" pitchFamily="34" charset="0"/>
                <a:ea typeface="Calibri bold" panose="020F0702030404030204" pitchFamily="34" charset="0"/>
                <a:cs typeface="Calibri bold" panose="020F0702030404030204" pitchFamily="34" charset="0"/>
              </a:rPr>
              <a:t>Nêu những khó khăn của bạn trong tranh nhé!</a:t>
            </a:r>
            <a:endParaRPr kumimoji="0" lang="en-US" sz="3200" b="0" i="0" u="none" strike="noStrike" kern="1200" cap="none" spc="0" normalizeH="0" baseline="0" noProof="0" dirty="0" err="1">
              <a:ln>
                <a:noFill/>
              </a:ln>
              <a:solidFill>
                <a:prstClr val="black"/>
              </a:solidFill>
              <a:effectLst/>
              <a:uLnTx/>
              <a:uFillTx/>
              <a:latin typeface="Calibri bold" panose="020F0702030404030204" pitchFamily="34" charset="0"/>
              <a:ea typeface="Calibri bold" panose="020F0702030404030204" pitchFamily="34" charset="0"/>
              <a:cs typeface="Calibri bold" panose="020F0702030404030204" pitchFamily="34" charset="0"/>
            </a:endParaRPr>
          </a:p>
        </p:txBody>
      </p:sp>
      <p:sp>
        <p:nvSpPr>
          <p:cNvPr id="6" name="Rectangle: Rounded Corners 5">
            <a:extLst>
              <a:ext uri="{FF2B5EF4-FFF2-40B4-BE49-F238E27FC236}">
                <a16:creationId xmlns:a16="http://schemas.microsoft.com/office/drawing/2014/main" id="{AD95ECDA-5EAA-13CC-AAE1-01347C99EA47}"/>
              </a:ext>
            </a:extLst>
          </p:cNvPr>
          <p:cNvSpPr/>
          <p:nvPr/>
        </p:nvSpPr>
        <p:spPr>
          <a:xfrm>
            <a:off x="3119122" y="4479910"/>
            <a:ext cx="6009677" cy="1956158"/>
          </a:xfrm>
          <a:prstGeom prst="roundRect">
            <a:avLst/>
          </a:prstGeom>
          <a:solidFill>
            <a:schemeClr val="bg1"/>
          </a:solid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Tranh 3: Sắp</a:t>
            </a:r>
            <a:r>
              <a:rPr kumimoji="0" lang="en-US" sz="3200" b="1" i="0" u="none" strike="noStrike" kern="1200" cap="none" spc="0" normalizeH="0" noProof="0">
                <a:ln>
                  <a:noFill/>
                </a:ln>
                <a:solidFill>
                  <a:prstClr val="black"/>
                </a:solidFill>
                <a:effectLst/>
                <a:uLnTx/>
                <a:uFillTx/>
                <a:latin typeface="Calibri" panose="020F0502020204030204"/>
                <a:ea typeface="+mn-ea"/>
                <a:cs typeface="+mn-cs"/>
              </a:rPr>
              <a:t> thi học kì mà bạn nam lại bị ốm.</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61AF2DE-7614-D60E-D236-C933DFF7FCE8}"/>
              </a:ext>
            </a:extLst>
          </p:cNvPr>
          <p:cNvPicPr>
            <a:picLocks noChangeAspect="1"/>
          </p:cNvPicPr>
          <p:nvPr/>
        </p:nvPicPr>
        <p:blipFill rotWithShape="1">
          <a:blip r:embed="rId6">
            <a:extLst>
              <a:ext uri="{28A0092B-C50C-407E-A947-70E740481C1C}">
                <a14:useLocalDpi xmlns:a14="http://schemas.microsoft.com/office/drawing/2010/main" val="0"/>
              </a:ext>
            </a:extLst>
          </a:blip>
          <a:srcRect l="6355" t="49184" r="49831" b="16015"/>
          <a:stretch/>
        </p:blipFill>
        <p:spPr>
          <a:xfrm>
            <a:off x="2834479" y="871275"/>
            <a:ext cx="4005120" cy="2801576"/>
          </a:xfrm>
          <a:prstGeom prst="rect">
            <a:avLst/>
          </a:prstGeom>
        </p:spPr>
      </p:pic>
      <p:sp>
        <p:nvSpPr>
          <p:cNvPr id="9" name="Oval 8">
            <a:extLst>
              <a:ext uri="{FF2B5EF4-FFF2-40B4-BE49-F238E27FC236}">
                <a16:creationId xmlns:a16="http://schemas.microsoft.com/office/drawing/2014/main" id="{992EA56C-11F6-44CE-41D6-F0B26703C0B4}"/>
              </a:ext>
            </a:extLst>
          </p:cNvPr>
          <p:cNvSpPr/>
          <p:nvPr/>
        </p:nvSpPr>
        <p:spPr>
          <a:xfrm>
            <a:off x="3032695" y="3031068"/>
            <a:ext cx="497761" cy="497761"/>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rPr>
              <a:t>4</a:t>
            </a:r>
          </a:p>
        </p:txBody>
      </p:sp>
    </p:spTree>
    <p:extLst>
      <p:ext uri="{BB962C8B-B14F-4D97-AF65-F5344CB8AC3E}">
        <p14:creationId xmlns:p14="http://schemas.microsoft.com/office/powerpoint/2010/main" val="18338560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E32F7-E86A-49C0-AAB6-EA32308E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8" name="Group 27">
            <a:extLst>
              <a:ext uri="{FF2B5EF4-FFF2-40B4-BE49-F238E27FC236}">
                <a16:creationId xmlns:a16="http://schemas.microsoft.com/office/drawing/2014/main" id="{14C2F951-E058-8F4C-90EF-53166F6BA2D8}"/>
              </a:ext>
            </a:extLst>
          </p:cNvPr>
          <p:cNvGrpSpPr/>
          <p:nvPr/>
        </p:nvGrpSpPr>
        <p:grpSpPr>
          <a:xfrm>
            <a:off x="2822122" y="2735369"/>
            <a:ext cx="2315463" cy="1912637"/>
            <a:chOff x="3507742" y="2012913"/>
            <a:chExt cx="2315463" cy="1912637"/>
          </a:xfrm>
        </p:grpSpPr>
        <p:pic>
          <p:nvPicPr>
            <p:cNvPr id="5" name="Picture 4">
              <a:extLst>
                <a:ext uri="{FF2B5EF4-FFF2-40B4-BE49-F238E27FC236}">
                  <a16:creationId xmlns:a16="http://schemas.microsoft.com/office/drawing/2014/main" id="{7500C054-CFCE-92C2-D9E2-C3AA0C7B8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742" y="2012913"/>
              <a:ext cx="2315463" cy="1912637"/>
            </a:xfrm>
            <a:prstGeom prst="rect">
              <a:avLst/>
            </a:prstGeom>
          </p:spPr>
        </p:pic>
        <p:sp>
          <p:nvSpPr>
            <p:cNvPr id="24" name="TextBox 11">
              <a:extLst>
                <a:ext uri="{FF2B5EF4-FFF2-40B4-BE49-F238E27FC236}">
                  <a16:creationId xmlns:a16="http://schemas.microsoft.com/office/drawing/2014/main" id="{376B07FD-3850-B78E-3A2B-F1DF052B6789}"/>
                </a:ext>
              </a:extLst>
            </p:cNvPr>
            <p:cNvSpPr txBox="1"/>
            <p:nvPr/>
          </p:nvSpPr>
          <p:spPr>
            <a:xfrm>
              <a:off x="4178511" y="2371852"/>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1</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29" name="Group 28">
            <a:extLst>
              <a:ext uri="{FF2B5EF4-FFF2-40B4-BE49-F238E27FC236}">
                <a16:creationId xmlns:a16="http://schemas.microsoft.com/office/drawing/2014/main" id="{CA262BBF-3CA5-6051-2314-51BFF8AE59D6}"/>
              </a:ext>
            </a:extLst>
          </p:cNvPr>
          <p:cNvGrpSpPr/>
          <p:nvPr/>
        </p:nvGrpSpPr>
        <p:grpSpPr>
          <a:xfrm>
            <a:off x="2026170" y="4581270"/>
            <a:ext cx="2315463" cy="1912637"/>
            <a:chOff x="2368506" y="4192030"/>
            <a:chExt cx="2315463" cy="1912637"/>
          </a:xfrm>
        </p:grpSpPr>
        <p:pic>
          <p:nvPicPr>
            <p:cNvPr id="8" name="Picture 7">
              <a:extLst>
                <a:ext uri="{FF2B5EF4-FFF2-40B4-BE49-F238E27FC236}">
                  <a16:creationId xmlns:a16="http://schemas.microsoft.com/office/drawing/2014/main" id="{A37EAE46-E968-20AB-59EA-22AFA7732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506" y="4192030"/>
              <a:ext cx="2315463" cy="1912637"/>
            </a:xfrm>
            <a:prstGeom prst="rect">
              <a:avLst/>
            </a:prstGeom>
          </p:spPr>
        </p:pic>
        <p:sp>
          <p:nvSpPr>
            <p:cNvPr id="25" name="TextBox 11">
              <a:extLst>
                <a:ext uri="{FF2B5EF4-FFF2-40B4-BE49-F238E27FC236}">
                  <a16:creationId xmlns:a16="http://schemas.microsoft.com/office/drawing/2014/main" id="{4A32E3CB-9C14-4A6A-C6FF-2CE275617500}"/>
                </a:ext>
              </a:extLst>
            </p:cNvPr>
            <p:cNvSpPr txBox="1"/>
            <p:nvPr/>
          </p:nvSpPr>
          <p:spPr>
            <a:xfrm>
              <a:off x="2965717" y="4623155"/>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2</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0" name="Group 29">
            <a:extLst>
              <a:ext uri="{FF2B5EF4-FFF2-40B4-BE49-F238E27FC236}">
                <a16:creationId xmlns:a16="http://schemas.microsoft.com/office/drawing/2014/main" id="{DA4657C3-9665-B7F0-ADDE-9032C0799168}"/>
              </a:ext>
            </a:extLst>
          </p:cNvPr>
          <p:cNvGrpSpPr/>
          <p:nvPr/>
        </p:nvGrpSpPr>
        <p:grpSpPr>
          <a:xfrm>
            <a:off x="5791851" y="4621276"/>
            <a:ext cx="2315463" cy="1912637"/>
            <a:chOff x="5894743" y="4682500"/>
            <a:chExt cx="2315463" cy="1912637"/>
          </a:xfrm>
        </p:grpSpPr>
        <p:pic>
          <p:nvPicPr>
            <p:cNvPr id="9" name="Picture 8">
              <a:extLst>
                <a:ext uri="{FF2B5EF4-FFF2-40B4-BE49-F238E27FC236}">
                  <a16:creationId xmlns:a16="http://schemas.microsoft.com/office/drawing/2014/main" id="{1C6A128F-0E3A-EEB1-3033-7C8791E26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743" y="4682500"/>
              <a:ext cx="2315463" cy="1912637"/>
            </a:xfrm>
            <a:prstGeom prst="rect">
              <a:avLst/>
            </a:prstGeom>
          </p:spPr>
        </p:pic>
        <p:sp>
          <p:nvSpPr>
            <p:cNvPr id="26" name="TextBox 11">
              <a:extLst>
                <a:ext uri="{FF2B5EF4-FFF2-40B4-BE49-F238E27FC236}">
                  <a16:creationId xmlns:a16="http://schemas.microsoft.com/office/drawing/2014/main" id="{A85F7E3A-A4A6-7F28-209F-FBAB0E031C61}"/>
                </a:ext>
              </a:extLst>
            </p:cNvPr>
            <p:cNvSpPr txBox="1"/>
            <p:nvPr/>
          </p:nvSpPr>
          <p:spPr>
            <a:xfrm>
              <a:off x="6565512" y="5061911"/>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3</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1" name="Group 30">
            <a:extLst>
              <a:ext uri="{FF2B5EF4-FFF2-40B4-BE49-F238E27FC236}">
                <a16:creationId xmlns:a16="http://schemas.microsoft.com/office/drawing/2014/main" id="{4E925D48-2121-A343-6088-5A5DB4F79D6D}"/>
              </a:ext>
            </a:extLst>
          </p:cNvPr>
          <p:cNvGrpSpPr/>
          <p:nvPr/>
        </p:nvGrpSpPr>
        <p:grpSpPr>
          <a:xfrm>
            <a:off x="7555594" y="3076588"/>
            <a:ext cx="2315463" cy="1912637"/>
            <a:chOff x="7436545" y="2384553"/>
            <a:chExt cx="2315463" cy="1912637"/>
          </a:xfrm>
        </p:grpSpPr>
        <p:pic>
          <p:nvPicPr>
            <p:cNvPr id="10" name="Picture 9">
              <a:extLst>
                <a:ext uri="{FF2B5EF4-FFF2-40B4-BE49-F238E27FC236}">
                  <a16:creationId xmlns:a16="http://schemas.microsoft.com/office/drawing/2014/main" id="{1EF56D1A-6480-44CF-F69D-E547D278F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545" y="2384553"/>
              <a:ext cx="2315463" cy="1912637"/>
            </a:xfrm>
            <a:prstGeom prst="rect">
              <a:avLst/>
            </a:prstGeom>
          </p:spPr>
        </p:pic>
        <p:sp>
          <p:nvSpPr>
            <p:cNvPr id="27" name="TextBox 11">
              <a:extLst>
                <a:ext uri="{FF2B5EF4-FFF2-40B4-BE49-F238E27FC236}">
                  <a16:creationId xmlns:a16="http://schemas.microsoft.com/office/drawing/2014/main" id="{EA35871A-8EBF-53D0-A4C6-F83A6E3FA7F5}"/>
                </a:ext>
              </a:extLst>
            </p:cNvPr>
            <p:cNvSpPr txBox="1"/>
            <p:nvPr/>
          </p:nvSpPr>
          <p:spPr>
            <a:xfrm>
              <a:off x="8107314" y="2772594"/>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4</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sp>
        <p:nvSpPr>
          <p:cNvPr id="19" name="Speech Bubble: Rectangle with Corners Rounded 18">
            <a:extLst>
              <a:ext uri="{FF2B5EF4-FFF2-40B4-BE49-F238E27FC236}">
                <a16:creationId xmlns:a16="http://schemas.microsoft.com/office/drawing/2014/main" id="{EC06E929-8046-076B-FAD1-D8EDAAFD42E5}"/>
              </a:ext>
            </a:extLst>
          </p:cNvPr>
          <p:cNvSpPr/>
          <p:nvPr/>
        </p:nvSpPr>
        <p:spPr>
          <a:xfrm>
            <a:off x="609600" y="672009"/>
            <a:ext cx="7616763" cy="1519874"/>
          </a:xfrm>
          <a:prstGeom prst="wedgeRoundRectCallout">
            <a:avLst>
              <a:gd name="adj1" fmla="val 27270"/>
              <a:gd name="adj2" fmla="val 10390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Tada, chúng ta đã vượt qua được thử thách cuối cùng rồi, các bạn giỏi quá!</a:t>
            </a:r>
          </a:p>
        </p:txBody>
      </p:sp>
      <p:pic>
        <p:nvPicPr>
          <p:cNvPr id="7" name="Picture 6">
            <a:extLst>
              <a:ext uri="{FF2B5EF4-FFF2-40B4-BE49-F238E27FC236}">
                <a16:creationId xmlns:a16="http://schemas.microsoft.com/office/drawing/2014/main" id="{25D3CC02-B9FA-6331-9718-4C56D1EC1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0558" y="2540784"/>
            <a:ext cx="1870126" cy="3138373"/>
          </a:xfrm>
          <a:prstGeom prst="rect">
            <a:avLst/>
          </a:prstGeom>
        </p:spPr>
      </p:pic>
    </p:spTree>
    <p:extLst>
      <p:ext uri="{BB962C8B-B14F-4D97-AF65-F5344CB8AC3E}">
        <p14:creationId xmlns:p14="http://schemas.microsoft.com/office/powerpoint/2010/main" val="12478751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7 -4.07407E-6 L 0.14479 -0.18912 " pathEditMode="relative" rAng="0" ptsTypes="AA">
                                      <p:cBhvr>
                                        <p:cTn id="6" dur="1100" fill="hold"/>
                                        <p:tgtEl>
                                          <p:spTgt spid="7"/>
                                        </p:tgtEl>
                                        <p:attrNameLst>
                                          <p:attrName>ppt_x</p:attrName>
                                          <p:attrName>ppt_y</p:attrName>
                                        </p:attrNameLst>
                                      </p:cBhvr>
                                      <p:rCtr x="7240" y="-9468"/>
                                    </p:animMotion>
                                  </p:childTnLst>
                                </p:cTn>
                              </p:par>
                            </p:childTnLst>
                          </p:cTn>
                        </p:par>
                        <p:par>
                          <p:cTn id="7" fill="hold">
                            <p:stCondLst>
                              <p:cond delay="1100"/>
                            </p:stCondLst>
                            <p:childTnLst>
                              <p:par>
                                <p:cTn id="8" presetID="32" presetClass="emph" presetSubtype="0" fill="hold" nodeType="afterEffect">
                                  <p:stCondLst>
                                    <p:cond delay="0"/>
                                  </p:stCondLst>
                                  <p:childTnLst>
                                    <p:animRot by="120000">
                                      <p:cBhvr>
                                        <p:cTn id="9" dur="100" fill="hold">
                                          <p:stCondLst>
                                            <p:cond delay="0"/>
                                          </p:stCondLst>
                                        </p:cTn>
                                        <p:tgtEl>
                                          <p:spTgt spid="31"/>
                                        </p:tgtEl>
                                        <p:attrNameLst>
                                          <p:attrName>r</p:attrName>
                                        </p:attrNameLst>
                                      </p:cBhvr>
                                    </p:animRot>
                                    <p:animRot by="-240000">
                                      <p:cBhvr>
                                        <p:cTn id="10" dur="200" fill="hold">
                                          <p:stCondLst>
                                            <p:cond delay="200"/>
                                          </p:stCondLst>
                                        </p:cTn>
                                        <p:tgtEl>
                                          <p:spTgt spid="31"/>
                                        </p:tgtEl>
                                        <p:attrNameLst>
                                          <p:attrName>r</p:attrName>
                                        </p:attrNameLst>
                                      </p:cBhvr>
                                    </p:animRot>
                                    <p:animRot by="240000">
                                      <p:cBhvr>
                                        <p:cTn id="11" dur="200" fill="hold">
                                          <p:stCondLst>
                                            <p:cond delay="400"/>
                                          </p:stCondLst>
                                        </p:cTn>
                                        <p:tgtEl>
                                          <p:spTgt spid="31"/>
                                        </p:tgtEl>
                                        <p:attrNameLst>
                                          <p:attrName>r</p:attrName>
                                        </p:attrNameLst>
                                      </p:cBhvr>
                                    </p:animRot>
                                    <p:animRot by="-240000">
                                      <p:cBhvr>
                                        <p:cTn id="12" dur="200" fill="hold">
                                          <p:stCondLst>
                                            <p:cond delay="600"/>
                                          </p:stCondLst>
                                        </p:cTn>
                                        <p:tgtEl>
                                          <p:spTgt spid="31"/>
                                        </p:tgtEl>
                                        <p:attrNameLst>
                                          <p:attrName>r</p:attrName>
                                        </p:attrNameLst>
                                      </p:cBhvr>
                                    </p:animRot>
                                    <p:animRot by="120000">
                                      <p:cBhvr>
                                        <p:cTn id="13" dur="200" fill="hold">
                                          <p:stCondLst>
                                            <p:cond delay="800"/>
                                          </p:stCondLst>
                                        </p:cTn>
                                        <p:tgtEl>
                                          <p:spTgt spid="31"/>
                                        </p:tgtEl>
                                        <p:attrNameLst>
                                          <p:attrName>r</p:attrName>
                                        </p:attrNameLst>
                                      </p:cBhvr>
                                    </p:animRot>
                                  </p:childTnLst>
                                </p:cTn>
                              </p:par>
                            </p:childTnLst>
                          </p:cTn>
                        </p:par>
                        <p:par>
                          <p:cTn id="14" fill="hold">
                            <p:stCondLst>
                              <p:cond delay="21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2600"/>
                            </p:stCondLst>
                            <p:childTnLst>
                              <p:par>
                                <p:cTn id="19" presetID="63" presetClass="path" presetSubtype="0" accel="50000" decel="50000" fill="hold" nodeType="afterEffect">
                                  <p:stCondLst>
                                    <p:cond delay="0"/>
                                  </p:stCondLst>
                                  <p:childTnLst>
                                    <p:animMotion origin="layout" path="M 0.1448 -0.18912 L 0.31953 -0.27939 " pathEditMode="relative" rAng="0" ptsTypes="AA">
                                      <p:cBhvr>
                                        <p:cTn id="20" dur="1100" fill="hold"/>
                                        <p:tgtEl>
                                          <p:spTgt spid="7"/>
                                        </p:tgtEl>
                                        <p:attrNameLst>
                                          <p:attrName>ppt_x</p:attrName>
                                          <p:attrName>ppt_y</p:attrName>
                                        </p:attrNameLst>
                                      </p:cBhvr>
                                      <p:rCtr x="8958" y="-3958"/>
                                    </p:animMotion>
                                  </p:childTnLst>
                                </p:cTn>
                              </p:par>
                            </p:childTnLst>
                          </p:cTn>
                        </p:par>
                        <p:par>
                          <p:cTn id="21" fill="hold">
                            <p:stCondLst>
                              <p:cond delay="3700"/>
                            </p:stCondLst>
                            <p:childTnLst>
                              <p:par>
                                <p:cTn id="22" presetID="32" presetClass="emph" presetSubtype="0" fill="hold" nodeType="afterEffect">
                                  <p:stCondLst>
                                    <p:cond delay="0"/>
                                  </p:stCondLst>
                                  <p:childTnLst>
                                    <p:animRot by="120000">
                                      <p:cBhvr>
                                        <p:cTn id="23" dur="100" fill="hold">
                                          <p:stCondLst>
                                            <p:cond delay="0"/>
                                          </p:stCondLst>
                                        </p:cTn>
                                        <p:tgtEl>
                                          <p:spTgt spid="7"/>
                                        </p:tgtEl>
                                        <p:attrNameLst>
                                          <p:attrName>r</p:attrName>
                                        </p:attrNameLst>
                                      </p:cBhvr>
                                    </p:animRot>
                                    <p:animRot by="-240000">
                                      <p:cBhvr>
                                        <p:cTn id="24" dur="200" fill="hold">
                                          <p:stCondLst>
                                            <p:cond delay="200"/>
                                          </p:stCondLst>
                                        </p:cTn>
                                        <p:tgtEl>
                                          <p:spTgt spid="7"/>
                                        </p:tgtEl>
                                        <p:attrNameLst>
                                          <p:attrName>r</p:attrName>
                                        </p:attrNameLst>
                                      </p:cBhvr>
                                    </p:animRot>
                                    <p:animRot by="240000">
                                      <p:cBhvr>
                                        <p:cTn id="25" dur="200" fill="hold">
                                          <p:stCondLst>
                                            <p:cond delay="400"/>
                                          </p:stCondLst>
                                        </p:cTn>
                                        <p:tgtEl>
                                          <p:spTgt spid="7"/>
                                        </p:tgtEl>
                                        <p:attrNameLst>
                                          <p:attrName>r</p:attrName>
                                        </p:attrNameLst>
                                      </p:cBhvr>
                                    </p:animRot>
                                    <p:animRot by="-240000">
                                      <p:cBhvr>
                                        <p:cTn id="26" dur="200" fill="hold">
                                          <p:stCondLst>
                                            <p:cond delay="600"/>
                                          </p:stCondLst>
                                        </p:cTn>
                                        <p:tgtEl>
                                          <p:spTgt spid="7"/>
                                        </p:tgtEl>
                                        <p:attrNameLst>
                                          <p:attrName>r</p:attrName>
                                        </p:attrNameLst>
                                      </p:cBhvr>
                                    </p:animRot>
                                    <p:animRot by="120000">
                                      <p:cBhvr>
                                        <p:cTn id="27"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5404C5-2568-2A74-358A-10D21D836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6E98E11-C712-ADFD-8A32-C62C3FBC4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372" y="2316334"/>
            <a:ext cx="6503451" cy="4541666"/>
          </a:xfrm>
          <a:prstGeom prst="rect">
            <a:avLst/>
          </a:prstGeom>
        </p:spPr>
      </p:pic>
      <p:sp>
        <p:nvSpPr>
          <p:cNvPr id="3" name="Speech Bubble: Rectangle with Corners Rounded 2">
            <a:extLst>
              <a:ext uri="{FF2B5EF4-FFF2-40B4-BE49-F238E27FC236}">
                <a16:creationId xmlns:a16="http://schemas.microsoft.com/office/drawing/2014/main" id="{C94A3568-769D-557E-5FAE-2939EBF81405}"/>
              </a:ext>
            </a:extLst>
          </p:cNvPr>
          <p:cNvSpPr/>
          <p:nvPr/>
        </p:nvSpPr>
        <p:spPr>
          <a:xfrm>
            <a:off x="3669773" y="595809"/>
            <a:ext cx="5753628" cy="1519874"/>
          </a:xfrm>
          <a:prstGeom prst="wedgeRoundRectCallout">
            <a:avLst>
              <a:gd name="adj1" fmla="val 27270"/>
              <a:gd name="adj2" fmla="val 10390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661588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8B0065-D6AA-FF2B-90EF-174490DA108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5948"/>
            <a:ext cx="12192000" cy="6852052"/>
          </a:xfrm>
          <a:prstGeom prst="rect">
            <a:avLst/>
          </a:prstGeom>
        </p:spPr>
      </p:pic>
      <p:pic>
        <p:nvPicPr>
          <p:cNvPr id="9" name="Picture 8">
            <a:extLst>
              <a:ext uri="{FF2B5EF4-FFF2-40B4-BE49-F238E27FC236}">
                <a16:creationId xmlns:a16="http://schemas.microsoft.com/office/drawing/2014/main" id="{CAD06F41-2E7C-1098-5861-39255B5FD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9496" y="3144505"/>
            <a:ext cx="4253102" cy="2455738"/>
          </a:xfrm>
          <a:prstGeom prst="rect">
            <a:avLst/>
          </a:prstGeom>
        </p:spPr>
      </p:pic>
      <p:pic>
        <p:nvPicPr>
          <p:cNvPr id="3" name="Picture 2">
            <a:extLst>
              <a:ext uri="{FF2B5EF4-FFF2-40B4-BE49-F238E27FC236}">
                <a16:creationId xmlns:a16="http://schemas.microsoft.com/office/drawing/2014/main" id="{29700945-E152-D171-2D02-329536BB2311}"/>
              </a:ext>
            </a:extLst>
          </p:cNvPr>
          <p:cNvPicPr>
            <a:picLocks noChangeAspect="1"/>
          </p:cNvPicPr>
          <p:nvPr/>
        </p:nvPicPr>
        <p:blipFill>
          <a:blip r:embed="rId4"/>
          <a:stretch>
            <a:fillRect/>
          </a:stretch>
        </p:blipFill>
        <p:spPr>
          <a:xfrm>
            <a:off x="2154594" y="-478875"/>
            <a:ext cx="7882811" cy="3907875"/>
          </a:xfrm>
          <a:prstGeom prst="rect">
            <a:avLst/>
          </a:prstGeom>
        </p:spPr>
      </p:pic>
    </p:spTree>
    <p:extLst>
      <p:ext uri="{BB962C8B-B14F-4D97-AF65-F5344CB8AC3E}">
        <p14:creationId xmlns:p14="http://schemas.microsoft.com/office/powerpoint/2010/main" val="427394557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8B0065-D6AA-FF2B-90EF-174490DA108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5948"/>
            <a:ext cx="12192000" cy="6852052"/>
          </a:xfrm>
          <a:prstGeom prst="rect">
            <a:avLst/>
          </a:prstGeom>
        </p:spPr>
      </p:pic>
      <p:pic>
        <p:nvPicPr>
          <p:cNvPr id="2" name="Picture 1">
            <a:extLst>
              <a:ext uri="{FF2B5EF4-FFF2-40B4-BE49-F238E27FC236}">
                <a16:creationId xmlns:a16="http://schemas.microsoft.com/office/drawing/2014/main" id="{E6E9D243-00AC-D52C-91D6-3D8CAD5C2F7E}"/>
              </a:ext>
            </a:extLst>
          </p:cNvPr>
          <p:cNvPicPr>
            <a:picLocks noChangeAspect="1"/>
          </p:cNvPicPr>
          <p:nvPr/>
        </p:nvPicPr>
        <p:blipFill>
          <a:blip r:embed="rId3"/>
          <a:stretch>
            <a:fillRect/>
          </a:stretch>
        </p:blipFill>
        <p:spPr>
          <a:xfrm>
            <a:off x="1215001" y="1195435"/>
            <a:ext cx="9728359" cy="3567065"/>
          </a:xfrm>
          <a:prstGeom prst="rect">
            <a:avLst/>
          </a:prstGeom>
        </p:spPr>
      </p:pic>
    </p:spTree>
    <p:extLst>
      <p:ext uri="{BB962C8B-B14F-4D97-AF65-F5344CB8AC3E}">
        <p14:creationId xmlns:p14="http://schemas.microsoft.com/office/powerpoint/2010/main" val="193466438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8B0065-D6AA-FF2B-90EF-174490DA108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5948"/>
            <a:ext cx="12192000" cy="6852052"/>
          </a:xfrm>
          <a:prstGeom prst="rect">
            <a:avLst/>
          </a:prstGeom>
        </p:spPr>
      </p:pic>
      <p:pic>
        <p:nvPicPr>
          <p:cNvPr id="9" name="Picture 8">
            <a:extLst>
              <a:ext uri="{FF2B5EF4-FFF2-40B4-BE49-F238E27FC236}">
                <a16:creationId xmlns:a16="http://schemas.microsoft.com/office/drawing/2014/main" id="{CAD06F41-2E7C-1098-5861-39255B5FD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482" y="1609324"/>
            <a:ext cx="4253102" cy="2455738"/>
          </a:xfrm>
          <a:prstGeom prst="rect">
            <a:avLst/>
          </a:prstGeom>
        </p:spPr>
      </p:pic>
      <p:grpSp>
        <p:nvGrpSpPr>
          <p:cNvPr id="19" name="Group 18">
            <a:extLst>
              <a:ext uri="{FF2B5EF4-FFF2-40B4-BE49-F238E27FC236}">
                <a16:creationId xmlns:a16="http://schemas.microsoft.com/office/drawing/2014/main" id="{F26EFAC8-6ADA-E745-DDF6-523A7E76EB9B}"/>
              </a:ext>
            </a:extLst>
          </p:cNvPr>
          <p:cNvGrpSpPr/>
          <p:nvPr/>
        </p:nvGrpSpPr>
        <p:grpSpPr>
          <a:xfrm>
            <a:off x="1263264" y="2026075"/>
            <a:ext cx="6082885" cy="2266173"/>
            <a:chOff x="2609759" y="575933"/>
            <a:chExt cx="6529382" cy="2432515"/>
          </a:xfrm>
        </p:grpSpPr>
        <p:pic>
          <p:nvPicPr>
            <p:cNvPr id="10" name="Picture 9">
              <a:extLst>
                <a:ext uri="{FF2B5EF4-FFF2-40B4-BE49-F238E27FC236}">
                  <a16:creationId xmlns:a16="http://schemas.microsoft.com/office/drawing/2014/main" id="{CFC1D348-EBE0-73F5-26BA-D219C7BAB2DA}"/>
                </a:ext>
              </a:extLst>
            </p:cNvPr>
            <p:cNvPicPr>
              <a:picLocks noChangeAspect="1"/>
            </p:cNvPicPr>
            <p:nvPr/>
          </p:nvPicPr>
          <p:blipFill>
            <a:blip r:embed="rId4"/>
            <a:stretch>
              <a:fillRect/>
            </a:stretch>
          </p:blipFill>
          <p:spPr>
            <a:xfrm>
              <a:off x="2609759" y="575933"/>
              <a:ext cx="6529382" cy="2432515"/>
            </a:xfrm>
            <a:prstGeom prst="rect">
              <a:avLst/>
            </a:prstGeom>
          </p:spPr>
        </p:pic>
        <p:pic>
          <p:nvPicPr>
            <p:cNvPr id="11" name="Picture 10">
              <a:extLst>
                <a:ext uri="{FF2B5EF4-FFF2-40B4-BE49-F238E27FC236}">
                  <a16:creationId xmlns:a16="http://schemas.microsoft.com/office/drawing/2014/main" id="{F8AEE154-F0C6-300B-3B8A-435FB61345D4}"/>
                </a:ext>
              </a:extLst>
            </p:cNvPr>
            <p:cNvPicPr>
              <a:picLocks noChangeAspect="1"/>
            </p:cNvPicPr>
            <p:nvPr/>
          </p:nvPicPr>
          <p:blipFill>
            <a:blip r:embed="rId5"/>
            <a:stretch>
              <a:fillRect/>
            </a:stretch>
          </p:blipFill>
          <p:spPr>
            <a:xfrm>
              <a:off x="2844475" y="819793"/>
              <a:ext cx="6059949" cy="1944793"/>
            </a:xfrm>
            <a:prstGeom prst="rect">
              <a:avLst/>
            </a:prstGeom>
          </p:spPr>
        </p:pic>
      </p:grpSp>
      <p:grpSp>
        <p:nvGrpSpPr>
          <p:cNvPr id="15" name="Group 14">
            <a:extLst>
              <a:ext uri="{FF2B5EF4-FFF2-40B4-BE49-F238E27FC236}">
                <a16:creationId xmlns:a16="http://schemas.microsoft.com/office/drawing/2014/main" id="{036274FD-0F26-6854-7756-F913044EE6D4}"/>
              </a:ext>
            </a:extLst>
          </p:cNvPr>
          <p:cNvGrpSpPr/>
          <p:nvPr/>
        </p:nvGrpSpPr>
        <p:grpSpPr>
          <a:xfrm>
            <a:off x="2390005" y="4519432"/>
            <a:ext cx="2943399" cy="868729"/>
            <a:chOff x="4381081" y="5859966"/>
            <a:chExt cx="2943399" cy="868729"/>
          </a:xfrm>
        </p:grpSpPr>
        <p:sp>
          <p:nvSpPr>
            <p:cNvPr id="12" name="Rectangle: Rounded Corners 11">
              <a:extLst>
                <a:ext uri="{FF2B5EF4-FFF2-40B4-BE49-F238E27FC236}">
                  <a16:creationId xmlns:a16="http://schemas.microsoft.com/office/drawing/2014/main" id="{7E942BAD-D33A-93F4-8A32-A56CDAAC0548}"/>
                </a:ext>
              </a:extLst>
            </p:cNvPr>
            <p:cNvSpPr/>
            <p:nvPr/>
          </p:nvSpPr>
          <p:spPr>
            <a:xfrm>
              <a:off x="4867519" y="5890495"/>
              <a:ext cx="2456961" cy="838200"/>
            </a:xfrm>
            <a:prstGeom prst="roundRect">
              <a:avLst/>
            </a:prstGeom>
            <a:solidFill>
              <a:srgbClr val="FF5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012EF90-4135-1767-263A-779A4F93D3D2}"/>
                </a:ext>
              </a:extLst>
            </p:cNvPr>
            <p:cNvSpPr txBox="1"/>
            <p:nvPr/>
          </p:nvSpPr>
          <p:spPr>
            <a:xfrm>
              <a:off x="5281673" y="6051812"/>
              <a:ext cx="1628651"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Bắt đầu</a:t>
              </a:r>
            </a:p>
          </p:txBody>
        </p:sp>
        <p:pic>
          <p:nvPicPr>
            <p:cNvPr id="14" name="ChuongCam - 9Slide.vn">
              <a:extLst>
                <a:ext uri="{FF2B5EF4-FFF2-40B4-BE49-F238E27FC236}">
                  <a16:creationId xmlns:a16="http://schemas.microsoft.com/office/drawing/2014/main" id="{F28B8D48-E361-1BC0-60B9-4F72DA80C9F2}"/>
                </a:ext>
              </a:extLst>
            </p:cNvPr>
            <p:cNvPicPr>
              <a:picLocks noChangeAspect="1"/>
            </p:cNvPicPr>
            <p:nvPr/>
          </p:nvPicPr>
          <p:blipFill>
            <a:blip r:embed="rId6"/>
            <a:stretch>
              <a:fillRect/>
            </a:stretch>
          </p:blipFill>
          <p:spPr>
            <a:xfrm>
              <a:off x="4381081" y="5859966"/>
              <a:ext cx="942571" cy="868729"/>
            </a:xfrm>
            <a:prstGeom prst="rect">
              <a:avLst/>
            </a:prstGeom>
          </p:spPr>
        </p:pic>
      </p:grpSp>
      <p:grpSp>
        <p:nvGrpSpPr>
          <p:cNvPr id="16" name="Group 12">
            <a:extLst>
              <a:ext uri="{FF2B5EF4-FFF2-40B4-BE49-F238E27FC236}">
                <a16:creationId xmlns:a16="http://schemas.microsoft.com/office/drawing/2014/main" id="{31A5BABD-E547-AD24-EE61-89D8991E7051}"/>
              </a:ext>
            </a:extLst>
          </p:cNvPr>
          <p:cNvGrpSpPr/>
          <p:nvPr/>
        </p:nvGrpSpPr>
        <p:grpSpPr>
          <a:xfrm>
            <a:off x="1828673" y="1186457"/>
            <a:ext cx="4066064" cy="1051537"/>
            <a:chOff x="5632999" y="1237591"/>
            <a:chExt cx="8423687" cy="1051537"/>
          </a:xfrm>
        </p:grpSpPr>
        <p:sp>
          <p:nvSpPr>
            <p:cNvPr id="17" name="TextBox 2">
              <a:extLst>
                <a:ext uri="{FF2B5EF4-FFF2-40B4-BE49-F238E27FC236}">
                  <a16:creationId xmlns:a16="http://schemas.microsoft.com/office/drawing/2014/main" id="{B78E4536-A6AE-DB98-6496-B8F97AB7623E}"/>
                </a:ext>
              </a:extLst>
            </p:cNvPr>
            <p:cNvSpPr txBox="1"/>
            <p:nvPr/>
          </p:nvSpPr>
          <p:spPr>
            <a:xfrm>
              <a:off x="5632999" y="1273465"/>
              <a:ext cx="8423687"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54000">
                    <a:solidFill>
                      <a:prstClr val="white"/>
                    </a:solidFill>
                    <a:prstDash val="solid"/>
                  </a:ln>
                  <a:solidFill>
                    <a:srgbClr val="FFC000"/>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rùa con </a:t>
              </a:r>
              <a:endParaRPr kumimoji="0" lang="en-US" sz="6000" b="0" i="0" u="none" strike="noStrike" kern="1200" cap="none" spc="0" normalizeH="0" baseline="0" noProof="0" dirty="0">
                <a:ln w="254000">
                  <a:solidFill>
                    <a:prstClr val="white"/>
                  </a:solidFill>
                  <a:prstDash val="solid"/>
                </a:ln>
                <a:solidFill>
                  <a:srgbClr val="FFC000"/>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sp>
          <p:nvSpPr>
            <p:cNvPr id="18" name="TextBox 11">
              <a:extLst>
                <a:ext uri="{FF2B5EF4-FFF2-40B4-BE49-F238E27FC236}">
                  <a16:creationId xmlns:a16="http://schemas.microsoft.com/office/drawing/2014/main" id="{E5C03A52-529F-D508-1049-18664B67170C}"/>
                </a:ext>
              </a:extLst>
            </p:cNvPr>
            <p:cNvSpPr txBox="1"/>
            <p:nvPr/>
          </p:nvSpPr>
          <p:spPr>
            <a:xfrm>
              <a:off x="6064223" y="1237591"/>
              <a:ext cx="7561241"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rùa con</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210873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CF9E58-F3C9-45A1-2085-70D115369B59}"/>
              </a:ext>
            </a:extLst>
          </p:cNvPr>
          <p:cNvPicPr/>
          <p:nvPr/>
        </p:nvPicPr>
        <p:blipFill>
          <a:blip r:embed="rId2">
            <a:extLst>
              <a:ext uri="{28A0092B-C50C-407E-A947-70E740481C1C}">
                <a14:useLocalDpi xmlns:a14="http://schemas.microsoft.com/office/drawing/2010/main" val="0"/>
              </a:ext>
            </a:extLst>
          </a:blip>
          <a:stretch>
            <a:fillRect/>
          </a:stretch>
        </p:blipFill>
        <p:spPr>
          <a:xfrm>
            <a:off x="0" y="5948"/>
            <a:ext cx="12192000" cy="6852052"/>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3"/>
          <a:stretch>
            <a:fillRect/>
          </a:stretch>
        </p:blipFill>
        <p:spPr>
          <a:xfrm>
            <a:off x="4148526" y="1420798"/>
            <a:ext cx="7657240" cy="5127180"/>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4"/>
          <a:stretch>
            <a:fillRect/>
          </a:stretch>
        </p:blipFill>
        <p:spPr>
          <a:xfrm>
            <a:off x="5505457" y="304800"/>
            <a:ext cx="4899760" cy="987549"/>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4630720" y="1915009"/>
            <a:ext cx="3255699"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A0E9"/>
                </a:solidFill>
                <a:effectLst/>
                <a:uLnTx/>
                <a:uFillTx/>
                <a:latin typeface="iCiel Pony" panose="02000000000000000000" pitchFamily="2" charset="0"/>
                <a:ea typeface="+mn-ea"/>
                <a:cs typeface="+mn-cs"/>
              </a:rPr>
              <a:t>Trò chơi gồm 6 ý kiến</a:t>
            </a:r>
          </a:p>
        </p:txBody>
      </p:sp>
      <p:sp>
        <p:nvSpPr>
          <p:cNvPr id="76" name="TextBox 75">
            <a:extLst>
              <a:ext uri="{FF2B5EF4-FFF2-40B4-BE49-F238E27FC236}">
                <a16:creationId xmlns:a16="http://schemas.microsoft.com/office/drawing/2014/main" id="{7719B177-22AD-4318-A31E-D7DB50EBAF18}"/>
              </a:ext>
            </a:extLst>
          </p:cNvPr>
          <p:cNvSpPr txBox="1"/>
          <p:nvPr/>
        </p:nvSpPr>
        <p:spPr>
          <a:xfrm>
            <a:off x="4658000" y="2533525"/>
            <a:ext cx="6620402"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A0E9"/>
                </a:solidFill>
                <a:effectLst/>
                <a:uLnTx/>
                <a:uFillTx/>
                <a:latin typeface="iCiel Pony" panose="02000000000000000000" pitchFamily="2" charset="0"/>
                <a:ea typeface="+mn-ea"/>
                <a:cs typeface="+mn-cs"/>
              </a:rPr>
              <a:t>Ở mỗi ý kiến, các em sẽ có thời gian 10 giây</a:t>
            </a:r>
            <a:br>
              <a:rPr kumimoji="0" lang="en-US" sz="2400" b="0" i="0" u="none" strike="noStrike" kern="1200" cap="none" spc="0" normalizeH="0" baseline="0" noProof="0">
                <a:ln>
                  <a:noFill/>
                </a:ln>
                <a:solidFill>
                  <a:srgbClr val="00A0E9"/>
                </a:solidFill>
                <a:effectLst/>
                <a:uLnTx/>
                <a:uFillTx/>
                <a:latin typeface="iCiel Pony" panose="02000000000000000000" pitchFamily="2" charset="0"/>
                <a:ea typeface="+mn-ea"/>
                <a:cs typeface="+mn-cs"/>
              </a:rPr>
            </a:br>
            <a:r>
              <a:rPr kumimoji="0" lang="en-US" sz="2400" b="0" i="0" u="none" strike="noStrike" kern="1200" cap="none" spc="0" normalizeH="0" baseline="0" noProof="0">
                <a:ln>
                  <a:noFill/>
                </a:ln>
                <a:solidFill>
                  <a:srgbClr val="00A0E9"/>
                </a:solidFill>
                <a:effectLst/>
                <a:uLnTx/>
                <a:uFillTx/>
                <a:latin typeface="iCiel Pony" panose="02000000000000000000" pitchFamily="2" charset="0"/>
                <a:ea typeface="+mn-ea"/>
                <a:cs typeface="+mn-cs"/>
              </a:rPr>
              <a:t>để đưa ra đáp án.</a:t>
            </a:r>
          </a:p>
        </p:txBody>
      </p:sp>
      <p:sp>
        <p:nvSpPr>
          <p:cNvPr id="78" name="TextBox 77">
            <a:extLst>
              <a:ext uri="{FF2B5EF4-FFF2-40B4-BE49-F238E27FC236}">
                <a16:creationId xmlns:a16="http://schemas.microsoft.com/office/drawing/2014/main" id="{654CC343-1D7B-4C04-A590-96E9F84E3720}"/>
              </a:ext>
            </a:extLst>
          </p:cNvPr>
          <p:cNvSpPr txBox="1"/>
          <p:nvPr/>
        </p:nvSpPr>
        <p:spPr>
          <a:xfrm>
            <a:off x="4575912" y="3429000"/>
            <a:ext cx="699911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A0E9"/>
                </a:solidFill>
                <a:effectLst/>
                <a:uLnTx/>
                <a:uFillTx/>
                <a:latin typeface="iCiel Pony" panose="02000000000000000000" pitchFamily="2" charset="0"/>
                <a:ea typeface="+mn-ea"/>
                <a:cs typeface="+mn-cs"/>
              </a:rPr>
              <a:t>Để</a:t>
            </a:r>
            <a:r>
              <a:rPr kumimoji="0" lang="en-US" sz="2400" b="0" i="0" u="none" strike="noStrike" kern="1200" cap="none" spc="0" normalizeH="0" baseline="0" noProof="0" dirty="0">
                <a:ln>
                  <a:noFill/>
                </a:ln>
                <a:solidFill>
                  <a:srgbClr val="00A0E9"/>
                </a:solidFill>
                <a:effectLst/>
                <a:uLnTx/>
                <a:uFillTx/>
                <a:latin typeface="iCiel Pony" panose="02000000000000000000" pitchFamily="2" charset="0"/>
                <a:ea typeface="+mn-ea"/>
                <a:cs typeface="+mn-cs"/>
              </a:rPr>
              <a:t> </a:t>
            </a:r>
            <a:r>
              <a:rPr kumimoji="0" lang="en-US" sz="2400" b="0" i="0" u="none" strike="noStrike" kern="1200" cap="none" spc="0" normalizeH="0" baseline="0" noProof="0" dirty="0" err="1">
                <a:ln>
                  <a:noFill/>
                </a:ln>
                <a:solidFill>
                  <a:srgbClr val="00A0E9"/>
                </a:solidFill>
                <a:effectLst/>
                <a:uLnTx/>
                <a:uFillTx/>
                <a:latin typeface="iCiel Pony" panose="02000000000000000000" pitchFamily="2" charset="0"/>
                <a:ea typeface="+mn-ea"/>
                <a:cs typeface="+mn-cs"/>
              </a:rPr>
              <a:t>trả</a:t>
            </a:r>
            <a:r>
              <a:rPr kumimoji="0" lang="en-US" sz="2400" b="0" i="0" u="none" strike="noStrike" kern="1200" cap="none" spc="0" normalizeH="0" baseline="0" noProof="0" dirty="0">
                <a:ln>
                  <a:noFill/>
                </a:ln>
                <a:solidFill>
                  <a:srgbClr val="00A0E9"/>
                </a:solidFill>
                <a:effectLst/>
                <a:uLnTx/>
                <a:uFillTx/>
                <a:latin typeface="iCiel Pony" panose="02000000000000000000" pitchFamily="2" charset="0"/>
                <a:ea typeface="+mn-ea"/>
                <a:cs typeface="+mn-cs"/>
              </a:rPr>
              <a:t> </a:t>
            </a:r>
            <a:r>
              <a:rPr kumimoji="0" lang="en-US" sz="2400" b="0" i="0" u="none" strike="noStrike" kern="1200" cap="none" spc="0" normalizeH="0" baseline="0" noProof="0" dirty="0" err="1">
                <a:ln>
                  <a:noFill/>
                </a:ln>
                <a:solidFill>
                  <a:srgbClr val="00A0E9"/>
                </a:solidFill>
                <a:effectLst/>
                <a:uLnTx/>
                <a:uFillTx/>
                <a:latin typeface="iCiel Pony" panose="02000000000000000000" pitchFamily="2" charset="0"/>
                <a:ea typeface="+mn-ea"/>
                <a:cs typeface="+mn-cs"/>
              </a:rPr>
              <a:t>lời</a:t>
            </a:r>
            <a:r>
              <a:rPr kumimoji="0" lang="en-US" sz="2400" b="0" i="0" u="none" strike="noStrike" kern="1200" cap="none" spc="0" normalizeH="0" baseline="0" noProof="0" dirty="0">
                <a:ln>
                  <a:noFill/>
                </a:ln>
                <a:solidFill>
                  <a:srgbClr val="00A0E9"/>
                </a:solidFill>
                <a:effectLst/>
                <a:uLnTx/>
                <a:uFillTx/>
                <a:latin typeface="iCiel Pony" panose="02000000000000000000" pitchFamily="2" charset="0"/>
                <a:ea typeface="+mn-ea"/>
                <a:cs typeface="+mn-cs"/>
              </a:rPr>
              <a:t>, </a:t>
            </a:r>
            <a:r>
              <a:rPr kumimoji="0" lang="en-US" sz="2400" b="0" i="0" u="none" strike="noStrike" kern="1200" cap="none" spc="0" normalizeH="0" baseline="0" noProof="0" dirty="0" err="1">
                <a:ln>
                  <a:noFill/>
                </a:ln>
                <a:solidFill>
                  <a:srgbClr val="00A0E9"/>
                </a:solidFill>
                <a:effectLst/>
                <a:uLnTx/>
                <a:uFillTx/>
                <a:latin typeface="iCiel Pony" panose="02000000000000000000" pitchFamily="2" charset="0"/>
                <a:ea typeface="+mn-ea"/>
                <a:cs typeface="+mn-cs"/>
              </a:rPr>
              <a:t>em</a:t>
            </a:r>
            <a:r>
              <a:rPr kumimoji="0" lang="en-US" sz="2400" b="0" i="0" u="none" strike="noStrike" kern="1200" cap="none" spc="0" normalizeH="0" baseline="0" noProof="0" dirty="0">
                <a:ln>
                  <a:noFill/>
                </a:ln>
                <a:solidFill>
                  <a:srgbClr val="00A0E9"/>
                </a:solidFill>
                <a:effectLst/>
                <a:uLnTx/>
                <a:uFillTx/>
                <a:latin typeface="iCiel Pony" panose="02000000000000000000" pitchFamily="2" charset="0"/>
                <a:ea typeface="+mn-ea"/>
                <a:cs typeface="+mn-cs"/>
              </a:rPr>
              <a:t> </a:t>
            </a:r>
            <a:r>
              <a:rPr kumimoji="0" lang="en-US" sz="2400" b="0" i="0" u="none" strike="noStrike" kern="1200" cap="none" spc="0" normalizeH="0" baseline="0" noProof="0" dirty="0" err="1">
                <a:ln>
                  <a:noFill/>
                </a:ln>
                <a:solidFill>
                  <a:srgbClr val="00A0E9"/>
                </a:solidFill>
                <a:effectLst/>
                <a:uLnTx/>
                <a:uFillTx/>
                <a:latin typeface="iCiel Pony" panose="02000000000000000000" pitchFamily="2" charset="0"/>
                <a:ea typeface="+mn-ea"/>
                <a:cs typeface="+mn-cs"/>
              </a:rPr>
              <a:t>sẽ</a:t>
            </a:r>
            <a:r>
              <a:rPr kumimoji="0" lang="en-US" sz="2400" b="0" i="0" u="none" strike="noStrike" kern="1200" cap="none" spc="0" normalizeH="0" baseline="0" noProof="0" dirty="0">
                <a:ln>
                  <a:noFill/>
                </a:ln>
                <a:solidFill>
                  <a:srgbClr val="00A0E9"/>
                </a:solidFill>
                <a:effectLst/>
                <a:uLnTx/>
                <a:uFillTx/>
                <a:latin typeface="iCiel Pony" panose="02000000000000000000" pitchFamily="2" charset="0"/>
                <a:ea typeface="+mn-ea"/>
                <a:cs typeface="+mn-cs"/>
              </a:rPr>
              <a:t> </a:t>
            </a:r>
            <a:r>
              <a:rPr kumimoji="0" lang="en-US" sz="2400" b="0" i="0" u="none" strike="noStrike" kern="1200" cap="none" spc="0" normalizeH="0" baseline="0" noProof="0" dirty="0" err="1">
                <a:ln>
                  <a:noFill/>
                </a:ln>
                <a:solidFill>
                  <a:srgbClr val="00A0E9"/>
                </a:solidFill>
                <a:effectLst/>
                <a:uLnTx/>
                <a:uFillTx/>
                <a:latin typeface="iCiel Pony" panose="02000000000000000000" pitchFamily="2" charset="0"/>
                <a:ea typeface="+mn-ea"/>
                <a:cs typeface="+mn-cs"/>
              </a:rPr>
              <a:t>giơ</a:t>
            </a:r>
            <a:r>
              <a:rPr kumimoji="0" lang="en-US" sz="2400" b="0" i="0" u="none" strike="noStrike" kern="1200" cap="none" spc="0" normalizeH="0" baseline="0" noProof="0" dirty="0">
                <a:ln>
                  <a:noFill/>
                </a:ln>
                <a:solidFill>
                  <a:srgbClr val="00A0E9"/>
                </a:solidFill>
                <a:effectLst/>
                <a:uLnTx/>
                <a:uFillTx/>
                <a:latin typeface="iCiel Pony" panose="02000000000000000000" pitchFamily="2" charset="0"/>
                <a:ea typeface="+mn-ea"/>
                <a:cs typeface="+mn-cs"/>
              </a:rPr>
              <a:t> </a:t>
            </a:r>
            <a:r>
              <a:rPr kumimoji="0" lang="en-US" sz="2400" b="0" i="0" u="none" strike="noStrike" kern="1200" cap="none" spc="0" normalizeH="0" baseline="0" noProof="0" dirty="0" err="1">
                <a:ln>
                  <a:noFill/>
                </a:ln>
                <a:solidFill>
                  <a:srgbClr val="00A0E9"/>
                </a:solidFill>
                <a:effectLst/>
                <a:uLnTx/>
                <a:uFillTx/>
                <a:latin typeface="iCiel Pony" panose="02000000000000000000" pitchFamily="2" charset="0"/>
                <a:ea typeface="+mn-ea"/>
                <a:cs typeface="+mn-cs"/>
              </a:rPr>
              <a:t>thẻ</a:t>
            </a:r>
            <a:r>
              <a:rPr kumimoji="0" lang="en-US" sz="2400" b="0" i="0" u="none" strike="noStrike" kern="1200" cap="none" spc="0" normalizeH="0" baseline="0" noProof="0" dirty="0">
                <a:ln>
                  <a:noFill/>
                </a:ln>
                <a:solidFill>
                  <a:srgbClr val="00A0E9"/>
                </a:solidFill>
                <a:effectLst/>
                <a:uLnTx/>
                <a:uFillTx/>
                <a:latin typeface="iCiel Pony" panose="02000000000000000000" pitchFamily="2" charset="0"/>
                <a:ea typeface="+mn-ea"/>
                <a:cs typeface="+mn-cs"/>
              </a:rPr>
              <a:t> </a:t>
            </a:r>
            <a:r>
              <a:rPr kumimoji="0" lang="en-US" sz="2400" b="0" i="0" u="none" strike="noStrike" kern="1200" cap="none" spc="0" normalizeH="0" baseline="0" noProof="0" dirty="0" err="1">
                <a:ln>
                  <a:noFill/>
                </a:ln>
                <a:solidFill>
                  <a:srgbClr val="00A0E9"/>
                </a:solidFill>
                <a:effectLst/>
                <a:uLnTx/>
                <a:uFillTx/>
                <a:latin typeface="iCiel Pony" panose="02000000000000000000" pitchFamily="2" charset="0"/>
                <a:ea typeface="+mn-ea"/>
                <a:cs typeface="+mn-cs"/>
              </a:rPr>
              <a:t>màu</a:t>
            </a:r>
            <a:r>
              <a:rPr kumimoji="0" lang="en-US" sz="2400" b="0" i="0" u="none" strike="noStrike" kern="1200" cap="none" spc="0" normalizeH="0" baseline="0" noProof="0" dirty="0">
                <a:ln>
                  <a:noFill/>
                </a:ln>
                <a:solidFill>
                  <a:srgbClr val="00A0E9"/>
                </a:solidFill>
                <a:effectLst/>
                <a:uLnTx/>
                <a:uFillTx/>
                <a:latin typeface="iCiel Pony" panose="02000000000000000000" pitchFamily="2" charset="0"/>
                <a:ea typeface="+mn-ea"/>
                <a:cs typeface="+mn-cs"/>
              </a:rPr>
              <a:t> </a:t>
            </a:r>
            <a:r>
              <a:rPr kumimoji="0" lang="en-US" sz="2400" b="0" i="0" u="none" strike="noStrike" kern="1200" cap="none" spc="0" normalizeH="0" baseline="0" noProof="0" dirty="0" err="1">
                <a:ln>
                  <a:noFill/>
                </a:ln>
                <a:solidFill>
                  <a:srgbClr val="00A0E9"/>
                </a:solidFill>
                <a:effectLst/>
                <a:uLnTx/>
                <a:uFillTx/>
                <a:latin typeface="iCiel Pony" panose="02000000000000000000" pitchFamily="2" charset="0"/>
                <a:ea typeface="+mn-ea"/>
                <a:cs typeface="+mn-cs"/>
              </a:rPr>
              <a:t>tương</a:t>
            </a:r>
            <a:r>
              <a:rPr kumimoji="0" lang="en-US" sz="2400" b="0" i="0" u="none" strike="noStrike" kern="1200" cap="none" spc="0" normalizeH="0" baseline="0" noProof="0" dirty="0">
                <a:ln>
                  <a:noFill/>
                </a:ln>
                <a:solidFill>
                  <a:srgbClr val="00A0E9"/>
                </a:solidFill>
                <a:effectLst/>
                <a:uLnTx/>
                <a:uFillTx/>
                <a:latin typeface="iCiel Pony" panose="02000000000000000000" pitchFamily="2" charset="0"/>
                <a:ea typeface="+mn-ea"/>
                <a:cs typeface="+mn-cs"/>
              </a:rPr>
              <a:t> </a:t>
            </a:r>
            <a:r>
              <a:rPr kumimoji="0" lang="en-US" sz="2400" b="0" i="0" u="none" strike="noStrike" kern="1200" cap="none" spc="0" normalizeH="0" baseline="0" noProof="0" dirty="0" err="1">
                <a:ln>
                  <a:noFill/>
                </a:ln>
                <a:solidFill>
                  <a:srgbClr val="00A0E9"/>
                </a:solidFill>
                <a:effectLst/>
                <a:uLnTx/>
                <a:uFillTx/>
                <a:latin typeface="iCiel Pony" panose="02000000000000000000" pitchFamily="2" charset="0"/>
                <a:ea typeface="+mn-ea"/>
                <a:cs typeface="+mn-cs"/>
              </a:rPr>
              <a:t>ứng</a:t>
            </a:r>
            <a:r>
              <a:rPr kumimoji="0" lang="en-US" sz="2400" b="0" i="0" u="none" strike="noStrike" kern="1200" cap="none" spc="0" normalizeH="0" baseline="0" noProof="0" dirty="0">
                <a:ln>
                  <a:noFill/>
                </a:ln>
                <a:solidFill>
                  <a:srgbClr val="00A0E9"/>
                </a:solidFill>
                <a:effectLst/>
                <a:uLnTx/>
                <a:uFillTx/>
                <a:latin typeface="iCiel Pony" panose="02000000000000000000" pitchFamily="2" charset="0"/>
                <a:ea typeface="+mn-ea"/>
                <a:cs typeface="+mn-cs"/>
              </a:rPr>
              <a:t> </a:t>
            </a:r>
            <a:r>
              <a:rPr kumimoji="0" lang="en-US" sz="2400" b="0" i="0" u="none" strike="noStrike" kern="1200" cap="none" spc="0" normalizeH="0" baseline="0" noProof="0" dirty="0" err="1">
                <a:ln>
                  <a:noFill/>
                </a:ln>
                <a:solidFill>
                  <a:srgbClr val="00A0E9"/>
                </a:solidFill>
                <a:effectLst/>
                <a:uLnTx/>
                <a:uFillTx/>
                <a:latin typeface="iCiel Pony" panose="02000000000000000000" pitchFamily="2" charset="0"/>
                <a:ea typeface="+mn-ea"/>
                <a:cs typeface="+mn-cs"/>
              </a:rPr>
              <a:t>với</a:t>
            </a:r>
            <a:r>
              <a:rPr kumimoji="0" lang="en-US" sz="2400" b="0" i="0" u="none" strike="noStrike" kern="1200" cap="none" spc="0" normalizeH="0" baseline="0" noProof="0" dirty="0">
                <a:ln>
                  <a:noFill/>
                </a:ln>
                <a:solidFill>
                  <a:srgbClr val="00A0E9"/>
                </a:solidFill>
                <a:effectLst/>
                <a:uLnTx/>
                <a:uFillTx/>
                <a:latin typeface="iCiel Pony" panose="020000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A0E9"/>
                </a:solidFill>
                <a:effectLst/>
                <a:uLnTx/>
                <a:uFillTx/>
                <a:latin typeface="iCiel Pony" panose="02000000000000000000" pitchFamily="2" charset="0"/>
                <a:ea typeface="+mn-ea"/>
                <a:cs typeface="+mn-cs"/>
              </a:rPr>
              <a:t>màu</a:t>
            </a:r>
            <a:r>
              <a:rPr kumimoji="0" lang="en-US" sz="2400" b="0" i="0" u="none" strike="noStrike" kern="1200" cap="none" spc="0" normalizeH="0" baseline="0" noProof="0" dirty="0">
                <a:ln>
                  <a:noFill/>
                </a:ln>
                <a:solidFill>
                  <a:srgbClr val="00A0E9"/>
                </a:solidFill>
                <a:effectLst/>
                <a:uLnTx/>
                <a:uFillTx/>
                <a:latin typeface="iCiel Pony" panose="02000000000000000000" pitchFamily="2" charset="0"/>
                <a:ea typeface="+mn-ea"/>
                <a:cs typeface="+mn-cs"/>
              </a:rPr>
              <a:t> </a:t>
            </a:r>
            <a:r>
              <a:rPr kumimoji="0" lang="en-US" sz="2400" b="0" i="0" u="none" strike="noStrike" kern="1200" cap="none" spc="0" normalizeH="0" baseline="0" noProof="0" dirty="0" err="1">
                <a:ln>
                  <a:noFill/>
                </a:ln>
                <a:solidFill>
                  <a:srgbClr val="00A0E9"/>
                </a:solidFill>
                <a:effectLst/>
                <a:uLnTx/>
                <a:uFillTx/>
                <a:latin typeface="iCiel Pony" panose="02000000000000000000" pitchFamily="2" charset="0"/>
                <a:ea typeface="+mn-ea"/>
                <a:cs typeface="+mn-cs"/>
              </a:rPr>
              <a:t>đáp</a:t>
            </a:r>
            <a:r>
              <a:rPr kumimoji="0" lang="en-US" sz="2400" b="0" i="0" u="none" strike="noStrike" kern="1200" cap="none" spc="0" normalizeH="0" baseline="0" noProof="0" dirty="0">
                <a:ln>
                  <a:noFill/>
                </a:ln>
                <a:solidFill>
                  <a:srgbClr val="00A0E9"/>
                </a:solidFill>
                <a:effectLst/>
                <a:uLnTx/>
                <a:uFillTx/>
                <a:latin typeface="iCiel Pony" panose="02000000000000000000" pitchFamily="2" charset="0"/>
                <a:ea typeface="+mn-ea"/>
                <a:cs typeface="+mn-cs"/>
              </a:rPr>
              <a:t> </a:t>
            </a:r>
            <a:r>
              <a:rPr kumimoji="0" lang="en-US" sz="2400" b="0" i="0" u="none" strike="noStrike" kern="1200" cap="none" spc="0" normalizeH="0" baseline="0" noProof="0" dirty="0" err="1">
                <a:ln>
                  <a:noFill/>
                </a:ln>
                <a:solidFill>
                  <a:srgbClr val="00A0E9"/>
                </a:solidFill>
                <a:effectLst/>
                <a:uLnTx/>
                <a:uFillTx/>
                <a:latin typeface="iCiel Pony" panose="02000000000000000000" pitchFamily="2" charset="0"/>
                <a:ea typeface="+mn-ea"/>
                <a:cs typeface="+mn-cs"/>
              </a:rPr>
              <a:t>án</a:t>
            </a:r>
            <a:r>
              <a:rPr kumimoji="0" lang="en-US" sz="2400" b="0" i="0" u="none" strike="noStrike" kern="1200" cap="none" spc="0" normalizeH="0" baseline="0" noProof="0" dirty="0">
                <a:ln>
                  <a:noFill/>
                </a:ln>
                <a:solidFill>
                  <a:srgbClr val="00A0E9"/>
                </a:solidFill>
                <a:effectLst/>
                <a:uLnTx/>
                <a:uFillTx/>
                <a:latin typeface="iCiel Pony" panose="02000000000000000000" pitchFamily="2" charset="0"/>
                <a:ea typeface="+mn-ea"/>
                <a:cs typeface="+mn-cs"/>
              </a:rPr>
              <a:t>:</a:t>
            </a:r>
          </a:p>
        </p:txBody>
      </p:sp>
      <p:grpSp>
        <p:nvGrpSpPr>
          <p:cNvPr id="98" name="Group 97">
            <a:extLst>
              <a:ext uri="{FF2B5EF4-FFF2-40B4-BE49-F238E27FC236}">
                <a16:creationId xmlns:a16="http://schemas.microsoft.com/office/drawing/2014/main" id="{04A1F501-4ABC-4EFD-9A60-D1C3033105E1}"/>
              </a:ext>
            </a:extLst>
          </p:cNvPr>
          <p:cNvGrpSpPr/>
          <p:nvPr/>
        </p:nvGrpSpPr>
        <p:grpSpPr>
          <a:xfrm>
            <a:off x="6171681" y="4444995"/>
            <a:ext cx="1552923" cy="954107"/>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453720" y="4875415"/>
              <a:ext cx="804708"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Đúng</a:t>
              </a: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7855911" y="4398355"/>
            <a:ext cx="1552923" cy="954107"/>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241819" y="4772054"/>
              <a:ext cx="724557"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Sai</a:t>
              </a:r>
            </a:p>
          </p:txBody>
        </p:sp>
      </p:grpSp>
      <p:sp>
        <p:nvSpPr>
          <p:cNvPr id="95" name="TextBox 94">
            <a:extLst>
              <a:ext uri="{FF2B5EF4-FFF2-40B4-BE49-F238E27FC236}">
                <a16:creationId xmlns:a16="http://schemas.microsoft.com/office/drawing/2014/main" id="{806C6907-6F3F-4076-9E0A-D88C210EB6B2}"/>
              </a:ext>
            </a:extLst>
          </p:cNvPr>
          <p:cNvSpPr txBox="1"/>
          <p:nvPr/>
        </p:nvSpPr>
        <p:spPr>
          <a:xfrm>
            <a:off x="4737348" y="5788400"/>
            <a:ext cx="6461705"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iCiel Pony" panose="02000000000000000000" pitchFamily="2" charset="0"/>
                <a:ea typeface="+mn-ea"/>
                <a:cs typeface="+mn-cs"/>
              </a:rPr>
              <a:t>Các em có thời gian 1 phút để chuẩn bị các thẻ màu nhé!</a:t>
            </a:r>
          </a:p>
        </p:txBody>
      </p:sp>
      <p:pic>
        <p:nvPicPr>
          <p:cNvPr id="4" name="Picture 3">
            <a:extLst>
              <a:ext uri="{FF2B5EF4-FFF2-40B4-BE49-F238E27FC236}">
                <a16:creationId xmlns:a16="http://schemas.microsoft.com/office/drawing/2014/main" id="{53990E72-FC66-DB7A-8DB0-D7C715B76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9326" y="4209333"/>
            <a:ext cx="4253102" cy="2455738"/>
          </a:xfrm>
          <a:prstGeom prst="rect">
            <a:avLst/>
          </a:prstGeom>
        </p:spPr>
      </p:pic>
      <p:grpSp>
        <p:nvGrpSpPr>
          <p:cNvPr id="12" name="Group 11">
            <a:extLst>
              <a:ext uri="{FF2B5EF4-FFF2-40B4-BE49-F238E27FC236}">
                <a16:creationId xmlns:a16="http://schemas.microsoft.com/office/drawing/2014/main" id="{EDF90E93-C818-09EC-7B6A-DF816519AD95}"/>
              </a:ext>
            </a:extLst>
          </p:cNvPr>
          <p:cNvGrpSpPr/>
          <p:nvPr/>
        </p:nvGrpSpPr>
        <p:grpSpPr>
          <a:xfrm>
            <a:off x="-284609" y="628919"/>
            <a:ext cx="4301828" cy="1904606"/>
            <a:chOff x="-328529" y="829615"/>
            <a:chExt cx="4301828" cy="1904606"/>
          </a:xfrm>
        </p:grpSpPr>
        <p:grpSp>
          <p:nvGrpSpPr>
            <p:cNvPr id="5" name="Group 4">
              <a:extLst>
                <a:ext uri="{FF2B5EF4-FFF2-40B4-BE49-F238E27FC236}">
                  <a16:creationId xmlns:a16="http://schemas.microsoft.com/office/drawing/2014/main" id="{46797158-F908-E0E8-D1E3-1AC9C421EA3A}"/>
                </a:ext>
              </a:extLst>
            </p:cNvPr>
            <p:cNvGrpSpPr/>
            <p:nvPr/>
          </p:nvGrpSpPr>
          <p:grpSpPr>
            <a:xfrm>
              <a:off x="447796" y="1420798"/>
              <a:ext cx="3525503" cy="1313423"/>
              <a:chOff x="2609759" y="575933"/>
              <a:chExt cx="6529382" cy="2432515"/>
            </a:xfrm>
          </p:grpSpPr>
          <p:pic>
            <p:nvPicPr>
              <p:cNvPr id="6" name="Picture 5">
                <a:extLst>
                  <a:ext uri="{FF2B5EF4-FFF2-40B4-BE49-F238E27FC236}">
                    <a16:creationId xmlns:a16="http://schemas.microsoft.com/office/drawing/2014/main" id="{C6B4382C-B0C1-D376-4572-8941FD3D659A}"/>
                  </a:ext>
                </a:extLst>
              </p:cNvPr>
              <p:cNvPicPr>
                <a:picLocks noChangeAspect="1"/>
              </p:cNvPicPr>
              <p:nvPr/>
            </p:nvPicPr>
            <p:blipFill>
              <a:blip r:embed="rId6"/>
              <a:stretch>
                <a:fillRect/>
              </a:stretch>
            </p:blipFill>
            <p:spPr>
              <a:xfrm>
                <a:off x="2609759" y="575933"/>
                <a:ext cx="6529382" cy="2432515"/>
              </a:xfrm>
              <a:prstGeom prst="rect">
                <a:avLst/>
              </a:prstGeom>
            </p:spPr>
          </p:pic>
          <p:pic>
            <p:nvPicPr>
              <p:cNvPr id="7" name="Picture 6">
                <a:extLst>
                  <a:ext uri="{FF2B5EF4-FFF2-40B4-BE49-F238E27FC236}">
                    <a16:creationId xmlns:a16="http://schemas.microsoft.com/office/drawing/2014/main" id="{EBAB6FE0-6EBE-26F8-A310-0191BDA3C108}"/>
                  </a:ext>
                </a:extLst>
              </p:cNvPr>
              <p:cNvPicPr>
                <a:picLocks noChangeAspect="1"/>
              </p:cNvPicPr>
              <p:nvPr/>
            </p:nvPicPr>
            <p:blipFill>
              <a:blip r:embed="rId7"/>
              <a:stretch>
                <a:fillRect/>
              </a:stretch>
            </p:blipFill>
            <p:spPr>
              <a:xfrm>
                <a:off x="2844475" y="819793"/>
                <a:ext cx="6059949" cy="1944793"/>
              </a:xfrm>
              <a:prstGeom prst="rect">
                <a:avLst/>
              </a:prstGeom>
            </p:spPr>
          </p:pic>
        </p:grpSp>
        <p:grpSp>
          <p:nvGrpSpPr>
            <p:cNvPr id="8" name="Group 12">
              <a:extLst>
                <a:ext uri="{FF2B5EF4-FFF2-40B4-BE49-F238E27FC236}">
                  <a16:creationId xmlns:a16="http://schemas.microsoft.com/office/drawing/2014/main" id="{9A4DADAC-3FD7-CDFE-DEFB-5D773D8335B4}"/>
                </a:ext>
              </a:extLst>
            </p:cNvPr>
            <p:cNvGrpSpPr/>
            <p:nvPr/>
          </p:nvGrpSpPr>
          <p:grpSpPr>
            <a:xfrm>
              <a:off x="-328529" y="829615"/>
              <a:ext cx="3914495" cy="728678"/>
              <a:chOff x="5632999" y="1237591"/>
              <a:chExt cx="8423687" cy="1257258"/>
            </a:xfrm>
          </p:grpSpPr>
          <p:sp>
            <p:nvSpPr>
              <p:cNvPr id="9" name="TextBox 2">
                <a:extLst>
                  <a:ext uri="{FF2B5EF4-FFF2-40B4-BE49-F238E27FC236}">
                    <a16:creationId xmlns:a16="http://schemas.microsoft.com/office/drawing/2014/main" id="{34643396-0F83-6CD7-4FEE-7EA44B6C5305}"/>
                  </a:ext>
                </a:extLst>
              </p:cNvPr>
              <p:cNvSpPr txBox="1"/>
              <p:nvPr/>
            </p:nvSpPr>
            <p:spPr>
              <a:xfrm>
                <a:off x="5632999" y="1273465"/>
                <a:ext cx="8423687" cy="1221384"/>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254000">
                      <a:solidFill>
                        <a:prstClr val="white"/>
                      </a:solidFill>
                      <a:prstDash val="solid"/>
                    </a:ln>
                    <a:solidFill>
                      <a:srgbClr val="FFC000"/>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rùa con </a:t>
                </a:r>
                <a:endParaRPr kumimoji="0" lang="en-US" sz="4000" b="0" i="0" u="none" strike="noStrike" kern="1200" cap="none" spc="0" normalizeH="0" baseline="0" noProof="0" dirty="0">
                  <a:ln w="254000">
                    <a:solidFill>
                      <a:prstClr val="white"/>
                    </a:solidFill>
                    <a:prstDash val="solid"/>
                  </a:ln>
                  <a:solidFill>
                    <a:srgbClr val="FFC000"/>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sp>
            <p:nvSpPr>
              <p:cNvPr id="10" name="TextBox 11">
                <a:extLst>
                  <a:ext uri="{FF2B5EF4-FFF2-40B4-BE49-F238E27FC236}">
                    <a16:creationId xmlns:a16="http://schemas.microsoft.com/office/drawing/2014/main" id="{86287973-36FE-B408-AB15-B0F9716CE852}"/>
                  </a:ext>
                </a:extLst>
              </p:cNvPr>
              <p:cNvSpPr txBox="1"/>
              <p:nvPr/>
            </p:nvSpPr>
            <p:spPr>
              <a:xfrm>
                <a:off x="6064223" y="1237591"/>
                <a:ext cx="7561238" cy="122138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rùa con</a:t>
                </a:r>
                <a:endParaRPr kumimoji="0" lang="en-US" sz="4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3000">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14:bounceEnd="63000">
                                          <p:cBhvr additive="base">
                                            <p:cTn id="7"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7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63000">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14:bounceEnd="63000">
                                          <p:cBhvr additive="base">
                                            <p:cTn id="11"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500"/>
                                            <p:tgtEl>
                                              <p:spTgt spid="76"/>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p:cTn id="29" dur="500" fill="hold"/>
                                            <p:tgtEl>
                                              <p:spTgt spid="98"/>
                                            </p:tgtEl>
                                            <p:attrNameLst>
                                              <p:attrName>ppt_w</p:attrName>
                                            </p:attrNameLst>
                                          </p:cBhvr>
                                          <p:tavLst>
                                            <p:tav tm="0">
                                              <p:val>
                                                <p:fltVal val="0"/>
                                              </p:val>
                                            </p:tav>
                                            <p:tav tm="100000">
                                              <p:val>
                                                <p:strVal val="#ppt_w"/>
                                              </p:val>
                                            </p:tav>
                                          </p:tavLst>
                                        </p:anim>
                                        <p:anim calcmode="lin" valueType="num">
                                          <p:cBhvr>
                                            <p:cTn id="30" dur="500" fill="hold"/>
                                            <p:tgtEl>
                                              <p:spTgt spid="98"/>
                                            </p:tgtEl>
                                            <p:attrNameLst>
                                              <p:attrName>ppt_h</p:attrName>
                                            </p:attrNameLst>
                                          </p:cBhvr>
                                          <p:tavLst>
                                            <p:tav tm="0">
                                              <p:val>
                                                <p:fltVal val="0"/>
                                              </p:val>
                                            </p:tav>
                                            <p:tav tm="100000">
                                              <p:val>
                                                <p:strVal val="#ppt_h"/>
                                              </p:val>
                                            </p:tav>
                                          </p:tavLst>
                                        </p:anim>
                                        <p:animEffect transition="in" filter="fade">
                                          <p:cBhvr>
                                            <p:cTn id="31" dur="500"/>
                                            <p:tgtEl>
                                              <p:spTgt spid="98"/>
                                            </p:tgtEl>
                                          </p:cBhvr>
                                        </p:animEffect>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99"/>
                                            </p:tgtEl>
                                            <p:attrNameLst>
                                              <p:attrName>style.visibility</p:attrName>
                                            </p:attrNameLst>
                                          </p:cBhvr>
                                          <p:to>
                                            <p:strVal val="visible"/>
                                          </p:to>
                                        </p:set>
                                        <p:anim calcmode="lin" valueType="num">
                                          <p:cBhvr>
                                            <p:cTn id="35" dur="500" fill="hold"/>
                                            <p:tgtEl>
                                              <p:spTgt spid="99"/>
                                            </p:tgtEl>
                                            <p:attrNameLst>
                                              <p:attrName>ppt_w</p:attrName>
                                            </p:attrNameLst>
                                          </p:cBhvr>
                                          <p:tavLst>
                                            <p:tav tm="0">
                                              <p:val>
                                                <p:fltVal val="0"/>
                                              </p:val>
                                            </p:tav>
                                            <p:tav tm="100000">
                                              <p:val>
                                                <p:strVal val="#ppt_w"/>
                                              </p:val>
                                            </p:tav>
                                          </p:tavLst>
                                        </p:anim>
                                        <p:anim calcmode="lin" valueType="num">
                                          <p:cBhvr>
                                            <p:cTn id="36" dur="500" fill="hold"/>
                                            <p:tgtEl>
                                              <p:spTgt spid="99"/>
                                            </p:tgtEl>
                                            <p:attrNameLst>
                                              <p:attrName>ppt_h</p:attrName>
                                            </p:attrNameLst>
                                          </p:cBhvr>
                                          <p:tavLst>
                                            <p:tav tm="0">
                                              <p:val>
                                                <p:fltVal val="0"/>
                                              </p:val>
                                            </p:tav>
                                            <p:tav tm="100000">
                                              <p:val>
                                                <p:strVal val="#ppt_h"/>
                                              </p:val>
                                            </p:tav>
                                          </p:tavLst>
                                        </p:anim>
                                        <p:animEffect transition="in" filter="fade">
                                          <p:cBhvr>
                                            <p:cTn id="37" dur="500"/>
                                            <p:tgtEl>
                                              <p:spTgt spid="9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fade">
                                          <p:cBhvr>
                                            <p:cTn id="42"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1000" fill="hold"/>
                                            <p:tgtEl>
                                              <p:spTgt spid="73"/>
                                            </p:tgtEl>
                                            <p:attrNameLst>
                                              <p:attrName>ppt_x</p:attrName>
                                            </p:attrNameLst>
                                          </p:cBhvr>
                                          <p:tavLst>
                                            <p:tav tm="0">
                                              <p:val>
                                                <p:strVal val="#ppt_x"/>
                                              </p:val>
                                            </p:tav>
                                            <p:tav tm="100000">
                                              <p:val>
                                                <p:strVal val="#ppt_x"/>
                                              </p:val>
                                            </p:tav>
                                          </p:tavLst>
                                        </p:anim>
                                        <p:anim calcmode="lin" valueType="num">
                                          <p:cBhvr additive="base">
                                            <p:cTn id="8" dur="1000" fill="hold"/>
                                            <p:tgtEl>
                                              <p:spTgt spid="7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1000" fill="hold"/>
                                            <p:tgtEl>
                                              <p:spTgt spid="82"/>
                                            </p:tgtEl>
                                            <p:attrNameLst>
                                              <p:attrName>ppt_x</p:attrName>
                                            </p:attrNameLst>
                                          </p:cBhvr>
                                          <p:tavLst>
                                            <p:tav tm="0">
                                              <p:val>
                                                <p:strVal val="#ppt_x"/>
                                              </p:val>
                                            </p:tav>
                                            <p:tav tm="100000">
                                              <p:val>
                                                <p:strVal val="#ppt_x"/>
                                              </p:val>
                                            </p:tav>
                                          </p:tavLst>
                                        </p:anim>
                                        <p:anim calcmode="lin" valueType="num">
                                          <p:cBhvr additive="base">
                                            <p:cTn id="12"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500"/>
                                            <p:tgtEl>
                                              <p:spTgt spid="76"/>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p:cTn id="29" dur="500" fill="hold"/>
                                            <p:tgtEl>
                                              <p:spTgt spid="98"/>
                                            </p:tgtEl>
                                            <p:attrNameLst>
                                              <p:attrName>ppt_w</p:attrName>
                                            </p:attrNameLst>
                                          </p:cBhvr>
                                          <p:tavLst>
                                            <p:tav tm="0">
                                              <p:val>
                                                <p:fltVal val="0"/>
                                              </p:val>
                                            </p:tav>
                                            <p:tav tm="100000">
                                              <p:val>
                                                <p:strVal val="#ppt_w"/>
                                              </p:val>
                                            </p:tav>
                                          </p:tavLst>
                                        </p:anim>
                                        <p:anim calcmode="lin" valueType="num">
                                          <p:cBhvr>
                                            <p:cTn id="30" dur="500" fill="hold"/>
                                            <p:tgtEl>
                                              <p:spTgt spid="98"/>
                                            </p:tgtEl>
                                            <p:attrNameLst>
                                              <p:attrName>ppt_h</p:attrName>
                                            </p:attrNameLst>
                                          </p:cBhvr>
                                          <p:tavLst>
                                            <p:tav tm="0">
                                              <p:val>
                                                <p:fltVal val="0"/>
                                              </p:val>
                                            </p:tav>
                                            <p:tav tm="100000">
                                              <p:val>
                                                <p:strVal val="#ppt_h"/>
                                              </p:val>
                                            </p:tav>
                                          </p:tavLst>
                                        </p:anim>
                                        <p:animEffect transition="in" filter="fade">
                                          <p:cBhvr>
                                            <p:cTn id="31" dur="500"/>
                                            <p:tgtEl>
                                              <p:spTgt spid="98"/>
                                            </p:tgtEl>
                                          </p:cBhvr>
                                        </p:animEffect>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99"/>
                                            </p:tgtEl>
                                            <p:attrNameLst>
                                              <p:attrName>style.visibility</p:attrName>
                                            </p:attrNameLst>
                                          </p:cBhvr>
                                          <p:to>
                                            <p:strVal val="visible"/>
                                          </p:to>
                                        </p:set>
                                        <p:anim calcmode="lin" valueType="num">
                                          <p:cBhvr>
                                            <p:cTn id="35" dur="500" fill="hold"/>
                                            <p:tgtEl>
                                              <p:spTgt spid="99"/>
                                            </p:tgtEl>
                                            <p:attrNameLst>
                                              <p:attrName>ppt_w</p:attrName>
                                            </p:attrNameLst>
                                          </p:cBhvr>
                                          <p:tavLst>
                                            <p:tav tm="0">
                                              <p:val>
                                                <p:fltVal val="0"/>
                                              </p:val>
                                            </p:tav>
                                            <p:tav tm="100000">
                                              <p:val>
                                                <p:strVal val="#ppt_w"/>
                                              </p:val>
                                            </p:tav>
                                          </p:tavLst>
                                        </p:anim>
                                        <p:anim calcmode="lin" valueType="num">
                                          <p:cBhvr>
                                            <p:cTn id="36" dur="500" fill="hold"/>
                                            <p:tgtEl>
                                              <p:spTgt spid="99"/>
                                            </p:tgtEl>
                                            <p:attrNameLst>
                                              <p:attrName>ppt_h</p:attrName>
                                            </p:attrNameLst>
                                          </p:cBhvr>
                                          <p:tavLst>
                                            <p:tav tm="0">
                                              <p:val>
                                                <p:fltVal val="0"/>
                                              </p:val>
                                            </p:tav>
                                            <p:tav tm="100000">
                                              <p:val>
                                                <p:strVal val="#ppt_h"/>
                                              </p:val>
                                            </p:tav>
                                          </p:tavLst>
                                        </p:anim>
                                        <p:animEffect transition="in" filter="fade">
                                          <p:cBhvr>
                                            <p:cTn id="37" dur="500"/>
                                            <p:tgtEl>
                                              <p:spTgt spid="9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fade">
                                          <p:cBhvr>
                                            <p:cTn id="42"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73AAFC-17C8-ECC9-C738-41CEA3F712B6}"/>
              </a:ext>
            </a:extLst>
          </p:cNvPr>
          <p:cNvPicPr>
            <a:picLocks noChangeAspect="1"/>
          </p:cNvPicPr>
          <p:nvPr/>
        </p:nvPicPr>
        <p:blipFill rotWithShape="1">
          <a:blip r:embed="rId2">
            <a:extLst>
              <a:ext uri="{28A0092B-C50C-407E-A947-70E740481C1C}">
                <a14:useLocalDpi xmlns:a14="http://schemas.microsoft.com/office/drawing/2010/main" val="0"/>
              </a:ext>
            </a:extLst>
          </a:blip>
          <a:srcRect t="14050"/>
          <a:stretch/>
        </p:blipFill>
        <p:spPr>
          <a:xfrm>
            <a:off x="0" y="0"/>
            <a:ext cx="12192000" cy="6857999"/>
          </a:xfrm>
          <a:prstGeom prst="rect">
            <a:avLst/>
          </a:prstGeom>
        </p:spPr>
      </p:pic>
      <p:pic>
        <p:nvPicPr>
          <p:cNvPr id="18" name="Picture 30">
            <a:extLst>
              <a:ext uri="{FF2B5EF4-FFF2-40B4-BE49-F238E27FC236}">
                <a16:creationId xmlns:a16="http://schemas.microsoft.com/office/drawing/2014/main" id="{01C3138A-7917-1F2B-9159-D75EDCD7320A}"/>
              </a:ext>
            </a:extLst>
          </p:cNvPr>
          <p:cNvPicPr>
            <a:picLocks noChangeAspect="1"/>
          </p:cNvPicPr>
          <p:nvPr/>
        </p:nvPicPr>
        <p:blipFill>
          <a:blip r:embed="rId3"/>
          <a:srcRect/>
          <a:stretch>
            <a:fillRect/>
          </a:stretch>
        </p:blipFill>
        <p:spPr>
          <a:xfrm>
            <a:off x="1466110" y="1"/>
            <a:ext cx="9259779" cy="6858000"/>
          </a:xfrm>
          <a:prstGeom prst="rect">
            <a:avLst/>
          </a:prstGeom>
        </p:spPr>
      </p:pic>
      <p:sp>
        <p:nvSpPr>
          <p:cNvPr id="7" name="TextBox 3">
            <a:extLst>
              <a:ext uri="{FF2B5EF4-FFF2-40B4-BE49-F238E27FC236}">
                <a16:creationId xmlns:a16="http://schemas.microsoft.com/office/drawing/2014/main" id="{630A4687-F66C-2F52-64D1-96706066F0F4}"/>
              </a:ext>
            </a:extLst>
          </p:cNvPr>
          <p:cNvSpPr txBox="1"/>
          <p:nvPr/>
        </p:nvSpPr>
        <p:spPr>
          <a:xfrm>
            <a:off x="3232173" y="1019545"/>
            <a:ext cx="57480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4546A"/>
                </a:solidFill>
                <a:effectLst/>
                <a:uLnTx/>
                <a:uFillTx/>
                <a:latin typeface="UTM Duepuntozero" panose="02040603050506020204" pitchFamily="18" charset="0"/>
                <a:ea typeface="+mn-ea"/>
                <a:cs typeface="+mn-cs"/>
              </a:rPr>
              <a:t>Thứ</a:t>
            </a:r>
            <a:r>
              <a:rPr kumimoji="0" lang="en-US" sz="4000" b="1" i="0" u="none" strike="noStrike" kern="1200" cap="none" spc="0" normalizeH="0" baseline="0" noProof="0" dirty="0">
                <a:ln>
                  <a:noFill/>
                </a:ln>
                <a:solidFill>
                  <a:srgbClr val="44546A"/>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44546A"/>
                </a:solidFill>
                <a:effectLst/>
                <a:uLnTx/>
                <a:uFillTx/>
                <a:latin typeface="UTM Duepuntozero" panose="02040603050506020204" pitchFamily="18" charset="0"/>
                <a:ea typeface="+mn-ea"/>
                <a:cs typeface="+mn-cs"/>
              </a:rPr>
              <a:t>ngày</a:t>
            </a:r>
            <a:r>
              <a:rPr kumimoji="0" lang="en-US" sz="4000" b="1" i="0" u="none" strike="noStrike" kern="1200" cap="none" spc="0" normalizeH="0" baseline="0" noProof="0" dirty="0">
                <a:ln>
                  <a:noFill/>
                </a:ln>
                <a:solidFill>
                  <a:srgbClr val="44546A"/>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44546A"/>
                </a:solidFill>
                <a:effectLst/>
                <a:uLnTx/>
                <a:uFillTx/>
                <a:latin typeface="UTM Duepuntozero" panose="02040603050506020204" pitchFamily="18" charset="0"/>
                <a:ea typeface="+mn-ea"/>
                <a:cs typeface="+mn-cs"/>
              </a:rPr>
              <a:t>tháng</a:t>
            </a:r>
            <a:r>
              <a:rPr kumimoji="0" lang="en-US" sz="4000" b="1" i="0" u="none" strike="noStrike" kern="1200" cap="none" spc="0" normalizeH="0" baseline="0" noProof="0" dirty="0">
                <a:ln>
                  <a:noFill/>
                </a:ln>
                <a:solidFill>
                  <a:srgbClr val="44546A"/>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44546A"/>
                </a:solidFill>
                <a:effectLst/>
                <a:uLnTx/>
                <a:uFillTx/>
                <a:latin typeface="UTM Duepuntozero" panose="02040603050506020204" pitchFamily="18" charset="0"/>
                <a:ea typeface="+mn-ea"/>
                <a:cs typeface="+mn-cs"/>
              </a:rPr>
              <a:t>năm</a:t>
            </a:r>
            <a:r>
              <a:rPr kumimoji="0" lang="en-US" sz="4000" b="1" i="0" u="none" strike="noStrike" kern="1200" cap="none" spc="0" normalizeH="0" baseline="0" noProof="0" dirty="0">
                <a:ln>
                  <a:noFill/>
                </a:ln>
                <a:solidFill>
                  <a:srgbClr val="44546A"/>
                </a:solidFill>
                <a:effectLst/>
                <a:uLnTx/>
                <a:uFillTx/>
                <a:latin typeface="UTM Duepuntozero" panose="02040603050506020204" pitchFamily="18" charset="0"/>
                <a:ea typeface="+mn-ea"/>
                <a:cs typeface="+mn-cs"/>
              </a:rPr>
              <a:t> …</a:t>
            </a:r>
          </a:p>
        </p:txBody>
      </p:sp>
      <p:sp>
        <p:nvSpPr>
          <p:cNvPr id="8" name="TextBox 21">
            <a:extLst>
              <a:ext uri="{FF2B5EF4-FFF2-40B4-BE49-F238E27FC236}">
                <a16:creationId xmlns:a16="http://schemas.microsoft.com/office/drawing/2014/main" id="{C52125C8-650E-F20B-AE0F-90865AF08D92}"/>
              </a:ext>
            </a:extLst>
          </p:cNvPr>
          <p:cNvSpPr txBox="1"/>
          <p:nvPr/>
        </p:nvSpPr>
        <p:spPr>
          <a:xfrm>
            <a:off x="4700723" y="5014132"/>
            <a:ext cx="31899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(2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tiết</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 – </a:t>
            </a:r>
            <a:r>
              <a:rPr kumimoji="0" lang="en-US" sz="36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tiết</a:t>
            </a:r>
            <a:r>
              <a:rPr kumimoji="0" lang="en-US" sz="36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 2)</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endParaRPr>
          </a:p>
        </p:txBody>
      </p:sp>
      <p:grpSp>
        <p:nvGrpSpPr>
          <p:cNvPr id="9" name="Group 29">
            <a:extLst>
              <a:ext uri="{FF2B5EF4-FFF2-40B4-BE49-F238E27FC236}">
                <a16:creationId xmlns:a16="http://schemas.microsoft.com/office/drawing/2014/main" id="{82173E73-C8FE-93AF-1361-DB9FC73D10AA}"/>
              </a:ext>
            </a:extLst>
          </p:cNvPr>
          <p:cNvGrpSpPr/>
          <p:nvPr/>
        </p:nvGrpSpPr>
        <p:grpSpPr>
          <a:xfrm>
            <a:off x="4438033" y="1656398"/>
            <a:ext cx="2936602" cy="950419"/>
            <a:chOff x="4029007" y="2635550"/>
            <a:chExt cx="2936602" cy="950419"/>
          </a:xfrm>
        </p:grpSpPr>
        <p:sp>
          <p:nvSpPr>
            <p:cNvPr id="10" name="TextBox 17">
              <a:extLst>
                <a:ext uri="{FF2B5EF4-FFF2-40B4-BE49-F238E27FC236}">
                  <a16:creationId xmlns:a16="http://schemas.microsoft.com/office/drawing/2014/main" id="{D8D0E956-29AE-0833-5FEA-533D614C3CC7}"/>
                </a:ext>
              </a:extLst>
            </p:cNvPr>
            <p:cNvSpPr txBox="1"/>
            <p:nvPr/>
          </p:nvSpPr>
          <p:spPr>
            <a:xfrm>
              <a:off x="4029007" y="2635550"/>
              <a:ext cx="293660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76200">
                    <a:solidFill>
                      <a:prstClr val="white"/>
                    </a:solidFill>
                  </a:ln>
                  <a:solidFill>
                    <a:srgbClr val="002060"/>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Đạo đức</a:t>
              </a:r>
              <a:endParaRPr kumimoji="0" lang="en-US" sz="5400" b="1" i="0" u="none" strike="noStrike" kern="1200" cap="none" spc="0" normalizeH="0" baseline="0" noProof="0" dirty="0">
                <a:ln w="76200">
                  <a:solidFill>
                    <a:prstClr val="white"/>
                  </a:solidFill>
                </a:ln>
                <a:solidFill>
                  <a:srgbClr val="002060"/>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11" name="TextBox 17">
              <a:extLst>
                <a:ext uri="{FF2B5EF4-FFF2-40B4-BE49-F238E27FC236}">
                  <a16:creationId xmlns:a16="http://schemas.microsoft.com/office/drawing/2014/main" id="{FE02EADE-B1EF-231E-EABD-BDAC8170A7E1}"/>
                </a:ext>
              </a:extLst>
            </p:cNvPr>
            <p:cNvSpPr txBox="1"/>
            <p:nvPr/>
          </p:nvSpPr>
          <p:spPr>
            <a:xfrm>
              <a:off x="4151931" y="2662639"/>
              <a:ext cx="26907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Đạo đức</a:t>
              </a:r>
              <a:endParaRPr kumimoji="0" lang="en-US" sz="5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grpSp>
      <p:pic>
        <p:nvPicPr>
          <p:cNvPr id="15" name="Hình ảnh 14">
            <a:extLst>
              <a:ext uri="{FF2B5EF4-FFF2-40B4-BE49-F238E27FC236}">
                <a16:creationId xmlns:a16="http://schemas.microsoft.com/office/drawing/2014/main" id="{778FA0F5-5123-0355-0540-B175296D7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20476">
            <a:off x="9087518" y="1720560"/>
            <a:ext cx="632232" cy="715382"/>
          </a:xfrm>
          <a:prstGeom prst="rect">
            <a:avLst/>
          </a:prstGeom>
        </p:spPr>
      </p:pic>
      <p:pic>
        <p:nvPicPr>
          <p:cNvPr id="16" name="Hình ảnh 15">
            <a:extLst>
              <a:ext uri="{FF2B5EF4-FFF2-40B4-BE49-F238E27FC236}">
                <a16:creationId xmlns:a16="http://schemas.microsoft.com/office/drawing/2014/main" id="{16D8660B-7C57-89DF-3203-4740EBDA8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9578" y="1441529"/>
            <a:ext cx="632232" cy="715382"/>
          </a:xfrm>
          <a:prstGeom prst="rect">
            <a:avLst/>
          </a:prstGeom>
        </p:spPr>
      </p:pic>
      <p:pic>
        <p:nvPicPr>
          <p:cNvPr id="17" name="Hình ảnh 12">
            <a:extLst>
              <a:ext uri="{FF2B5EF4-FFF2-40B4-BE49-F238E27FC236}">
                <a16:creationId xmlns:a16="http://schemas.microsoft.com/office/drawing/2014/main" id="{F3C6505E-6162-034F-04BA-F1EAED197A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85990">
            <a:off x="7492428" y="4797850"/>
            <a:ext cx="441756" cy="499855"/>
          </a:xfrm>
          <a:prstGeom prst="rect">
            <a:avLst/>
          </a:prstGeom>
        </p:spPr>
      </p:pic>
      <p:pic>
        <p:nvPicPr>
          <p:cNvPr id="2" name="Picture 1">
            <a:extLst>
              <a:ext uri="{FF2B5EF4-FFF2-40B4-BE49-F238E27FC236}">
                <a16:creationId xmlns:a16="http://schemas.microsoft.com/office/drawing/2014/main" id="{0E4DB3FC-1D30-7E2A-96EA-6427E24DC9ED}"/>
              </a:ext>
            </a:extLst>
          </p:cNvPr>
          <p:cNvPicPr>
            <a:picLocks noChangeAspect="1"/>
          </p:cNvPicPr>
          <p:nvPr/>
        </p:nvPicPr>
        <p:blipFill>
          <a:blip r:embed="rId5"/>
          <a:stretch>
            <a:fillRect/>
          </a:stretch>
        </p:blipFill>
        <p:spPr>
          <a:xfrm>
            <a:off x="3294280" y="2331614"/>
            <a:ext cx="5603440" cy="2194771"/>
          </a:xfrm>
          <a:prstGeom prst="rect">
            <a:avLst/>
          </a:prstGeom>
        </p:spPr>
      </p:pic>
    </p:spTree>
    <p:extLst>
      <p:ext uri="{BB962C8B-B14F-4D97-AF65-F5344CB8AC3E}">
        <p14:creationId xmlns:p14="http://schemas.microsoft.com/office/powerpoint/2010/main" val="3674583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AE1DFE-357D-8474-B636-229667BABEC4}"/>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5948"/>
            <a:ext cx="12192000" cy="6852052"/>
          </a:xfrm>
          <a:prstGeom prst="rect">
            <a:avLst/>
          </a:prstGeom>
        </p:spPr>
      </p:pic>
      <p:sp>
        <p:nvSpPr>
          <p:cNvPr id="20" name="Speech Bubble: Rectangle with Corners Rounded 19">
            <a:extLst>
              <a:ext uri="{FF2B5EF4-FFF2-40B4-BE49-F238E27FC236}">
                <a16:creationId xmlns:a16="http://schemas.microsoft.com/office/drawing/2014/main" id="{E61D72F0-21F6-52C8-203A-0B98D14F77BB}"/>
              </a:ext>
            </a:extLst>
          </p:cNvPr>
          <p:cNvSpPr/>
          <p:nvPr/>
        </p:nvSpPr>
        <p:spPr>
          <a:xfrm>
            <a:off x="1135685" y="4500593"/>
            <a:ext cx="9920629" cy="2122092"/>
          </a:xfrm>
          <a:prstGeom prst="wedgeRoundRectCallout">
            <a:avLst>
              <a:gd name="adj1" fmla="val -15081"/>
              <a:gd name="adj2" fmla="val -70726"/>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black"/>
                </a:solidFill>
                <a:latin typeface="Calibri" panose="020F0502020204030204"/>
              </a:rPr>
              <a:t>Đây là một thái độ không tích cực và có thể khiến người ta không thể vượt qua khó khăn. Thay vào đó, nên cố gắng tìm giải pháp và không bỏ cuộc quá sớm.</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B2C22F1-7C26-BDD9-2D65-C7C4E5608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738" y="458742"/>
            <a:ext cx="5622576" cy="3275604"/>
          </a:xfrm>
          <a:prstGeom prst="rect">
            <a:avLst/>
          </a:prstGeom>
        </p:spPr>
      </p:pic>
      <p:grpSp>
        <p:nvGrpSpPr>
          <p:cNvPr id="24" name="Group 23">
            <a:extLst>
              <a:ext uri="{FF2B5EF4-FFF2-40B4-BE49-F238E27FC236}">
                <a16:creationId xmlns:a16="http://schemas.microsoft.com/office/drawing/2014/main" id="{B73A6B48-F26C-DA37-D6B1-997B3FB78F3C}"/>
              </a:ext>
            </a:extLst>
          </p:cNvPr>
          <p:cNvGrpSpPr/>
          <p:nvPr/>
        </p:nvGrpSpPr>
        <p:grpSpPr>
          <a:xfrm>
            <a:off x="7637685" y="1737227"/>
            <a:ext cx="2685273" cy="1649816"/>
            <a:chOff x="9798867" y="4618640"/>
            <a:chExt cx="1552923" cy="954107"/>
          </a:xfrm>
        </p:grpSpPr>
        <p:sp>
          <p:nvSpPr>
            <p:cNvPr id="25" name="Rectangle: Rounded Corners 24">
              <a:extLst>
                <a:ext uri="{FF2B5EF4-FFF2-40B4-BE49-F238E27FC236}">
                  <a16:creationId xmlns:a16="http://schemas.microsoft.com/office/drawing/2014/main" id="{A8C1BAC0-B8D0-7912-7163-CF7B50C1A882}"/>
                </a:ext>
              </a:extLst>
            </p:cNvPr>
            <p:cNvSpPr/>
            <p:nvPr/>
          </p:nvSpPr>
          <p:spPr>
            <a:xfrm>
              <a:off x="9798867" y="461864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074838F-437D-89CB-B200-9F30A2E9B0E3}"/>
                </a:ext>
              </a:extLst>
            </p:cNvPr>
            <p:cNvSpPr txBox="1"/>
            <p:nvPr/>
          </p:nvSpPr>
          <p:spPr>
            <a:xfrm>
              <a:off x="10220307" y="4826437"/>
              <a:ext cx="767584" cy="58736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Sai</a:t>
              </a:r>
            </a:p>
          </p:txBody>
        </p:sp>
      </p:grpSp>
    </p:spTree>
    <p:extLst>
      <p:ext uri="{BB962C8B-B14F-4D97-AF65-F5344CB8AC3E}">
        <p14:creationId xmlns:p14="http://schemas.microsoft.com/office/powerpoint/2010/main" val="1925383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AE1DFE-357D-8474-B636-229667BABEC4}"/>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5948"/>
            <a:ext cx="12192000" cy="6852052"/>
          </a:xfrm>
          <a:prstGeom prst="rect">
            <a:avLst/>
          </a:prstGeom>
        </p:spPr>
      </p:pic>
      <p:sp>
        <p:nvSpPr>
          <p:cNvPr id="20" name="Speech Bubble: Rectangle with Corners Rounded 19">
            <a:extLst>
              <a:ext uri="{FF2B5EF4-FFF2-40B4-BE49-F238E27FC236}">
                <a16:creationId xmlns:a16="http://schemas.microsoft.com/office/drawing/2014/main" id="{E61D72F0-21F6-52C8-203A-0B98D14F77BB}"/>
              </a:ext>
            </a:extLst>
          </p:cNvPr>
          <p:cNvSpPr/>
          <p:nvPr/>
        </p:nvSpPr>
        <p:spPr>
          <a:xfrm>
            <a:off x="851338" y="4792717"/>
            <a:ext cx="9049407" cy="1798023"/>
          </a:xfrm>
          <a:prstGeom prst="wedgeRoundRectCallout">
            <a:avLst>
              <a:gd name="adj1" fmla="val -18914"/>
              <a:gd name="adj2" fmla="val -90016"/>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000" b="0" i="0" u="none" strike="noStrike" kern="1200" cap="none" spc="0" normalizeH="0" baseline="0" noProof="0">
                <a:ln>
                  <a:noFill/>
                </a:ln>
                <a:solidFill>
                  <a:prstClr val="black"/>
                </a:solidFill>
                <a:effectLst/>
                <a:uLnTx/>
                <a:uFillTx/>
                <a:latin typeface="Calibri" panose="020F0502020204030204"/>
              </a:rPr>
              <a:t>Vì </a:t>
            </a:r>
            <a:r>
              <a:rPr lang="vi-VN" sz="4000">
                <a:solidFill>
                  <a:prstClr val="black"/>
                </a:solidFill>
                <a:latin typeface="Calibri" panose="020F0502020204030204"/>
              </a:rPr>
              <a:t>Khi vượt qua khó khăn trong học tập, người ta có thể rèn luyện kỹ năng, nắm vững kiến thức và phát triển bản thân.</a:t>
            </a:r>
            <a:endParaRPr kumimoji="0" lang="en-US" sz="4000" b="0" i="0" u="none" strike="noStrike" kern="1200" cap="none" spc="0" normalizeH="0" baseline="0" noProof="0">
              <a:ln>
                <a:noFill/>
              </a:ln>
              <a:solidFill>
                <a:prstClr val="black"/>
              </a:solidFill>
              <a:effectLst/>
              <a:uLnTx/>
              <a:uFillTx/>
              <a:latin typeface="Calibri" panose="020F0502020204030204"/>
            </a:endParaRPr>
          </a:p>
        </p:txBody>
      </p:sp>
      <p:pic>
        <p:nvPicPr>
          <p:cNvPr id="5" name="Picture 4">
            <a:extLst>
              <a:ext uri="{FF2B5EF4-FFF2-40B4-BE49-F238E27FC236}">
                <a16:creationId xmlns:a16="http://schemas.microsoft.com/office/drawing/2014/main" id="{60C179EB-2CEC-02ED-83DA-77DF17487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341" y="613810"/>
            <a:ext cx="6076135" cy="3571046"/>
          </a:xfrm>
          <a:prstGeom prst="rect">
            <a:avLst/>
          </a:prstGeom>
        </p:spPr>
      </p:pic>
      <p:grpSp>
        <p:nvGrpSpPr>
          <p:cNvPr id="7" name="Group 6">
            <a:extLst>
              <a:ext uri="{FF2B5EF4-FFF2-40B4-BE49-F238E27FC236}">
                <a16:creationId xmlns:a16="http://schemas.microsoft.com/office/drawing/2014/main" id="{43DFF80B-5368-ECD6-8065-21D93A3CBD44}"/>
              </a:ext>
            </a:extLst>
          </p:cNvPr>
          <p:cNvGrpSpPr/>
          <p:nvPr/>
        </p:nvGrpSpPr>
        <p:grpSpPr>
          <a:xfrm>
            <a:off x="1678320" y="1779184"/>
            <a:ext cx="2685273" cy="1649816"/>
            <a:chOff x="8081978" y="4572000"/>
            <a:chExt cx="1552923" cy="954107"/>
          </a:xfrm>
        </p:grpSpPr>
        <p:sp>
          <p:nvSpPr>
            <p:cNvPr id="8" name="Rectangle: Rounded Corners 7">
              <a:extLst>
                <a:ext uri="{FF2B5EF4-FFF2-40B4-BE49-F238E27FC236}">
                  <a16:creationId xmlns:a16="http://schemas.microsoft.com/office/drawing/2014/main" id="{4C5F7C4D-2F49-3B00-6684-951A81F28C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010D7C8-7326-3F21-BB66-C0074CA971D3}"/>
                </a:ext>
              </a:extLst>
            </p:cNvPr>
            <p:cNvSpPr txBox="1"/>
            <p:nvPr/>
          </p:nvSpPr>
          <p:spPr>
            <a:xfrm>
              <a:off x="8215494" y="4755369"/>
              <a:ext cx="1281162" cy="58736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Đúng</a:t>
              </a:r>
            </a:p>
          </p:txBody>
        </p:sp>
      </p:grpSp>
    </p:spTree>
    <p:extLst>
      <p:ext uri="{BB962C8B-B14F-4D97-AF65-F5344CB8AC3E}">
        <p14:creationId xmlns:p14="http://schemas.microsoft.com/office/powerpoint/2010/main" val="3299085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AE1DFE-357D-8474-B636-229667BABEC4}"/>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5948"/>
            <a:ext cx="12192000" cy="6852052"/>
          </a:xfrm>
          <a:prstGeom prst="rect">
            <a:avLst/>
          </a:prstGeom>
        </p:spPr>
      </p:pic>
      <p:grpSp>
        <p:nvGrpSpPr>
          <p:cNvPr id="7" name="Group 6">
            <a:extLst>
              <a:ext uri="{FF2B5EF4-FFF2-40B4-BE49-F238E27FC236}">
                <a16:creationId xmlns:a16="http://schemas.microsoft.com/office/drawing/2014/main" id="{43DFF80B-5368-ECD6-8065-21D93A3CBD44}"/>
              </a:ext>
            </a:extLst>
          </p:cNvPr>
          <p:cNvGrpSpPr/>
          <p:nvPr/>
        </p:nvGrpSpPr>
        <p:grpSpPr>
          <a:xfrm>
            <a:off x="1852508" y="1867513"/>
            <a:ext cx="2685273" cy="1649816"/>
            <a:chOff x="8081978" y="4572000"/>
            <a:chExt cx="1552923" cy="954107"/>
          </a:xfrm>
        </p:grpSpPr>
        <p:sp>
          <p:nvSpPr>
            <p:cNvPr id="8" name="Rectangle: Rounded Corners 7">
              <a:extLst>
                <a:ext uri="{FF2B5EF4-FFF2-40B4-BE49-F238E27FC236}">
                  <a16:creationId xmlns:a16="http://schemas.microsoft.com/office/drawing/2014/main" id="{4C5F7C4D-2F49-3B00-6684-951A81F28C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010D7C8-7326-3F21-BB66-C0074CA971D3}"/>
                </a:ext>
              </a:extLst>
            </p:cNvPr>
            <p:cNvSpPr txBox="1"/>
            <p:nvPr/>
          </p:nvSpPr>
          <p:spPr>
            <a:xfrm>
              <a:off x="8215494" y="4755369"/>
              <a:ext cx="1281162" cy="58736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Đúng</a:t>
              </a:r>
            </a:p>
          </p:txBody>
        </p:sp>
      </p:grpSp>
      <p:sp>
        <p:nvSpPr>
          <p:cNvPr id="20" name="Speech Bubble: Rectangle with Corners Rounded 19">
            <a:extLst>
              <a:ext uri="{FF2B5EF4-FFF2-40B4-BE49-F238E27FC236}">
                <a16:creationId xmlns:a16="http://schemas.microsoft.com/office/drawing/2014/main" id="{E61D72F0-21F6-52C8-203A-0B98D14F77BB}"/>
              </a:ext>
            </a:extLst>
          </p:cNvPr>
          <p:cNvSpPr/>
          <p:nvPr/>
        </p:nvSpPr>
        <p:spPr>
          <a:xfrm>
            <a:off x="1674630" y="4643356"/>
            <a:ext cx="8834560" cy="1854844"/>
          </a:xfrm>
          <a:prstGeom prst="wedgeRoundRectCallout">
            <a:avLst>
              <a:gd name="adj1" fmla="val -15081"/>
              <a:gd name="adj2" fmla="val -70726"/>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000" b="0" i="0" u="none" strike="noStrike" kern="1200" cap="none" spc="0" normalizeH="0" baseline="0" noProof="0">
                <a:ln>
                  <a:noFill/>
                </a:ln>
                <a:solidFill>
                  <a:prstClr val="black"/>
                </a:solidFill>
                <a:effectLst/>
                <a:uLnTx/>
                <a:uFillTx/>
                <a:latin typeface="Calibri" panose="020F0502020204030204"/>
              </a:rPr>
              <a:t>Vì </a:t>
            </a:r>
            <a:r>
              <a:rPr lang="vi-VN" sz="4000">
                <a:solidFill>
                  <a:prstClr val="black"/>
                </a:solidFill>
                <a:latin typeface="Calibri" panose="020F0502020204030204"/>
              </a:rPr>
              <a:t>Khi đối mặt với khó khăn, người ta phải có sự kiên nhẫn, kiên trì để vượt qua và đi đến thành công.</a:t>
            </a:r>
            <a:endParaRPr kumimoji="0" lang="en-US" sz="4000" b="0" i="0" u="none" strike="noStrike" kern="1200" cap="none" spc="0" normalizeH="0" baseline="0" noProof="0">
              <a:ln>
                <a:noFill/>
              </a:ln>
              <a:solidFill>
                <a:prstClr val="black"/>
              </a:solidFill>
              <a:effectLst/>
              <a:uLnTx/>
              <a:uFillTx/>
              <a:latin typeface="Calibri" panose="020F0502020204030204"/>
            </a:endParaRPr>
          </a:p>
        </p:txBody>
      </p:sp>
      <p:pic>
        <p:nvPicPr>
          <p:cNvPr id="12" name="Picture 11">
            <a:extLst>
              <a:ext uri="{FF2B5EF4-FFF2-40B4-BE49-F238E27FC236}">
                <a16:creationId xmlns:a16="http://schemas.microsoft.com/office/drawing/2014/main" id="{D7D935A6-1201-F044-06B3-A08C73B05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972" y="702037"/>
            <a:ext cx="5840466" cy="3624242"/>
          </a:xfrm>
          <a:prstGeom prst="rect">
            <a:avLst/>
          </a:prstGeom>
        </p:spPr>
      </p:pic>
    </p:spTree>
    <p:extLst>
      <p:ext uri="{BB962C8B-B14F-4D97-AF65-F5344CB8AC3E}">
        <p14:creationId xmlns:p14="http://schemas.microsoft.com/office/powerpoint/2010/main" val="2604448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AE1DFE-357D-8474-B636-229667BABEC4}"/>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5948"/>
            <a:ext cx="12192000" cy="6852052"/>
          </a:xfrm>
          <a:prstGeom prst="rect">
            <a:avLst/>
          </a:prstGeom>
        </p:spPr>
      </p:pic>
      <p:sp>
        <p:nvSpPr>
          <p:cNvPr id="20" name="Speech Bubble: Rectangle with Corners Rounded 19">
            <a:extLst>
              <a:ext uri="{FF2B5EF4-FFF2-40B4-BE49-F238E27FC236}">
                <a16:creationId xmlns:a16="http://schemas.microsoft.com/office/drawing/2014/main" id="{E61D72F0-21F6-52C8-203A-0B98D14F77BB}"/>
              </a:ext>
            </a:extLst>
          </p:cNvPr>
          <p:cNvSpPr/>
          <p:nvPr/>
        </p:nvSpPr>
        <p:spPr>
          <a:xfrm>
            <a:off x="1935040" y="4538010"/>
            <a:ext cx="8059860" cy="1951130"/>
          </a:xfrm>
          <a:prstGeom prst="wedgeRoundRectCallout">
            <a:avLst>
              <a:gd name="adj1" fmla="val -15081"/>
              <a:gd name="adj2" fmla="val -70726"/>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3600" b="0" i="0" u="none" strike="noStrike" kern="1200" cap="none" spc="0" normalizeH="0" baseline="0" noProof="0">
                <a:ln>
                  <a:noFill/>
                </a:ln>
                <a:solidFill>
                  <a:prstClr val="black"/>
                </a:solidFill>
                <a:effectLst/>
                <a:uLnTx/>
                <a:uFillTx/>
                <a:latin typeface="Calibri" panose="020F0502020204030204"/>
              </a:rPr>
              <a:t>Vì </a:t>
            </a:r>
            <a:r>
              <a:rPr lang="vi-VN" sz="3600">
                <a:solidFill>
                  <a:prstClr val="black"/>
                </a:solidFill>
                <a:latin typeface="Calibri" panose="020F0502020204030204"/>
              </a:rPr>
              <a:t>Mỗi người đều gặp phải những khó khăn riêng trong học tập và cuộc sống, và cách vượt qua có thể khác nhau.</a:t>
            </a:r>
            <a:endParaRPr kumimoji="0" lang="en-US" sz="3600" b="0" i="0" u="none" strike="noStrike" kern="1200" cap="none" spc="0" normalizeH="0" baseline="0" noProof="0">
              <a:ln>
                <a:noFill/>
              </a:ln>
              <a:solidFill>
                <a:prstClr val="black"/>
              </a:solidFill>
              <a:effectLst/>
              <a:uLnTx/>
              <a:uFillTx/>
              <a:latin typeface="Calibri" panose="020F0502020204030204"/>
            </a:endParaRPr>
          </a:p>
        </p:txBody>
      </p:sp>
      <p:pic>
        <p:nvPicPr>
          <p:cNvPr id="14" name="Picture 13">
            <a:extLst>
              <a:ext uri="{FF2B5EF4-FFF2-40B4-BE49-F238E27FC236}">
                <a16:creationId xmlns:a16="http://schemas.microsoft.com/office/drawing/2014/main" id="{71453D27-69A1-3907-74F6-3F77FFF1AB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35" y="692268"/>
            <a:ext cx="5246148" cy="3255444"/>
          </a:xfrm>
          <a:prstGeom prst="rect">
            <a:avLst/>
          </a:prstGeom>
        </p:spPr>
      </p:pic>
      <p:grpSp>
        <p:nvGrpSpPr>
          <p:cNvPr id="4" name="Group 3">
            <a:extLst>
              <a:ext uri="{FF2B5EF4-FFF2-40B4-BE49-F238E27FC236}">
                <a16:creationId xmlns:a16="http://schemas.microsoft.com/office/drawing/2014/main" id="{68395EBE-74A2-F644-D234-B4B285F32F92}"/>
              </a:ext>
            </a:extLst>
          </p:cNvPr>
          <p:cNvGrpSpPr/>
          <p:nvPr/>
        </p:nvGrpSpPr>
        <p:grpSpPr>
          <a:xfrm>
            <a:off x="7580292" y="1655334"/>
            <a:ext cx="2685273" cy="1649816"/>
            <a:chOff x="9798867" y="4618640"/>
            <a:chExt cx="1552923" cy="954107"/>
          </a:xfrm>
        </p:grpSpPr>
        <p:sp>
          <p:nvSpPr>
            <p:cNvPr id="5" name="Rectangle: Rounded Corners 4">
              <a:extLst>
                <a:ext uri="{FF2B5EF4-FFF2-40B4-BE49-F238E27FC236}">
                  <a16:creationId xmlns:a16="http://schemas.microsoft.com/office/drawing/2014/main" id="{F5DCC39E-CAE2-2BF7-5BE1-C236D6E5CD69}"/>
                </a:ext>
              </a:extLst>
            </p:cNvPr>
            <p:cNvSpPr/>
            <p:nvPr/>
          </p:nvSpPr>
          <p:spPr>
            <a:xfrm>
              <a:off x="9798867" y="461864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1FC3C3D-BFEA-BD44-92A7-DD70D0A7B76A}"/>
                </a:ext>
              </a:extLst>
            </p:cNvPr>
            <p:cNvSpPr txBox="1"/>
            <p:nvPr/>
          </p:nvSpPr>
          <p:spPr>
            <a:xfrm>
              <a:off x="10220307" y="4826437"/>
              <a:ext cx="767584" cy="58736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Sai</a:t>
              </a:r>
            </a:p>
          </p:txBody>
        </p:sp>
      </p:grpSp>
    </p:spTree>
    <p:extLst>
      <p:ext uri="{BB962C8B-B14F-4D97-AF65-F5344CB8AC3E}">
        <p14:creationId xmlns:p14="http://schemas.microsoft.com/office/powerpoint/2010/main" val="2601466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AE1DFE-357D-8474-B636-229667BABEC4}"/>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5948"/>
            <a:ext cx="12192000" cy="6852052"/>
          </a:xfrm>
          <a:prstGeom prst="rect">
            <a:avLst/>
          </a:prstGeom>
        </p:spPr>
      </p:pic>
      <p:grpSp>
        <p:nvGrpSpPr>
          <p:cNvPr id="10" name="Group 9">
            <a:extLst>
              <a:ext uri="{FF2B5EF4-FFF2-40B4-BE49-F238E27FC236}">
                <a16:creationId xmlns:a16="http://schemas.microsoft.com/office/drawing/2014/main" id="{B73A6B48-F26C-DA37-D6B1-997B3FB78F3C}"/>
              </a:ext>
            </a:extLst>
          </p:cNvPr>
          <p:cNvGrpSpPr/>
          <p:nvPr/>
        </p:nvGrpSpPr>
        <p:grpSpPr>
          <a:xfrm>
            <a:off x="517340" y="1340023"/>
            <a:ext cx="2685273" cy="1649816"/>
            <a:chOff x="9798867" y="4618640"/>
            <a:chExt cx="1552923" cy="954107"/>
          </a:xfrm>
        </p:grpSpPr>
        <p:sp>
          <p:nvSpPr>
            <p:cNvPr id="11" name="Rectangle: Rounded Corners 10">
              <a:extLst>
                <a:ext uri="{FF2B5EF4-FFF2-40B4-BE49-F238E27FC236}">
                  <a16:creationId xmlns:a16="http://schemas.microsoft.com/office/drawing/2014/main" id="{A8C1BAC0-B8D0-7912-7163-CF7B50C1A882}"/>
                </a:ext>
              </a:extLst>
            </p:cNvPr>
            <p:cNvSpPr/>
            <p:nvPr/>
          </p:nvSpPr>
          <p:spPr>
            <a:xfrm>
              <a:off x="9798867" y="461864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074838F-437D-89CB-B200-9F30A2E9B0E3}"/>
                </a:ext>
              </a:extLst>
            </p:cNvPr>
            <p:cNvSpPr txBox="1"/>
            <p:nvPr/>
          </p:nvSpPr>
          <p:spPr>
            <a:xfrm>
              <a:off x="10220307" y="4826437"/>
              <a:ext cx="767584" cy="58736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Sai</a:t>
              </a:r>
            </a:p>
          </p:txBody>
        </p:sp>
      </p:grpSp>
      <p:sp>
        <p:nvSpPr>
          <p:cNvPr id="20" name="Speech Bubble: Rectangle with Corners Rounded 19">
            <a:extLst>
              <a:ext uri="{FF2B5EF4-FFF2-40B4-BE49-F238E27FC236}">
                <a16:creationId xmlns:a16="http://schemas.microsoft.com/office/drawing/2014/main" id="{E61D72F0-21F6-52C8-203A-0B98D14F77BB}"/>
              </a:ext>
            </a:extLst>
          </p:cNvPr>
          <p:cNvSpPr/>
          <p:nvPr/>
        </p:nvSpPr>
        <p:spPr>
          <a:xfrm>
            <a:off x="1859977" y="3972910"/>
            <a:ext cx="8892106" cy="2711669"/>
          </a:xfrm>
          <a:prstGeom prst="wedgeRoundRectCallout">
            <a:avLst>
              <a:gd name="adj1" fmla="val -15081"/>
              <a:gd name="adj2" fmla="val -70726"/>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prstClr val="black"/>
                </a:solidFill>
                <a:latin typeface="Calibri" panose="020F0502020204030204"/>
              </a:rPr>
              <a:t>Đây là một ý kiến có thể đúng trong một số trường hợp. Hoàn cảnh sống có thể tạo ra những khó khăn nhưng cách bản thân đối mặt và vượt qua khó khăn cũng phụ thuộc vào tinh thần và quyết định của mỗi người.</a:t>
            </a:r>
            <a:endParaRPr kumimoji="0" lang="en-US" sz="3600" b="0" i="0" u="none" strike="noStrike" kern="1200" cap="none" spc="0" normalizeH="0" baseline="0" noProof="0">
              <a:ln>
                <a:noFill/>
              </a:ln>
              <a:solidFill>
                <a:prstClr val="black"/>
              </a:solidFill>
              <a:effectLst/>
              <a:uLnTx/>
              <a:uFillTx/>
              <a:latin typeface="Calibri" panose="020F0502020204030204"/>
            </a:endParaRPr>
          </a:p>
        </p:txBody>
      </p:sp>
      <p:pic>
        <p:nvPicPr>
          <p:cNvPr id="21" name="Picture 20">
            <a:extLst>
              <a:ext uri="{FF2B5EF4-FFF2-40B4-BE49-F238E27FC236}">
                <a16:creationId xmlns:a16="http://schemas.microsoft.com/office/drawing/2014/main" id="{593F9FED-D53B-87CD-377F-44A709661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3485" y="381989"/>
            <a:ext cx="5200069" cy="3214881"/>
          </a:xfrm>
          <a:prstGeom prst="rect">
            <a:avLst/>
          </a:prstGeom>
        </p:spPr>
      </p:pic>
      <p:grpSp>
        <p:nvGrpSpPr>
          <p:cNvPr id="4" name="Group 3">
            <a:extLst>
              <a:ext uri="{FF2B5EF4-FFF2-40B4-BE49-F238E27FC236}">
                <a16:creationId xmlns:a16="http://schemas.microsoft.com/office/drawing/2014/main" id="{CA2D6554-D017-A7E0-C9EB-885847D6CA96}"/>
              </a:ext>
            </a:extLst>
          </p:cNvPr>
          <p:cNvGrpSpPr/>
          <p:nvPr/>
        </p:nvGrpSpPr>
        <p:grpSpPr>
          <a:xfrm>
            <a:off x="8823116" y="1340023"/>
            <a:ext cx="2685273" cy="1649816"/>
            <a:chOff x="8081978" y="4572000"/>
            <a:chExt cx="1552923" cy="954107"/>
          </a:xfrm>
        </p:grpSpPr>
        <p:sp>
          <p:nvSpPr>
            <p:cNvPr id="5" name="Rectangle: Rounded Corners 4">
              <a:extLst>
                <a:ext uri="{FF2B5EF4-FFF2-40B4-BE49-F238E27FC236}">
                  <a16:creationId xmlns:a16="http://schemas.microsoft.com/office/drawing/2014/main" id="{E1A1F234-731E-34E7-6402-6306CCD69B97}"/>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7A91EFE-2CD6-3A14-6BDD-F5268550F26A}"/>
                </a:ext>
              </a:extLst>
            </p:cNvPr>
            <p:cNvSpPr txBox="1"/>
            <p:nvPr/>
          </p:nvSpPr>
          <p:spPr>
            <a:xfrm>
              <a:off x="8215494" y="4755369"/>
              <a:ext cx="1281162" cy="58736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Đúng</a:t>
              </a:r>
            </a:p>
          </p:txBody>
        </p:sp>
      </p:grpSp>
    </p:spTree>
    <p:extLst>
      <p:ext uri="{BB962C8B-B14F-4D97-AF65-F5344CB8AC3E}">
        <p14:creationId xmlns:p14="http://schemas.microsoft.com/office/powerpoint/2010/main" val="417479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AE1DFE-357D-8474-B636-229667BABEC4}"/>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5948"/>
            <a:ext cx="12192000" cy="6852052"/>
          </a:xfrm>
          <a:prstGeom prst="rect">
            <a:avLst/>
          </a:prstGeom>
        </p:spPr>
      </p:pic>
      <p:grpSp>
        <p:nvGrpSpPr>
          <p:cNvPr id="7" name="Group 6">
            <a:extLst>
              <a:ext uri="{FF2B5EF4-FFF2-40B4-BE49-F238E27FC236}">
                <a16:creationId xmlns:a16="http://schemas.microsoft.com/office/drawing/2014/main" id="{43DFF80B-5368-ECD6-8065-21D93A3CBD44}"/>
              </a:ext>
            </a:extLst>
          </p:cNvPr>
          <p:cNvGrpSpPr/>
          <p:nvPr/>
        </p:nvGrpSpPr>
        <p:grpSpPr>
          <a:xfrm>
            <a:off x="7309627" y="2208258"/>
            <a:ext cx="2685273" cy="1649816"/>
            <a:chOff x="8081978" y="4572000"/>
            <a:chExt cx="1552923" cy="954107"/>
          </a:xfrm>
        </p:grpSpPr>
        <p:sp>
          <p:nvSpPr>
            <p:cNvPr id="8" name="Rectangle: Rounded Corners 7">
              <a:extLst>
                <a:ext uri="{FF2B5EF4-FFF2-40B4-BE49-F238E27FC236}">
                  <a16:creationId xmlns:a16="http://schemas.microsoft.com/office/drawing/2014/main" id="{4C5F7C4D-2F49-3B00-6684-951A81F28C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010D7C8-7326-3F21-BB66-C0074CA971D3}"/>
                </a:ext>
              </a:extLst>
            </p:cNvPr>
            <p:cNvSpPr txBox="1"/>
            <p:nvPr/>
          </p:nvSpPr>
          <p:spPr>
            <a:xfrm>
              <a:off x="8215494" y="4755369"/>
              <a:ext cx="1281162" cy="58736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Đúng</a:t>
              </a:r>
            </a:p>
          </p:txBody>
        </p:sp>
      </p:grpSp>
      <p:sp>
        <p:nvSpPr>
          <p:cNvPr id="20" name="Speech Bubble: Rectangle with Corners Rounded 19">
            <a:extLst>
              <a:ext uri="{FF2B5EF4-FFF2-40B4-BE49-F238E27FC236}">
                <a16:creationId xmlns:a16="http://schemas.microsoft.com/office/drawing/2014/main" id="{E61D72F0-21F6-52C8-203A-0B98D14F77BB}"/>
              </a:ext>
            </a:extLst>
          </p:cNvPr>
          <p:cNvSpPr/>
          <p:nvPr/>
        </p:nvSpPr>
        <p:spPr>
          <a:xfrm>
            <a:off x="1698556" y="4475417"/>
            <a:ext cx="9085057" cy="2036463"/>
          </a:xfrm>
          <a:prstGeom prst="wedgeRoundRectCallout">
            <a:avLst>
              <a:gd name="adj1" fmla="val -15081"/>
              <a:gd name="adj2" fmla="val -70726"/>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000" b="0" i="0" u="none" strike="noStrike" kern="1200" cap="none" spc="0" normalizeH="0" baseline="0" noProof="0">
                <a:ln>
                  <a:noFill/>
                </a:ln>
                <a:solidFill>
                  <a:prstClr val="black"/>
                </a:solidFill>
                <a:effectLst/>
                <a:uLnTx/>
                <a:uFillTx/>
                <a:latin typeface="Calibri" panose="020F0502020204030204"/>
              </a:rPr>
              <a:t>Vì </a:t>
            </a:r>
            <a:r>
              <a:rPr lang="vi-VN" sz="4000">
                <a:solidFill>
                  <a:prstClr val="black"/>
                </a:solidFill>
                <a:latin typeface="Calibri" panose="020F0502020204030204"/>
              </a:rPr>
              <a:t>Tinh thần vượt khó cho thấy tính cố gắng, quyết tâm và khả năng phấn đấu để đạt được mục tiêu trong cuộc sống.</a:t>
            </a:r>
            <a:endParaRPr kumimoji="0" lang="en-US" sz="4000" b="0" i="0" u="none" strike="noStrike" kern="1200" cap="none" spc="0" normalizeH="0" baseline="0" noProof="0">
              <a:ln>
                <a:noFill/>
              </a:ln>
              <a:solidFill>
                <a:prstClr val="black"/>
              </a:solidFill>
              <a:effectLst/>
              <a:uLnTx/>
              <a:uFillTx/>
              <a:latin typeface="Calibri" panose="020F0502020204030204"/>
            </a:endParaRPr>
          </a:p>
        </p:txBody>
      </p:sp>
      <p:pic>
        <p:nvPicPr>
          <p:cNvPr id="4" name="Picture 3">
            <a:extLst>
              <a:ext uri="{FF2B5EF4-FFF2-40B4-BE49-F238E27FC236}">
                <a16:creationId xmlns:a16="http://schemas.microsoft.com/office/drawing/2014/main" id="{3715F01C-F5C4-54E5-35CF-709A79A8E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072" y="688519"/>
            <a:ext cx="5126754" cy="3169555"/>
          </a:xfrm>
          <a:prstGeom prst="rect">
            <a:avLst/>
          </a:prstGeom>
        </p:spPr>
      </p:pic>
    </p:spTree>
    <p:extLst>
      <p:ext uri="{BB962C8B-B14F-4D97-AF65-F5344CB8AC3E}">
        <p14:creationId xmlns:p14="http://schemas.microsoft.com/office/powerpoint/2010/main" val="2847807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2DF141B9-EBE0-D499-DE56-923FE3810CDA}"/>
              </a:ext>
            </a:extLst>
          </p:cNvPr>
          <p:cNvPicPr>
            <a:picLocks noChangeAspect="1"/>
          </p:cNvPicPr>
          <p:nvPr/>
        </p:nvPicPr>
        <p:blipFill rotWithShape="1">
          <a:blip r:embed="rId2">
            <a:extLst>
              <a:ext uri="{28A0092B-C50C-407E-A947-70E740481C1C}">
                <a14:useLocalDpi xmlns:a14="http://schemas.microsoft.com/office/drawing/2010/main" val="0"/>
              </a:ext>
            </a:extLst>
          </a:blip>
          <a:srcRect t="14050"/>
          <a:stretch/>
        </p:blipFill>
        <p:spPr>
          <a:xfrm>
            <a:off x="0" y="1"/>
            <a:ext cx="12192000" cy="6857999"/>
          </a:xfrm>
          <a:prstGeom prst="rect">
            <a:avLst/>
          </a:prstGeom>
        </p:spPr>
      </p:pic>
      <p:sp>
        <p:nvSpPr>
          <p:cNvPr id="3" name="Rectangle: Single Corner Rounded 2">
            <a:extLst>
              <a:ext uri="{FF2B5EF4-FFF2-40B4-BE49-F238E27FC236}">
                <a16:creationId xmlns:a16="http://schemas.microsoft.com/office/drawing/2014/main" id="{5F19A80C-5876-CCAD-0816-7AE9B4B51AB6}"/>
              </a:ext>
            </a:extLst>
          </p:cNvPr>
          <p:cNvSpPr/>
          <p:nvPr/>
        </p:nvSpPr>
        <p:spPr>
          <a:xfrm>
            <a:off x="445775" y="286066"/>
            <a:ext cx="11409527" cy="6465608"/>
          </a:xfrm>
          <a:custGeom>
            <a:avLst/>
            <a:gdLst>
              <a:gd name="connsiteX0" fmla="*/ 0 w 11409527"/>
              <a:gd name="connsiteY0" fmla="*/ 0 h 6465608"/>
              <a:gd name="connsiteX1" fmla="*/ 585475 w 11409527"/>
              <a:gd name="connsiteY1" fmla="*/ 0 h 6465608"/>
              <a:gd name="connsiteX2" fmla="*/ 1377587 w 11409527"/>
              <a:gd name="connsiteY2" fmla="*/ 0 h 6465608"/>
              <a:gd name="connsiteX3" fmla="*/ 2273019 w 11409527"/>
              <a:gd name="connsiteY3" fmla="*/ 0 h 6465608"/>
              <a:gd name="connsiteX4" fmla="*/ 2961812 w 11409527"/>
              <a:gd name="connsiteY4" fmla="*/ 0 h 6465608"/>
              <a:gd name="connsiteX5" fmla="*/ 3547287 w 11409527"/>
              <a:gd name="connsiteY5" fmla="*/ 0 h 6465608"/>
              <a:gd name="connsiteX6" fmla="*/ 3926124 w 11409527"/>
              <a:gd name="connsiteY6" fmla="*/ 0 h 6465608"/>
              <a:gd name="connsiteX7" fmla="*/ 4614917 w 11409527"/>
              <a:gd name="connsiteY7" fmla="*/ 0 h 6465608"/>
              <a:gd name="connsiteX8" fmla="*/ 5407030 w 11409527"/>
              <a:gd name="connsiteY8" fmla="*/ 0 h 6465608"/>
              <a:gd name="connsiteX9" fmla="*/ 6095823 w 11409527"/>
              <a:gd name="connsiteY9" fmla="*/ 0 h 6465608"/>
              <a:gd name="connsiteX10" fmla="*/ 6681298 w 11409527"/>
              <a:gd name="connsiteY10" fmla="*/ 0 h 6465608"/>
              <a:gd name="connsiteX11" fmla="*/ 7266772 w 11409527"/>
              <a:gd name="connsiteY11" fmla="*/ 0 h 6465608"/>
              <a:gd name="connsiteX12" fmla="*/ 8058885 w 11409527"/>
              <a:gd name="connsiteY12" fmla="*/ 0 h 6465608"/>
              <a:gd name="connsiteX13" fmla="*/ 8850998 w 11409527"/>
              <a:gd name="connsiteY13" fmla="*/ 0 h 6465608"/>
              <a:gd name="connsiteX14" fmla="*/ 9333153 w 11409527"/>
              <a:gd name="connsiteY14" fmla="*/ 0 h 6465608"/>
              <a:gd name="connsiteX15" fmla="*/ 9711990 w 11409527"/>
              <a:gd name="connsiteY15" fmla="*/ 0 h 6465608"/>
              <a:gd name="connsiteX16" fmla="*/ 10331904 w 11409527"/>
              <a:gd name="connsiteY16" fmla="*/ 0 h 6465608"/>
              <a:gd name="connsiteX17" fmla="*/ 11409527 w 11409527"/>
              <a:gd name="connsiteY17" fmla="*/ 1077623 h 6465608"/>
              <a:gd name="connsiteX18" fmla="*/ 11409527 w 11409527"/>
              <a:gd name="connsiteY18" fmla="*/ 1805001 h 6465608"/>
              <a:gd name="connsiteX19" fmla="*/ 11409527 w 11409527"/>
              <a:gd name="connsiteY19" fmla="*/ 2316860 h 6465608"/>
              <a:gd name="connsiteX20" fmla="*/ 11409527 w 11409527"/>
              <a:gd name="connsiteY20" fmla="*/ 2882598 h 6465608"/>
              <a:gd name="connsiteX21" fmla="*/ 11409527 w 11409527"/>
              <a:gd name="connsiteY21" fmla="*/ 3556096 h 6465608"/>
              <a:gd name="connsiteX22" fmla="*/ 11409527 w 11409527"/>
              <a:gd name="connsiteY22" fmla="*/ 4175714 h 6465608"/>
              <a:gd name="connsiteX23" fmla="*/ 11409527 w 11409527"/>
              <a:gd name="connsiteY23" fmla="*/ 4687573 h 6465608"/>
              <a:gd name="connsiteX24" fmla="*/ 11409527 w 11409527"/>
              <a:gd name="connsiteY24" fmla="*/ 5199432 h 6465608"/>
              <a:gd name="connsiteX25" fmla="*/ 11409527 w 11409527"/>
              <a:gd name="connsiteY25" fmla="*/ 6465608 h 6465608"/>
              <a:gd name="connsiteX26" fmla="*/ 11080664 w 11409527"/>
              <a:gd name="connsiteY26" fmla="*/ 6465608 h 6465608"/>
              <a:gd name="connsiteX27" fmla="*/ 10409516 w 11409527"/>
              <a:gd name="connsiteY27" fmla="*/ 6465608 h 6465608"/>
              <a:gd name="connsiteX28" fmla="*/ 9738367 w 11409527"/>
              <a:gd name="connsiteY28" fmla="*/ 6465608 h 6465608"/>
              <a:gd name="connsiteX29" fmla="*/ 9295409 w 11409527"/>
              <a:gd name="connsiteY29" fmla="*/ 6465608 h 6465608"/>
              <a:gd name="connsiteX30" fmla="*/ 8738355 w 11409527"/>
              <a:gd name="connsiteY30" fmla="*/ 6465608 h 6465608"/>
              <a:gd name="connsiteX31" fmla="*/ 7839016 w 11409527"/>
              <a:gd name="connsiteY31" fmla="*/ 6465608 h 6465608"/>
              <a:gd name="connsiteX32" fmla="*/ 7167868 w 11409527"/>
              <a:gd name="connsiteY32" fmla="*/ 6465608 h 6465608"/>
              <a:gd name="connsiteX33" fmla="*/ 6839005 w 11409527"/>
              <a:gd name="connsiteY33" fmla="*/ 6465608 h 6465608"/>
              <a:gd name="connsiteX34" fmla="*/ 6053761 w 11409527"/>
              <a:gd name="connsiteY34" fmla="*/ 6465608 h 6465608"/>
              <a:gd name="connsiteX35" fmla="*/ 5610803 w 11409527"/>
              <a:gd name="connsiteY35" fmla="*/ 6465608 h 6465608"/>
              <a:gd name="connsiteX36" fmla="*/ 5053749 w 11409527"/>
              <a:gd name="connsiteY36" fmla="*/ 6465608 h 6465608"/>
              <a:gd name="connsiteX37" fmla="*/ 4724886 w 11409527"/>
              <a:gd name="connsiteY37" fmla="*/ 6465608 h 6465608"/>
              <a:gd name="connsiteX38" fmla="*/ 4053738 w 11409527"/>
              <a:gd name="connsiteY38" fmla="*/ 6465608 h 6465608"/>
              <a:gd name="connsiteX39" fmla="*/ 3610780 w 11409527"/>
              <a:gd name="connsiteY39" fmla="*/ 6465608 h 6465608"/>
              <a:gd name="connsiteX40" fmla="*/ 3167822 w 11409527"/>
              <a:gd name="connsiteY40" fmla="*/ 6465608 h 6465608"/>
              <a:gd name="connsiteX41" fmla="*/ 2610768 w 11409527"/>
              <a:gd name="connsiteY41" fmla="*/ 6465608 h 6465608"/>
              <a:gd name="connsiteX42" fmla="*/ 2053715 w 11409527"/>
              <a:gd name="connsiteY42" fmla="*/ 6465608 h 6465608"/>
              <a:gd name="connsiteX43" fmla="*/ 1610757 w 11409527"/>
              <a:gd name="connsiteY43" fmla="*/ 6465608 h 6465608"/>
              <a:gd name="connsiteX44" fmla="*/ 1053703 w 11409527"/>
              <a:gd name="connsiteY44" fmla="*/ 6465608 h 6465608"/>
              <a:gd name="connsiteX45" fmla="*/ 610745 w 11409527"/>
              <a:gd name="connsiteY45" fmla="*/ 6465608 h 6465608"/>
              <a:gd name="connsiteX46" fmla="*/ 0 w 11409527"/>
              <a:gd name="connsiteY46" fmla="*/ 6465608 h 6465608"/>
              <a:gd name="connsiteX47" fmla="*/ 0 w 11409527"/>
              <a:gd name="connsiteY47" fmla="*/ 5754391 h 6465608"/>
              <a:gd name="connsiteX48" fmla="*/ 0 w 11409527"/>
              <a:gd name="connsiteY48" fmla="*/ 5237142 h 6465608"/>
              <a:gd name="connsiteX49" fmla="*/ 0 w 11409527"/>
              <a:gd name="connsiteY49" fmla="*/ 4461270 h 6465608"/>
              <a:gd name="connsiteX50" fmla="*/ 0 w 11409527"/>
              <a:gd name="connsiteY50" fmla="*/ 3879365 h 6465608"/>
              <a:gd name="connsiteX51" fmla="*/ 0 w 11409527"/>
              <a:gd name="connsiteY51" fmla="*/ 3297460 h 6465608"/>
              <a:gd name="connsiteX52" fmla="*/ 0 w 11409527"/>
              <a:gd name="connsiteY52" fmla="*/ 2586243 h 6465608"/>
              <a:gd name="connsiteX53" fmla="*/ 0 w 11409527"/>
              <a:gd name="connsiteY53" fmla="*/ 2004338 h 6465608"/>
              <a:gd name="connsiteX54" fmla="*/ 0 w 11409527"/>
              <a:gd name="connsiteY54" fmla="*/ 1422434 h 6465608"/>
              <a:gd name="connsiteX55" fmla="*/ 0 w 11409527"/>
              <a:gd name="connsiteY55" fmla="*/ 646561 h 6465608"/>
              <a:gd name="connsiteX56" fmla="*/ 0 w 11409527"/>
              <a:gd name="connsiteY56" fmla="*/ 0 h 646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409527" h="6465608" fill="none" extrusionOk="0">
                <a:moveTo>
                  <a:pt x="0" y="0"/>
                </a:moveTo>
                <a:cubicBezTo>
                  <a:pt x="217008" y="-9222"/>
                  <a:pt x="464322" y="16692"/>
                  <a:pt x="585475" y="0"/>
                </a:cubicBezTo>
                <a:cubicBezTo>
                  <a:pt x="706629" y="-16692"/>
                  <a:pt x="1186174" y="-24665"/>
                  <a:pt x="1377587" y="0"/>
                </a:cubicBezTo>
                <a:cubicBezTo>
                  <a:pt x="1569000" y="24665"/>
                  <a:pt x="1879378" y="-8055"/>
                  <a:pt x="2273019" y="0"/>
                </a:cubicBezTo>
                <a:cubicBezTo>
                  <a:pt x="2666660" y="8055"/>
                  <a:pt x="2802645" y="-17895"/>
                  <a:pt x="2961812" y="0"/>
                </a:cubicBezTo>
                <a:cubicBezTo>
                  <a:pt x="3120979" y="17895"/>
                  <a:pt x="3335205" y="-18030"/>
                  <a:pt x="3547287" y="0"/>
                </a:cubicBezTo>
                <a:cubicBezTo>
                  <a:pt x="3759369" y="18030"/>
                  <a:pt x="3765728" y="7547"/>
                  <a:pt x="3926124" y="0"/>
                </a:cubicBezTo>
                <a:cubicBezTo>
                  <a:pt x="4086520" y="-7547"/>
                  <a:pt x="4447317" y="-22746"/>
                  <a:pt x="4614917" y="0"/>
                </a:cubicBezTo>
                <a:cubicBezTo>
                  <a:pt x="4782517" y="22746"/>
                  <a:pt x="5246136" y="-35515"/>
                  <a:pt x="5407030" y="0"/>
                </a:cubicBezTo>
                <a:cubicBezTo>
                  <a:pt x="5567924" y="35515"/>
                  <a:pt x="5909970" y="27543"/>
                  <a:pt x="6095823" y="0"/>
                </a:cubicBezTo>
                <a:cubicBezTo>
                  <a:pt x="6281676" y="-27543"/>
                  <a:pt x="6546597" y="-7650"/>
                  <a:pt x="6681298" y="0"/>
                </a:cubicBezTo>
                <a:cubicBezTo>
                  <a:pt x="6815999" y="7650"/>
                  <a:pt x="7118646" y="-24964"/>
                  <a:pt x="7266772" y="0"/>
                </a:cubicBezTo>
                <a:cubicBezTo>
                  <a:pt x="7414898" y="24964"/>
                  <a:pt x="7832518" y="31294"/>
                  <a:pt x="8058885" y="0"/>
                </a:cubicBezTo>
                <a:cubicBezTo>
                  <a:pt x="8285252" y="-31294"/>
                  <a:pt x="8657102" y="-24986"/>
                  <a:pt x="8850998" y="0"/>
                </a:cubicBezTo>
                <a:cubicBezTo>
                  <a:pt x="9044894" y="24986"/>
                  <a:pt x="9212181" y="-377"/>
                  <a:pt x="9333153" y="0"/>
                </a:cubicBezTo>
                <a:cubicBezTo>
                  <a:pt x="9454126" y="377"/>
                  <a:pt x="9597221" y="704"/>
                  <a:pt x="9711990" y="0"/>
                </a:cubicBezTo>
                <a:cubicBezTo>
                  <a:pt x="9826759" y="-704"/>
                  <a:pt x="10169530" y="14416"/>
                  <a:pt x="10331904" y="0"/>
                </a:cubicBezTo>
                <a:cubicBezTo>
                  <a:pt x="10863720" y="36213"/>
                  <a:pt x="11403788" y="504228"/>
                  <a:pt x="11409527" y="1077623"/>
                </a:cubicBezTo>
                <a:cubicBezTo>
                  <a:pt x="11440592" y="1414996"/>
                  <a:pt x="11423761" y="1558719"/>
                  <a:pt x="11409527" y="1805001"/>
                </a:cubicBezTo>
                <a:cubicBezTo>
                  <a:pt x="11395293" y="2051283"/>
                  <a:pt x="11423624" y="2205363"/>
                  <a:pt x="11409527" y="2316860"/>
                </a:cubicBezTo>
                <a:cubicBezTo>
                  <a:pt x="11395430" y="2428357"/>
                  <a:pt x="11403772" y="2642580"/>
                  <a:pt x="11409527" y="2882598"/>
                </a:cubicBezTo>
                <a:cubicBezTo>
                  <a:pt x="11415282" y="3122616"/>
                  <a:pt x="11402872" y="3238646"/>
                  <a:pt x="11409527" y="3556096"/>
                </a:cubicBezTo>
                <a:cubicBezTo>
                  <a:pt x="11416182" y="3873546"/>
                  <a:pt x="11428326" y="3934648"/>
                  <a:pt x="11409527" y="4175714"/>
                </a:cubicBezTo>
                <a:cubicBezTo>
                  <a:pt x="11390728" y="4416780"/>
                  <a:pt x="11398379" y="4559750"/>
                  <a:pt x="11409527" y="4687573"/>
                </a:cubicBezTo>
                <a:cubicBezTo>
                  <a:pt x="11420675" y="4815396"/>
                  <a:pt x="11392162" y="5003699"/>
                  <a:pt x="11409527" y="5199432"/>
                </a:cubicBezTo>
                <a:cubicBezTo>
                  <a:pt x="11426892" y="5395165"/>
                  <a:pt x="11397942" y="5852836"/>
                  <a:pt x="11409527" y="6465608"/>
                </a:cubicBezTo>
                <a:cubicBezTo>
                  <a:pt x="11287606" y="6476209"/>
                  <a:pt x="11233698" y="6453113"/>
                  <a:pt x="11080664" y="6465608"/>
                </a:cubicBezTo>
                <a:cubicBezTo>
                  <a:pt x="10927630" y="6478103"/>
                  <a:pt x="10591196" y="6486699"/>
                  <a:pt x="10409516" y="6465608"/>
                </a:cubicBezTo>
                <a:cubicBezTo>
                  <a:pt x="10227836" y="6444517"/>
                  <a:pt x="10049412" y="6435571"/>
                  <a:pt x="9738367" y="6465608"/>
                </a:cubicBezTo>
                <a:cubicBezTo>
                  <a:pt x="9427322" y="6495645"/>
                  <a:pt x="9460894" y="6476081"/>
                  <a:pt x="9295409" y="6465608"/>
                </a:cubicBezTo>
                <a:cubicBezTo>
                  <a:pt x="9129924" y="6455135"/>
                  <a:pt x="8988800" y="6439391"/>
                  <a:pt x="8738355" y="6465608"/>
                </a:cubicBezTo>
                <a:cubicBezTo>
                  <a:pt x="8487910" y="6491825"/>
                  <a:pt x="8137820" y="6437378"/>
                  <a:pt x="7839016" y="6465608"/>
                </a:cubicBezTo>
                <a:cubicBezTo>
                  <a:pt x="7540212" y="6493838"/>
                  <a:pt x="7435521" y="6474145"/>
                  <a:pt x="7167868" y="6465608"/>
                </a:cubicBezTo>
                <a:cubicBezTo>
                  <a:pt x="6900215" y="6457071"/>
                  <a:pt x="6945308" y="6464598"/>
                  <a:pt x="6839005" y="6465608"/>
                </a:cubicBezTo>
                <a:cubicBezTo>
                  <a:pt x="6732702" y="6466618"/>
                  <a:pt x="6234905" y="6490122"/>
                  <a:pt x="6053761" y="6465608"/>
                </a:cubicBezTo>
                <a:cubicBezTo>
                  <a:pt x="5872617" y="6441094"/>
                  <a:pt x="5822872" y="6452229"/>
                  <a:pt x="5610803" y="6465608"/>
                </a:cubicBezTo>
                <a:cubicBezTo>
                  <a:pt x="5398734" y="6478987"/>
                  <a:pt x="5254853" y="6438449"/>
                  <a:pt x="5053749" y="6465608"/>
                </a:cubicBezTo>
                <a:cubicBezTo>
                  <a:pt x="4852645" y="6492767"/>
                  <a:pt x="4809107" y="6469398"/>
                  <a:pt x="4724886" y="6465608"/>
                </a:cubicBezTo>
                <a:cubicBezTo>
                  <a:pt x="4640665" y="6461818"/>
                  <a:pt x="4341627" y="6485240"/>
                  <a:pt x="4053738" y="6465608"/>
                </a:cubicBezTo>
                <a:cubicBezTo>
                  <a:pt x="3765849" y="6445976"/>
                  <a:pt x="3710359" y="6482120"/>
                  <a:pt x="3610780" y="6465608"/>
                </a:cubicBezTo>
                <a:cubicBezTo>
                  <a:pt x="3511201" y="6449096"/>
                  <a:pt x="3356940" y="6484432"/>
                  <a:pt x="3167822" y="6465608"/>
                </a:cubicBezTo>
                <a:cubicBezTo>
                  <a:pt x="2978704" y="6446784"/>
                  <a:pt x="2840572" y="6470082"/>
                  <a:pt x="2610768" y="6465608"/>
                </a:cubicBezTo>
                <a:cubicBezTo>
                  <a:pt x="2380964" y="6461134"/>
                  <a:pt x="2174886" y="6472479"/>
                  <a:pt x="2053715" y="6465608"/>
                </a:cubicBezTo>
                <a:cubicBezTo>
                  <a:pt x="1932544" y="6458737"/>
                  <a:pt x="1811099" y="6448486"/>
                  <a:pt x="1610757" y="6465608"/>
                </a:cubicBezTo>
                <a:cubicBezTo>
                  <a:pt x="1410415" y="6482730"/>
                  <a:pt x="1181629" y="6470633"/>
                  <a:pt x="1053703" y="6465608"/>
                </a:cubicBezTo>
                <a:cubicBezTo>
                  <a:pt x="925777" y="6460583"/>
                  <a:pt x="702585" y="6474849"/>
                  <a:pt x="610745" y="6465608"/>
                </a:cubicBezTo>
                <a:cubicBezTo>
                  <a:pt x="518905" y="6456367"/>
                  <a:pt x="154124" y="6479843"/>
                  <a:pt x="0" y="6465608"/>
                </a:cubicBezTo>
                <a:cubicBezTo>
                  <a:pt x="19122" y="6283457"/>
                  <a:pt x="-3966" y="6030754"/>
                  <a:pt x="0" y="5754391"/>
                </a:cubicBezTo>
                <a:cubicBezTo>
                  <a:pt x="3966" y="5478028"/>
                  <a:pt x="23539" y="5451979"/>
                  <a:pt x="0" y="5237142"/>
                </a:cubicBezTo>
                <a:cubicBezTo>
                  <a:pt x="-23539" y="5022305"/>
                  <a:pt x="-34362" y="4680141"/>
                  <a:pt x="0" y="4461270"/>
                </a:cubicBezTo>
                <a:cubicBezTo>
                  <a:pt x="34362" y="4242399"/>
                  <a:pt x="-4994" y="4082004"/>
                  <a:pt x="0" y="3879365"/>
                </a:cubicBezTo>
                <a:cubicBezTo>
                  <a:pt x="4994" y="3676727"/>
                  <a:pt x="24909" y="3524154"/>
                  <a:pt x="0" y="3297460"/>
                </a:cubicBezTo>
                <a:cubicBezTo>
                  <a:pt x="-24909" y="3070766"/>
                  <a:pt x="31210" y="2826630"/>
                  <a:pt x="0" y="2586243"/>
                </a:cubicBezTo>
                <a:cubicBezTo>
                  <a:pt x="-31210" y="2345856"/>
                  <a:pt x="-5784" y="2251641"/>
                  <a:pt x="0" y="2004338"/>
                </a:cubicBezTo>
                <a:cubicBezTo>
                  <a:pt x="5784" y="1757035"/>
                  <a:pt x="-17797" y="1655749"/>
                  <a:pt x="0" y="1422434"/>
                </a:cubicBezTo>
                <a:cubicBezTo>
                  <a:pt x="17797" y="1189119"/>
                  <a:pt x="38510" y="879142"/>
                  <a:pt x="0" y="646561"/>
                </a:cubicBezTo>
                <a:cubicBezTo>
                  <a:pt x="-38510" y="413980"/>
                  <a:pt x="22219" y="190207"/>
                  <a:pt x="0" y="0"/>
                </a:cubicBezTo>
                <a:close/>
              </a:path>
              <a:path w="11409527" h="6465608" stroke="0" extrusionOk="0">
                <a:moveTo>
                  <a:pt x="0" y="0"/>
                </a:moveTo>
                <a:cubicBezTo>
                  <a:pt x="301395" y="23916"/>
                  <a:pt x="607095" y="35212"/>
                  <a:pt x="792113" y="0"/>
                </a:cubicBezTo>
                <a:cubicBezTo>
                  <a:pt x="977131" y="-35212"/>
                  <a:pt x="1229374" y="35348"/>
                  <a:pt x="1584225" y="0"/>
                </a:cubicBezTo>
                <a:cubicBezTo>
                  <a:pt x="1939076" y="-35348"/>
                  <a:pt x="1821611" y="-11996"/>
                  <a:pt x="1963062" y="0"/>
                </a:cubicBezTo>
                <a:cubicBezTo>
                  <a:pt x="2104513" y="11996"/>
                  <a:pt x="2509096" y="-10334"/>
                  <a:pt x="2858493" y="0"/>
                </a:cubicBezTo>
                <a:cubicBezTo>
                  <a:pt x="3207890" y="10334"/>
                  <a:pt x="3131937" y="-10418"/>
                  <a:pt x="3340649" y="0"/>
                </a:cubicBezTo>
                <a:cubicBezTo>
                  <a:pt x="3549361" y="10418"/>
                  <a:pt x="3625273" y="13040"/>
                  <a:pt x="3719485" y="0"/>
                </a:cubicBezTo>
                <a:cubicBezTo>
                  <a:pt x="3813697" y="-13040"/>
                  <a:pt x="3951639" y="-13105"/>
                  <a:pt x="4098322" y="0"/>
                </a:cubicBezTo>
                <a:cubicBezTo>
                  <a:pt x="4245005" y="13105"/>
                  <a:pt x="4489502" y="6541"/>
                  <a:pt x="4683796" y="0"/>
                </a:cubicBezTo>
                <a:cubicBezTo>
                  <a:pt x="4878090" y="-6541"/>
                  <a:pt x="5117694" y="-27717"/>
                  <a:pt x="5372590" y="0"/>
                </a:cubicBezTo>
                <a:cubicBezTo>
                  <a:pt x="5627486" y="27717"/>
                  <a:pt x="5941425" y="7537"/>
                  <a:pt x="6268022" y="0"/>
                </a:cubicBezTo>
                <a:cubicBezTo>
                  <a:pt x="6594619" y="-7537"/>
                  <a:pt x="6756741" y="-9858"/>
                  <a:pt x="7163453" y="0"/>
                </a:cubicBezTo>
                <a:cubicBezTo>
                  <a:pt x="7570165" y="9858"/>
                  <a:pt x="7621644" y="6601"/>
                  <a:pt x="7852247" y="0"/>
                </a:cubicBezTo>
                <a:cubicBezTo>
                  <a:pt x="8082850" y="-6601"/>
                  <a:pt x="8251783" y="25488"/>
                  <a:pt x="8437722" y="0"/>
                </a:cubicBezTo>
                <a:cubicBezTo>
                  <a:pt x="8623661" y="-25488"/>
                  <a:pt x="8886869" y="-12081"/>
                  <a:pt x="9023196" y="0"/>
                </a:cubicBezTo>
                <a:cubicBezTo>
                  <a:pt x="9159523" y="12081"/>
                  <a:pt x="9496723" y="-8566"/>
                  <a:pt x="9711990" y="0"/>
                </a:cubicBezTo>
                <a:cubicBezTo>
                  <a:pt x="9927257" y="8566"/>
                  <a:pt x="10057398" y="-29188"/>
                  <a:pt x="10331904" y="0"/>
                </a:cubicBezTo>
                <a:cubicBezTo>
                  <a:pt x="10853147" y="-39581"/>
                  <a:pt x="11294738" y="506940"/>
                  <a:pt x="11409527" y="1077623"/>
                </a:cubicBezTo>
                <a:cubicBezTo>
                  <a:pt x="11405667" y="1399362"/>
                  <a:pt x="11379723" y="1570448"/>
                  <a:pt x="11409527" y="1751121"/>
                </a:cubicBezTo>
                <a:cubicBezTo>
                  <a:pt x="11439331" y="1931794"/>
                  <a:pt x="11405588" y="2152867"/>
                  <a:pt x="11409527" y="2316860"/>
                </a:cubicBezTo>
                <a:cubicBezTo>
                  <a:pt x="11413466" y="2480853"/>
                  <a:pt x="11407964" y="2753116"/>
                  <a:pt x="11409527" y="3044238"/>
                </a:cubicBezTo>
                <a:cubicBezTo>
                  <a:pt x="11411090" y="3335360"/>
                  <a:pt x="11423255" y="3383925"/>
                  <a:pt x="11409527" y="3556096"/>
                </a:cubicBezTo>
                <a:cubicBezTo>
                  <a:pt x="11395799" y="3728267"/>
                  <a:pt x="11406028" y="3940821"/>
                  <a:pt x="11409527" y="4067955"/>
                </a:cubicBezTo>
                <a:cubicBezTo>
                  <a:pt x="11413026" y="4195089"/>
                  <a:pt x="11435234" y="4523539"/>
                  <a:pt x="11409527" y="4741453"/>
                </a:cubicBezTo>
                <a:cubicBezTo>
                  <a:pt x="11383820" y="4959367"/>
                  <a:pt x="11432988" y="5171674"/>
                  <a:pt x="11409527" y="5414951"/>
                </a:cubicBezTo>
                <a:cubicBezTo>
                  <a:pt x="11386066" y="5658228"/>
                  <a:pt x="11364832" y="5994077"/>
                  <a:pt x="11409527" y="6465608"/>
                </a:cubicBezTo>
                <a:cubicBezTo>
                  <a:pt x="11266382" y="6482327"/>
                  <a:pt x="11032092" y="6455337"/>
                  <a:pt x="10852474" y="6465608"/>
                </a:cubicBezTo>
                <a:cubicBezTo>
                  <a:pt x="10672856" y="6475879"/>
                  <a:pt x="10537444" y="6485263"/>
                  <a:pt x="10409516" y="6465608"/>
                </a:cubicBezTo>
                <a:cubicBezTo>
                  <a:pt x="10281588" y="6445953"/>
                  <a:pt x="9890329" y="6460936"/>
                  <a:pt x="9624272" y="6465608"/>
                </a:cubicBezTo>
                <a:cubicBezTo>
                  <a:pt x="9358215" y="6470280"/>
                  <a:pt x="9336977" y="6471280"/>
                  <a:pt x="9181313" y="6465608"/>
                </a:cubicBezTo>
                <a:cubicBezTo>
                  <a:pt x="9025649" y="6459936"/>
                  <a:pt x="8585103" y="6460735"/>
                  <a:pt x="8281974" y="6465608"/>
                </a:cubicBezTo>
                <a:cubicBezTo>
                  <a:pt x="7978845" y="6470481"/>
                  <a:pt x="7841140" y="6441077"/>
                  <a:pt x="7496730" y="6465608"/>
                </a:cubicBezTo>
                <a:cubicBezTo>
                  <a:pt x="7152320" y="6490139"/>
                  <a:pt x="7077861" y="6495223"/>
                  <a:pt x="6825582" y="6465608"/>
                </a:cubicBezTo>
                <a:cubicBezTo>
                  <a:pt x="6573303" y="6435993"/>
                  <a:pt x="6570947" y="6481066"/>
                  <a:pt x="6496719" y="6465608"/>
                </a:cubicBezTo>
                <a:cubicBezTo>
                  <a:pt x="6422491" y="6450150"/>
                  <a:pt x="6022108" y="6448585"/>
                  <a:pt x="5711475" y="6465608"/>
                </a:cubicBezTo>
                <a:cubicBezTo>
                  <a:pt x="5400842" y="6482631"/>
                  <a:pt x="5313726" y="6448307"/>
                  <a:pt x="4926231" y="6465608"/>
                </a:cubicBezTo>
                <a:cubicBezTo>
                  <a:pt x="4538736" y="6482909"/>
                  <a:pt x="4408754" y="6451811"/>
                  <a:pt x="4255082" y="6465608"/>
                </a:cubicBezTo>
                <a:cubicBezTo>
                  <a:pt x="4101410" y="6479405"/>
                  <a:pt x="4078085" y="6452538"/>
                  <a:pt x="3926220" y="6465608"/>
                </a:cubicBezTo>
                <a:cubicBezTo>
                  <a:pt x="3774355" y="6478678"/>
                  <a:pt x="3640422" y="6471806"/>
                  <a:pt x="3483261" y="6465608"/>
                </a:cubicBezTo>
                <a:cubicBezTo>
                  <a:pt x="3326100" y="6459410"/>
                  <a:pt x="3027121" y="6502069"/>
                  <a:pt x="2583922" y="6465608"/>
                </a:cubicBezTo>
                <a:cubicBezTo>
                  <a:pt x="2140723" y="6429147"/>
                  <a:pt x="2277164" y="6480598"/>
                  <a:pt x="2140964" y="6465608"/>
                </a:cubicBezTo>
                <a:cubicBezTo>
                  <a:pt x="2004764" y="6450618"/>
                  <a:pt x="1671436" y="6441769"/>
                  <a:pt x="1469816" y="6465608"/>
                </a:cubicBezTo>
                <a:cubicBezTo>
                  <a:pt x="1268196" y="6489447"/>
                  <a:pt x="1193892" y="6451086"/>
                  <a:pt x="1026857" y="6465608"/>
                </a:cubicBezTo>
                <a:cubicBezTo>
                  <a:pt x="859822" y="6480130"/>
                  <a:pt x="460636" y="6480076"/>
                  <a:pt x="0" y="6465608"/>
                </a:cubicBezTo>
                <a:cubicBezTo>
                  <a:pt x="-34514" y="6227195"/>
                  <a:pt x="7248" y="5930189"/>
                  <a:pt x="0" y="5689735"/>
                </a:cubicBezTo>
                <a:cubicBezTo>
                  <a:pt x="-7248" y="5449281"/>
                  <a:pt x="21752" y="5352609"/>
                  <a:pt x="0" y="5237142"/>
                </a:cubicBezTo>
                <a:cubicBezTo>
                  <a:pt x="-21752" y="5121675"/>
                  <a:pt x="-9025" y="4893863"/>
                  <a:pt x="0" y="4590582"/>
                </a:cubicBezTo>
                <a:cubicBezTo>
                  <a:pt x="9025" y="4287301"/>
                  <a:pt x="13594" y="4192413"/>
                  <a:pt x="0" y="4073333"/>
                </a:cubicBezTo>
                <a:cubicBezTo>
                  <a:pt x="-13594" y="3954253"/>
                  <a:pt x="-1617" y="3773870"/>
                  <a:pt x="0" y="3491428"/>
                </a:cubicBezTo>
                <a:cubicBezTo>
                  <a:pt x="1617" y="3208987"/>
                  <a:pt x="5288" y="3161221"/>
                  <a:pt x="0" y="3038836"/>
                </a:cubicBezTo>
                <a:cubicBezTo>
                  <a:pt x="-5288" y="2916451"/>
                  <a:pt x="-5609" y="2786627"/>
                  <a:pt x="0" y="2586243"/>
                </a:cubicBezTo>
                <a:cubicBezTo>
                  <a:pt x="5609" y="2385859"/>
                  <a:pt x="32740" y="2142782"/>
                  <a:pt x="0" y="1810370"/>
                </a:cubicBezTo>
                <a:cubicBezTo>
                  <a:pt x="-32740" y="1477958"/>
                  <a:pt x="-14002" y="1370144"/>
                  <a:pt x="0" y="1228466"/>
                </a:cubicBezTo>
                <a:cubicBezTo>
                  <a:pt x="14002" y="1086788"/>
                  <a:pt x="34325" y="35510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3333CC"/>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77009654-0051-194C-70C2-89780CBBC78C}"/>
              </a:ext>
            </a:extLst>
          </p:cNvPr>
          <p:cNvGrpSpPr/>
          <p:nvPr/>
        </p:nvGrpSpPr>
        <p:grpSpPr>
          <a:xfrm>
            <a:off x="1234052" y="639495"/>
            <a:ext cx="2518142" cy="1100183"/>
            <a:chOff x="445775" y="208355"/>
            <a:chExt cx="11409527" cy="1146921"/>
          </a:xfrm>
        </p:grpSpPr>
        <p:sp>
          <p:nvSpPr>
            <p:cNvPr id="28" name="Hình chữ nhật: Góc Tròn 12">
              <a:extLst>
                <a:ext uri="{FF2B5EF4-FFF2-40B4-BE49-F238E27FC236}">
                  <a16:creationId xmlns:a16="http://schemas.microsoft.com/office/drawing/2014/main" id="{068B2E41-9821-5205-84F6-FA953F115D5A}"/>
                </a:ext>
              </a:extLst>
            </p:cNvPr>
            <p:cNvSpPr/>
            <p:nvPr/>
          </p:nvSpPr>
          <p:spPr>
            <a:xfrm>
              <a:off x="445775" y="208355"/>
              <a:ext cx="11409527" cy="1146921"/>
            </a:xfrm>
            <a:custGeom>
              <a:avLst/>
              <a:gdLst>
                <a:gd name="connsiteX0" fmla="*/ 0 w 11409527"/>
                <a:gd name="connsiteY0" fmla="*/ 191157 h 1146921"/>
                <a:gd name="connsiteX1" fmla="*/ 1006644 w 11409527"/>
                <a:gd name="connsiteY1" fmla="*/ 0 h 1146921"/>
                <a:gd name="connsiteX2" fmla="*/ 1583841 w 11409527"/>
                <a:gd name="connsiteY2" fmla="*/ 0 h 1146921"/>
                <a:gd name="connsiteX3" fmla="*/ 2255001 w 11409527"/>
                <a:gd name="connsiteY3" fmla="*/ 0 h 1146921"/>
                <a:gd name="connsiteX4" fmla="*/ 2644274 w 11409527"/>
                <a:gd name="connsiteY4" fmla="*/ 0 h 1146921"/>
                <a:gd name="connsiteX5" fmla="*/ 3315433 w 11409527"/>
                <a:gd name="connsiteY5" fmla="*/ 0 h 1146921"/>
                <a:gd name="connsiteX6" fmla="*/ 4174518 w 11409527"/>
                <a:gd name="connsiteY6" fmla="*/ 0 h 1146921"/>
                <a:gd name="connsiteX7" fmla="*/ 4845677 w 11409527"/>
                <a:gd name="connsiteY7" fmla="*/ 0 h 1146921"/>
                <a:gd name="connsiteX8" fmla="*/ 5235890 w 11409527"/>
                <a:gd name="connsiteY8" fmla="*/ 0 h 1146921"/>
                <a:gd name="connsiteX9" fmla="*/ 5610800 w 11409527"/>
                <a:gd name="connsiteY9" fmla="*/ 0 h 1146921"/>
                <a:gd name="connsiteX10" fmla="*/ 6187997 w 11409527"/>
                <a:gd name="connsiteY10" fmla="*/ 0 h 1146921"/>
                <a:gd name="connsiteX11" fmla="*/ 6953120 w 11409527"/>
                <a:gd name="connsiteY11" fmla="*/ 0 h 1146921"/>
                <a:gd name="connsiteX12" fmla="*/ 7342393 w 11409527"/>
                <a:gd name="connsiteY12" fmla="*/ 0 h 1146921"/>
                <a:gd name="connsiteX13" fmla="*/ 7731665 w 11409527"/>
                <a:gd name="connsiteY13" fmla="*/ 0 h 1146921"/>
                <a:gd name="connsiteX14" fmla="*/ 8496787 w 11409527"/>
                <a:gd name="connsiteY14" fmla="*/ 0 h 1146921"/>
                <a:gd name="connsiteX15" fmla="*/ 9167947 w 11409527"/>
                <a:gd name="connsiteY15" fmla="*/ 0 h 1146921"/>
                <a:gd name="connsiteX16" fmla="*/ 9557220 w 11409527"/>
                <a:gd name="connsiteY16" fmla="*/ 0 h 1146921"/>
                <a:gd name="connsiteX17" fmla="*/ 10402881 w 11409527"/>
                <a:gd name="connsiteY17" fmla="*/ 0 h 1146921"/>
                <a:gd name="connsiteX18" fmla="*/ 11409526 w 11409527"/>
                <a:gd name="connsiteY18" fmla="*/ 191157 h 1146921"/>
                <a:gd name="connsiteX19" fmla="*/ 11409526 w 11409527"/>
                <a:gd name="connsiteY19" fmla="*/ 295652 h 1146921"/>
                <a:gd name="connsiteX20" fmla="*/ 11409526 w 11409527"/>
                <a:gd name="connsiteY20" fmla="*/ 407795 h 1146921"/>
                <a:gd name="connsiteX21" fmla="*/ 11409526 w 11409527"/>
                <a:gd name="connsiteY21" fmla="*/ 542876 h 1146921"/>
                <a:gd name="connsiteX22" fmla="*/ 11409526 w 11409527"/>
                <a:gd name="connsiteY22" fmla="*/ 677956 h 1146921"/>
                <a:gd name="connsiteX23" fmla="*/ 11409526 w 11409527"/>
                <a:gd name="connsiteY23" fmla="*/ 805390 h 1146921"/>
                <a:gd name="connsiteX24" fmla="*/ 11409526 w 11409527"/>
                <a:gd name="connsiteY24" fmla="*/ 955762 h 1146921"/>
                <a:gd name="connsiteX25" fmla="*/ 10402881 w 11409527"/>
                <a:gd name="connsiteY25" fmla="*/ 1146921 h 1146921"/>
                <a:gd name="connsiteX26" fmla="*/ 9731721 w 11409527"/>
                <a:gd name="connsiteY26" fmla="*/ 1146921 h 1146921"/>
                <a:gd name="connsiteX27" fmla="*/ 9154525 w 11409527"/>
                <a:gd name="connsiteY27" fmla="*/ 1146921 h 1146921"/>
                <a:gd name="connsiteX28" fmla="*/ 8295439 w 11409527"/>
                <a:gd name="connsiteY28" fmla="*/ 1146921 h 1146921"/>
                <a:gd name="connsiteX29" fmla="*/ 7624280 w 11409527"/>
                <a:gd name="connsiteY29" fmla="*/ 1146921 h 1146921"/>
                <a:gd name="connsiteX30" fmla="*/ 6859157 w 11409527"/>
                <a:gd name="connsiteY30" fmla="*/ 1146921 h 1146921"/>
                <a:gd name="connsiteX31" fmla="*/ 6375922 w 11409527"/>
                <a:gd name="connsiteY31" fmla="*/ 1146921 h 1146921"/>
                <a:gd name="connsiteX32" fmla="*/ 5610800 w 11409527"/>
                <a:gd name="connsiteY32" fmla="*/ 1146921 h 1146921"/>
                <a:gd name="connsiteX33" fmla="*/ 5198440 w 11409527"/>
                <a:gd name="connsiteY33" fmla="*/ 1146921 h 1146921"/>
                <a:gd name="connsiteX34" fmla="*/ 4751716 w 11409527"/>
                <a:gd name="connsiteY34" fmla="*/ 1146921 h 1146921"/>
                <a:gd name="connsiteX35" fmla="*/ 4268480 w 11409527"/>
                <a:gd name="connsiteY35" fmla="*/ 1146921 h 1146921"/>
                <a:gd name="connsiteX36" fmla="*/ 3691284 w 11409527"/>
                <a:gd name="connsiteY36" fmla="*/ 1146921 h 1146921"/>
                <a:gd name="connsiteX37" fmla="*/ 3208049 w 11409527"/>
                <a:gd name="connsiteY37" fmla="*/ 1146921 h 1146921"/>
                <a:gd name="connsiteX38" fmla="*/ 2536888 w 11409527"/>
                <a:gd name="connsiteY38" fmla="*/ 1146921 h 1146921"/>
                <a:gd name="connsiteX39" fmla="*/ 1677804 w 11409527"/>
                <a:gd name="connsiteY39" fmla="*/ 1146921 h 1146921"/>
                <a:gd name="connsiteX40" fmla="*/ 1006644 w 11409527"/>
                <a:gd name="connsiteY40" fmla="*/ 1146921 h 1146921"/>
                <a:gd name="connsiteX41" fmla="*/ 0 w 11409527"/>
                <a:gd name="connsiteY41" fmla="*/ 955762 h 1146921"/>
                <a:gd name="connsiteX42" fmla="*/ 0 w 11409527"/>
                <a:gd name="connsiteY42" fmla="*/ 835975 h 1146921"/>
                <a:gd name="connsiteX43" fmla="*/ 0 w 11409527"/>
                <a:gd name="connsiteY43" fmla="*/ 716186 h 1146921"/>
                <a:gd name="connsiteX44" fmla="*/ 0 w 11409527"/>
                <a:gd name="connsiteY44" fmla="*/ 596398 h 1146921"/>
                <a:gd name="connsiteX45" fmla="*/ 0 w 11409527"/>
                <a:gd name="connsiteY45" fmla="*/ 476609 h 1146921"/>
                <a:gd name="connsiteX46" fmla="*/ 0 w 11409527"/>
                <a:gd name="connsiteY46" fmla="*/ 364467 h 1146921"/>
                <a:gd name="connsiteX47" fmla="*/ 0 w 11409527"/>
                <a:gd name="connsiteY47" fmla="*/ 191157 h 1146921"/>
                <a:gd name="connsiteX0" fmla="*/ 0 w 11409527"/>
                <a:gd name="connsiteY0" fmla="*/ 191157 h 1146921"/>
                <a:gd name="connsiteX1" fmla="*/ 1006644 w 11409527"/>
                <a:gd name="connsiteY1" fmla="*/ 0 h 1146921"/>
                <a:gd name="connsiteX2" fmla="*/ 1489879 w 11409527"/>
                <a:gd name="connsiteY2" fmla="*/ 0 h 1146921"/>
                <a:gd name="connsiteX3" fmla="*/ 1973113 w 11409527"/>
                <a:gd name="connsiteY3" fmla="*/ 0 h 1146921"/>
                <a:gd name="connsiteX4" fmla="*/ 2738236 w 11409527"/>
                <a:gd name="connsiteY4" fmla="*/ 0 h 1146921"/>
                <a:gd name="connsiteX5" fmla="*/ 3597321 w 11409527"/>
                <a:gd name="connsiteY5" fmla="*/ 0 h 1146921"/>
                <a:gd name="connsiteX6" fmla="*/ 4268480 w 11409527"/>
                <a:gd name="connsiteY6" fmla="*/ 0 h 1146921"/>
                <a:gd name="connsiteX7" fmla="*/ 4845677 w 11409527"/>
                <a:gd name="connsiteY7" fmla="*/ 0 h 1146921"/>
                <a:gd name="connsiteX8" fmla="*/ 5234951 w 11409527"/>
                <a:gd name="connsiteY8" fmla="*/ 0 h 1146921"/>
                <a:gd name="connsiteX9" fmla="*/ 5906110 w 11409527"/>
                <a:gd name="connsiteY9" fmla="*/ 0 h 1146921"/>
                <a:gd name="connsiteX10" fmla="*/ 6577270 w 11409527"/>
                <a:gd name="connsiteY10" fmla="*/ 0 h 1146921"/>
                <a:gd name="connsiteX11" fmla="*/ 7060506 w 11409527"/>
                <a:gd name="connsiteY11" fmla="*/ 0 h 1146921"/>
                <a:gd name="connsiteX12" fmla="*/ 7449778 w 11409527"/>
                <a:gd name="connsiteY12" fmla="*/ 0 h 1146921"/>
                <a:gd name="connsiteX13" fmla="*/ 7839051 w 11409527"/>
                <a:gd name="connsiteY13" fmla="*/ 0 h 1146921"/>
                <a:gd name="connsiteX14" fmla="*/ 8698134 w 11409527"/>
                <a:gd name="connsiteY14" fmla="*/ 0 h 1146921"/>
                <a:gd name="connsiteX15" fmla="*/ 9275332 w 11409527"/>
                <a:gd name="connsiteY15" fmla="*/ 0 h 1146921"/>
                <a:gd name="connsiteX16" fmla="*/ 9758567 w 11409527"/>
                <a:gd name="connsiteY16" fmla="*/ 0 h 1146921"/>
                <a:gd name="connsiteX17" fmla="*/ 10402881 w 11409527"/>
                <a:gd name="connsiteY17" fmla="*/ 0 h 1146921"/>
                <a:gd name="connsiteX18" fmla="*/ 11409526 w 11409527"/>
                <a:gd name="connsiteY18" fmla="*/ 191157 h 1146921"/>
                <a:gd name="connsiteX19" fmla="*/ 11409526 w 11409527"/>
                <a:gd name="connsiteY19" fmla="*/ 333883 h 1146921"/>
                <a:gd name="connsiteX20" fmla="*/ 11409526 w 11409527"/>
                <a:gd name="connsiteY20" fmla="*/ 476609 h 1146921"/>
                <a:gd name="connsiteX21" fmla="*/ 11409526 w 11409527"/>
                <a:gd name="connsiteY21" fmla="*/ 588752 h 1146921"/>
                <a:gd name="connsiteX22" fmla="*/ 11409526 w 11409527"/>
                <a:gd name="connsiteY22" fmla="*/ 723832 h 1146921"/>
                <a:gd name="connsiteX23" fmla="*/ 11409526 w 11409527"/>
                <a:gd name="connsiteY23" fmla="*/ 828329 h 1146921"/>
                <a:gd name="connsiteX24" fmla="*/ 11409526 w 11409527"/>
                <a:gd name="connsiteY24" fmla="*/ 955762 h 1146921"/>
                <a:gd name="connsiteX25" fmla="*/ 10402881 w 11409527"/>
                <a:gd name="connsiteY25" fmla="*/ 1146921 h 1146921"/>
                <a:gd name="connsiteX26" fmla="*/ 9825684 w 11409527"/>
                <a:gd name="connsiteY26" fmla="*/ 1146921 h 1146921"/>
                <a:gd name="connsiteX27" fmla="*/ 9466076 w 11409527"/>
                <a:gd name="connsiteY27" fmla="*/ 1146921 h 1146921"/>
                <a:gd name="connsiteX28" fmla="*/ 9060561 w 11409527"/>
                <a:gd name="connsiteY28" fmla="*/ 1146921 h 1146921"/>
                <a:gd name="connsiteX29" fmla="*/ 8483364 w 11409527"/>
                <a:gd name="connsiteY29" fmla="*/ 1146921 h 1146921"/>
                <a:gd name="connsiteX30" fmla="*/ 7624280 w 11409527"/>
                <a:gd name="connsiteY30" fmla="*/ 1146921 h 1146921"/>
                <a:gd name="connsiteX31" fmla="*/ 7235007 w 11409527"/>
                <a:gd name="connsiteY31" fmla="*/ 1146921 h 1146921"/>
                <a:gd name="connsiteX32" fmla="*/ 6751771 w 11409527"/>
                <a:gd name="connsiteY32" fmla="*/ 1146921 h 1146921"/>
                <a:gd name="connsiteX33" fmla="*/ 6080612 w 11409527"/>
                <a:gd name="connsiteY33" fmla="*/ 1146921 h 1146921"/>
                <a:gd name="connsiteX34" fmla="*/ 5503415 w 11409527"/>
                <a:gd name="connsiteY34" fmla="*/ 1146921 h 1146921"/>
                <a:gd name="connsiteX35" fmla="*/ 5020179 w 11409527"/>
                <a:gd name="connsiteY35" fmla="*/ 1146921 h 1146921"/>
                <a:gd name="connsiteX36" fmla="*/ 4161095 w 11409527"/>
                <a:gd name="connsiteY36" fmla="*/ 1146921 h 1146921"/>
                <a:gd name="connsiteX37" fmla="*/ 3771823 w 11409527"/>
                <a:gd name="connsiteY37" fmla="*/ 1146921 h 1146921"/>
                <a:gd name="connsiteX38" fmla="*/ 3288587 w 11409527"/>
                <a:gd name="connsiteY38" fmla="*/ 1146921 h 1146921"/>
                <a:gd name="connsiteX39" fmla="*/ 2899314 w 11409527"/>
                <a:gd name="connsiteY39" fmla="*/ 1146921 h 1146921"/>
                <a:gd name="connsiteX40" fmla="*/ 2501451 w 11409527"/>
                <a:gd name="connsiteY40" fmla="*/ 1146921 h 1146921"/>
                <a:gd name="connsiteX41" fmla="*/ 2134193 w 11409527"/>
                <a:gd name="connsiteY41" fmla="*/ 1146921 h 1146921"/>
                <a:gd name="connsiteX42" fmla="*/ 1604245 w 11409527"/>
                <a:gd name="connsiteY42" fmla="*/ 1146921 h 1146921"/>
                <a:gd name="connsiteX43" fmla="*/ 1006644 w 11409527"/>
                <a:gd name="connsiteY43" fmla="*/ 1146921 h 1146921"/>
                <a:gd name="connsiteX44" fmla="*/ 0 w 11409527"/>
                <a:gd name="connsiteY44" fmla="*/ 955762 h 1146921"/>
                <a:gd name="connsiteX45" fmla="*/ 0 w 11409527"/>
                <a:gd name="connsiteY45" fmla="*/ 828329 h 1146921"/>
                <a:gd name="connsiteX46" fmla="*/ 0 w 11409527"/>
                <a:gd name="connsiteY46" fmla="*/ 708540 h 1146921"/>
                <a:gd name="connsiteX47" fmla="*/ 0 w 11409527"/>
                <a:gd name="connsiteY47" fmla="*/ 581105 h 1146921"/>
                <a:gd name="connsiteX48" fmla="*/ 0 w 11409527"/>
                <a:gd name="connsiteY48" fmla="*/ 446025 h 1146921"/>
                <a:gd name="connsiteX49" fmla="*/ 0 w 11409527"/>
                <a:gd name="connsiteY49" fmla="*/ 333883 h 1146921"/>
                <a:gd name="connsiteX50" fmla="*/ 0 w 11409527"/>
                <a:gd name="connsiteY50" fmla="*/ 191157 h 1146921"/>
                <a:gd name="connsiteX0" fmla="*/ 0 w 11409527"/>
                <a:gd name="connsiteY0" fmla="*/ 191157 h 1146921"/>
                <a:gd name="connsiteX1" fmla="*/ 1006644 w 11409527"/>
                <a:gd name="connsiteY1" fmla="*/ 0 h 1146921"/>
                <a:gd name="connsiteX2" fmla="*/ 1583841 w 11409527"/>
                <a:gd name="connsiteY2" fmla="*/ 0 h 1146921"/>
                <a:gd name="connsiteX3" fmla="*/ 2255001 w 11409527"/>
                <a:gd name="connsiteY3" fmla="*/ 0 h 1146921"/>
                <a:gd name="connsiteX4" fmla="*/ 2644274 w 11409527"/>
                <a:gd name="connsiteY4" fmla="*/ 0 h 1146921"/>
                <a:gd name="connsiteX5" fmla="*/ 3315433 w 11409527"/>
                <a:gd name="connsiteY5" fmla="*/ 0 h 1146921"/>
                <a:gd name="connsiteX6" fmla="*/ 4174518 w 11409527"/>
                <a:gd name="connsiteY6" fmla="*/ 0 h 1146921"/>
                <a:gd name="connsiteX7" fmla="*/ 4845677 w 11409527"/>
                <a:gd name="connsiteY7" fmla="*/ 0 h 1146921"/>
                <a:gd name="connsiteX8" fmla="*/ 5243541 w 11409527"/>
                <a:gd name="connsiteY8" fmla="*/ 0 h 1146921"/>
                <a:gd name="connsiteX9" fmla="*/ 5610800 w 11409527"/>
                <a:gd name="connsiteY9" fmla="*/ 0 h 1146921"/>
                <a:gd name="connsiteX10" fmla="*/ 6187997 w 11409527"/>
                <a:gd name="connsiteY10" fmla="*/ 0 h 1146921"/>
                <a:gd name="connsiteX11" fmla="*/ 6953120 w 11409527"/>
                <a:gd name="connsiteY11" fmla="*/ 0 h 1146921"/>
                <a:gd name="connsiteX12" fmla="*/ 7342393 w 11409527"/>
                <a:gd name="connsiteY12" fmla="*/ 0 h 1146921"/>
                <a:gd name="connsiteX13" fmla="*/ 7731665 w 11409527"/>
                <a:gd name="connsiteY13" fmla="*/ 0 h 1146921"/>
                <a:gd name="connsiteX14" fmla="*/ 8496787 w 11409527"/>
                <a:gd name="connsiteY14" fmla="*/ 0 h 1146921"/>
                <a:gd name="connsiteX15" fmla="*/ 9167947 w 11409527"/>
                <a:gd name="connsiteY15" fmla="*/ 0 h 1146921"/>
                <a:gd name="connsiteX16" fmla="*/ 9557220 w 11409527"/>
                <a:gd name="connsiteY16" fmla="*/ 0 h 1146921"/>
                <a:gd name="connsiteX17" fmla="*/ 10402881 w 11409527"/>
                <a:gd name="connsiteY17" fmla="*/ 0 h 1146921"/>
                <a:gd name="connsiteX18" fmla="*/ 11409526 w 11409527"/>
                <a:gd name="connsiteY18" fmla="*/ 191157 h 1146921"/>
                <a:gd name="connsiteX19" fmla="*/ 11409526 w 11409527"/>
                <a:gd name="connsiteY19" fmla="*/ 295652 h 1146921"/>
                <a:gd name="connsiteX20" fmla="*/ 11409526 w 11409527"/>
                <a:gd name="connsiteY20" fmla="*/ 407795 h 1146921"/>
                <a:gd name="connsiteX21" fmla="*/ 11409526 w 11409527"/>
                <a:gd name="connsiteY21" fmla="*/ 542876 h 1146921"/>
                <a:gd name="connsiteX22" fmla="*/ 11409526 w 11409527"/>
                <a:gd name="connsiteY22" fmla="*/ 677956 h 1146921"/>
                <a:gd name="connsiteX23" fmla="*/ 11409526 w 11409527"/>
                <a:gd name="connsiteY23" fmla="*/ 805390 h 1146921"/>
                <a:gd name="connsiteX24" fmla="*/ 11409526 w 11409527"/>
                <a:gd name="connsiteY24" fmla="*/ 955762 h 1146921"/>
                <a:gd name="connsiteX25" fmla="*/ 10402881 w 11409527"/>
                <a:gd name="connsiteY25" fmla="*/ 1146921 h 1146921"/>
                <a:gd name="connsiteX26" fmla="*/ 9731721 w 11409527"/>
                <a:gd name="connsiteY26" fmla="*/ 1146921 h 1146921"/>
                <a:gd name="connsiteX27" fmla="*/ 9154525 w 11409527"/>
                <a:gd name="connsiteY27" fmla="*/ 1146921 h 1146921"/>
                <a:gd name="connsiteX28" fmla="*/ 8295439 w 11409527"/>
                <a:gd name="connsiteY28" fmla="*/ 1146921 h 1146921"/>
                <a:gd name="connsiteX29" fmla="*/ 7624280 w 11409527"/>
                <a:gd name="connsiteY29" fmla="*/ 1146921 h 1146921"/>
                <a:gd name="connsiteX30" fmla="*/ 6859157 w 11409527"/>
                <a:gd name="connsiteY30" fmla="*/ 1146921 h 1146921"/>
                <a:gd name="connsiteX31" fmla="*/ 6375922 w 11409527"/>
                <a:gd name="connsiteY31" fmla="*/ 1146921 h 1146921"/>
                <a:gd name="connsiteX32" fmla="*/ 5610800 w 11409527"/>
                <a:gd name="connsiteY32" fmla="*/ 1146921 h 1146921"/>
                <a:gd name="connsiteX33" fmla="*/ 4751716 w 11409527"/>
                <a:gd name="connsiteY33" fmla="*/ 1146921 h 1146921"/>
                <a:gd name="connsiteX34" fmla="*/ 4268480 w 11409527"/>
                <a:gd name="connsiteY34" fmla="*/ 1146921 h 1146921"/>
                <a:gd name="connsiteX35" fmla="*/ 3691284 w 11409527"/>
                <a:gd name="connsiteY35" fmla="*/ 1146921 h 1146921"/>
                <a:gd name="connsiteX36" fmla="*/ 3208049 w 11409527"/>
                <a:gd name="connsiteY36" fmla="*/ 1146921 h 1146921"/>
                <a:gd name="connsiteX37" fmla="*/ 2536888 w 11409527"/>
                <a:gd name="connsiteY37" fmla="*/ 1146921 h 1146921"/>
                <a:gd name="connsiteX38" fmla="*/ 1677804 w 11409527"/>
                <a:gd name="connsiteY38" fmla="*/ 1146921 h 1146921"/>
                <a:gd name="connsiteX39" fmla="*/ 1006644 w 11409527"/>
                <a:gd name="connsiteY39" fmla="*/ 1146921 h 1146921"/>
                <a:gd name="connsiteX40" fmla="*/ 0 w 11409527"/>
                <a:gd name="connsiteY40" fmla="*/ 955762 h 1146921"/>
                <a:gd name="connsiteX41" fmla="*/ 0 w 11409527"/>
                <a:gd name="connsiteY41" fmla="*/ 835975 h 1146921"/>
                <a:gd name="connsiteX42" fmla="*/ 0 w 11409527"/>
                <a:gd name="connsiteY42" fmla="*/ 716186 h 1146921"/>
                <a:gd name="connsiteX43" fmla="*/ 0 w 11409527"/>
                <a:gd name="connsiteY43" fmla="*/ 596398 h 1146921"/>
                <a:gd name="connsiteX44" fmla="*/ 0 w 11409527"/>
                <a:gd name="connsiteY44" fmla="*/ 476609 h 1146921"/>
                <a:gd name="connsiteX45" fmla="*/ 0 w 11409527"/>
                <a:gd name="connsiteY45" fmla="*/ 364467 h 1146921"/>
                <a:gd name="connsiteX46" fmla="*/ 0 w 11409527"/>
                <a:gd name="connsiteY46" fmla="*/ 191157 h 114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09527" h="1146921" fill="none" extrusionOk="0">
                  <a:moveTo>
                    <a:pt x="0" y="191157"/>
                  </a:moveTo>
                  <a:cubicBezTo>
                    <a:pt x="-21061" y="31614"/>
                    <a:pt x="355866" y="-97483"/>
                    <a:pt x="1006644" y="0"/>
                  </a:cubicBezTo>
                  <a:cubicBezTo>
                    <a:pt x="1217813" y="-14419"/>
                    <a:pt x="1375779" y="-22484"/>
                    <a:pt x="1583841" y="0"/>
                  </a:cubicBezTo>
                  <a:cubicBezTo>
                    <a:pt x="1828211" y="-6920"/>
                    <a:pt x="2081170" y="-27285"/>
                    <a:pt x="2255001" y="0"/>
                  </a:cubicBezTo>
                  <a:cubicBezTo>
                    <a:pt x="2341023" y="-1337"/>
                    <a:pt x="2497419" y="-15197"/>
                    <a:pt x="2644274" y="0"/>
                  </a:cubicBezTo>
                  <a:cubicBezTo>
                    <a:pt x="2907317" y="-25273"/>
                    <a:pt x="3017894" y="-35689"/>
                    <a:pt x="3315433" y="0"/>
                  </a:cubicBezTo>
                  <a:cubicBezTo>
                    <a:pt x="3440886" y="-2724"/>
                    <a:pt x="3741060" y="-23070"/>
                    <a:pt x="4174518" y="0"/>
                  </a:cubicBezTo>
                  <a:cubicBezTo>
                    <a:pt x="4590039" y="-5892"/>
                    <a:pt x="4602909" y="-3104"/>
                    <a:pt x="4845677" y="0"/>
                  </a:cubicBezTo>
                  <a:cubicBezTo>
                    <a:pt x="4942271" y="-17407"/>
                    <a:pt x="5136326" y="15905"/>
                    <a:pt x="5235890" y="0"/>
                  </a:cubicBezTo>
                  <a:cubicBezTo>
                    <a:pt x="5305952" y="9280"/>
                    <a:pt x="5450524" y="825"/>
                    <a:pt x="5610800" y="0"/>
                  </a:cubicBezTo>
                  <a:cubicBezTo>
                    <a:pt x="5864043" y="-7286"/>
                    <a:pt x="5932747" y="4713"/>
                    <a:pt x="6187997" y="0"/>
                  </a:cubicBezTo>
                  <a:cubicBezTo>
                    <a:pt x="6491109" y="-37065"/>
                    <a:pt x="6805842" y="15840"/>
                    <a:pt x="6953120" y="0"/>
                  </a:cubicBezTo>
                  <a:cubicBezTo>
                    <a:pt x="7111079" y="-9350"/>
                    <a:pt x="7165201" y="6498"/>
                    <a:pt x="7342393" y="0"/>
                  </a:cubicBezTo>
                  <a:cubicBezTo>
                    <a:pt x="7508079" y="13455"/>
                    <a:pt x="7600460" y="7401"/>
                    <a:pt x="7731665" y="0"/>
                  </a:cubicBezTo>
                  <a:cubicBezTo>
                    <a:pt x="7845039" y="17078"/>
                    <a:pt x="8303083" y="13441"/>
                    <a:pt x="8496787" y="0"/>
                  </a:cubicBezTo>
                  <a:cubicBezTo>
                    <a:pt x="8667869" y="-32324"/>
                    <a:pt x="8988764" y="24462"/>
                    <a:pt x="9167947" y="0"/>
                  </a:cubicBezTo>
                  <a:cubicBezTo>
                    <a:pt x="9308577" y="-12778"/>
                    <a:pt x="9488134" y="12254"/>
                    <a:pt x="9557220" y="0"/>
                  </a:cubicBezTo>
                  <a:cubicBezTo>
                    <a:pt x="9621561" y="22585"/>
                    <a:pt x="10166775" y="16094"/>
                    <a:pt x="10402881" y="0"/>
                  </a:cubicBezTo>
                  <a:cubicBezTo>
                    <a:pt x="11026820" y="-10090"/>
                    <a:pt x="11430482" y="103179"/>
                    <a:pt x="11409526" y="191157"/>
                  </a:cubicBezTo>
                  <a:cubicBezTo>
                    <a:pt x="11422126" y="218325"/>
                    <a:pt x="11382903" y="250828"/>
                    <a:pt x="11409526" y="295652"/>
                  </a:cubicBezTo>
                  <a:cubicBezTo>
                    <a:pt x="11429147" y="337641"/>
                    <a:pt x="11398911" y="367595"/>
                    <a:pt x="11409526" y="407795"/>
                  </a:cubicBezTo>
                  <a:cubicBezTo>
                    <a:pt x="11420631" y="441691"/>
                    <a:pt x="11427344" y="484995"/>
                    <a:pt x="11409526" y="542876"/>
                  </a:cubicBezTo>
                  <a:cubicBezTo>
                    <a:pt x="11398276" y="598672"/>
                    <a:pt x="11382823" y="622962"/>
                    <a:pt x="11409526" y="677956"/>
                  </a:cubicBezTo>
                  <a:cubicBezTo>
                    <a:pt x="11447286" y="736991"/>
                    <a:pt x="11403091" y="760971"/>
                    <a:pt x="11409526" y="805390"/>
                  </a:cubicBezTo>
                  <a:cubicBezTo>
                    <a:pt x="11408792" y="853160"/>
                    <a:pt x="11402239" y="907438"/>
                    <a:pt x="11409526" y="955762"/>
                  </a:cubicBezTo>
                  <a:cubicBezTo>
                    <a:pt x="11350180" y="982338"/>
                    <a:pt x="10983678" y="1149075"/>
                    <a:pt x="10402881" y="1146921"/>
                  </a:cubicBezTo>
                  <a:cubicBezTo>
                    <a:pt x="10223772" y="1154692"/>
                    <a:pt x="9947940" y="1118041"/>
                    <a:pt x="9731721" y="1146921"/>
                  </a:cubicBezTo>
                  <a:cubicBezTo>
                    <a:pt x="9454980" y="1163045"/>
                    <a:pt x="9386108" y="1149905"/>
                    <a:pt x="9154525" y="1146921"/>
                  </a:cubicBezTo>
                  <a:cubicBezTo>
                    <a:pt x="8941528" y="1145477"/>
                    <a:pt x="8531661" y="1183691"/>
                    <a:pt x="8295439" y="1146921"/>
                  </a:cubicBezTo>
                  <a:cubicBezTo>
                    <a:pt x="8015409" y="1167163"/>
                    <a:pt x="7822917" y="1171388"/>
                    <a:pt x="7624280" y="1146921"/>
                  </a:cubicBezTo>
                  <a:cubicBezTo>
                    <a:pt x="7392447" y="1111091"/>
                    <a:pt x="7094916" y="1213354"/>
                    <a:pt x="6859157" y="1146921"/>
                  </a:cubicBezTo>
                  <a:cubicBezTo>
                    <a:pt x="6561197" y="1151949"/>
                    <a:pt x="6510760" y="1153180"/>
                    <a:pt x="6375922" y="1146921"/>
                  </a:cubicBezTo>
                  <a:cubicBezTo>
                    <a:pt x="6257964" y="1139421"/>
                    <a:pt x="5802713" y="1083550"/>
                    <a:pt x="5610800" y="1146921"/>
                  </a:cubicBezTo>
                  <a:cubicBezTo>
                    <a:pt x="5525126" y="1132209"/>
                    <a:pt x="5343395" y="1135749"/>
                    <a:pt x="5198440" y="1146921"/>
                  </a:cubicBezTo>
                  <a:cubicBezTo>
                    <a:pt x="5053485" y="1158093"/>
                    <a:pt x="4885949" y="1139606"/>
                    <a:pt x="4751716" y="1146921"/>
                  </a:cubicBezTo>
                  <a:cubicBezTo>
                    <a:pt x="4620323" y="1149623"/>
                    <a:pt x="4422372" y="1165966"/>
                    <a:pt x="4268480" y="1146921"/>
                  </a:cubicBezTo>
                  <a:cubicBezTo>
                    <a:pt x="4102291" y="1132562"/>
                    <a:pt x="3833709" y="1097239"/>
                    <a:pt x="3691284" y="1146921"/>
                  </a:cubicBezTo>
                  <a:cubicBezTo>
                    <a:pt x="3558773" y="1158894"/>
                    <a:pt x="3335744" y="1151725"/>
                    <a:pt x="3208049" y="1146921"/>
                  </a:cubicBezTo>
                  <a:cubicBezTo>
                    <a:pt x="2987886" y="1085545"/>
                    <a:pt x="2723144" y="1152906"/>
                    <a:pt x="2536888" y="1146921"/>
                  </a:cubicBezTo>
                  <a:cubicBezTo>
                    <a:pt x="2386877" y="1094429"/>
                    <a:pt x="1889131" y="1222272"/>
                    <a:pt x="1677804" y="1146921"/>
                  </a:cubicBezTo>
                  <a:cubicBezTo>
                    <a:pt x="1375255" y="1170322"/>
                    <a:pt x="1173870" y="1158211"/>
                    <a:pt x="1006644" y="1146921"/>
                  </a:cubicBezTo>
                  <a:cubicBezTo>
                    <a:pt x="526378" y="1133864"/>
                    <a:pt x="-13270" y="1041579"/>
                    <a:pt x="0" y="955762"/>
                  </a:cubicBezTo>
                  <a:cubicBezTo>
                    <a:pt x="-1208" y="919487"/>
                    <a:pt x="-13863" y="892015"/>
                    <a:pt x="0" y="835975"/>
                  </a:cubicBezTo>
                  <a:cubicBezTo>
                    <a:pt x="8683" y="779669"/>
                    <a:pt x="-234" y="735670"/>
                    <a:pt x="0" y="716186"/>
                  </a:cubicBezTo>
                  <a:cubicBezTo>
                    <a:pt x="-3284" y="689373"/>
                    <a:pt x="-21707" y="656124"/>
                    <a:pt x="0" y="596398"/>
                  </a:cubicBezTo>
                  <a:cubicBezTo>
                    <a:pt x="22472" y="552752"/>
                    <a:pt x="41246" y="508427"/>
                    <a:pt x="0" y="476609"/>
                  </a:cubicBezTo>
                  <a:cubicBezTo>
                    <a:pt x="-49259" y="427975"/>
                    <a:pt x="28973" y="417021"/>
                    <a:pt x="0" y="364467"/>
                  </a:cubicBezTo>
                  <a:cubicBezTo>
                    <a:pt x="-15049" y="313607"/>
                    <a:pt x="-22959" y="243274"/>
                    <a:pt x="0" y="191157"/>
                  </a:cubicBezTo>
                  <a:close/>
                </a:path>
                <a:path w="11409527" h="1146921" stroke="0" extrusionOk="0">
                  <a:moveTo>
                    <a:pt x="0" y="191157"/>
                  </a:moveTo>
                  <a:cubicBezTo>
                    <a:pt x="58749" y="89895"/>
                    <a:pt x="445566" y="11553"/>
                    <a:pt x="1006644" y="0"/>
                  </a:cubicBezTo>
                  <a:cubicBezTo>
                    <a:pt x="1252512" y="14158"/>
                    <a:pt x="1337388" y="-33795"/>
                    <a:pt x="1489879" y="0"/>
                  </a:cubicBezTo>
                  <a:cubicBezTo>
                    <a:pt x="1647692" y="8534"/>
                    <a:pt x="1888836" y="12186"/>
                    <a:pt x="1973113" y="0"/>
                  </a:cubicBezTo>
                  <a:cubicBezTo>
                    <a:pt x="2124237" y="27346"/>
                    <a:pt x="2542550" y="7174"/>
                    <a:pt x="2738236" y="0"/>
                  </a:cubicBezTo>
                  <a:cubicBezTo>
                    <a:pt x="2932430" y="6105"/>
                    <a:pt x="3470096" y="31310"/>
                    <a:pt x="3597321" y="0"/>
                  </a:cubicBezTo>
                  <a:cubicBezTo>
                    <a:pt x="3817975" y="167"/>
                    <a:pt x="4094373" y="22791"/>
                    <a:pt x="4268480" y="0"/>
                  </a:cubicBezTo>
                  <a:cubicBezTo>
                    <a:pt x="4466230" y="-21591"/>
                    <a:pt x="4710379" y="14050"/>
                    <a:pt x="4845677" y="0"/>
                  </a:cubicBezTo>
                  <a:cubicBezTo>
                    <a:pt x="5001095" y="-2043"/>
                    <a:pt x="5041323" y="1878"/>
                    <a:pt x="5234951" y="0"/>
                  </a:cubicBezTo>
                  <a:cubicBezTo>
                    <a:pt x="5441830" y="-5562"/>
                    <a:pt x="5762023" y="11187"/>
                    <a:pt x="5906110" y="0"/>
                  </a:cubicBezTo>
                  <a:cubicBezTo>
                    <a:pt x="6092049" y="16300"/>
                    <a:pt x="6308793" y="-28957"/>
                    <a:pt x="6577270" y="0"/>
                  </a:cubicBezTo>
                  <a:cubicBezTo>
                    <a:pt x="6786733" y="-2737"/>
                    <a:pt x="6951092" y="-13058"/>
                    <a:pt x="7060506" y="0"/>
                  </a:cubicBezTo>
                  <a:cubicBezTo>
                    <a:pt x="7183484" y="36015"/>
                    <a:pt x="7283908" y="11459"/>
                    <a:pt x="7449778" y="0"/>
                  </a:cubicBezTo>
                  <a:cubicBezTo>
                    <a:pt x="7605815" y="6231"/>
                    <a:pt x="7688157" y="-10767"/>
                    <a:pt x="7839051" y="0"/>
                  </a:cubicBezTo>
                  <a:cubicBezTo>
                    <a:pt x="8019676" y="63010"/>
                    <a:pt x="8439626" y="16735"/>
                    <a:pt x="8698134" y="0"/>
                  </a:cubicBezTo>
                  <a:cubicBezTo>
                    <a:pt x="8899570" y="-17241"/>
                    <a:pt x="9081138" y="-40480"/>
                    <a:pt x="9275332" y="0"/>
                  </a:cubicBezTo>
                  <a:cubicBezTo>
                    <a:pt x="9484772" y="16633"/>
                    <a:pt x="9648255" y="21690"/>
                    <a:pt x="9758567" y="0"/>
                  </a:cubicBezTo>
                  <a:cubicBezTo>
                    <a:pt x="9792525" y="419"/>
                    <a:pt x="10196042" y="1762"/>
                    <a:pt x="10402881" y="0"/>
                  </a:cubicBezTo>
                  <a:cubicBezTo>
                    <a:pt x="11013933" y="35604"/>
                    <a:pt x="11320018" y="98139"/>
                    <a:pt x="11409526" y="191157"/>
                  </a:cubicBezTo>
                  <a:cubicBezTo>
                    <a:pt x="11414311" y="229940"/>
                    <a:pt x="11434512" y="308509"/>
                    <a:pt x="11409526" y="333883"/>
                  </a:cubicBezTo>
                  <a:cubicBezTo>
                    <a:pt x="11375193" y="369252"/>
                    <a:pt x="11395983" y="412653"/>
                    <a:pt x="11409526" y="476609"/>
                  </a:cubicBezTo>
                  <a:cubicBezTo>
                    <a:pt x="11430516" y="537173"/>
                    <a:pt x="11406064" y="545290"/>
                    <a:pt x="11409526" y="588752"/>
                  </a:cubicBezTo>
                  <a:cubicBezTo>
                    <a:pt x="11419206" y="630110"/>
                    <a:pt x="11431092" y="675518"/>
                    <a:pt x="11409526" y="723832"/>
                  </a:cubicBezTo>
                  <a:cubicBezTo>
                    <a:pt x="11394814" y="776954"/>
                    <a:pt x="11415520" y="800120"/>
                    <a:pt x="11409526" y="828329"/>
                  </a:cubicBezTo>
                  <a:cubicBezTo>
                    <a:pt x="11409647" y="869847"/>
                    <a:pt x="11412457" y="905160"/>
                    <a:pt x="11409526" y="955762"/>
                  </a:cubicBezTo>
                  <a:cubicBezTo>
                    <a:pt x="11512300" y="1086315"/>
                    <a:pt x="10913091" y="1111777"/>
                    <a:pt x="10402881" y="1146921"/>
                  </a:cubicBezTo>
                  <a:cubicBezTo>
                    <a:pt x="10261687" y="1166674"/>
                    <a:pt x="10031831" y="1133777"/>
                    <a:pt x="9825684" y="1146921"/>
                  </a:cubicBezTo>
                  <a:cubicBezTo>
                    <a:pt x="9705760" y="1153711"/>
                    <a:pt x="9611698" y="1144157"/>
                    <a:pt x="9466076" y="1146921"/>
                  </a:cubicBezTo>
                  <a:cubicBezTo>
                    <a:pt x="9310061" y="1119452"/>
                    <a:pt x="9197270" y="1138214"/>
                    <a:pt x="9060561" y="1146921"/>
                  </a:cubicBezTo>
                  <a:cubicBezTo>
                    <a:pt x="8833498" y="1150574"/>
                    <a:pt x="8620282" y="1144237"/>
                    <a:pt x="8483364" y="1146921"/>
                  </a:cubicBezTo>
                  <a:cubicBezTo>
                    <a:pt x="8338034" y="1080560"/>
                    <a:pt x="7931900" y="1157462"/>
                    <a:pt x="7624280" y="1146921"/>
                  </a:cubicBezTo>
                  <a:cubicBezTo>
                    <a:pt x="7489126" y="1153183"/>
                    <a:pt x="7321450" y="1125664"/>
                    <a:pt x="7235007" y="1146921"/>
                  </a:cubicBezTo>
                  <a:cubicBezTo>
                    <a:pt x="7035500" y="1142276"/>
                    <a:pt x="6916449" y="1159641"/>
                    <a:pt x="6751771" y="1146921"/>
                  </a:cubicBezTo>
                  <a:cubicBezTo>
                    <a:pt x="6458468" y="1148100"/>
                    <a:pt x="6305795" y="1157711"/>
                    <a:pt x="6080612" y="1146921"/>
                  </a:cubicBezTo>
                  <a:cubicBezTo>
                    <a:pt x="5842079" y="1159788"/>
                    <a:pt x="5661706" y="1182901"/>
                    <a:pt x="5503415" y="1146921"/>
                  </a:cubicBezTo>
                  <a:cubicBezTo>
                    <a:pt x="5402281" y="1162877"/>
                    <a:pt x="5140607" y="1137371"/>
                    <a:pt x="5020179" y="1146921"/>
                  </a:cubicBezTo>
                  <a:cubicBezTo>
                    <a:pt x="4861442" y="1177616"/>
                    <a:pt x="4544220" y="1188851"/>
                    <a:pt x="4161095" y="1146921"/>
                  </a:cubicBezTo>
                  <a:cubicBezTo>
                    <a:pt x="3862513" y="1141180"/>
                    <a:pt x="3901815" y="1142464"/>
                    <a:pt x="3771823" y="1146921"/>
                  </a:cubicBezTo>
                  <a:cubicBezTo>
                    <a:pt x="3628171" y="1150060"/>
                    <a:pt x="3522474" y="1140020"/>
                    <a:pt x="3288587" y="1146921"/>
                  </a:cubicBezTo>
                  <a:cubicBezTo>
                    <a:pt x="3057870" y="1150442"/>
                    <a:pt x="3071241" y="1147605"/>
                    <a:pt x="2899314" y="1146921"/>
                  </a:cubicBezTo>
                  <a:cubicBezTo>
                    <a:pt x="2737369" y="1113185"/>
                    <a:pt x="2647737" y="1167712"/>
                    <a:pt x="2501451" y="1146921"/>
                  </a:cubicBezTo>
                  <a:cubicBezTo>
                    <a:pt x="2344764" y="1134527"/>
                    <a:pt x="2307873" y="1153617"/>
                    <a:pt x="2134193" y="1146921"/>
                  </a:cubicBezTo>
                  <a:cubicBezTo>
                    <a:pt x="1893638" y="1162281"/>
                    <a:pt x="1711960" y="1168570"/>
                    <a:pt x="1604245" y="1146921"/>
                  </a:cubicBezTo>
                  <a:cubicBezTo>
                    <a:pt x="1455149" y="1118618"/>
                    <a:pt x="1268462" y="1137950"/>
                    <a:pt x="1006644" y="1146921"/>
                  </a:cubicBezTo>
                  <a:cubicBezTo>
                    <a:pt x="379539" y="1147388"/>
                    <a:pt x="-10752" y="1072232"/>
                    <a:pt x="0" y="955762"/>
                  </a:cubicBezTo>
                  <a:cubicBezTo>
                    <a:pt x="-19253" y="922306"/>
                    <a:pt x="12304" y="859974"/>
                    <a:pt x="0" y="828329"/>
                  </a:cubicBezTo>
                  <a:cubicBezTo>
                    <a:pt x="-730" y="801509"/>
                    <a:pt x="25765" y="734065"/>
                    <a:pt x="0" y="708540"/>
                  </a:cubicBezTo>
                  <a:cubicBezTo>
                    <a:pt x="-19659" y="674534"/>
                    <a:pt x="9161" y="640668"/>
                    <a:pt x="0" y="581105"/>
                  </a:cubicBezTo>
                  <a:cubicBezTo>
                    <a:pt x="-13648" y="536651"/>
                    <a:pt x="16066" y="501962"/>
                    <a:pt x="0" y="446025"/>
                  </a:cubicBezTo>
                  <a:cubicBezTo>
                    <a:pt x="-16134" y="389570"/>
                    <a:pt x="3275" y="353946"/>
                    <a:pt x="0" y="333883"/>
                  </a:cubicBezTo>
                  <a:cubicBezTo>
                    <a:pt x="6861" y="303076"/>
                    <a:pt x="-29063" y="240711"/>
                    <a:pt x="0" y="191157"/>
                  </a:cubicBezTo>
                  <a:close/>
                </a:path>
                <a:path w="11409527" h="1146921" fill="none" stroke="0" extrusionOk="0">
                  <a:moveTo>
                    <a:pt x="0" y="191157"/>
                  </a:moveTo>
                  <a:cubicBezTo>
                    <a:pt x="98220" y="187727"/>
                    <a:pt x="445977" y="-19056"/>
                    <a:pt x="1006644" y="0"/>
                  </a:cubicBezTo>
                  <a:cubicBezTo>
                    <a:pt x="1171154" y="23481"/>
                    <a:pt x="1358135" y="859"/>
                    <a:pt x="1583841" y="0"/>
                  </a:cubicBezTo>
                  <a:cubicBezTo>
                    <a:pt x="1790829" y="22501"/>
                    <a:pt x="2074527" y="-48126"/>
                    <a:pt x="2255001" y="0"/>
                  </a:cubicBezTo>
                  <a:cubicBezTo>
                    <a:pt x="2435296" y="3898"/>
                    <a:pt x="2461744" y="5067"/>
                    <a:pt x="2644274" y="0"/>
                  </a:cubicBezTo>
                  <a:cubicBezTo>
                    <a:pt x="2929553" y="-3413"/>
                    <a:pt x="3138016" y="-46036"/>
                    <a:pt x="3315433" y="0"/>
                  </a:cubicBezTo>
                  <a:cubicBezTo>
                    <a:pt x="3473212" y="20179"/>
                    <a:pt x="3804471" y="65710"/>
                    <a:pt x="4174518" y="0"/>
                  </a:cubicBezTo>
                  <a:cubicBezTo>
                    <a:pt x="4594088" y="-8033"/>
                    <a:pt x="4604082" y="-3113"/>
                    <a:pt x="4845677" y="0"/>
                  </a:cubicBezTo>
                  <a:cubicBezTo>
                    <a:pt x="4976882" y="-22056"/>
                    <a:pt x="5111917" y="-2188"/>
                    <a:pt x="5243541" y="0"/>
                  </a:cubicBezTo>
                  <a:cubicBezTo>
                    <a:pt x="5357912" y="8137"/>
                    <a:pt x="5454070" y="-30839"/>
                    <a:pt x="5610800" y="0"/>
                  </a:cubicBezTo>
                  <a:cubicBezTo>
                    <a:pt x="5865146" y="8805"/>
                    <a:pt x="5935491" y="294"/>
                    <a:pt x="6187997" y="0"/>
                  </a:cubicBezTo>
                  <a:cubicBezTo>
                    <a:pt x="6477692" y="21960"/>
                    <a:pt x="6778064" y="-21825"/>
                    <a:pt x="6953120" y="0"/>
                  </a:cubicBezTo>
                  <a:cubicBezTo>
                    <a:pt x="7114381" y="3965"/>
                    <a:pt x="7165601" y="-4348"/>
                    <a:pt x="7342393" y="0"/>
                  </a:cubicBezTo>
                  <a:cubicBezTo>
                    <a:pt x="7531006" y="2094"/>
                    <a:pt x="7627212" y="10135"/>
                    <a:pt x="7731665" y="0"/>
                  </a:cubicBezTo>
                  <a:cubicBezTo>
                    <a:pt x="7867505" y="1705"/>
                    <a:pt x="8357861" y="-13426"/>
                    <a:pt x="8496787" y="0"/>
                  </a:cubicBezTo>
                  <a:cubicBezTo>
                    <a:pt x="8668891" y="2188"/>
                    <a:pt x="9026703" y="4788"/>
                    <a:pt x="9167947" y="0"/>
                  </a:cubicBezTo>
                  <a:cubicBezTo>
                    <a:pt x="9310058" y="288"/>
                    <a:pt x="9421627" y="-12984"/>
                    <a:pt x="9557220" y="0"/>
                  </a:cubicBezTo>
                  <a:cubicBezTo>
                    <a:pt x="9652828" y="-5541"/>
                    <a:pt x="10171248" y="29222"/>
                    <a:pt x="10402881" y="0"/>
                  </a:cubicBezTo>
                  <a:cubicBezTo>
                    <a:pt x="10987495" y="-7373"/>
                    <a:pt x="11452851" y="105642"/>
                    <a:pt x="11409526" y="191157"/>
                  </a:cubicBezTo>
                  <a:cubicBezTo>
                    <a:pt x="11417711" y="221191"/>
                    <a:pt x="11387489" y="244202"/>
                    <a:pt x="11409526" y="295652"/>
                  </a:cubicBezTo>
                  <a:cubicBezTo>
                    <a:pt x="11430784" y="343424"/>
                    <a:pt x="11406191" y="369249"/>
                    <a:pt x="11409526" y="407795"/>
                  </a:cubicBezTo>
                  <a:cubicBezTo>
                    <a:pt x="11419882" y="436189"/>
                    <a:pt x="11432070" y="490380"/>
                    <a:pt x="11409526" y="542876"/>
                  </a:cubicBezTo>
                  <a:cubicBezTo>
                    <a:pt x="11389381" y="594640"/>
                    <a:pt x="11377717" y="619974"/>
                    <a:pt x="11409526" y="677956"/>
                  </a:cubicBezTo>
                  <a:cubicBezTo>
                    <a:pt x="11434070" y="739292"/>
                    <a:pt x="11415352" y="763199"/>
                    <a:pt x="11409526" y="805390"/>
                  </a:cubicBezTo>
                  <a:cubicBezTo>
                    <a:pt x="11413972" y="858569"/>
                    <a:pt x="11399482" y="909807"/>
                    <a:pt x="11409526" y="955762"/>
                  </a:cubicBezTo>
                  <a:cubicBezTo>
                    <a:pt x="11420830" y="999192"/>
                    <a:pt x="11103235" y="1196657"/>
                    <a:pt x="10402881" y="1146921"/>
                  </a:cubicBezTo>
                  <a:cubicBezTo>
                    <a:pt x="10175147" y="1168756"/>
                    <a:pt x="9902326" y="1178300"/>
                    <a:pt x="9731721" y="1146921"/>
                  </a:cubicBezTo>
                  <a:cubicBezTo>
                    <a:pt x="9446177" y="1171545"/>
                    <a:pt x="9374171" y="1138379"/>
                    <a:pt x="9154525" y="1146921"/>
                  </a:cubicBezTo>
                  <a:cubicBezTo>
                    <a:pt x="8946051" y="1096364"/>
                    <a:pt x="8499522" y="1146584"/>
                    <a:pt x="8295439" y="1146921"/>
                  </a:cubicBezTo>
                  <a:cubicBezTo>
                    <a:pt x="8011909" y="1141691"/>
                    <a:pt x="7767768" y="1103041"/>
                    <a:pt x="7624280" y="1146921"/>
                  </a:cubicBezTo>
                  <a:cubicBezTo>
                    <a:pt x="7507163" y="1163442"/>
                    <a:pt x="7137651" y="1103733"/>
                    <a:pt x="6859157" y="1146921"/>
                  </a:cubicBezTo>
                  <a:cubicBezTo>
                    <a:pt x="6693143" y="1150210"/>
                    <a:pt x="6481853" y="1135047"/>
                    <a:pt x="6375922" y="1146921"/>
                  </a:cubicBezTo>
                  <a:cubicBezTo>
                    <a:pt x="6179315" y="1136852"/>
                    <a:pt x="5813926" y="1112792"/>
                    <a:pt x="5610800" y="1146921"/>
                  </a:cubicBezTo>
                  <a:cubicBezTo>
                    <a:pt x="5450013" y="1134225"/>
                    <a:pt x="5010527" y="1094905"/>
                    <a:pt x="4751716" y="1146921"/>
                  </a:cubicBezTo>
                  <a:cubicBezTo>
                    <a:pt x="4398495" y="1152522"/>
                    <a:pt x="4466809" y="1152881"/>
                    <a:pt x="4268480" y="1146921"/>
                  </a:cubicBezTo>
                  <a:cubicBezTo>
                    <a:pt x="4069956" y="1170215"/>
                    <a:pt x="3793753" y="1141125"/>
                    <a:pt x="3691284" y="1146921"/>
                  </a:cubicBezTo>
                  <a:cubicBezTo>
                    <a:pt x="3533497" y="1146225"/>
                    <a:pt x="3417033" y="1157116"/>
                    <a:pt x="3208049" y="1146921"/>
                  </a:cubicBezTo>
                  <a:cubicBezTo>
                    <a:pt x="3015799" y="1167372"/>
                    <a:pt x="2737986" y="1167163"/>
                    <a:pt x="2536888" y="1146921"/>
                  </a:cubicBezTo>
                  <a:cubicBezTo>
                    <a:pt x="2361465" y="1045193"/>
                    <a:pt x="1994145" y="1144299"/>
                    <a:pt x="1677804" y="1146921"/>
                  </a:cubicBezTo>
                  <a:cubicBezTo>
                    <a:pt x="1379463" y="1145813"/>
                    <a:pt x="1331990" y="1145959"/>
                    <a:pt x="1006644" y="1146921"/>
                  </a:cubicBezTo>
                  <a:cubicBezTo>
                    <a:pt x="527716" y="1147324"/>
                    <a:pt x="-12636" y="1031055"/>
                    <a:pt x="0" y="955762"/>
                  </a:cubicBezTo>
                  <a:cubicBezTo>
                    <a:pt x="2981" y="918155"/>
                    <a:pt x="-11836" y="888055"/>
                    <a:pt x="0" y="835975"/>
                  </a:cubicBezTo>
                  <a:cubicBezTo>
                    <a:pt x="4870" y="779050"/>
                    <a:pt x="-964" y="735501"/>
                    <a:pt x="0" y="716186"/>
                  </a:cubicBezTo>
                  <a:cubicBezTo>
                    <a:pt x="7470" y="675948"/>
                    <a:pt x="-16723" y="652900"/>
                    <a:pt x="0" y="596398"/>
                  </a:cubicBezTo>
                  <a:cubicBezTo>
                    <a:pt x="11978" y="550720"/>
                    <a:pt x="36025" y="510318"/>
                    <a:pt x="0" y="476609"/>
                  </a:cubicBezTo>
                  <a:cubicBezTo>
                    <a:pt x="-31808" y="440014"/>
                    <a:pt x="35805" y="413562"/>
                    <a:pt x="0" y="364467"/>
                  </a:cubicBezTo>
                  <a:cubicBezTo>
                    <a:pt x="-10848" y="332012"/>
                    <a:pt x="-43798" y="249475"/>
                    <a:pt x="0" y="191157"/>
                  </a:cubicBezTo>
                  <a:close/>
                </a:path>
                <a:path w="11409527" h="1146921" fill="none" stroke="0" extrusionOk="0">
                  <a:moveTo>
                    <a:pt x="0" y="191157"/>
                  </a:moveTo>
                  <a:cubicBezTo>
                    <a:pt x="7425" y="86987"/>
                    <a:pt x="348689" y="-132050"/>
                    <a:pt x="1006644" y="0"/>
                  </a:cubicBezTo>
                  <a:cubicBezTo>
                    <a:pt x="1190669" y="-23652"/>
                    <a:pt x="1355253" y="4617"/>
                    <a:pt x="1583841" y="0"/>
                  </a:cubicBezTo>
                  <a:cubicBezTo>
                    <a:pt x="1809407" y="5711"/>
                    <a:pt x="2087670" y="-2745"/>
                    <a:pt x="2255001" y="0"/>
                  </a:cubicBezTo>
                  <a:cubicBezTo>
                    <a:pt x="2438377" y="-18530"/>
                    <a:pt x="2522339" y="-8673"/>
                    <a:pt x="2644274" y="0"/>
                  </a:cubicBezTo>
                  <a:cubicBezTo>
                    <a:pt x="2883886" y="-17812"/>
                    <a:pt x="2998867" y="4467"/>
                    <a:pt x="3315433" y="0"/>
                  </a:cubicBezTo>
                  <a:cubicBezTo>
                    <a:pt x="3467057" y="46253"/>
                    <a:pt x="3745417" y="17994"/>
                    <a:pt x="4174518" y="0"/>
                  </a:cubicBezTo>
                  <a:cubicBezTo>
                    <a:pt x="4591872" y="-9260"/>
                    <a:pt x="4602372" y="-1809"/>
                    <a:pt x="4845677" y="0"/>
                  </a:cubicBezTo>
                  <a:cubicBezTo>
                    <a:pt x="4956247" y="-12891"/>
                    <a:pt x="5166898" y="21755"/>
                    <a:pt x="5235890" y="0"/>
                  </a:cubicBezTo>
                  <a:cubicBezTo>
                    <a:pt x="5320407" y="21124"/>
                    <a:pt x="5446481" y="1734"/>
                    <a:pt x="5610800" y="0"/>
                  </a:cubicBezTo>
                  <a:cubicBezTo>
                    <a:pt x="5852356" y="5668"/>
                    <a:pt x="5948059" y="-785"/>
                    <a:pt x="6187997" y="0"/>
                  </a:cubicBezTo>
                  <a:cubicBezTo>
                    <a:pt x="6483625" y="11674"/>
                    <a:pt x="6757926" y="22626"/>
                    <a:pt x="6953120" y="0"/>
                  </a:cubicBezTo>
                  <a:cubicBezTo>
                    <a:pt x="7110151" y="-13506"/>
                    <a:pt x="7176209" y="2133"/>
                    <a:pt x="7342393" y="0"/>
                  </a:cubicBezTo>
                  <a:cubicBezTo>
                    <a:pt x="7512821" y="-3610"/>
                    <a:pt x="7627617" y="12828"/>
                    <a:pt x="7731665" y="0"/>
                  </a:cubicBezTo>
                  <a:cubicBezTo>
                    <a:pt x="7863859" y="14580"/>
                    <a:pt x="8336453" y="-2715"/>
                    <a:pt x="8496787" y="0"/>
                  </a:cubicBezTo>
                  <a:cubicBezTo>
                    <a:pt x="8655455" y="19113"/>
                    <a:pt x="9002231" y="15548"/>
                    <a:pt x="9167947" y="0"/>
                  </a:cubicBezTo>
                  <a:cubicBezTo>
                    <a:pt x="9310045" y="-18075"/>
                    <a:pt x="9454379" y="10367"/>
                    <a:pt x="9557220" y="0"/>
                  </a:cubicBezTo>
                  <a:cubicBezTo>
                    <a:pt x="9601577" y="12108"/>
                    <a:pt x="10177002" y="808"/>
                    <a:pt x="10402881" y="0"/>
                  </a:cubicBezTo>
                  <a:cubicBezTo>
                    <a:pt x="11030573" y="-14613"/>
                    <a:pt x="11450328" y="104787"/>
                    <a:pt x="11409526" y="191157"/>
                  </a:cubicBezTo>
                  <a:cubicBezTo>
                    <a:pt x="11425663" y="228574"/>
                    <a:pt x="11382720" y="255371"/>
                    <a:pt x="11409526" y="295652"/>
                  </a:cubicBezTo>
                  <a:cubicBezTo>
                    <a:pt x="11428728" y="334717"/>
                    <a:pt x="11403416" y="368607"/>
                    <a:pt x="11409526" y="407795"/>
                  </a:cubicBezTo>
                  <a:cubicBezTo>
                    <a:pt x="11422973" y="439240"/>
                    <a:pt x="11420522" y="485319"/>
                    <a:pt x="11409526" y="542876"/>
                  </a:cubicBezTo>
                  <a:cubicBezTo>
                    <a:pt x="11392824" y="592394"/>
                    <a:pt x="11383705" y="619554"/>
                    <a:pt x="11409526" y="677956"/>
                  </a:cubicBezTo>
                  <a:cubicBezTo>
                    <a:pt x="11440336" y="741678"/>
                    <a:pt x="11409299" y="755139"/>
                    <a:pt x="11409526" y="805390"/>
                  </a:cubicBezTo>
                  <a:cubicBezTo>
                    <a:pt x="11409774" y="853545"/>
                    <a:pt x="11393250" y="917988"/>
                    <a:pt x="11409526" y="955762"/>
                  </a:cubicBezTo>
                  <a:cubicBezTo>
                    <a:pt x="11321985" y="1030915"/>
                    <a:pt x="11096505" y="1156583"/>
                    <a:pt x="10402881" y="1146921"/>
                  </a:cubicBezTo>
                  <a:cubicBezTo>
                    <a:pt x="10235184" y="1203447"/>
                    <a:pt x="9949566" y="1157010"/>
                    <a:pt x="9731721" y="1146921"/>
                  </a:cubicBezTo>
                  <a:cubicBezTo>
                    <a:pt x="9458638" y="1168085"/>
                    <a:pt x="9397389" y="1140718"/>
                    <a:pt x="9154525" y="1146921"/>
                  </a:cubicBezTo>
                  <a:cubicBezTo>
                    <a:pt x="8955805" y="1164159"/>
                    <a:pt x="8568587" y="1172269"/>
                    <a:pt x="8295439" y="1146921"/>
                  </a:cubicBezTo>
                  <a:cubicBezTo>
                    <a:pt x="7993788" y="1138756"/>
                    <a:pt x="7817225" y="1133945"/>
                    <a:pt x="7624280" y="1146921"/>
                  </a:cubicBezTo>
                  <a:cubicBezTo>
                    <a:pt x="7404509" y="1221294"/>
                    <a:pt x="7101454" y="1104997"/>
                    <a:pt x="6859157" y="1146921"/>
                  </a:cubicBezTo>
                  <a:cubicBezTo>
                    <a:pt x="6557238" y="1152874"/>
                    <a:pt x="6510557" y="1164366"/>
                    <a:pt x="6375922" y="1146921"/>
                  </a:cubicBezTo>
                  <a:cubicBezTo>
                    <a:pt x="6204052" y="1170951"/>
                    <a:pt x="5839683" y="1098331"/>
                    <a:pt x="5610800" y="1146921"/>
                  </a:cubicBezTo>
                  <a:cubicBezTo>
                    <a:pt x="5437762" y="1152746"/>
                    <a:pt x="5337924" y="1166637"/>
                    <a:pt x="5207031" y="1146921"/>
                  </a:cubicBezTo>
                  <a:cubicBezTo>
                    <a:pt x="5076138" y="1127205"/>
                    <a:pt x="4858706" y="1149796"/>
                    <a:pt x="4751716" y="1146921"/>
                  </a:cubicBezTo>
                  <a:cubicBezTo>
                    <a:pt x="4525440" y="1137389"/>
                    <a:pt x="4467018" y="1162367"/>
                    <a:pt x="4268480" y="1146921"/>
                  </a:cubicBezTo>
                  <a:cubicBezTo>
                    <a:pt x="4069934" y="1154863"/>
                    <a:pt x="3814126" y="1138751"/>
                    <a:pt x="3691284" y="1146921"/>
                  </a:cubicBezTo>
                  <a:cubicBezTo>
                    <a:pt x="3559829" y="1102645"/>
                    <a:pt x="3346768" y="1179898"/>
                    <a:pt x="3208049" y="1146921"/>
                  </a:cubicBezTo>
                  <a:cubicBezTo>
                    <a:pt x="3023041" y="1107123"/>
                    <a:pt x="2708454" y="1144497"/>
                    <a:pt x="2536888" y="1146921"/>
                  </a:cubicBezTo>
                  <a:cubicBezTo>
                    <a:pt x="2399575" y="1133779"/>
                    <a:pt x="1937699" y="1159189"/>
                    <a:pt x="1677804" y="1146921"/>
                  </a:cubicBezTo>
                  <a:cubicBezTo>
                    <a:pt x="1504284" y="1175788"/>
                    <a:pt x="1264866" y="1134726"/>
                    <a:pt x="1006644" y="1146921"/>
                  </a:cubicBezTo>
                  <a:cubicBezTo>
                    <a:pt x="551540" y="1141370"/>
                    <a:pt x="-12423" y="1036294"/>
                    <a:pt x="0" y="955762"/>
                  </a:cubicBezTo>
                  <a:cubicBezTo>
                    <a:pt x="-6253" y="917716"/>
                    <a:pt x="-7793" y="888210"/>
                    <a:pt x="0" y="835975"/>
                  </a:cubicBezTo>
                  <a:cubicBezTo>
                    <a:pt x="6683" y="776116"/>
                    <a:pt x="-833" y="740284"/>
                    <a:pt x="0" y="716186"/>
                  </a:cubicBezTo>
                  <a:cubicBezTo>
                    <a:pt x="17864" y="686658"/>
                    <a:pt x="-26006" y="645772"/>
                    <a:pt x="0" y="596398"/>
                  </a:cubicBezTo>
                  <a:cubicBezTo>
                    <a:pt x="33871" y="552551"/>
                    <a:pt x="37719" y="504985"/>
                    <a:pt x="0" y="476609"/>
                  </a:cubicBezTo>
                  <a:cubicBezTo>
                    <a:pt x="-39425" y="443945"/>
                    <a:pt x="28133" y="424117"/>
                    <a:pt x="0" y="364467"/>
                  </a:cubicBezTo>
                  <a:cubicBezTo>
                    <a:pt x="-33957" y="311776"/>
                    <a:pt x="-28429" y="248267"/>
                    <a:pt x="0" y="191157"/>
                  </a:cubicBezTo>
                  <a:close/>
                </a:path>
              </a:pathLst>
            </a:custGeom>
            <a:ln w="38100">
              <a:solidFill>
                <a:srgbClr val="FF66CC"/>
              </a:solidFill>
              <a:prstDash val="dash"/>
              <a:extLst>
                <a:ext uri="{C807C97D-BFC1-408E-A445-0C87EB9F89A2}">
                  <ask:lineSketchStyleProps xmlns:ask="http://schemas.microsoft.com/office/drawing/2018/sketchyshapes" sd="224309558">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74071" h="1289009" fill="none" extrusionOk="0">
                          <a:moveTo>
                            <a:pt x="0" y="214839"/>
                          </a:moveTo>
                          <a:cubicBezTo>
                            <a:pt x="-10249" y="90705"/>
                            <a:pt x="369797" y="-66014"/>
                            <a:pt x="1029985" y="0"/>
                          </a:cubicBezTo>
                          <a:cubicBezTo>
                            <a:pt x="1218455" y="-36533"/>
                            <a:pt x="1392578" y="-36562"/>
                            <a:pt x="1620565" y="0"/>
                          </a:cubicBezTo>
                          <a:cubicBezTo>
                            <a:pt x="1865211" y="20008"/>
                            <a:pt x="2133832" y="499"/>
                            <a:pt x="2307286" y="0"/>
                          </a:cubicBezTo>
                          <a:cubicBezTo>
                            <a:pt x="2485394" y="-778"/>
                            <a:pt x="2527453" y="111"/>
                            <a:pt x="2705585" y="0"/>
                          </a:cubicBezTo>
                          <a:cubicBezTo>
                            <a:pt x="2959018" y="-23374"/>
                            <a:pt x="3080587" y="-9317"/>
                            <a:pt x="3392306" y="0"/>
                          </a:cubicBezTo>
                          <a:cubicBezTo>
                            <a:pt x="3579742" y="-9759"/>
                            <a:pt x="3848750" y="-17200"/>
                            <a:pt x="4271310" y="0"/>
                          </a:cubicBezTo>
                          <a:cubicBezTo>
                            <a:pt x="4698352" y="-8026"/>
                            <a:pt x="4709233" y="-1511"/>
                            <a:pt x="4958031" y="0"/>
                          </a:cubicBezTo>
                          <a:cubicBezTo>
                            <a:pt x="5059967" y="-11464"/>
                            <a:pt x="5273688" y="8920"/>
                            <a:pt x="5357291" y="0"/>
                          </a:cubicBezTo>
                          <a:cubicBezTo>
                            <a:pt x="5440894" y="-8920"/>
                            <a:pt x="5566199" y="3720"/>
                            <a:pt x="5740894" y="0"/>
                          </a:cubicBezTo>
                          <a:cubicBezTo>
                            <a:pt x="5993787" y="3408"/>
                            <a:pt x="6068005" y="1025"/>
                            <a:pt x="6331474" y="0"/>
                          </a:cubicBezTo>
                          <a:cubicBezTo>
                            <a:pt x="6617972" y="-23999"/>
                            <a:pt x="6949972" y="6037"/>
                            <a:pt x="7114337" y="0"/>
                          </a:cubicBezTo>
                          <a:cubicBezTo>
                            <a:pt x="7285364" y="-5583"/>
                            <a:pt x="7339129" y="4715"/>
                            <a:pt x="7512636" y="0"/>
                          </a:cubicBezTo>
                          <a:cubicBezTo>
                            <a:pt x="7684725" y="-4227"/>
                            <a:pt x="7783436" y="4086"/>
                            <a:pt x="7910934" y="0"/>
                          </a:cubicBezTo>
                          <a:cubicBezTo>
                            <a:pt x="8032196" y="22610"/>
                            <a:pt x="8509634" y="5545"/>
                            <a:pt x="8693796" y="0"/>
                          </a:cubicBezTo>
                          <a:cubicBezTo>
                            <a:pt x="8865995" y="-7485"/>
                            <a:pt x="9206980" y="15354"/>
                            <a:pt x="9380518" y="0"/>
                          </a:cubicBezTo>
                          <a:cubicBezTo>
                            <a:pt x="9534676" y="-21152"/>
                            <a:pt x="9685135" y="12046"/>
                            <a:pt x="9778816" y="0"/>
                          </a:cubicBezTo>
                          <a:cubicBezTo>
                            <a:pt x="9819097" y="26540"/>
                            <a:pt x="10411802" y="-6234"/>
                            <a:pt x="10644085" y="0"/>
                          </a:cubicBezTo>
                          <a:cubicBezTo>
                            <a:pt x="11271695" y="-10566"/>
                            <a:pt x="11699109" y="107176"/>
                            <a:pt x="11674070" y="214839"/>
                          </a:cubicBezTo>
                          <a:cubicBezTo>
                            <a:pt x="11689973" y="250625"/>
                            <a:pt x="11649044" y="289235"/>
                            <a:pt x="11674070" y="332280"/>
                          </a:cubicBezTo>
                          <a:cubicBezTo>
                            <a:pt x="11690041" y="376541"/>
                            <a:pt x="11668048" y="417515"/>
                            <a:pt x="11674070" y="458316"/>
                          </a:cubicBezTo>
                          <a:cubicBezTo>
                            <a:pt x="11684915" y="500253"/>
                            <a:pt x="11684101" y="543662"/>
                            <a:pt x="11674070" y="610131"/>
                          </a:cubicBezTo>
                          <a:cubicBezTo>
                            <a:pt x="11659048" y="667837"/>
                            <a:pt x="11647544" y="701413"/>
                            <a:pt x="11674070" y="761946"/>
                          </a:cubicBezTo>
                          <a:cubicBezTo>
                            <a:pt x="11711775" y="830087"/>
                            <a:pt x="11669558" y="843533"/>
                            <a:pt x="11674070" y="905168"/>
                          </a:cubicBezTo>
                          <a:cubicBezTo>
                            <a:pt x="11677326" y="958918"/>
                            <a:pt x="11664467" y="1026291"/>
                            <a:pt x="11674070" y="1074169"/>
                          </a:cubicBezTo>
                          <a:cubicBezTo>
                            <a:pt x="11604171" y="1176945"/>
                            <a:pt x="11280912" y="1274328"/>
                            <a:pt x="10644085" y="1289009"/>
                          </a:cubicBezTo>
                          <a:cubicBezTo>
                            <a:pt x="10504846" y="1315208"/>
                            <a:pt x="10185904" y="1269635"/>
                            <a:pt x="9957364" y="1289009"/>
                          </a:cubicBezTo>
                          <a:cubicBezTo>
                            <a:pt x="9681865" y="1303996"/>
                            <a:pt x="9613056" y="1275347"/>
                            <a:pt x="9366784" y="1289009"/>
                          </a:cubicBezTo>
                          <a:cubicBezTo>
                            <a:pt x="9161606" y="1289439"/>
                            <a:pt x="8759700" y="1313966"/>
                            <a:pt x="8487780" y="1289009"/>
                          </a:cubicBezTo>
                          <a:cubicBezTo>
                            <a:pt x="8209608" y="1270424"/>
                            <a:pt x="8004561" y="1300924"/>
                            <a:pt x="7801059" y="1289009"/>
                          </a:cubicBezTo>
                          <a:cubicBezTo>
                            <a:pt x="7583545" y="1302100"/>
                            <a:pt x="7289693" y="1297480"/>
                            <a:pt x="7018196" y="1289009"/>
                          </a:cubicBezTo>
                          <a:cubicBezTo>
                            <a:pt x="6712641" y="1296786"/>
                            <a:pt x="6657595" y="1295997"/>
                            <a:pt x="6523756" y="1289009"/>
                          </a:cubicBezTo>
                          <a:cubicBezTo>
                            <a:pt x="6382751" y="1274791"/>
                            <a:pt x="5951082" y="1269471"/>
                            <a:pt x="5740894" y="1289009"/>
                          </a:cubicBezTo>
                          <a:cubicBezTo>
                            <a:pt x="5539528" y="1289610"/>
                            <a:pt x="5234804" y="1288467"/>
                            <a:pt x="4861891" y="1289009"/>
                          </a:cubicBezTo>
                          <a:cubicBezTo>
                            <a:pt x="4498790" y="1286586"/>
                            <a:pt x="4568416" y="1287709"/>
                            <a:pt x="4367451" y="1289009"/>
                          </a:cubicBezTo>
                          <a:cubicBezTo>
                            <a:pt x="4178452" y="1279511"/>
                            <a:pt x="3932657" y="1269082"/>
                            <a:pt x="3776871" y="1289009"/>
                          </a:cubicBezTo>
                          <a:cubicBezTo>
                            <a:pt x="3639537" y="1274182"/>
                            <a:pt x="3446687" y="1303897"/>
                            <a:pt x="3282432" y="1289009"/>
                          </a:cubicBezTo>
                          <a:cubicBezTo>
                            <a:pt x="3071952" y="1249110"/>
                            <a:pt x="2777863" y="1296627"/>
                            <a:pt x="2595709" y="1289009"/>
                          </a:cubicBezTo>
                          <a:cubicBezTo>
                            <a:pt x="2446744" y="1270090"/>
                            <a:pt x="1987848" y="1340663"/>
                            <a:pt x="1716706" y="1289009"/>
                          </a:cubicBezTo>
                          <a:cubicBezTo>
                            <a:pt x="1411306" y="1290162"/>
                            <a:pt x="1361744" y="1288577"/>
                            <a:pt x="1029985" y="1289009"/>
                          </a:cubicBezTo>
                          <a:cubicBezTo>
                            <a:pt x="553364" y="1289724"/>
                            <a:pt x="-21143" y="1186329"/>
                            <a:pt x="0" y="1074169"/>
                          </a:cubicBezTo>
                          <a:cubicBezTo>
                            <a:pt x="-2297" y="1032861"/>
                            <a:pt x="-10881" y="1000526"/>
                            <a:pt x="0" y="939541"/>
                          </a:cubicBezTo>
                          <a:cubicBezTo>
                            <a:pt x="7443" y="876209"/>
                            <a:pt x="-1647" y="829861"/>
                            <a:pt x="0" y="804912"/>
                          </a:cubicBezTo>
                          <a:cubicBezTo>
                            <a:pt x="10049" y="780744"/>
                            <a:pt x="-31383" y="726736"/>
                            <a:pt x="0" y="670284"/>
                          </a:cubicBezTo>
                          <a:cubicBezTo>
                            <a:pt x="23748" y="620170"/>
                            <a:pt x="35093" y="569748"/>
                            <a:pt x="0" y="535655"/>
                          </a:cubicBezTo>
                          <a:cubicBezTo>
                            <a:pt x="-41545" y="490656"/>
                            <a:pt x="30890" y="473022"/>
                            <a:pt x="0" y="409620"/>
                          </a:cubicBezTo>
                          <a:cubicBezTo>
                            <a:pt x="-27087" y="354914"/>
                            <a:pt x="-22994" y="283006"/>
                            <a:pt x="0" y="214839"/>
                          </a:cubicBezTo>
                          <a:close/>
                        </a:path>
                        <a:path w="11674071" h="1289009" stroke="0" extrusionOk="0">
                          <a:moveTo>
                            <a:pt x="0" y="214839"/>
                          </a:moveTo>
                          <a:cubicBezTo>
                            <a:pt x="-24856" y="60213"/>
                            <a:pt x="428844" y="-79883"/>
                            <a:pt x="1029985" y="0"/>
                          </a:cubicBezTo>
                          <a:cubicBezTo>
                            <a:pt x="1264940" y="2165"/>
                            <a:pt x="1383664" y="-21022"/>
                            <a:pt x="1524424" y="0"/>
                          </a:cubicBezTo>
                          <a:cubicBezTo>
                            <a:pt x="1687163" y="6973"/>
                            <a:pt x="1915680" y="3250"/>
                            <a:pt x="2018863" y="0"/>
                          </a:cubicBezTo>
                          <a:cubicBezTo>
                            <a:pt x="2144733" y="18095"/>
                            <a:pt x="2551628" y="-6434"/>
                            <a:pt x="2801726" y="0"/>
                          </a:cubicBezTo>
                          <a:cubicBezTo>
                            <a:pt x="3032439" y="4267"/>
                            <a:pt x="3510699" y="29325"/>
                            <a:pt x="3680730" y="0"/>
                          </a:cubicBezTo>
                          <a:cubicBezTo>
                            <a:pt x="3914222" y="3533"/>
                            <a:pt x="4220040" y="12492"/>
                            <a:pt x="4367451" y="0"/>
                          </a:cubicBezTo>
                          <a:cubicBezTo>
                            <a:pt x="4535518" y="-997"/>
                            <a:pt x="4812789" y="131"/>
                            <a:pt x="4958031" y="0"/>
                          </a:cubicBezTo>
                          <a:cubicBezTo>
                            <a:pt x="5118645" y="-811"/>
                            <a:pt x="5168777" y="3097"/>
                            <a:pt x="5356330" y="0"/>
                          </a:cubicBezTo>
                          <a:cubicBezTo>
                            <a:pt x="5578214" y="-33481"/>
                            <a:pt x="5895976" y="488"/>
                            <a:pt x="6043051" y="0"/>
                          </a:cubicBezTo>
                          <a:cubicBezTo>
                            <a:pt x="6239042" y="9720"/>
                            <a:pt x="6418715" y="-28816"/>
                            <a:pt x="6729773" y="0"/>
                          </a:cubicBezTo>
                          <a:cubicBezTo>
                            <a:pt x="6935949" y="623"/>
                            <a:pt x="7111063" y="-19101"/>
                            <a:pt x="7224213" y="0"/>
                          </a:cubicBezTo>
                          <a:cubicBezTo>
                            <a:pt x="7359565" y="24527"/>
                            <a:pt x="7450212" y="12068"/>
                            <a:pt x="7622511" y="0"/>
                          </a:cubicBezTo>
                          <a:cubicBezTo>
                            <a:pt x="7779610" y="6955"/>
                            <a:pt x="7866396" y="-14448"/>
                            <a:pt x="8020810" y="0"/>
                          </a:cubicBezTo>
                          <a:cubicBezTo>
                            <a:pt x="8191821" y="54447"/>
                            <a:pt x="8616345" y="10573"/>
                            <a:pt x="8899812" y="0"/>
                          </a:cubicBezTo>
                          <a:cubicBezTo>
                            <a:pt x="9102385" y="10035"/>
                            <a:pt x="9318677" y="-29523"/>
                            <a:pt x="9490393" y="0"/>
                          </a:cubicBezTo>
                          <a:cubicBezTo>
                            <a:pt x="9685031" y="10231"/>
                            <a:pt x="9877018" y="-1959"/>
                            <a:pt x="9984832" y="0"/>
                          </a:cubicBezTo>
                          <a:cubicBezTo>
                            <a:pt x="10071199" y="-14441"/>
                            <a:pt x="10404786" y="6663"/>
                            <a:pt x="10644085" y="0"/>
                          </a:cubicBezTo>
                          <a:cubicBezTo>
                            <a:pt x="11273663" y="34159"/>
                            <a:pt x="11580984" y="101771"/>
                            <a:pt x="11674070" y="214839"/>
                          </a:cubicBezTo>
                          <a:cubicBezTo>
                            <a:pt x="11676501" y="259589"/>
                            <a:pt x="11703662" y="345293"/>
                            <a:pt x="11674070" y="375247"/>
                          </a:cubicBezTo>
                          <a:cubicBezTo>
                            <a:pt x="11637184" y="416343"/>
                            <a:pt x="11660631" y="461775"/>
                            <a:pt x="11674070" y="535655"/>
                          </a:cubicBezTo>
                          <a:cubicBezTo>
                            <a:pt x="11695573" y="605795"/>
                            <a:pt x="11666522" y="613036"/>
                            <a:pt x="11674070" y="661691"/>
                          </a:cubicBezTo>
                          <a:cubicBezTo>
                            <a:pt x="11683939" y="710041"/>
                            <a:pt x="11698767" y="749197"/>
                            <a:pt x="11674070" y="813506"/>
                          </a:cubicBezTo>
                          <a:cubicBezTo>
                            <a:pt x="11655596" y="871245"/>
                            <a:pt x="11676069" y="894937"/>
                            <a:pt x="11674070" y="930948"/>
                          </a:cubicBezTo>
                          <a:cubicBezTo>
                            <a:pt x="11668807" y="974341"/>
                            <a:pt x="11669205" y="1018191"/>
                            <a:pt x="11674070" y="1074169"/>
                          </a:cubicBezTo>
                          <a:cubicBezTo>
                            <a:pt x="11798370" y="1202823"/>
                            <a:pt x="11227214" y="1326938"/>
                            <a:pt x="10644085" y="1289009"/>
                          </a:cubicBezTo>
                          <a:cubicBezTo>
                            <a:pt x="10508456" y="1311507"/>
                            <a:pt x="10244864" y="1269688"/>
                            <a:pt x="10053505" y="1289009"/>
                          </a:cubicBezTo>
                          <a:cubicBezTo>
                            <a:pt x="9921376" y="1290606"/>
                            <a:pt x="9842348" y="1302098"/>
                            <a:pt x="9685559" y="1289009"/>
                          </a:cubicBezTo>
                          <a:cubicBezTo>
                            <a:pt x="9528770" y="1275920"/>
                            <a:pt x="9423696" y="1285544"/>
                            <a:pt x="9270642" y="1289009"/>
                          </a:cubicBezTo>
                          <a:cubicBezTo>
                            <a:pt x="9040690" y="1287612"/>
                            <a:pt x="8805330" y="1294818"/>
                            <a:pt x="8680062" y="1289009"/>
                          </a:cubicBezTo>
                          <a:cubicBezTo>
                            <a:pt x="8573451" y="1252846"/>
                            <a:pt x="8087290" y="1304033"/>
                            <a:pt x="7801059" y="1289009"/>
                          </a:cubicBezTo>
                          <a:cubicBezTo>
                            <a:pt x="7646474" y="1293445"/>
                            <a:pt x="7489431" y="1270189"/>
                            <a:pt x="7402760" y="1289009"/>
                          </a:cubicBezTo>
                          <a:cubicBezTo>
                            <a:pt x="7203844" y="1279784"/>
                            <a:pt x="7078903" y="1297633"/>
                            <a:pt x="6908320" y="1289009"/>
                          </a:cubicBezTo>
                          <a:cubicBezTo>
                            <a:pt x="6634246" y="1280724"/>
                            <a:pt x="6449852" y="1312321"/>
                            <a:pt x="6221599" y="1289009"/>
                          </a:cubicBezTo>
                          <a:cubicBezTo>
                            <a:pt x="6003357" y="1260541"/>
                            <a:pt x="5821509" y="1318285"/>
                            <a:pt x="5631019" y="1289009"/>
                          </a:cubicBezTo>
                          <a:cubicBezTo>
                            <a:pt x="5417754" y="1287208"/>
                            <a:pt x="5250575" y="1288014"/>
                            <a:pt x="5136579" y="1289009"/>
                          </a:cubicBezTo>
                          <a:cubicBezTo>
                            <a:pt x="5008873" y="1297101"/>
                            <a:pt x="4611367" y="1268501"/>
                            <a:pt x="4257576" y="1289009"/>
                          </a:cubicBezTo>
                          <a:cubicBezTo>
                            <a:pt x="3952078" y="1283655"/>
                            <a:pt x="3989642" y="1284345"/>
                            <a:pt x="3859278" y="1289009"/>
                          </a:cubicBezTo>
                          <a:cubicBezTo>
                            <a:pt x="3711573" y="1301184"/>
                            <a:pt x="3605857" y="1293022"/>
                            <a:pt x="3364837" y="1289009"/>
                          </a:cubicBezTo>
                          <a:cubicBezTo>
                            <a:pt x="3129223" y="1292147"/>
                            <a:pt x="3139888" y="1289223"/>
                            <a:pt x="2966539" y="1289009"/>
                          </a:cubicBezTo>
                          <a:cubicBezTo>
                            <a:pt x="2808733" y="1269753"/>
                            <a:pt x="2721549" y="1303574"/>
                            <a:pt x="2559451" y="1289009"/>
                          </a:cubicBezTo>
                          <a:cubicBezTo>
                            <a:pt x="2397353" y="1274444"/>
                            <a:pt x="2361375" y="1299162"/>
                            <a:pt x="2183677" y="1289009"/>
                          </a:cubicBezTo>
                          <a:cubicBezTo>
                            <a:pt x="1927523" y="1300561"/>
                            <a:pt x="1760190" y="1310162"/>
                            <a:pt x="1641442" y="1289009"/>
                          </a:cubicBezTo>
                          <a:cubicBezTo>
                            <a:pt x="1522694" y="1267856"/>
                            <a:pt x="1302008" y="1274367"/>
                            <a:pt x="1029985" y="1289009"/>
                          </a:cubicBezTo>
                          <a:cubicBezTo>
                            <a:pt x="388280" y="1298405"/>
                            <a:pt x="-899" y="1228652"/>
                            <a:pt x="0" y="1074169"/>
                          </a:cubicBezTo>
                          <a:cubicBezTo>
                            <a:pt x="-17273" y="1032638"/>
                            <a:pt x="5623" y="973196"/>
                            <a:pt x="0" y="930948"/>
                          </a:cubicBezTo>
                          <a:cubicBezTo>
                            <a:pt x="370" y="896503"/>
                            <a:pt x="22911" y="827212"/>
                            <a:pt x="0" y="796319"/>
                          </a:cubicBezTo>
                          <a:cubicBezTo>
                            <a:pt x="-17649" y="772778"/>
                            <a:pt x="8475" y="712888"/>
                            <a:pt x="0" y="653097"/>
                          </a:cubicBezTo>
                          <a:cubicBezTo>
                            <a:pt x="-15577" y="593051"/>
                            <a:pt x="16606" y="571370"/>
                            <a:pt x="0" y="501282"/>
                          </a:cubicBezTo>
                          <a:cubicBezTo>
                            <a:pt x="-18936" y="432498"/>
                            <a:pt x="4105" y="404337"/>
                            <a:pt x="0" y="375247"/>
                          </a:cubicBezTo>
                          <a:cubicBezTo>
                            <a:pt x="14988" y="343247"/>
                            <a:pt x="-26336" y="286268"/>
                            <a:pt x="0" y="214839"/>
                          </a:cubicBezTo>
                          <a:close/>
                        </a:path>
                        <a:path w="11674071" h="1289009" fill="none" stroke="0" extrusionOk="0">
                          <a:moveTo>
                            <a:pt x="0" y="214839"/>
                          </a:moveTo>
                          <a:cubicBezTo>
                            <a:pt x="92425" y="137583"/>
                            <a:pt x="459223" y="-34684"/>
                            <a:pt x="1029985" y="0"/>
                          </a:cubicBezTo>
                          <a:cubicBezTo>
                            <a:pt x="1227545" y="11979"/>
                            <a:pt x="1394585" y="9481"/>
                            <a:pt x="1620565" y="0"/>
                          </a:cubicBezTo>
                          <a:cubicBezTo>
                            <a:pt x="1835922" y="-1468"/>
                            <a:pt x="2137651" y="-13616"/>
                            <a:pt x="2307286" y="0"/>
                          </a:cubicBezTo>
                          <a:cubicBezTo>
                            <a:pt x="2485902" y="6092"/>
                            <a:pt x="2525665" y="3985"/>
                            <a:pt x="2705585" y="0"/>
                          </a:cubicBezTo>
                          <a:cubicBezTo>
                            <a:pt x="2992051" y="-4999"/>
                            <a:pt x="3207715" y="-29955"/>
                            <a:pt x="3392306" y="0"/>
                          </a:cubicBezTo>
                          <a:cubicBezTo>
                            <a:pt x="3537786" y="39868"/>
                            <a:pt x="3829961" y="33410"/>
                            <a:pt x="4271310" y="0"/>
                          </a:cubicBezTo>
                          <a:cubicBezTo>
                            <a:pt x="4700471" y="-9909"/>
                            <a:pt x="4709276" y="-3950"/>
                            <a:pt x="4958031" y="0"/>
                          </a:cubicBezTo>
                          <a:cubicBezTo>
                            <a:pt x="5076689" y="-18807"/>
                            <a:pt x="5254567" y="983"/>
                            <a:pt x="5365120" y="0"/>
                          </a:cubicBezTo>
                          <a:cubicBezTo>
                            <a:pt x="5475673" y="-983"/>
                            <a:pt x="5573770" y="-10145"/>
                            <a:pt x="5740894" y="0"/>
                          </a:cubicBezTo>
                          <a:cubicBezTo>
                            <a:pt x="5981766" y="7998"/>
                            <a:pt x="6070029" y="2384"/>
                            <a:pt x="6331474" y="0"/>
                          </a:cubicBezTo>
                          <a:cubicBezTo>
                            <a:pt x="6620120" y="26255"/>
                            <a:pt x="6928700" y="12055"/>
                            <a:pt x="7114337" y="0"/>
                          </a:cubicBezTo>
                          <a:cubicBezTo>
                            <a:pt x="7275343" y="-7091"/>
                            <a:pt x="7336400" y="1090"/>
                            <a:pt x="7512636" y="0"/>
                          </a:cubicBezTo>
                          <a:cubicBezTo>
                            <a:pt x="7704434" y="-754"/>
                            <a:pt x="7801635" y="10376"/>
                            <a:pt x="7910934" y="0"/>
                          </a:cubicBezTo>
                          <a:cubicBezTo>
                            <a:pt x="8053889" y="-10595"/>
                            <a:pt x="8549639" y="-10824"/>
                            <a:pt x="8693796" y="0"/>
                          </a:cubicBezTo>
                          <a:cubicBezTo>
                            <a:pt x="8863338" y="24285"/>
                            <a:pt x="9231622" y="3592"/>
                            <a:pt x="9380518" y="0"/>
                          </a:cubicBezTo>
                          <a:cubicBezTo>
                            <a:pt x="9512464" y="-293"/>
                            <a:pt x="9695378" y="-1814"/>
                            <a:pt x="9778816" y="0"/>
                          </a:cubicBezTo>
                          <a:cubicBezTo>
                            <a:pt x="9862710" y="-3898"/>
                            <a:pt x="10393835" y="23914"/>
                            <a:pt x="10644085" y="0"/>
                          </a:cubicBezTo>
                          <a:cubicBezTo>
                            <a:pt x="11250162" y="-11603"/>
                            <a:pt x="11706051" y="98804"/>
                            <a:pt x="11674070" y="214839"/>
                          </a:cubicBezTo>
                          <a:cubicBezTo>
                            <a:pt x="11684543" y="252935"/>
                            <a:pt x="11651885" y="279080"/>
                            <a:pt x="11674070" y="332280"/>
                          </a:cubicBezTo>
                          <a:cubicBezTo>
                            <a:pt x="11697824" y="384177"/>
                            <a:pt x="11668610" y="416427"/>
                            <a:pt x="11674070" y="458316"/>
                          </a:cubicBezTo>
                          <a:cubicBezTo>
                            <a:pt x="11682176" y="490540"/>
                            <a:pt x="11692312" y="551746"/>
                            <a:pt x="11674070" y="610131"/>
                          </a:cubicBezTo>
                          <a:cubicBezTo>
                            <a:pt x="11655341" y="669182"/>
                            <a:pt x="11641544" y="698464"/>
                            <a:pt x="11674070" y="761946"/>
                          </a:cubicBezTo>
                          <a:cubicBezTo>
                            <a:pt x="11705202" y="824169"/>
                            <a:pt x="11675514" y="851196"/>
                            <a:pt x="11674070" y="905168"/>
                          </a:cubicBezTo>
                          <a:cubicBezTo>
                            <a:pt x="11672015" y="962610"/>
                            <a:pt x="11660983" y="1026711"/>
                            <a:pt x="11674070" y="1074169"/>
                          </a:cubicBezTo>
                          <a:cubicBezTo>
                            <a:pt x="11634396" y="1110681"/>
                            <a:pt x="11375476" y="1342729"/>
                            <a:pt x="10644085" y="1289009"/>
                          </a:cubicBezTo>
                          <a:cubicBezTo>
                            <a:pt x="10417187" y="1318013"/>
                            <a:pt x="10135386" y="1312561"/>
                            <a:pt x="9957364" y="1289009"/>
                          </a:cubicBezTo>
                          <a:cubicBezTo>
                            <a:pt x="9682380" y="1306311"/>
                            <a:pt x="9595475" y="1273985"/>
                            <a:pt x="9366784" y="1289009"/>
                          </a:cubicBezTo>
                          <a:cubicBezTo>
                            <a:pt x="9169036" y="1256584"/>
                            <a:pt x="8753648" y="1295343"/>
                            <a:pt x="8487780" y="1289009"/>
                          </a:cubicBezTo>
                          <a:cubicBezTo>
                            <a:pt x="8236723" y="1268232"/>
                            <a:pt x="7964002" y="1256958"/>
                            <a:pt x="7801059" y="1289009"/>
                          </a:cubicBezTo>
                          <a:cubicBezTo>
                            <a:pt x="7646979" y="1293013"/>
                            <a:pt x="7353724" y="1229509"/>
                            <a:pt x="7018196" y="1289009"/>
                          </a:cubicBezTo>
                          <a:cubicBezTo>
                            <a:pt x="6706251" y="1288688"/>
                            <a:pt x="6667890" y="1290670"/>
                            <a:pt x="6523756" y="1289009"/>
                          </a:cubicBezTo>
                          <a:cubicBezTo>
                            <a:pt x="6346397" y="1275328"/>
                            <a:pt x="5954513" y="1281484"/>
                            <a:pt x="5740894" y="1289009"/>
                          </a:cubicBezTo>
                          <a:cubicBezTo>
                            <a:pt x="5554004" y="1269670"/>
                            <a:pt x="5199229" y="1263844"/>
                            <a:pt x="4861891" y="1289009"/>
                          </a:cubicBezTo>
                          <a:cubicBezTo>
                            <a:pt x="4507997" y="1299968"/>
                            <a:pt x="4566111" y="1306727"/>
                            <a:pt x="4367451" y="1289009"/>
                          </a:cubicBezTo>
                          <a:cubicBezTo>
                            <a:pt x="4167428" y="1289021"/>
                            <a:pt x="3886511" y="1280393"/>
                            <a:pt x="3776871" y="1289009"/>
                          </a:cubicBezTo>
                          <a:cubicBezTo>
                            <a:pt x="3622149" y="1300622"/>
                            <a:pt x="3510850" y="1286076"/>
                            <a:pt x="3282432" y="1289009"/>
                          </a:cubicBezTo>
                          <a:cubicBezTo>
                            <a:pt x="3090230" y="1288037"/>
                            <a:pt x="2793373" y="1299869"/>
                            <a:pt x="2595709" y="1289009"/>
                          </a:cubicBezTo>
                          <a:cubicBezTo>
                            <a:pt x="2455781" y="1242993"/>
                            <a:pt x="2045930" y="1344811"/>
                            <a:pt x="1716706" y="1289009"/>
                          </a:cubicBezTo>
                          <a:cubicBezTo>
                            <a:pt x="1411138" y="1284852"/>
                            <a:pt x="1362148" y="1290162"/>
                            <a:pt x="1029985" y="1289009"/>
                          </a:cubicBezTo>
                          <a:cubicBezTo>
                            <a:pt x="520546" y="1291021"/>
                            <a:pt x="5726" y="1166641"/>
                            <a:pt x="0" y="1074169"/>
                          </a:cubicBezTo>
                          <a:cubicBezTo>
                            <a:pt x="2334" y="1031119"/>
                            <a:pt x="-6170" y="994411"/>
                            <a:pt x="0" y="939541"/>
                          </a:cubicBezTo>
                          <a:cubicBezTo>
                            <a:pt x="6089" y="876816"/>
                            <a:pt x="517" y="829872"/>
                            <a:pt x="0" y="804912"/>
                          </a:cubicBezTo>
                          <a:cubicBezTo>
                            <a:pt x="1451" y="768473"/>
                            <a:pt x="-17048" y="727949"/>
                            <a:pt x="0" y="670284"/>
                          </a:cubicBezTo>
                          <a:cubicBezTo>
                            <a:pt x="22315" y="617831"/>
                            <a:pt x="38014" y="575455"/>
                            <a:pt x="0" y="535655"/>
                          </a:cubicBezTo>
                          <a:cubicBezTo>
                            <a:pt x="-29331" y="494841"/>
                            <a:pt x="33123" y="462284"/>
                            <a:pt x="0" y="409620"/>
                          </a:cubicBezTo>
                          <a:cubicBezTo>
                            <a:pt x="-22342" y="369575"/>
                            <a:pt x="-43597" y="284804"/>
                            <a:pt x="0" y="21483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 name="TextBox 12">
              <a:extLst>
                <a:ext uri="{FF2B5EF4-FFF2-40B4-BE49-F238E27FC236}">
                  <a16:creationId xmlns:a16="http://schemas.microsoft.com/office/drawing/2014/main" id="{F277A9EC-3DD6-079C-48F4-BD63BCBF8AC6}"/>
                </a:ext>
              </a:extLst>
            </p:cNvPr>
            <p:cNvSpPr txBox="1"/>
            <p:nvPr/>
          </p:nvSpPr>
          <p:spPr>
            <a:xfrm>
              <a:off x="604290" y="460966"/>
              <a:ext cx="10983419" cy="7232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a:ln w="0"/>
                  <a:solidFill>
                    <a:srgbClr val="C71A29"/>
                  </a:solidFill>
                  <a:latin typeface="Calibri" panose="020F0502020204030204"/>
                  <a:ea typeface="LNTH-LuoLuoNotangYuanTi 1" pitchFamily="2" charset="-128"/>
                  <a:cs typeface="LNTH-LuoLuoNotangYuanTi 1" pitchFamily="2" charset="-128"/>
                </a:rPr>
                <a:t>Đúng</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grpSp>
        <p:nvGrpSpPr>
          <p:cNvPr id="4" name="Group 3">
            <a:extLst>
              <a:ext uri="{FF2B5EF4-FFF2-40B4-BE49-F238E27FC236}">
                <a16:creationId xmlns:a16="http://schemas.microsoft.com/office/drawing/2014/main" id="{12A81238-E52B-AB3C-9F1C-97FA522BB700}"/>
              </a:ext>
            </a:extLst>
          </p:cNvPr>
          <p:cNvGrpSpPr/>
          <p:nvPr/>
        </p:nvGrpSpPr>
        <p:grpSpPr>
          <a:xfrm>
            <a:off x="7303776" y="538546"/>
            <a:ext cx="2518142" cy="1100183"/>
            <a:chOff x="445775" y="208355"/>
            <a:chExt cx="11409527" cy="1146921"/>
          </a:xfrm>
        </p:grpSpPr>
        <p:sp>
          <p:nvSpPr>
            <p:cNvPr id="5" name="Hình chữ nhật: Góc Tròn 12">
              <a:extLst>
                <a:ext uri="{FF2B5EF4-FFF2-40B4-BE49-F238E27FC236}">
                  <a16:creationId xmlns:a16="http://schemas.microsoft.com/office/drawing/2014/main" id="{6D6A4454-0BF7-360F-2E9A-DB3F75D4A80D}"/>
                </a:ext>
              </a:extLst>
            </p:cNvPr>
            <p:cNvSpPr/>
            <p:nvPr/>
          </p:nvSpPr>
          <p:spPr>
            <a:xfrm>
              <a:off x="445775" y="208355"/>
              <a:ext cx="11409527" cy="1146921"/>
            </a:xfrm>
            <a:custGeom>
              <a:avLst/>
              <a:gdLst>
                <a:gd name="connsiteX0" fmla="*/ 0 w 11409527"/>
                <a:gd name="connsiteY0" fmla="*/ 191157 h 1146921"/>
                <a:gd name="connsiteX1" fmla="*/ 1006644 w 11409527"/>
                <a:gd name="connsiteY1" fmla="*/ 0 h 1146921"/>
                <a:gd name="connsiteX2" fmla="*/ 1583841 w 11409527"/>
                <a:gd name="connsiteY2" fmla="*/ 0 h 1146921"/>
                <a:gd name="connsiteX3" fmla="*/ 2255001 w 11409527"/>
                <a:gd name="connsiteY3" fmla="*/ 0 h 1146921"/>
                <a:gd name="connsiteX4" fmla="*/ 2644274 w 11409527"/>
                <a:gd name="connsiteY4" fmla="*/ 0 h 1146921"/>
                <a:gd name="connsiteX5" fmla="*/ 3315433 w 11409527"/>
                <a:gd name="connsiteY5" fmla="*/ 0 h 1146921"/>
                <a:gd name="connsiteX6" fmla="*/ 4174518 w 11409527"/>
                <a:gd name="connsiteY6" fmla="*/ 0 h 1146921"/>
                <a:gd name="connsiteX7" fmla="*/ 4845677 w 11409527"/>
                <a:gd name="connsiteY7" fmla="*/ 0 h 1146921"/>
                <a:gd name="connsiteX8" fmla="*/ 5235890 w 11409527"/>
                <a:gd name="connsiteY8" fmla="*/ 0 h 1146921"/>
                <a:gd name="connsiteX9" fmla="*/ 5610800 w 11409527"/>
                <a:gd name="connsiteY9" fmla="*/ 0 h 1146921"/>
                <a:gd name="connsiteX10" fmla="*/ 6187997 w 11409527"/>
                <a:gd name="connsiteY10" fmla="*/ 0 h 1146921"/>
                <a:gd name="connsiteX11" fmla="*/ 6953120 w 11409527"/>
                <a:gd name="connsiteY11" fmla="*/ 0 h 1146921"/>
                <a:gd name="connsiteX12" fmla="*/ 7342393 w 11409527"/>
                <a:gd name="connsiteY12" fmla="*/ 0 h 1146921"/>
                <a:gd name="connsiteX13" fmla="*/ 7731665 w 11409527"/>
                <a:gd name="connsiteY13" fmla="*/ 0 h 1146921"/>
                <a:gd name="connsiteX14" fmla="*/ 8496787 w 11409527"/>
                <a:gd name="connsiteY14" fmla="*/ 0 h 1146921"/>
                <a:gd name="connsiteX15" fmla="*/ 9167947 w 11409527"/>
                <a:gd name="connsiteY15" fmla="*/ 0 h 1146921"/>
                <a:gd name="connsiteX16" fmla="*/ 9557220 w 11409527"/>
                <a:gd name="connsiteY16" fmla="*/ 0 h 1146921"/>
                <a:gd name="connsiteX17" fmla="*/ 10402881 w 11409527"/>
                <a:gd name="connsiteY17" fmla="*/ 0 h 1146921"/>
                <a:gd name="connsiteX18" fmla="*/ 11409526 w 11409527"/>
                <a:gd name="connsiteY18" fmla="*/ 191157 h 1146921"/>
                <a:gd name="connsiteX19" fmla="*/ 11409526 w 11409527"/>
                <a:gd name="connsiteY19" fmla="*/ 295652 h 1146921"/>
                <a:gd name="connsiteX20" fmla="*/ 11409526 w 11409527"/>
                <a:gd name="connsiteY20" fmla="*/ 407795 h 1146921"/>
                <a:gd name="connsiteX21" fmla="*/ 11409526 w 11409527"/>
                <a:gd name="connsiteY21" fmla="*/ 542876 h 1146921"/>
                <a:gd name="connsiteX22" fmla="*/ 11409526 w 11409527"/>
                <a:gd name="connsiteY22" fmla="*/ 677956 h 1146921"/>
                <a:gd name="connsiteX23" fmla="*/ 11409526 w 11409527"/>
                <a:gd name="connsiteY23" fmla="*/ 805390 h 1146921"/>
                <a:gd name="connsiteX24" fmla="*/ 11409526 w 11409527"/>
                <a:gd name="connsiteY24" fmla="*/ 955762 h 1146921"/>
                <a:gd name="connsiteX25" fmla="*/ 10402881 w 11409527"/>
                <a:gd name="connsiteY25" fmla="*/ 1146921 h 1146921"/>
                <a:gd name="connsiteX26" fmla="*/ 9731721 w 11409527"/>
                <a:gd name="connsiteY26" fmla="*/ 1146921 h 1146921"/>
                <a:gd name="connsiteX27" fmla="*/ 9154525 w 11409527"/>
                <a:gd name="connsiteY27" fmla="*/ 1146921 h 1146921"/>
                <a:gd name="connsiteX28" fmla="*/ 8295439 w 11409527"/>
                <a:gd name="connsiteY28" fmla="*/ 1146921 h 1146921"/>
                <a:gd name="connsiteX29" fmla="*/ 7624280 w 11409527"/>
                <a:gd name="connsiteY29" fmla="*/ 1146921 h 1146921"/>
                <a:gd name="connsiteX30" fmla="*/ 6859157 w 11409527"/>
                <a:gd name="connsiteY30" fmla="*/ 1146921 h 1146921"/>
                <a:gd name="connsiteX31" fmla="*/ 6375922 w 11409527"/>
                <a:gd name="connsiteY31" fmla="*/ 1146921 h 1146921"/>
                <a:gd name="connsiteX32" fmla="*/ 5610800 w 11409527"/>
                <a:gd name="connsiteY32" fmla="*/ 1146921 h 1146921"/>
                <a:gd name="connsiteX33" fmla="*/ 5198440 w 11409527"/>
                <a:gd name="connsiteY33" fmla="*/ 1146921 h 1146921"/>
                <a:gd name="connsiteX34" fmla="*/ 4751716 w 11409527"/>
                <a:gd name="connsiteY34" fmla="*/ 1146921 h 1146921"/>
                <a:gd name="connsiteX35" fmla="*/ 4268480 w 11409527"/>
                <a:gd name="connsiteY35" fmla="*/ 1146921 h 1146921"/>
                <a:gd name="connsiteX36" fmla="*/ 3691284 w 11409527"/>
                <a:gd name="connsiteY36" fmla="*/ 1146921 h 1146921"/>
                <a:gd name="connsiteX37" fmla="*/ 3208049 w 11409527"/>
                <a:gd name="connsiteY37" fmla="*/ 1146921 h 1146921"/>
                <a:gd name="connsiteX38" fmla="*/ 2536888 w 11409527"/>
                <a:gd name="connsiteY38" fmla="*/ 1146921 h 1146921"/>
                <a:gd name="connsiteX39" fmla="*/ 1677804 w 11409527"/>
                <a:gd name="connsiteY39" fmla="*/ 1146921 h 1146921"/>
                <a:gd name="connsiteX40" fmla="*/ 1006644 w 11409527"/>
                <a:gd name="connsiteY40" fmla="*/ 1146921 h 1146921"/>
                <a:gd name="connsiteX41" fmla="*/ 0 w 11409527"/>
                <a:gd name="connsiteY41" fmla="*/ 955762 h 1146921"/>
                <a:gd name="connsiteX42" fmla="*/ 0 w 11409527"/>
                <a:gd name="connsiteY42" fmla="*/ 835975 h 1146921"/>
                <a:gd name="connsiteX43" fmla="*/ 0 w 11409527"/>
                <a:gd name="connsiteY43" fmla="*/ 716186 h 1146921"/>
                <a:gd name="connsiteX44" fmla="*/ 0 w 11409527"/>
                <a:gd name="connsiteY44" fmla="*/ 596398 h 1146921"/>
                <a:gd name="connsiteX45" fmla="*/ 0 w 11409527"/>
                <a:gd name="connsiteY45" fmla="*/ 476609 h 1146921"/>
                <a:gd name="connsiteX46" fmla="*/ 0 w 11409527"/>
                <a:gd name="connsiteY46" fmla="*/ 364467 h 1146921"/>
                <a:gd name="connsiteX47" fmla="*/ 0 w 11409527"/>
                <a:gd name="connsiteY47" fmla="*/ 191157 h 1146921"/>
                <a:gd name="connsiteX0" fmla="*/ 0 w 11409527"/>
                <a:gd name="connsiteY0" fmla="*/ 191157 h 1146921"/>
                <a:gd name="connsiteX1" fmla="*/ 1006644 w 11409527"/>
                <a:gd name="connsiteY1" fmla="*/ 0 h 1146921"/>
                <a:gd name="connsiteX2" fmla="*/ 1489879 w 11409527"/>
                <a:gd name="connsiteY2" fmla="*/ 0 h 1146921"/>
                <a:gd name="connsiteX3" fmla="*/ 1973113 w 11409527"/>
                <a:gd name="connsiteY3" fmla="*/ 0 h 1146921"/>
                <a:gd name="connsiteX4" fmla="*/ 2738236 w 11409527"/>
                <a:gd name="connsiteY4" fmla="*/ 0 h 1146921"/>
                <a:gd name="connsiteX5" fmla="*/ 3597321 w 11409527"/>
                <a:gd name="connsiteY5" fmla="*/ 0 h 1146921"/>
                <a:gd name="connsiteX6" fmla="*/ 4268480 w 11409527"/>
                <a:gd name="connsiteY6" fmla="*/ 0 h 1146921"/>
                <a:gd name="connsiteX7" fmla="*/ 4845677 w 11409527"/>
                <a:gd name="connsiteY7" fmla="*/ 0 h 1146921"/>
                <a:gd name="connsiteX8" fmla="*/ 5234951 w 11409527"/>
                <a:gd name="connsiteY8" fmla="*/ 0 h 1146921"/>
                <a:gd name="connsiteX9" fmla="*/ 5906110 w 11409527"/>
                <a:gd name="connsiteY9" fmla="*/ 0 h 1146921"/>
                <a:gd name="connsiteX10" fmla="*/ 6577270 w 11409527"/>
                <a:gd name="connsiteY10" fmla="*/ 0 h 1146921"/>
                <a:gd name="connsiteX11" fmla="*/ 7060506 w 11409527"/>
                <a:gd name="connsiteY11" fmla="*/ 0 h 1146921"/>
                <a:gd name="connsiteX12" fmla="*/ 7449778 w 11409527"/>
                <a:gd name="connsiteY12" fmla="*/ 0 h 1146921"/>
                <a:gd name="connsiteX13" fmla="*/ 7839051 w 11409527"/>
                <a:gd name="connsiteY13" fmla="*/ 0 h 1146921"/>
                <a:gd name="connsiteX14" fmla="*/ 8698134 w 11409527"/>
                <a:gd name="connsiteY14" fmla="*/ 0 h 1146921"/>
                <a:gd name="connsiteX15" fmla="*/ 9275332 w 11409527"/>
                <a:gd name="connsiteY15" fmla="*/ 0 h 1146921"/>
                <a:gd name="connsiteX16" fmla="*/ 9758567 w 11409527"/>
                <a:gd name="connsiteY16" fmla="*/ 0 h 1146921"/>
                <a:gd name="connsiteX17" fmla="*/ 10402881 w 11409527"/>
                <a:gd name="connsiteY17" fmla="*/ 0 h 1146921"/>
                <a:gd name="connsiteX18" fmla="*/ 11409526 w 11409527"/>
                <a:gd name="connsiteY18" fmla="*/ 191157 h 1146921"/>
                <a:gd name="connsiteX19" fmla="*/ 11409526 w 11409527"/>
                <a:gd name="connsiteY19" fmla="*/ 333883 h 1146921"/>
                <a:gd name="connsiteX20" fmla="*/ 11409526 w 11409527"/>
                <a:gd name="connsiteY20" fmla="*/ 476609 h 1146921"/>
                <a:gd name="connsiteX21" fmla="*/ 11409526 w 11409527"/>
                <a:gd name="connsiteY21" fmla="*/ 588752 h 1146921"/>
                <a:gd name="connsiteX22" fmla="*/ 11409526 w 11409527"/>
                <a:gd name="connsiteY22" fmla="*/ 723832 h 1146921"/>
                <a:gd name="connsiteX23" fmla="*/ 11409526 w 11409527"/>
                <a:gd name="connsiteY23" fmla="*/ 828329 h 1146921"/>
                <a:gd name="connsiteX24" fmla="*/ 11409526 w 11409527"/>
                <a:gd name="connsiteY24" fmla="*/ 955762 h 1146921"/>
                <a:gd name="connsiteX25" fmla="*/ 10402881 w 11409527"/>
                <a:gd name="connsiteY25" fmla="*/ 1146921 h 1146921"/>
                <a:gd name="connsiteX26" fmla="*/ 9825684 w 11409527"/>
                <a:gd name="connsiteY26" fmla="*/ 1146921 h 1146921"/>
                <a:gd name="connsiteX27" fmla="*/ 9466076 w 11409527"/>
                <a:gd name="connsiteY27" fmla="*/ 1146921 h 1146921"/>
                <a:gd name="connsiteX28" fmla="*/ 9060561 w 11409527"/>
                <a:gd name="connsiteY28" fmla="*/ 1146921 h 1146921"/>
                <a:gd name="connsiteX29" fmla="*/ 8483364 w 11409527"/>
                <a:gd name="connsiteY29" fmla="*/ 1146921 h 1146921"/>
                <a:gd name="connsiteX30" fmla="*/ 7624280 w 11409527"/>
                <a:gd name="connsiteY30" fmla="*/ 1146921 h 1146921"/>
                <a:gd name="connsiteX31" fmla="*/ 7235007 w 11409527"/>
                <a:gd name="connsiteY31" fmla="*/ 1146921 h 1146921"/>
                <a:gd name="connsiteX32" fmla="*/ 6751771 w 11409527"/>
                <a:gd name="connsiteY32" fmla="*/ 1146921 h 1146921"/>
                <a:gd name="connsiteX33" fmla="*/ 6080612 w 11409527"/>
                <a:gd name="connsiteY33" fmla="*/ 1146921 h 1146921"/>
                <a:gd name="connsiteX34" fmla="*/ 5503415 w 11409527"/>
                <a:gd name="connsiteY34" fmla="*/ 1146921 h 1146921"/>
                <a:gd name="connsiteX35" fmla="*/ 5020179 w 11409527"/>
                <a:gd name="connsiteY35" fmla="*/ 1146921 h 1146921"/>
                <a:gd name="connsiteX36" fmla="*/ 4161095 w 11409527"/>
                <a:gd name="connsiteY36" fmla="*/ 1146921 h 1146921"/>
                <a:gd name="connsiteX37" fmla="*/ 3771823 w 11409527"/>
                <a:gd name="connsiteY37" fmla="*/ 1146921 h 1146921"/>
                <a:gd name="connsiteX38" fmla="*/ 3288587 w 11409527"/>
                <a:gd name="connsiteY38" fmla="*/ 1146921 h 1146921"/>
                <a:gd name="connsiteX39" fmla="*/ 2899314 w 11409527"/>
                <a:gd name="connsiteY39" fmla="*/ 1146921 h 1146921"/>
                <a:gd name="connsiteX40" fmla="*/ 2501451 w 11409527"/>
                <a:gd name="connsiteY40" fmla="*/ 1146921 h 1146921"/>
                <a:gd name="connsiteX41" fmla="*/ 2134193 w 11409527"/>
                <a:gd name="connsiteY41" fmla="*/ 1146921 h 1146921"/>
                <a:gd name="connsiteX42" fmla="*/ 1604245 w 11409527"/>
                <a:gd name="connsiteY42" fmla="*/ 1146921 h 1146921"/>
                <a:gd name="connsiteX43" fmla="*/ 1006644 w 11409527"/>
                <a:gd name="connsiteY43" fmla="*/ 1146921 h 1146921"/>
                <a:gd name="connsiteX44" fmla="*/ 0 w 11409527"/>
                <a:gd name="connsiteY44" fmla="*/ 955762 h 1146921"/>
                <a:gd name="connsiteX45" fmla="*/ 0 w 11409527"/>
                <a:gd name="connsiteY45" fmla="*/ 828329 h 1146921"/>
                <a:gd name="connsiteX46" fmla="*/ 0 w 11409527"/>
                <a:gd name="connsiteY46" fmla="*/ 708540 h 1146921"/>
                <a:gd name="connsiteX47" fmla="*/ 0 w 11409527"/>
                <a:gd name="connsiteY47" fmla="*/ 581105 h 1146921"/>
                <a:gd name="connsiteX48" fmla="*/ 0 w 11409527"/>
                <a:gd name="connsiteY48" fmla="*/ 446025 h 1146921"/>
                <a:gd name="connsiteX49" fmla="*/ 0 w 11409527"/>
                <a:gd name="connsiteY49" fmla="*/ 333883 h 1146921"/>
                <a:gd name="connsiteX50" fmla="*/ 0 w 11409527"/>
                <a:gd name="connsiteY50" fmla="*/ 191157 h 1146921"/>
                <a:gd name="connsiteX0" fmla="*/ 0 w 11409527"/>
                <a:gd name="connsiteY0" fmla="*/ 191157 h 1146921"/>
                <a:gd name="connsiteX1" fmla="*/ 1006644 w 11409527"/>
                <a:gd name="connsiteY1" fmla="*/ 0 h 1146921"/>
                <a:gd name="connsiteX2" fmla="*/ 1583841 w 11409527"/>
                <a:gd name="connsiteY2" fmla="*/ 0 h 1146921"/>
                <a:gd name="connsiteX3" fmla="*/ 2255001 w 11409527"/>
                <a:gd name="connsiteY3" fmla="*/ 0 h 1146921"/>
                <a:gd name="connsiteX4" fmla="*/ 2644274 w 11409527"/>
                <a:gd name="connsiteY4" fmla="*/ 0 h 1146921"/>
                <a:gd name="connsiteX5" fmla="*/ 3315433 w 11409527"/>
                <a:gd name="connsiteY5" fmla="*/ 0 h 1146921"/>
                <a:gd name="connsiteX6" fmla="*/ 4174518 w 11409527"/>
                <a:gd name="connsiteY6" fmla="*/ 0 h 1146921"/>
                <a:gd name="connsiteX7" fmla="*/ 4845677 w 11409527"/>
                <a:gd name="connsiteY7" fmla="*/ 0 h 1146921"/>
                <a:gd name="connsiteX8" fmla="*/ 5243541 w 11409527"/>
                <a:gd name="connsiteY8" fmla="*/ 0 h 1146921"/>
                <a:gd name="connsiteX9" fmla="*/ 5610800 w 11409527"/>
                <a:gd name="connsiteY9" fmla="*/ 0 h 1146921"/>
                <a:gd name="connsiteX10" fmla="*/ 6187997 w 11409527"/>
                <a:gd name="connsiteY10" fmla="*/ 0 h 1146921"/>
                <a:gd name="connsiteX11" fmla="*/ 6953120 w 11409527"/>
                <a:gd name="connsiteY11" fmla="*/ 0 h 1146921"/>
                <a:gd name="connsiteX12" fmla="*/ 7342393 w 11409527"/>
                <a:gd name="connsiteY12" fmla="*/ 0 h 1146921"/>
                <a:gd name="connsiteX13" fmla="*/ 7731665 w 11409527"/>
                <a:gd name="connsiteY13" fmla="*/ 0 h 1146921"/>
                <a:gd name="connsiteX14" fmla="*/ 8496787 w 11409527"/>
                <a:gd name="connsiteY14" fmla="*/ 0 h 1146921"/>
                <a:gd name="connsiteX15" fmla="*/ 9167947 w 11409527"/>
                <a:gd name="connsiteY15" fmla="*/ 0 h 1146921"/>
                <a:gd name="connsiteX16" fmla="*/ 9557220 w 11409527"/>
                <a:gd name="connsiteY16" fmla="*/ 0 h 1146921"/>
                <a:gd name="connsiteX17" fmla="*/ 10402881 w 11409527"/>
                <a:gd name="connsiteY17" fmla="*/ 0 h 1146921"/>
                <a:gd name="connsiteX18" fmla="*/ 11409526 w 11409527"/>
                <a:gd name="connsiteY18" fmla="*/ 191157 h 1146921"/>
                <a:gd name="connsiteX19" fmla="*/ 11409526 w 11409527"/>
                <a:gd name="connsiteY19" fmla="*/ 295652 h 1146921"/>
                <a:gd name="connsiteX20" fmla="*/ 11409526 w 11409527"/>
                <a:gd name="connsiteY20" fmla="*/ 407795 h 1146921"/>
                <a:gd name="connsiteX21" fmla="*/ 11409526 w 11409527"/>
                <a:gd name="connsiteY21" fmla="*/ 542876 h 1146921"/>
                <a:gd name="connsiteX22" fmla="*/ 11409526 w 11409527"/>
                <a:gd name="connsiteY22" fmla="*/ 677956 h 1146921"/>
                <a:gd name="connsiteX23" fmla="*/ 11409526 w 11409527"/>
                <a:gd name="connsiteY23" fmla="*/ 805390 h 1146921"/>
                <a:gd name="connsiteX24" fmla="*/ 11409526 w 11409527"/>
                <a:gd name="connsiteY24" fmla="*/ 955762 h 1146921"/>
                <a:gd name="connsiteX25" fmla="*/ 10402881 w 11409527"/>
                <a:gd name="connsiteY25" fmla="*/ 1146921 h 1146921"/>
                <a:gd name="connsiteX26" fmla="*/ 9731721 w 11409527"/>
                <a:gd name="connsiteY26" fmla="*/ 1146921 h 1146921"/>
                <a:gd name="connsiteX27" fmla="*/ 9154525 w 11409527"/>
                <a:gd name="connsiteY27" fmla="*/ 1146921 h 1146921"/>
                <a:gd name="connsiteX28" fmla="*/ 8295439 w 11409527"/>
                <a:gd name="connsiteY28" fmla="*/ 1146921 h 1146921"/>
                <a:gd name="connsiteX29" fmla="*/ 7624280 w 11409527"/>
                <a:gd name="connsiteY29" fmla="*/ 1146921 h 1146921"/>
                <a:gd name="connsiteX30" fmla="*/ 6859157 w 11409527"/>
                <a:gd name="connsiteY30" fmla="*/ 1146921 h 1146921"/>
                <a:gd name="connsiteX31" fmla="*/ 6375922 w 11409527"/>
                <a:gd name="connsiteY31" fmla="*/ 1146921 h 1146921"/>
                <a:gd name="connsiteX32" fmla="*/ 5610800 w 11409527"/>
                <a:gd name="connsiteY32" fmla="*/ 1146921 h 1146921"/>
                <a:gd name="connsiteX33" fmla="*/ 4751716 w 11409527"/>
                <a:gd name="connsiteY33" fmla="*/ 1146921 h 1146921"/>
                <a:gd name="connsiteX34" fmla="*/ 4268480 w 11409527"/>
                <a:gd name="connsiteY34" fmla="*/ 1146921 h 1146921"/>
                <a:gd name="connsiteX35" fmla="*/ 3691284 w 11409527"/>
                <a:gd name="connsiteY35" fmla="*/ 1146921 h 1146921"/>
                <a:gd name="connsiteX36" fmla="*/ 3208049 w 11409527"/>
                <a:gd name="connsiteY36" fmla="*/ 1146921 h 1146921"/>
                <a:gd name="connsiteX37" fmla="*/ 2536888 w 11409527"/>
                <a:gd name="connsiteY37" fmla="*/ 1146921 h 1146921"/>
                <a:gd name="connsiteX38" fmla="*/ 1677804 w 11409527"/>
                <a:gd name="connsiteY38" fmla="*/ 1146921 h 1146921"/>
                <a:gd name="connsiteX39" fmla="*/ 1006644 w 11409527"/>
                <a:gd name="connsiteY39" fmla="*/ 1146921 h 1146921"/>
                <a:gd name="connsiteX40" fmla="*/ 0 w 11409527"/>
                <a:gd name="connsiteY40" fmla="*/ 955762 h 1146921"/>
                <a:gd name="connsiteX41" fmla="*/ 0 w 11409527"/>
                <a:gd name="connsiteY41" fmla="*/ 835975 h 1146921"/>
                <a:gd name="connsiteX42" fmla="*/ 0 w 11409527"/>
                <a:gd name="connsiteY42" fmla="*/ 716186 h 1146921"/>
                <a:gd name="connsiteX43" fmla="*/ 0 w 11409527"/>
                <a:gd name="connsiteY43" fmla="*/ 596398 h 1146921"/>
                <a:gd name="connsiteX44" fmla="*/ 0 w 11409527"/>
                <a:gd name="connsiteY44" fmla="*/ 476609 h 1146921"/>
                <a:gd name="connsiteX45" fmla="*/ 0 w 11409527"/>
                <a:gd name="connsiteY45" fmla="*/ 364467 h 1146921"/>
                <a:gd name="connsiteX46" fmla="*/ 0 w 11409527"/>
                <a:gd name="connsiteY46" fmla="*/ 191157 h 114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09527" h="1146921" fill="none" extrusionOk="0">
                  <a:moveTo>
                    <a:pt x="0" y="191157"/>
                  </a:moveTo>
                  <a:cubicBezTo>
                    <a:pt x="-21061" y="31614"/>
                    <a:pt x="355866" y="-97483"/>
                    <a:pt x="1006644" y="0"/>
                  </a:cubicBezTo>
                  <a:cubicBezTo>
                    <a:pt x="1217813" y="-14419"/>
                    <a:pt x="1375779" y="-22484"/>
                    <a:pt x="1583841" y="0"/>
                  </a:cubicBezTo>
                  <a:cubicBezTo>
                    <a:pt x="1828211" y="-6920"/>
                    <a:pt x="2081170" y="-27285"/>
                    <a:pt x="2255001" y="0"/>
                  </a:cubicBezTo>
                  <a:cubicBezTo>
                    <a:pt x="2341023" y="-1337"/>
                    <a:pt x="2497419" y="-15197"/>
                    <a:pt x="2644274" y="0"/>
                  </a:cubicBezTo>
                  <a:cubicBezTo>
                    <a:pt x="2907317" y="-25273"/>
                    <a:pt x="3017894" y="-35689"/>
                    <a:pt x="3315433" y="0"/>
                  </a:cubicBezTo>
                  <a:cubicBezTo>
                    <a:pt x="3440886" y="-2724"/>
                    <a:pt x="3741060" y="-23070"/>
                    <a:pt x="4174518" y="0"/>
                  </a:cubicBezTo>
                  <a:cubicBezTo>
                    <a:pt x="4590039" y="-5892"/>
                    <a:pt x="4602909" y="-3104"/>
                    <a:pt x="4845677" y="0"/>
                  </a:cubicBezTo>
                  <a:cubicBezTo>
                    <a:pt x="4942271" y="-17407"/>
                    <a:pt x="5136326" y="15905"/>
                    <a:pt x="5235890" y="0"/>
                  </a:cubicBezTo>
                  <a:cubicBezTo>
                    <a:pt x="5305952" y="9280"/>
                    <a:pt x="5450524" y="825"/>
                    <a:pt x="5610800" y="0"/>
                  </a:cubicBezTo>
                  <a:cubicBezTo>
                    <a:pt x="5864043" y="-7286"/>
                    <a:pt x="5932747" y="4713"/>
                    <a:pt x="6187997" y="0"/>
                  </a:cubicBezTo>
                  <a:cubicBezTo>
                    <a:pt x="6491109" y="-37065"/>
                    <a:pt x="6805842" y="15840"/>
                    <a:pt x="6953120" y="0"/>
                  </a:cubicBezTo>
                  <a:cubicBezTo>
                    <a:pt x="7111079" y="-9350"/>
                    <a:pt x="7165201" y="6498"/>
                    <a:pt x="7342393" y="0"/>
                  </a:cubicBezTo>
                  <a:cubicBezTo>
                    <a:pt x="7508079" y="13455"/>
                    <a:pt x="7600460" y="7401"/>
                    <a:pt x="7731665" y="0"/>
                  </a:cubicBezTo>
                  <a:cubicBezTo>
                    <a:pt x="7845039" y="17078"/>
                    <a:pt x="8303083" y="13441"/>
                    <a:pt x="8496787" y="0"/>
                  </a:cubicBezTo>
                  <a:cubicBezTo>
                    <a:pt x="8667869" y="-32324"/>
                    <a:pt x="8988764" y="24462"/>
                    <a:pt x="9167947" y="0"/>
                  </a:cubicBezTo>
                  <a:cubicBezTo>
                    <a:pt x="9308577" y="-12778"/>
                    <a:pt x="9488134" y="12254"/>
                    <a:pt x="9557220" y="0"/>
                  </a:cubicBezTo>
                  <a:cubicBezTo>
                    <a:pt x="9621561" y="22585"/>
                    <a:pt x="10166775" y="16094"/>
                    <a:pt x="10402881" y="0"/>
                  </a:cubicBezTo>
                  <a:cubicBezTo>
                    <a:pt x="11026820" y="-10090"/>
                    <a:pt x="11430482" y="103179"/>
                    <a:pt x="11409526" y="191157"/>
                  </a:cubicBezTo>
                  <a:cubicBezTo>
                    <a:pt x="11422126" y="218325"/>
                    <a:pt x="11382903" y="250828"/>
                    <a:pt x="11409526" y="295652"/>
                  </a:cubicBezTo>
                  <a:cubicBezTo>
                    <a:pt x="11429147" y="337641"/>
                    <a:pt x="11398911" y="367595"/>
                    <a:pt x="11409526" y="407795"/>
                  </a:cubicBezTo>
                  <a:cubicBezTo>
                    <a:pt x="11420631" y="441691"/>
                    <a:pt x="11427344" y="484995"/>
                    <a:pt x="11409526" y="542876"/>
                  </a:cubicBezTo>
                  <a:cubicBezTo>
                    <a:pt x="11398276" y="598672"/>
                    <a:pt x="11382823" y="622962"/>
                    <a:pt x="11409526" y="677956"/>
                  </a:cubicBezTo>
                  <a:cubicBezTo>
                    <a:pt x="11447286" y="736991"/>
                    <a:pt x="11403091" y="760971"/>
                    <a:pt x="11409526" y="805390"/>
                  </a:cubicBezTo>
                  <a:cubicBezTo>
                    <a:pt x="11408792" y="853160"/>
                    <a:pt x="11402239" y="907438"/>
                    <a:pt x="11409526" y="955762"/>
                  </a:cubicBezTo>
                  <a:cubicBezTo>
                    <a:pt x="11350180" y="982338"/>
                    <a:pt x="10983678" y="1149075"/>
                    <a:pt x="10402881" y="1146921"/>
                  </a:cubicBezTo>
                  <a:cubicBezTo>
                    <a:pt x="10223772" y="1154692"/>
                    <a:pt x="9947940" y="1118041"/>
                    <a:pt x="9731721" y="1146921"/>
                  </a:cubicBezTo>
                  <a:cubicBezTo>
                    <a:pt x="9454980" y="1163045"/>
                    <a:pt x="9386108" y="1149905"/>
                    <a:pt x="9154525" y="1146921"/>
                  </a:cubicBezTo>
                  <a:cubicBezTo>
                    <a:pt x="8941528" y="1145477"/>
                    <a:pt x="8531661" y="1183691"/>
                    <a:pt x="8295439" y="1146921"/>
                  </a:cubicBezTo>
                  <a:cubicBezTo>
                    <a:pt x="8015409" y="1167163"/>
                    <a:pt x="7822917" y="1171388"/>
                    <a:pt x="7624280" y="1146921"/>
                  </a:cubicBezTo>
                  <a:cubicBezTo>
                    <a:pt x="7392447" y="1111091"/>
                    <a:pt x="7094916" y="1213354"/>
                    <a:pt x="6859157" y="1146921"/>
                  </a:cubicBezTo>
                  <a:cubicBezTo>
                    <a:pt x="6561197" y="1151949"/>
                    <a:pt x="6510760" y="1153180"/>
                    <a:pt x="6375922" y="1146921"/>
                  </a:cubicBezTo>
                  <a:cubicBezTo>
                    <a:pt x="6257964" y="1139421"/>
                    <a:pt x="5802713" y="1083550"/>
                    <a:pt x="5610800" y="1146921"/>
                  </a:cubicBezTo>
                  <a:cubicBezTo>
                    <a:pt x="5525126" y="1132209"/>
                    <a:pt x="5343395" y="1135749"/>
                    <a:pt x="5198440" y="1146921"/>
                  </a:cubicBezTo>
                  <a:cubicBezTo>
                    <a:pt x="5053485" y="1158093"/>
                    <a:pt x="4885949" y="1139606"/>
                    <a:pt x="4751716" y="1146921"/>
                  </a:cubicBezTo>
                  <a:cubicBezTo>
                    <a:pt x="4620323" y="1149623"/>
                    <a:pt x="4422372" y="1165966"/>
                    <a:pt x="4268480" y="1146921"/>
                  </a:cubicBezTo>
                  <a:cubicBezTo>
                    <a:pt x="4102291" y="1132562"/>
                    <a:pt x="3833709" y="1097239"/>
                    <a:pt x="3691284" y="1146921"/>
                  </a:cubicBezTo>
                  <a:cubicBezTo>
                    <a:pt x="3558773" y="1158894"/>
                    <a:pt x="3335744" y="1151725"/>
                    <a:pt x="3208049" y="1146921"/>
                  </a:cubicBezTo>
                  <a:cubicBezTo>
                    <a:pt x="2987886" y="1085545"/>
                    <a:pt x="2723144" y="1152906"/>
                    <a:pt x="2536888" y="1146921"/>
                  </a:cubicBezTo>
                  <a:cubicBezTo>
                    <a:pt x="2386877" y="1094429"/>
                    <a:pt x="1889131" y="1222272"/>
                    <a:pt x="1677804" y="1146921"/>
                  </a:cubicBezTo>
                  <a:cubicBezTo>
                    <a:pt x="1375255" y="1170322"/>
                    <a:pt x="1173870" y="1158211"/>
                    <a:pt x="1006644" y="1146921"/>
                  </a:cubicBezTo>
                  <a:cubicBezTo>
                    <a:pt x="526378" y="1133864"/>
                    <a:pt x="-13270" y="1041579"/>
                    <a:pt x="0" y="955762"/>
                  </a:cubicBezTo>
                  <a:cubicBezTo>
                    <a:pt x="-1208" y="919487"/>
                    <a:pt x="-13863" y="892015"/>
                    <a:pt x="0" y="835975"/>
                  </a:cubicBezTo>
                  <a:cubicBezTo>
                    <a:pt x="8683" y="779669"/>
                    <a:pt x="-234" y="735670"/>
                    <a:pt x="0" y="716186"/>
                  </a:cubicBezTo>
                  <a:cubicBezTo>
                    <a:pt x="-3284" y="689373"/>
                    <a:pt x="-21707" y="656124"/>
                    <a:pt x="0" y="596398"/>
                  </a:cubicBezTo>
                  <a:cubicBezTo>
                    <a:pt x="22472" y="552752"/>
                    <a:pt x="41246" y="508427"/>
                    <a:pt x="0" y="476609"/>
                  </a:cubicBezTo>
                  <a:cubicBezTo>
                    <a:pt x="-49259" y="427975"/>
                    <a:pt x="28973" y="417021"/>
                    <a:pt x="0" y="364467"/>
                  </a:cubicBezTo>
                  <a:cubicBezTo>
                    <a:pt x="-15049" y="313607"/>
                    <a:pt x="-22959" y="243274"/>
                    <a:pt x="0" y="191157"/>
                  </a:cubicBezTo>
                  <a:close/>
                </a:path>
                <a:path w="11409527" h="1146921" stroke="0" extrusionOk="0">
                  <a:moveTo>
                    <a:pt x="0" y="191157"/>
                  </a:moveTo>
                  <a:cubicBezTo>
                    <a:pt x="58749" y="89895"/>
                    <a:pt x="445566" y="11553"/>
                    <a:pt x="1006644" y="0"/>
                  </a:cubicBezTo>
                  <a:cubicBezTo>
                    <a:pt x="1252512" y="14158"/>
                    <a:pt x="1337388" y="-33795"/>
                    <a:pt x="1489879" y="0"/>
                  </a:cubicBezTo>
                  <a:cubicBezTo>
                    <a:pt x="1647692" y="8534"/>
                    <a:pt x="1888836" y="12186"/>
                    <a:pt x="1973113" y="0"/>
                  </a:cubicBezTo>
                  <a:cubicBezTo>
                    <a:pt x="2124237" y="27346"/>
                    <a:pt x="2542550" y="7174"/>
                    <a:pt x="2738236" y="0"/>
                  </a:cubicBezTo>
                  <a:cubicBezTo>
                    <a:pt x="2932430" y="6105"/>
                    <a:pt x="3470096" y="31310"/>
                    <a:pt x="3597321" y="0"/>
                  </a:cubicBezTo>
                  <a:cubicBezTo>
                    <a:pt x="3817975" y="167"/>
                    <a:pt x="4094373" y="22791"/>
                    <a:pt x="4268480" y="0"/>
                  </a:cubicBezTo>
                  <a:cubicBezTo>
                    <a:pt x="4466230" y="-21591"/>
                    <a:pt x="4710379" y="14050"/>
                    <a:pt x="4845677" y="0"/>
                  </a:cubicBezTo>
                  <a:cubicBezTo>
                    <a:pt x="5001095" y="-2043"/>
                    <a:pt x="5041323" y="1878"/>
                    <a:pt x="5234951" y="0"/>
                  </a:cubicBezTo>
                  <a:cubicBezTo>
                    <a:pt x="5441830" y="-5562"/>
                    <a:pt x="5762023" y="11187"/>
                    <a:pt x="5906110" y="0"/>
                  </a:cubicBezTo>
                  <a:cubicBezTo>
                    <a:pt x="6092049" y="16300"/>
                    <a:pt x="6308793" y="-28957"/>
                    <a:pt x="6577270" y="0"/>
                  </a:cubicBezTo>
                  <a:cubicBezTo>
                    <a:pt x="6786733" y="-2737"/>
                    <a:pt x="6951092" y="-13058"/>
                    <a:pt x="7060506" y="0"/>
                  </a:cubicBezTo>
                  <a:cubicBezTo>
                    <a:pt x="7183484" y="36015"/>
                    <a:pt x="7283908" y="11459"/>
                    <a:pt x="7449778" y="0"/>
                  </a:cubicBezTo>
                  <a:cubicBezTo>
                    <a:pt x="7605815" y="6231"/>
                    <a:pt x="7688157" y="-10767"/>
                    <a:pt x="7839051" y="0"/>
                  </a:cubicBezTo>
                  <a:cubicBezTo>
                    <a:pt x="8019676" y="63010"/>
                    <a:pt x="8439626" y="16735"/>
                    <a:pt x="8698134" y="0"/>
                  </a:cubicBezTo>
                  <a:cubicBezTo>
                    <a:pt x="8899570" y="-17241"/>
                    <a:pt x="9081138" y="-40480"/>
                    <a:pt x="9275332" y="0"/>
                  </a:cubicBezTo>
                  <a:cubicBezTo>
                    <a:pt x="9484772" y="16633"/>
                    <a:pt x="9648255" y="21690"/>
                    <a:pt x="9758567" y="0"/>
                  </a:cubicBezTo>
                  <a:cubicBezTo>
                    <a:pt x="9792525" y="419"/>
                    <a:pt x="10196042" y="1762"/>
                    <a:pt x="10402881" y="0"/>
                  </a:cubicBezTo>
                  <a:cubicBezTo>
                    <a:pt x="11013933" y="35604"/>
                    <a:pt x="11320018" y="98139"/>
                    <a:pt x="11409526" y="191157"/>
                  </a:cubicBezTo>
                  <a:cubicBezTo>
                    <a:pt x="11414311" y="229940"/>
                    <a:pt x="11434512" y="308509"/>
                    <a:pt x="11409526" y="333883"/>
                  </a:cubicBezTo>
                  <a:cubicBezTo>
                    <a:pt x="11375193" y="369252"/>
                    <a:pt x="11395983" y="412653"/>
                    <a:pt x="11409526" y="476609"/>
                  </a:cubicBezTo>
                  <a:cubicBezTo>
                    <a:pt x="11430516" y="537173"/>
                    <a:pt x="11406064" y="545290"/>
                    <a:pt x="11409526" y="588752"/>
                  </a:cubicBezTo>
                  <a:cubicBezTo>
                    <a:pt x="11419206" y="630110"/>
                    <a:pt x="11431092" y="675518"/>
                    <a:pt x="11409526" y="723832"/>
                  </a:cubicBezTo>
                  <a:cubicBezTo>
                    <a:pt x="11394814" y="776954"/>
                    <a:pt x="11415520" y="800120"/>
                    <a:pt x="11409526" y="828329"/>
                  </a:cubicBezTo>
                  <a:cubicBezTo>
                    <a:pt x="11409647" y="869847"/>
                    <a:pt x="11412457" y="905160"/>
                    <a:pt x="11409526" y="955762"/>
                  </a:cubicBezTo>
                  <a:cubicBezTo>
                    <a:pt x="11512300" y="1086315"/>
                    <a:pt x="10913091" y="1111777"/>
                    <a:pt x="10402881" y="1146921"/>
                  </a:cubicBezTo>
                  <a:cubicBezTo>
                    <a:pt x="10261687" y="1166674"/>
                    <a:pt x="10031831" y="1133777"/>
                    <a:pt x="9825684" y="1146921"/>
                  </a:cubicBezTo>
                  <a:cubicBezTo>
                    <a:pt x="9705760" y="1153711"/>
                    <a:pt x="9611698" y="1144157"/>
                    <a:pt x="9466076" y="1146921"/>
                  </a:cubicBezTo>
                  <a:cubicBezTo>
                    <a:pt x="9310061" y="1119452"/>
                    <a:pt x="9197270" y="1138214"/>
                    <a:pt x="9060561" y="1146921"/>
                  </a:cubicBezTo>
                  <a:cubicBezTo>
                    <a:pt x="8833498" y="1150574"/>
                    <a:pt x="8620282" y="1144237"/>
                    <a:pt x="8483364" y="1146921"/>
                  </a:cubicBezTo>
                  <a:cubicBezTo>
                    <a:pt x="8338034" y="1080560"/>
                    <a:pt x="7931900" y="1157462"/>
                    <a:pt x="7624280" y="1146921"/>
                  </a:cubicBezTo>
                  <a:cubicBezTo>
                    <a:pt x="7489126" y="1153183"/>
                    <a:pt x="7321450" y="1125664"/>
                    <a:pt x="7235007" y="1146921"/>
                  </a:cubicBezTo>
                  <a:cubicBezTo>
                    <a:pt x="7035500" y="1142276"/>
                    <a:pt x="6916449" y="1159641"/>
                    <a:pt x="6751771" y="1146921"/>
                  </a:cubicBezTo>
                  <a:cubicBezTo>
                    <a:pt x="6458468" y="1148100"/>
                    <a:pt x="6305795" y="1157711"/>
                    <a:pt x="6080612" y="1146921"/>
                  </a:cubicBezTo>
                  <a:cubicBezTo>
                    <a:pt x="5842079" y="1159788"/>
                    <a:pt x="5661706" y="1182901"/>
                    <a:pt x="5503415" y="1146921"/>
                  </a:cubicBezTo>
                  <a:cubicBezTo>
                    <a:pt x="5402281" y="1162877"/>
                    <a:pt x="5140607" y="1137371"/>
                    <a:pt x="5020179" y="1146921"/>
                  </a:cubicBezTo>
                  <a:cubicBezTo>
                    <a:pt x="4861442" y="1177616"/>
                    <a:pt x="4544220" y="1188851"/>
                    <a:pt x="4161095" y="1146921"/>
                  </a:cubicBezTo>
                  <a:cubicBezTo>
                    <a:pt x="3862513" y="1141180"/>
                    <a:pt x="3901815" y="1142464"/>
                    <a:pt x="3771823" y="1146921"/>
                  </a:cubicBezTo>
                  <a:cubicBezTo>
                    <a:pt x="3628171" y="1150060"/>
                    <a:pt x="3522474" y="1140020"/>
                    <a:pt x="3288587" y="1146921"/>
                  </a:cubicBezTo>
                  <a:cubicBezTo>
                    <a:pt x="3057870" y="1150442"/>
                    <a:pt x="3071241" y="1147605"/>
                    <a:pt x="2899314" y="1146921"/>
                  </a:cubicBezTo>
                  <a:cubicBezTo>
                    <a:pt x="2737369" y="1113185"/>
                    <a:pt x="2647737" y="1167712"/>
                    <a:pt x="2501451" y="1146921"/>
                  </a:cubicBezTo>
                  <a:cubicBezTo>
                    <a:pt x="2344764" y="1134527"/>
                    <a:pt x="2307873" y="1153617"/>
                    <a:pt x="2134193" y="1146921"/>
                  </a:cubicBezTo>
                  <a:cubicBezTo>
                    <a:pt x="1893638" y="1162281"/>
                    <a:pt x="1711960" y="1168570"/>
                    <a:pt x="1604245" y="1146921"/>
                  </a:cubicBezTo>
                  <a:cubicBezTo>
                    <a:pt x="1455149" y="1118618"/>
                    <a:pt x="1268462" y="1137950"/>
                    <a:pt x="1006644" y="1146921"/>
                  </a:cubicBezTo>
                  <a:cubicBezTo>
                    <a:pt x="379539" y="1147388"/>
                    <a:pt x="-10752" y="1072232"/>
                    <a:pt x="0" y="955762"/>
                  </a:cubicBezTo>
                  <a:cubicBezTo>
                    <a:pt x="-19253" y="922306"/>
                    <a:pt x="12304" y="859974"/>
                    <a:pt x="0" y="828329"/>
                  </a:cubicBezTo>
                  <a:cubicBezTo>
                    <a:pt x="-730" y="801509"/>
                    <a:pt x="25765" y="734065"/>
                    <a:pt x="0" y="708540"/>
                  </a:cubicBezTo>
                  <a:cubicBezTo>
                    <a:pt x="-19659" y="674534"/>
                    <a:pt x="9161" y="640668"/>
                    <a:pt x="0" y="581105"/>
                  </a:cubicBezTo>
                  <a:cubicBezTo>
                    <a:pt x="-13648" y="536651"/>
                    <a:pt x="16066" y="501962"/>
                    <a:pt x="0" y="446025"/>
                  </a:cubicBezTo>
                  <a:cubicBezTo>
                    <a:pt x="-16134" y="389570"/>
                    <a:pt x="3275" y="353946"/>
                    <a:pt x="0" y="333883"/>
                  </a:cubicBezTo>
                  <a:cubicBezTo>
                    <a:pt x="6861" y="303076"/>
                    <a:pt x="-29063" y="240711"/>
                    <a:pt x="0" y="191157"/>
                  </a:cubicBezTo>
                  <a:close/>
                </a:path>
                <a:path w="11409527" h="1146921" fill="none" stroke="0" extrusionOk="0">
                  <a:moveTo>
                    <a:pt x="0" y="191157"/>
                  </a:moveTo>
                  <a:cubicBezTo>
                    <a:pt x="98220" y="187727"/>
                    <a:pt x="445977" y="-19056"/>
                    <a:pt x="1006644" y="0"/>
                  </a:cubicBezTo>
                  <a:cubicBezTo>
                    <a:pt x="1171154" y="23481"/>
                    <a:pt x="1358135" y="859"/>
                    <a:pt x="1583841" y="0"/>
                  </a:cubicBezTo>
                  <a:cubicBezTo>
                    <a:pt x="1790829" y="22501"/>
                    <a:pt x="2074527" y="-48126"/>
                    <a:pt x="2255001" y="0"/>
                  </a:cubicBezTo>
                  <a:cubicBezTo>
                    <a:pt x="2435296" y="3898"/>
                    <a:pt x="2461744" y="5067"/>
                    <a:pt x="2644274" y="0"/>
                  </a:cubicBezTo>
                  <a:cubicBezTo>
                    <a:pt x="2929553" y="-3413"/>
                    <a:pt x="3138016" y="-46036"/>
                    <a:pt x="3315433" y="0"/>
                  </a:cubicBezTo>
                  <a:cubicBezTo>
                    <a:pt x="3473212" y="20179"/>
                    <a:pt x="3804471" y="65710"/>
                    <a:pt x="4174518" y="0"/>
                  </a:cubicBezTo>
                  <a:cubicBezTo>
                    <a:pt x="4594088" y="-8033"/>
                    <a:pt x="4604082" y="-3113"/>
                    <a:pt x="4845677" y="0"/>
                  </a:cubicBezTo>
                  <a:cubicBezTo>
                    <a:pt x="4976882" y="-22056"/>
                    <a:pt x="5111917" y="-2188"/>
                    <a:pt x="5243541" y="0"/>
                  </a:cubicBezTo>
                  <a:cubicBezTo>
                    <a:pt x="5357912" y="8137"/>
                    <a:pt x="5454070" y="-30839"/>
                    <a:pt x="5610800" y="0"/>
                  </a:cubicBezTo>
                  <a:cubicBezTo>
                    <a:pt x="5865146" y="8805"/>
                    <a:pt x="5935491" y="294"/>
                    <a:pt x="6187997" y="0"/>
                  </a:cubicBezTo>
                  <a:cubicBezTo>
                    <a:pt x="6477692" y="21960"/>
                    <a:pt x="6778064" y="-21825"/>
                    <a:pt x="6953120" y="0"/>
                  </a:cubicBezTo>
                  <a:cubicBezTo>
                    <a:pt x="7114381" y="3965"/>
                    <a:pt x="7165601" y="-4348"/>
                    <a:pt x="7342393" y="0"/>
                  </a:cubicBezTo>
                  <a:cubicBezTo>
                    <a:pt x="7531006" y="2094"/>
                    <a:pt x="7627212" y="10135"/>
                    <a:pt x="7731665" y="0"/>
                  </a:cubicBezTo>
                  <a:cubicBezTo>
                    <a:pt x="7867505" y="1705"/>
                    <a:pt x="8357861" y="-13426"/>
                    <a:pt x="8496787" y="0"/>
                  </a:cubicBezTo>
                  <a:cubicBezTo>
                    <a:pt x="8668891" y="2188"/>
                    <a:pt x="9026703" y="4788"/>
                    <a:pt x="9167947" y="0"/>
                  </a:cubicBezTo>
                  <a:cubicBezTo>
                    <a:pt x="9310058" y="288"/>
                    <a:pt x="9421627" y="-12984"/>
                    <a:pt x="9557220" y="0"/>
                  </a:cubicBezTo>
                  <a:cubicBezTo>
                    <a:pt x="9652828" y="-5541"/>
                    <a:pt x="10171248" y="29222"/>
                    <a:pt x="10402881" y="0"/>
                  </a:cubicBezTo>
                  <a:cubicBezTo>
                    <a:pt x="10987495" y="-7373"/>
                    <a:pt x="11452851" y="105642"/>
                    <a:pt x="11409526" y="191157"/>
                  </a:cubicBezTo>
                  <a:cubicBezTo>
                    <a:pt x="11417711" y="221191"/>
                    <a:pt x="11387489" y="244202"/>
                    <a:pt x="11409526" y="295652"/>
                  </a:cubicBezTo>
                  <a:cubicBezTo>
                    <a:pt x="11430784" y="343424"/>
                    <a:pt x="11406191" y="369249"/>
                    <a:pt x="11409526" y="407795"/>
                  </a:cubicBezTo>
                  <a:cubicBezTo>
                    <a:pt x="11419882" y="436189"/>
                    <a:pt x="11432070" y="490380"/>
                    <a:pt x="11409526" y="542876"/>
                  </a:cubicBezTo>
                  <a:cubicBezTo>
                    <a:pt x="11389381" y="594640"/>
                    <a:pt x="11377717" y="619974"/>
                    <a:pt x="11409526" y="677956"/>
                  </a:cubicBezTo>
                  <a:cubicBezTo>
                    <a:pt x="11434070" y="739292"/>
                    <a:pt x="11415352" y="763199"/>
                    <a:pt x="11409526" y="805390"/>
                  </a:cubicBezTo>
                  <a:cubicBezTo>
                    <a:pt x="11413972" y="858569"/>
                    <a:pt x="11399482" y="909807"/>
                    <a:pt x="11409526" y="955762"/>
                  </a:cubicBezTo>
                  <a:cubicBezTo>
                    <a:pt x="11420830" y="999192"/>
                    <a:pt x="11103235" y="1196657"/>
                    <a:pt x="10402881" y="1146921"/>
                  </a:cubicBezTo>
                  <a:cubicBezTo>
                    <a:pt x="10175147" y="1168756"/>
                    <a:pt x="9902326" y="1178300"/>
                    <a:pt x="9731721" y="1146921"/>
                  </a:cubicBezTo>
                  <a:cubicBezTo>
                    <a:pt x="9446177" y="1171545"/>
                    <a:pt x="9374171" y="1138379"/>
                    <a:pt x="9154525" y="1146921"/>
                  </a:cubicBezTo>
                  <a:cubicBezTo>
                    <a:pt x="8946051" y="1096364"/>
                    <a:pt x="8499522" y="1146584"/>
                    <a:pt x="8295439" y="1146921"/>
                  </a:cubicBezTo>
                  <a:cubicBezTo>
                    <a:pt x="8011909" y="1141691"/>
                    <a:pt x="7767768" y="1103041"/>
                    <a:pt x="7624280" y="1146921"/>
                  </a:cubicBezTo>
                  <a:cubicBezTo>
                    <a:pt x="7507163" y="1163442"/>
                    <a:pt x="7137651" y="1103733"/>
                    <a:pt x="6859157" y="1146921"/>
                  </a:cubicBezTo>
                  <a:cubicBezTo>
                    <a:pt x="6693143" y="1150210"/>
                    <a:pt x="6481853" y="1135047"/>
                    <a:pt x="6375922" y="1146921"/>
                  </a:cubicBezTo>
                  <a:cubicBezTo>
                    <a:pt x="6179315" y="1136852"/>
                    <a:pt x="5813926" y="1112792"/>
                    <a:pt x="5610800" y="1146921"/>
                  </a:cubicBezTo>
                  <a:cubicBezTo>
                    <a:pt x="5450013" y="1134225"/>
                    <a:pt x="5010527" y="1094905"/>
                    <a:pt x="4751716" y="1146921"/>
                  </a:cubicBezTo>
                  <a:cubicBezTo>
                    <a:pt x="4398495" y="1152522"/>
                    <a:pt x="4466809" y="1152881"/>
                    <a:pt x="4268480" y="1146921"/>
                  </a:cubicBezTo>
                  <a:cubicBezTo>
                    <a:pt x="4069956" y="1170215"/>
                    <a:pt x="3793753" y="1141125"/>
                    <a:pt x="3691284" y="1146921"/>
                  </a:cubicBezTo>
                  <a:cubicBezTo>
                    <a:pt x="3533497" y="1146225"/>
                    <a:pt x="3417033" y="1157116"/>
                    <a:pt x="3208049" y="1146921"/>
                  </a:cubicBezTo>
                  <a:cubicBezTo>
                    <a:pt x="3015799" y="1167372"/>
                    <a:pt x="2737986" y="1167163"/>
                    <a:pt x="2536888" y="1146921"/>
                  </a:cubicBezTo>
                  <a:cubicBezTo>
                    <a:pt x="2361465" y="1045193"/>
                    <a:pt x="1994145" y="1144299"/>
                    <a:pt x="1677804" y="1146921"/>
                  </a:cubicBezTo>
                  <a:cubicBezTo>
                    <a:pt x="1379463" y="1145813"/>
                    <a:pt x="1331990" y="1145959"/>
                    <a:pt x="1006644" y="1146921"/>
                  </a:cubicBezTo>
                  <a:cubicBezTo>
                    <a:pt x="527716" y="1147324"/>
                    <a:pt x="-12636" y="1031055"/>
                    <a:pt x="0" y="955762"/>
                  </a:cubicBezTo>
                  <a:cubicBezTo>
                    <a:pt x="2981" y="918155"/>
                    <a:pt x="-11836" y="888055"/>
                    <a:pt x="0" y="835975"/>
                  </a:cubicBezTo>
                  <a:cubicBezTo>
                    <a:pt x="4870" y="779050"/>
                    <a:pt x="-964" y="735501"/>
                    <a:pt x="0" y="716186"/>
                  </a:cubicBezTo>
                  <a:cubicBezTo>
                    <a:pt x="7470" y="675948"/>
                    <a:pt x="-16723" y="652900"/>
                    <a:pt x="0" y="596398"/>
                  </a:cubicBezTo>
                  <a:cubicBezTo>
                    <a:pt x="11978" y="550720"/>
                    <a:pt x="36025" y="510318"/>
                    <a:pt x="0" y="476609"/>
                  </a:cubicBezTo>
                  <a:cubicBezTo>
                    <a:pt x="-31808" y="440014"/>
                    <a:pt x="35805" y="413562"/>
                    <a:pt x="0" y="364467"/>
                  </a:cubicBezTo>
                  <a:cubicBezTo>
                    <a:pt x="-10848" y="332012"/>
                    <a:pt x="-43798" y="249475"/>
                    <a:pt x="0" y="191157"/>
                  </a:cubicBezTo>
                  <a:close/>
                </a:path>
                <a:path w="11409527" h="1146921" fill="none" stroke="0" extrusionOk="0">
                  <a:moveTo>
                    <a:pt x="0" y="191157"/>
                  </a:moveTo>
                  <a:cubicBezTo>
                    <a:pt x="7425" y="86987"/>
                    <a:pt x="348689" y="-132050"/>
                    <a:pt x="1006644" y="0"/>
                  </a:cubicBezTo>
                  <a:cubicBezTo>
                    <a:pt x="1190669" y="-23652"/>
                    <a:pt x="1355253" y="4617"/>
                    <a:pt x="1583841" y="0"/>
                  </a:cubicBezTo>
                  <a:cubicBezTo>
                    <a:pt x="1809407" y="5711"/>
                    <a:pt x="2087670" y="-2745"/>
                    <a:pt x="2255001" y="0"/>
                  </a:cubicBezTo>
                  <a:cubicBezTo>
                    <a:pt x="2438377" y="-18530"/>
                    <a:pt x="2522339" y="-8673"/>
                    <a:pt x="2644274" y="0"/>
                  </a:cubicBezTo>
                  <a:cubicBezTo>
                    <a:pt x="2883886" y="-17812"/>
                    <a:pt x="2998867" y="4467"/>
                    <a:pt x="3315433" y="0"/>
                  </a:cubicBezTo>
                  <a:cubicBezTo>
                    <a:pt x="3467057" y="46253"/>
                    <a:pt x="3745417" y="17994"/>
                    <a:pt x="4174518" y="0"/>
                  </a:cubicBezTo>
                  <a:cubicBezTo>
                    <a:pt x="4591872" y="-9260"/>
                    <a:pt x="4602372" y="-1809"/>
                    <a:pt x="4845677" y="0"/>
                  </a:cubicBezTo>
                  <a:cubicBezTo>
                    <a:pt x="4956247" y="-12891"/>
                    <a:pt x="5166898" y="21755"/>
                    <a:pt x="5235890" y="0"/>
                  </a:cubicBezTo>
                  <a:cubicBezTo>
                    <a:pt x="5320407" y="21124"/>
                    <a:pt x="5446481" y="1734"/>
                    <a:pt x="5610800" y="0"/>
                  </a:cubicBezTo>
                  <a:cubicBezTo>
                    <a:pt x="5852356" y="5668"/>
                    <a:pt x="5948059" y="-785"/>
                    <a:pt x="6187997" y="0"/>
                  </a:cubicBezTo>
                  <a:cubicBezTo>
                    <a:pt x="6483625" y="11674"/>
                    <a:pt x="6757926" y="22626"/>
                    <a:pt x="6953120" y="0"/>
                  </a:cubicBezTo>
                  <a:cubicBezTo>
                    <a:pt x="7110151" y="-13506"/>
                    <a:pt x="7176209" y="2133"/>
                    <a:pt x="7342393" y="0"/>
                  </a:cubicBezTo>
                  <a:cubicBezTo>
                    <a:pt x="7512821" y="-3610"/>
                    <a:pt x="7627617" y="12828"/>
                    <a:pt x="7731665" y="0"/>
                  </a:cubicBezTo>
                  <a:cubicBezTo>
                    <a:pt x="7863859" y="14580"/>
                    <a:pt x="8336453" y="-2715"/>
                    <a:pt x="8496787" y="0"/>
                  </a:cubicBezTo>
                  <a:cubicBezTo>
                    <a:pt x="8655455" y="19113"/>
                    <a:pt x="9002231" y="15548"/>
                    <a:pt x="9167947" y="0"/>
                  </a:cubicBezTo>
                  <a:cubicBezTo>
                    <a:pt x="9310045" y="-18075"/>
                    <a:pt x="9454379" y="10367"/>
                    <a:pt x="9557220" y="0"/>
                  </a:cubicBezTo>
                  <a:cubicBezTo>
                    <a:pt x="9601577" y="12108"/>
                    <a:pt x="10177002" y="808"/>
                    <a:pt x="10402881" y="0"/>
                  </a:cubicBezTo>
                  <a:cubicBezTo>
                    <a:pt x="11030573" y="-14613"/>
                    <a:pt x="11450328" y="104787"/>
                    <a:pt x="11409526" y="191157"/>
                  </a:cubicBezTo>
                  <a:cubicBezTo>
                    <a:pt x="11425663" y="228574"/>
                    <a:pt x="11382720" y="255371"/>
                    <a:pt x="11409526" y="295652"/>
                  </a:cubicBezTo>
                  <a:cubicBezTo>
                    <a:pt x="11428728" y="334717"/>
                    <a:pt x="11403416" y="368607"/>
                    <a:pt x="11409526" y="407795"/>
                  </a:cubicBezTo>
                  <a:cubicBezTo>
                    <a:pt x="11422973" y="439240"/>
                    <a:pt x="11420522" y="485319"/>
                    <a:pt x="11409526" y="542876"/>
                  </a:cubicBezTo>
                  <a:cubicBezTo>
                    <a:pt x="11392824" y="592394"/>
                    <a:pt x="11383705" y="619554"/>
                    <a:pt x="11409526" y="677956"/>
                  </a:cubicBezTo>
                  <a:cubicBezTo>
                    <a:pt x="11440336" y="741678"/>
                    <a:pt x="11409299" y="755139"/>
                    <a:pt x="11409526" y="805390"/>
                  </a:cubicBezTo>
                  <a:cubicBezTo>
                    <a:pt x="11409774" y="853545"/>
                    <a:pt x="11393250" y="917988"/>
                    <a:pt x="11409526" y="955762"/>
                  </a:cubicBezTo>
                  <a:cubicBezTo>
                    <a:pt x="11321985" y="1030915"/>
                    <a:pt x="11096505" y="1156583"/>
                    <a:pt x="10402881" y="1146921"/>
                  </a:cubicBezTo>
                  <a:cubicBezTo>
                    <a:pt x="10235184" y="1203447"/>
                    <a:pt x="9949566" y="1157010"/>
                    <a:pt x="9731721" y="1146921"/>
                  </a:cubicBezTo>
                  <a:cubicBezTo>
                    <a:pt x="9458638" y="1168085"/>
                    <a:pt x="9397389" y="1140718"/>
                    <a:pt x="9154525" y="1146921"/>
                  </a:cubicBezTo>
                  <a:cubicBezTo>
                    <a:pt x="8955805" y="1164159"/>
                    <a:pt x="8568587" y="1172269"/>
                    <a:pt x="8295439" y="1146921"/>
                  </a:cubicBezTo>
                  <a:cubicBezTo>
                    <a:pt x="7993788" y="1138756"/>
                    <a:pt x="7817225" y="1133945"/>
                    <a:pt x="7624280" y="1146921"/>
                  </a:cubicBezTo>
                  <a:cubicBezTo>
                    <a:pt x="7404509" y="1221294"/>
                    <a:pt x="7101454" y="1104997"/>
                    <a:pt x="6859157" y="1146921"/>
                  </a:cubicBezTo>
                  <a:cubicBezTo>
                    <a:pt x="6557238" y="1152874"/>
                    <a:pt x="6510557" y="1164366"/>
                    <a:pt x="6375922" y="1146921"/>
                  </a:cubicBezTo>
                  <a:cubicBezTo>
                    <a:pt x="6204052" y="1170951"/>
                    <a:pt x="5839683" y="1098331"/>
                    <a:pt x="5610800" y="1146921"/>
                  </a:cubicBezTo>
                  <a:cubicBezTo>
                    <a:pt x="5437762" y="1152746"/>
                    <a:pt x="5337924" y="1166637"/>
                    <a:pt x="5207031" y="1146921"/>
                  </a:cubicBezTo>
                  <a:cubicBezTo>
                    <a:pt x="5076138" y="1127205"/>
                    <a:pt x="4858706" y="1149796"/>
                    <a:pt x="4751716" y="1146921"/>
                  </a:cubicBezTo>
                  <a:cubicBezTo>
                    <a:pt x="4525440" y="1137389"/>
                    <a:pt x="4467018" y="1162367"/>
                    <a:pt x="4268480" y="1146921"/>
                  </a:cubicBezTo>
                  <a:cubicBezTo>
                    <a:pt x="4069934" y="1154863"/>
                    <a:pt x="3814126" y="1138751"/>
                    <a:pt x="3691284" y="1146921"/>
                  </a:cubicBezTo>
                  <a:cubicBezTo>
                    <a:pt x="3559829" y="1102645"/>
                    <a:pt x="3346768" y="1179898"/>
                    <a:pt x="3208049" y="1146921"/>
                  </a:cubicBezTo>
                  <a:cubicBezTo>
                    <a:pt x="3023041" y="1107123"/>
                    <a:pt x="2708454" y="1144497"/>
                    <a:pt x="2536888" y="1146921"/>
                  </a:cubicBezTo>
                  <a:cubicBezTo>
                    <a:pt x="2399575" y="1133779"/>
                    <a:pt x="1937699" y="1159189"/>
                    <a:pt x="1677804" y="1146921"/>
                  </a:cubicBezTo>
                  <a:cubicBezTo>
                    <a:pt x="1504284" y="1175788"/>
                    <a:pt x="1264866" y="1134726"/>
                    <a:pt x="1006644" y="1146921"/>
                  </a:cubicBezTo>
                  <a:cubicBezTo>
                    <a:pt x="551540" y="1141370"/>
                    <a:pt x="-12423" y="1036294"/>
                    <a:pt x="0" y="955762"/>
                  </a:cubicBezTo>
                  <a:cubicBezTo>
                    <a:pt x="-6253" y="917716"/>
                    <a:pt x="-7793" y="888210"/>
                    <a:pt x="0" y="835975"/>
                  </a:cubicBezTo>
                  <a:cubicBezTo>
                    <a:pt x="6683" y="776116"/>
                    <a:pt x="-833" y="740284"/>
                    <a:pt x="0" y="716186"/>
                  </a:cubicBezTo>
                  <a:cubicBezTo>
                    <a:pt x="17864" y="686658"/>
                    <a:pt x="-26006" y="645772"/>
                    <a:pt x="0" y="596398"/>
                  </a:cubicBezTo>
                  <a:cubicBezTo>
                    <a:pt x="33871" y="552551"/>
                    <a:pt x="37719" y="504985"/>
                    <a:pt x="0" y="476609"/>
                  </a:cubicBezTo>
                  <a:cubicBezTo>
                    <a:pt x="-39425" y="443945"/>
                    <a:pt x="28133" y="424117"/>
                    <a:pt x="0" y="364467"/>
                  </a:cubicBezTo>
                  <a:cubicBezTo>
                    <a:pt x="-33957" y="311776"/>
                    <a:pt x="-28429" y="248267"/>
                    <a:pt x="0" y="191157"/>
                  </a:cubicBezTo>
                  <a:close/>
                </a:path>
              </a:pathLst>
            </a:custGeom>
            <a:ln w="38100">
              <a:solidFill>
                <a:srgbClr val="FF66CC"/>
              </a:solidFill>
              <a:prstDash val="dash"/>
              <a:extLst>
                <a:ext uri="{C807C97D-BFC1-408E-A445-0C87EB9F89A2}">
                  <ask:lineSketchStyleProps xmlns:ask="http://schemas.microsoft.com/office/drawing/2018/sketchyshapes" sd="224309558">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74071" h="1289009" fill="none" extrusionOk="0">
                          <a:moveTo>
                            <a:pt x="0" y="214839"/>
                          </a:moveTo>
                          <a:cubicBezTo>
                            <a:pt x="-10249" y="90705"/>
                            <a:pt x="369797" y="-66014"/>
                            <a:pt x="1029985" y="0"/>
                          </a:cubicBezTo>
                          <a:cubicBezTo>
                            <a:pt x="1218455" y="-36533"/>
                            <a:pt x="1392578" y="-36562"/>
                            <a:pt x="1620565" y="0"/>
                          </a:cubicBezTo>
                          <a:cubicBezTo>
                            <a:pt x="1865211" y="20008"/>
                            <a:pt x="2133832" y="499"/>
                            <a:pt x="2307286" y="0"/>
                          </a:cubicBezTo>
                          <a:cubicBezTo>
                            <a:pt x="2485394" y="-778"/>
                            <a:pt x="2527453" y="111"/>
                            <a:pt x="2705585" y="0"/>
                          </a:cubicBezTo>
                          <a:cubicBezTo>
                            <a:pt x="2959018" y="-23374"/>
                            <a:pt x="3080587" y="-9317"/>
                            <a:pt x="3392306" y="0"/>
                          </a:cubicBezTo>
                          <a:cubicBezTo>
                            <a:pt x="3579742" y="-9759"/>
                            <a:pt x="3848750" y="-17200"/>
                            <a:pt x="4271310" y="0"/>
                          </a:cubicBezTo>
                          <a:cubicBezTo>
                            <a:pt x="4698352" y="-8026"/>
                            <a:pt x="4709233" y="-1511"/>
                            <a:pt x="4958031" y="0"/>
                          </a:cubicBezTo>
                          <a:cubicBezTo>
                            <a:pt x="5059967" y="-11464"/>
                            <a:pt x="5273688" y="8920"/>
                            <a:pt x="5357291" y="0"/>
                          </a:cubicBezTo>
                          <a:cubicBezTo>
                            <a:pt x="5440894" y="-8920"/>
                            <a:pt x="5566199" y="3720"/>
                            <a:pt x="5740894" y="0"/>
                          </a:cubicBezTo>
                          <a:cubicBezTo>
                            <a:pt x="5993787" y="3408"/>
                            <a:pt x="6068005" y="1025"/>
                            <a:pt x="6331474" y="0"/>
                          </a:cubicBezTo>
                          <a:cubicBezTo>
                            <a:pt x="6617972" y="-23999"/>
                            <a:pt x="6949972" y="6037"/>
                            <a:pt x="7114337" y="0"/>
                          </a:cubicBezTo>
                          <a:cubicBezTo>
                            <a:pt x="7285364" y="-5583"/>
                            <a:pt x="7339129" y="4715"/>
                            <a:pt x="7512636" y="0"/>
                          </a:cubicBezTo>
                          <a:cubicBezTo>
                            <a:pt x="7684725" y="-4227"/>
                            <a:pt x="7783436" y="4086"/>
                            <a:pt x="7910934" y="0"/>
                          </a:cubicBezTo>
                          <a:cubicBezTo>
                            <a:pt x="8032196" y="22610"/>
                            <a:pt x="8509634" y="5545"/>
                            <a:pt x="8693796" y="0"/>
                          </a:cubicBezTo>
                          <a:cubicBezTo>
                            <a:pt x="8865995" y="-7485"/>
                            <a:pt x="9206980" y="15354"/>
                            <a:pt x="9380518" y="0"/>
                          </a:cubicBezTo>
                          <a:cubicBezTo>
                            <a:pt x="9534676" y="-21152"/>
                            <a:pt x="9685135" y="12046"/>
                            <a:pt x="9778816" y="0"/>
                          </a:cubicBezTo>
                          <a:cubicBezTo>
                            <a:pt x="9819097" y="26540"/>
                            <a:pt x="10411802" y="-6234"/>
                            <a:pt x="10644085" y="0"/>
                          </a:cubicBezTo>
                          <a:cubicBezTo>
                            <a:pt x="11271695" y="-10566"/>
                            <a:pt x="11699109" y="107176"/>
                            <a:pt x="11674070" y="214839"/>
                          </a:cubicBezTo>
                          <a:cubicBezTo>
                            <a:pt x="11689973" y="250625"/>
                            <a:pt x="11649044" y="289235"/>
                            <a:pt x="11674070" y="332280"/>
                          </a:cubicBezTo>
                          <a:cubicBezTo>
                            <a:pt x="11690041" y="376541"/>
                            <a:pt x="11668048" y="417515"/>
                            <a:pt x="11674070" y="458316"/>
                          </a:cubicBezTo>
                          <a:cubicBezTo>
                            <a:pt x="11684915" y="500253"/>
                            <a:pt x="11684101" y="543662"/>
                            <a:pt x="11674070" y="610131"/>
                          </a:cubicBezTo>
                          <a:cubicBezTo>
                            <a:pt x="11659048" y="667837"/>
                            <a:pt x="11647544" y="701413"/>
                            <a:pt x="11674070" y="761946"/>
                          </a:cubicBezTo>
                          <a:cubicBezTo>
                            <a:pt x="11711775" y="830087"/>
                            <a:pt x="11669558" y="843533"/>
                            <a:pt x="11674070" y="905168"/>
                          </a:cubicBezTo>
                          <a:cubicBezTo>
                            <a:pt x="11677326" y="958918"/>
                            <a:pt x="11664467" y="1026291"/>
                            <a:pt x="11674070" y="1074169"/>
                          </a:cubicBezTo>
                          <a:cubicBezTo>
                            <a:pt x="11604171" y="1176945"/>
                            <a:pt x="11280912" y="1274328"/>
                            <a:pt x="10644085" y="1289009"/>
                          </a:cubicBezTo>
                          <a:cubicBezTo>
                            <a:pt x="10504846" y="1315208"/>
                            <a:pt x="10185904" y="1269635"/>
                            <a:pt x="9957364" y="1289009"/>
                          </a:cubicBezTo>
                          <a:cubicBezTo>
                            <a:pt x="9681865" y="1303996"/>
                            <a:pt x="9613056" y="1275347"/>
                            <a:pt x="9366784" y="1289009"/>
                          </a:cubicBezTo>
                          <a:cubicBezTo>
                            <a:pt x="9161606" y="1289439"/>
                            <a:pt x="8759700" y="1313966"/>
                            <a:pt x="8487780" y="1289009"/>
                          </a:cubicBezTo>
                          <a:cubicBezTo>
                            <a:pt x="8209608" y="1270424"/>
                            <a:pt x="8004561" y="1300924"/>
                            <a:pt x="7801059" y="1289009"/>
                          </a:cubicBezTo>
                          <a:cubicBezTo>
                            <a:pt x="7583545" y="1302100"/>
                            <a:pt x="7289693" y="1297480"/>
                            <a:pt x="7018196" y="1289009"/>
                          </a:cubicBezTo>
                          <a:cubicBezTo>
                            <a:pt x="6712641" y="1296786"/>
                            <a:pt x="6657595" y="1295997"/>
                            <a:pt x="6523756" y="1289009"/>
                          </a:cubicBezTo>
                          <a:cubicBezTo>
                            <a:pt x="6382751" y="1274791"/>
                            <a:pt x="5951082" y="1269471"/>
                            <a:pt x="5740894" y="1289009"/>
                          </a:cubicBezTo>
                          <a:cubicBezTo>
                            <a:pt x="5539528" y="1289610"/>
                            <a:pt x="5234804" y="1288467"/>
                            <a:pt x="4861891" y="1289009"/>
                          </a:cubicBezTo>
                          <a:cubicBezTo>
                            <a:pt x="4498790" y="1286586"/>
                            <a:pt x="4568416" y="1287709"/>
                            <a:pt x="4367451" y="1289009"/>
                          </a:cubicBezTo>
                          <a:cubicBezTo>
                            <a:pt x="4178452" y="1279511"/>
                            <a:pt x="3932657" y="1269082"/>
                            <a:pt x="3776871" y="1289009"/>
                          </a:cubicBezTo>
                          <a:cubicBezTo>
                            <a:pt x="3639537" y="1274182"/>
                            <a:pt x="3446687" y="1303897"/>
                            <a:pt x="3282432" y="1289009"/>
                          </a:cubicBezTo>
                          <a:cubicBezTo>
                            <a:pt x="3071952" y="1249110"/>
                            <a:pt x="2777863" y="1296627"/>
                            <a:pt x="2595709" y="1289009"/>
                          </a:cubicBezTo>
                          <a:cubicBezTo>
                            <a:pt x="2446744" y="1270090"/>
                            <a:pt x="1987848" y="1340663"/>
                            <a:pt x="1716706" y="1289009"/>
                          </a:cubicBezTo>
                          <a:cubicBezTo>
                            <a:pt x="1411306" y="1290162"/>
                            <a:pt x="1361744" y="1288577"/>
                            <a:pt x="1029985" y="1289009"/>
                          </a:cubicBezTo>
                          <a:cubicBezTo>
                            <a:pt x="553364" y="1289724"/>
                            <a:pt x="-21143" y="1186329"/>
                            <a:pt x="0" y="1074169"/>
                          </a:cubicBezTo>
                          <a:cubicBezTo>
                            <a:pt x="-2297" y="1032861"/>
                            <a:pt x="-10881" y="1000526"/>
                            <a:pt x="0" y="939541"/>
                          </a:cubicBezTo>
                          <a:cubicBezTo>
                            <a:pt x="7443" y="876209"/>
                            <a:pt x="-1647" y="829861"/>
                            <a:pt x="0" y="804912"/>
                          </a:cubicBezTo>
                          <a:cubicBezTo>
                            <a:pt x="10049" y="780744"/>
                            <a:pt x="-31383" y="726736"/>
                            <a:pt x="0" y="670284"/>
                          </a:cubicBezTo>
                          <a:cubicBezTo>
                            <a:pt x="23748" y="620170"/>
                            <a:pt x="35093" y="569748"/>
                            <a:pt x="0" y="535655"/>
                          </a:cubicBezTo>
                          <a:cubicBezTo>
                            <a:pt x="-41545" y="490656"/>
                            <a:pt x="30890" y="473022"/>
                            <a:pt x="0" y="409620"/>
                          </a:cubicBezTo>
                          <a:cubicBezTo>
                            <a:pt x="-27087" y="354914"/>
                            <a:pt x="-22994" y="283006"/>
                            <a:pt x="0" y="214839"/>
                          </a:cubicBezTo>
                          <a:close/>
                        </a:path>
                        <a:path w="11674071" h="1289009" stroke="0" extrusionOk="0">
                          <a:moveTo>
                            <a:pt x="0" y="214839"/>
                          </a:moveTo>
                          <a:cubicBezTo>
                            <a:pt x="-24856" y="60213"/>
                            <a:pt x="428844" y="-79883"/>
                            <a:pt x="1029985" y="0"/>
                          </a:cubicBezTo>
                          <a:cubicBezTo>
                            <a:pt x="1264940" y="2165"/>
                            <a:pt x="1383664" y="-21022"/>
                            <a:pt x="1524424" y="0"/>
                          </a:cubicBezTo>
                          <a:cubicBezTo>
                            <a:pt x="1687163" y="6973"/>
                            <a:pt x="1915680" y="3250"/>
                            <a:pt x="2018863" y="0"/>
                          </a:cubicBezTo>
                          <a:cubicBezTo>
                            <a:pt x="2144733" y="18095"/>
                            <a:pt x="2551628" y="-6434"/>
                            <a:pt x="2801726" y="0"/>
                          </a:cubicBezTo>
                          <a:cubicBezTo>
                            <a:pt x="3032439" y="4267"/>
                            <a:pt x="3510699" y="29325"/>
                            <a:pt x="3680730" y="0"/>
                          </a:cubicBezTo>
                          <a:cubicBezTo>
                            <a:pt x="3914222" y="3533"/>
                            <a:pt x="4220040" y="12492"/>
                            <a:pt x="4367451" y="0"/>
                          </a:cubicBezTo>
                          <a:cubicBezTo>
                            <a:pt x="4535518" y="-997"/>
                            <a:pt x="4812789" y="131"/>
                            <a:pt x="4958031" y="0"/>
                          </a:cubicBezTo>
                          <a:cubicBezTo>
                            <a:pt x="5118645" y="-811"/>
                            <a:pt x="5168777" y="3097"/>
                            <a:pt x="5356330" y="0"/>
                          </a:cubicBezTo>
                          <a:cubicBezTo>
                            <a:pt x="5578214" y="-33481"/>
                            <a:pt x="5895976" y="488"/>
                            <a:pt x="6043051" y="0"/>
                          </a:cubicBezTo>
                          <a:cubicBezTo>
                            <a:pt x="6239042" y="9720"/>
                            <a:pt x="6418715" y="-28816"/>
                            <a:pt x="6729773" y="0"/>
                          </a:cubicBezTo>
                          <a:cubicBezTo>
                            <a:pt x="6935949" y="623"/>
                            <a:pt x="7111063" y="-19101"/>
                            <a:pt x="7224213" y="0"/>
                          </a:cubicBezTo>
                          <a:cubicBezTo>
                            <a:pt x="7359565" y="24527"/>
                            <a:pt x="7450212" y="12068"/>
                            <a:pt x="7622511" y="0"/>
                          </a:cubicBezTo>
                          <a:cubicBezTo>
                            <a:pt x="7779610" y="6955"/>
                            <a:pt x="7866396" y="-14448"/>
                            <a:pt x="8020810" y="0"/>
                          </a:cubicBezTo>
                          <a:cubicBezTo>
                            <a:pt x="8191821" y="54447"/>
                            <a:pt x="8616345" y="10573"/>
                            <a:pt x="8899812" y="0"/>
                          </a:cubicBezTo>
                          <a:cubicBezTo>
                            <a:pt x="9102385" y="10035"/>
                            <a:pt x="9318677" y="-29523"/>
                            <a:pt x="9490393" y="0"/>
                          </a:cubicBezTo>
                          <a:cubicBezTo>
                            <a:pt x="9685031" y="10231"/>
                            <a:pt x="9877018" y="-1959"/>
                            <a:pt x="9984832" y="0"/>
                          </a:cubicBezTo>
                          <a:cubicBezTo>
                            <a:pt x="10071199" y="-14441"/>
                            <a:pt x="10404786" y="6663"/>
                            <a:pt x="10644085" y="0"/>
                          </a:cubicBezTo>
                          <a:cubicBezTo>
                            <a:pt x="11273663" y="34159"/>
                            <a:pt x="11580984" y="101771"/>
                            <a:pt x="11674070" y="214839"/>
                          </a:cubicBezTo>
                          <a:cubicBezTo>
                            <a:pt x="11676501" y="259589"/>
                            <a:pt x="11703662" y="345293"/>
                            <a:pt x="11674070" y="375247"/>
                          </a:cubicBezTo>
                          <a:cubicBezTo>
                            <a:pt x="11637184" y="416343"/>
                            <a:pt x="11660631" y="461775"/>
                            <a:pt x="11674070" y="535655"/>
                          </a:cubicBezTo>
                          <a:cubicBezTo>
                            <a:pt x="11695573" y="605795"/>
                            <a:pt x="11666522" y="613036"/>
                            <a:pt x="11674070" y="661691"/>
                          </a:cubicBezTo>
                          <a:cubicBezTo>
                            <a:pt x="11683939" y="710041"/>
                            <a:pt x="11698767" y="749197"/>
                            <a:pt x="11674070" y="813506"/>
                          </a:cubicBezTo>
                          <a:cubicBezTo>
                            <a:pt x="11655596" y="871245"/>
                            <a:pt x="11676069" y="894937"/>
                            <a:pt x="11674070" y="930948"/>
                          </a:cubicBezTo>
                          <a:cubicBezTo>
                            <a:pt x="11668807" y="974341"/>
                            <a:pt x="11669205" y="1018191"/>
                            <a:pt x="11674070" y="1074169"/>
                          </a:cubicBezTo>
                          <a:cubicBezTo>
                            <a:pt x="11798370" y="1202823"/>
                            <a:pt x="11227214" y="1326938"/>
                            <a:pt x="10644085" y="1289009"/>
                          </a:cubicBezTo>
                          <a:cubicBezTo>
                            <a:pt x="10508456" y="1311507"/>
                            <a:pt x="10244864" y="1269688"/>
                            <a:pt x="10053505" y="1289009"/>
                          </a:cubicBezTo>
                          <a:cubicBezTo>
                            <a:pt x="9921376" y="1290606"/>
                            <a:pt x="9842348" y="1302098"/>
                            <a:pt x="9685559" y="1289009"/>
                          </a:cubicBezTo>
                          <a:cubicBezTo>
                            <a:pt x="9528770" y="1275920"/>
                            <a:pt x="9423696" y="1285544"/>
                            <a:pt x="9270642" y="1289009"/>
                          </a:cubicBezTo>
                          <a:cubicBezTo>
                            <a:pt x="9040690" y="1287612"/>
                            <a:pt x="8805330" y="1294818"/>
                            <a:pt x="8680062" y="1289009"/>
                          </a:cubicBezTo>
                          <a:cubicBezTo>
                            <a:pt x="8573451" y="1252846"/>
                            <a:pt x="8087290" y="1304033"/>
                            <a:pt x="7801059" y="1289009"/>
                          </a:cubicBezTo>
                          <a:cubicBezTo>
                            <a:pt x="7646474" y="1293445"/>
                            <a:pt x="7489431" y="1270189"/>
                            <a:pt x="7402760" y="1289009"/>
                          </a:cubicBezTo>
                          <a:cubicBezTo>
                            <a:pt x="7203844" y="1279784"/>
                            <a:pt x="7078903" y="1297633"/>
                            <a:pt x="6908320" y="1289009"/>
                          </a:cubicBezTo>
                          <a:cubicBezTo>
                            <a:pt x="6634246" y="1280724"/>
                            <a:pt x="6449852" y="1312321"/>
                            <a:pt x="6221599" y="1289009"/>
                          </a:cubicBezTo>
                          <a:cubicBezTo>
                            <a:pt x="6003357" y="1260541"/>
                            <a:pt x="5821509" y="1318285"/>
                            <a:pt x="5631019" y="1289009"/>
                          </a:cubicBezTo>
                          <a:cubicBezTo>
                            <a:pt x="5417754" y="1287208"/>
                            <a:pt x="5250575" y="1288014"/>
                            <a:pt x="5136579" y="1289009"/>
                          </a:cubicBezTo>
                          <a:cubicBezTo>
                            <a:pt x="5008873" y="1297101"/>
                            <a:pt x="4611367" y="1268501"/>
                            <a:pt x="4257576" y="1289009"/>
                          </a:cubicBezTo>
                          <a:cubicBezTo>
                            <a:pt x="3952078" y="1283655"/>
                            <a:pt x="3989642" y="1284345"/>
                            <a:pt x="3859278" y="1289009"/>
                          </a:cubicBezTo>
                          <a:cubicBezTo>
                            <a:pt x="3711573" y="1301184"/>
                            <a:pt x="3605857" y="1293022"/>
                            <a:pt x="3364837" y="1289009"/>
                          </a:cubicBezTo>
                          <a:cubicBezTo>
                            <a:pt x="3129223" y="1292147"/>
                            <a:pt x="3139888" y="1289223"/>
                            <a:pt x="2966539" y="1289009"/>
                          </a:cubicBezTo>
                          <a:cubicBezTo>
                            <a:pt x="2808733" y="1269753"/>
                            <a:pt x="2721549" y="1303574"/>
                            <a:pt x="2559451" y="1289009"/>
                          </a:cubicBezTo>
                          <a:cubicBezTo>
                            <a:pt x="2397353" y="1274444"/>
                            <a:pt x="2361375" y="1299162"/>
                            <a:pt x="2183677" y="1289009"/>
                          </a:cubicBezTo>
                          <a:cubicBezTo>
                            <a:pt x="1927523" y="1300561"/>
                            <a:pt x="1760190" y="1310162"/>
                            <a:pt x="1641442" y="1289009"/>
                          </a:cubicBezTo>
                          <a:cubicBezTo>
                            <a:pt x="1522694" y="1267856"/>
                            <a:pt x="1302008" y="1274367"/>
                            <a:pt x="1029985" y="1289009"/>
                          </a:cubicBezTo>
                          <a:cubicBezTo>
                            <a:pt x="388280" y="1298405"/>
                            <a:pt x="-899" y="1228652"/>
                            <a:pt x="0" y="1074169"/>
                          </a:cubicBezTo>
                          <a:cubicBezTo>
                            <a:pt x="-17273" y="1032638"/>
                            <a:pt x="5623" y="973196"/>
                            <a:pt x="0" y="930948"/>
                          </a:cubicBezTo>
                          <a:cubicBezTo>
                            <a:pt x="370" y="896503"/>
                            <a:pt x="22911" y="827212"/>
                            <a:pt x="0" y="796319"/>
                          </a:cubicBezTo>
                          <a:cubicBezTo>
                            <a:pt x="-17649" y="772778"/>
                            <a:pt x="8475" y="712888"/>
                            <a:pt x="0" y="653097"/>
                          </a:cubicBezTo>
                          <a:cubicBezTo>
                            <a:pt x="-15577" y="593051"/>
                            <a:pt x="16606" y="571370"/>
                            <a:pt x="0" y="501282"/>
                          </a:cubicBezTo>
                          <a:cubicBezTo>
                            <a:pt x="-18936" y="432498"/>
                            <a:pt x="4105" y="404337"/>
                            <a:pt x="0" y="375247"/>
                          </a:cubicBezTo>
                          <a:cubicBezTo>
                            <a:pt x="14988" y="343247"/>
                            <a:pt x="-26336" y="286268"/>
                            <a:pt x="0" y="214839"/>
                          </a:cubicBezTo>
                          <a:close/>
                        </a:path>
                        <a:path w="11674071" h="1289009" fill="none" stroke="0" extrusionOk="0">
                          <a:moveTo>
                            <a:pt x="0" y="214839"/>
                          </a:moveTo>
                          <a:cubicBezTo>
                            <a:pt x="92425" y="137583"/>
                            <a:pt x="459223" y="-34684"/>
                            <a:pt x="1029985" y="0"/>
                          </a:cubicBezTo>
                          <a:cubicBezTo>
                            <a:pt x="1227545" y="11979"/>
                            <a:pt x="1394585" y="9481"/>
                            <a:pt x="1620565" y="0"/>
                          </a:cubicBezTo>
                          <a:cubicBezTo>
                            <a:pt x="1835922" y="-1468"/>
                            <a:pt x="2137651" y="-13616"/>
                            <a:pt x="2307286" y="0"/>
                          </a:cubicBezTo>
                          <a:cubicBezTo>
                            <a:pt x="2485902" y="6092"/>
                            <a:pt x="2525665" y="3985"/>
                            <a:pt x="2705585" y="0"/>
                          </a:cubicBezTo>
                          <a:cubicBezTo>
                            <a:pt x="2992051" y="-4999"/>
                            <a:pt x="3207715" y="-29955"/>
                            <a:pt x="3392306" y="0"/>
                          </a:cubicBezTo>
                          <a:cubicBezTo>
                            <a:pt x="3537786" y="39868"/>
                            <a:pt x="3829961" y="33410"/>
                            <a:pt x="4271310" y="0"/>
                          </a:cubicBezTo>
                          <a:cubicBezTo>
                            <a:pt x="4700471" y="-9909"/>
                            <a:pt x="4709276" y="-3950"/>
                            <a:pt x="4958031" y="0"/>
                          </a:cubicBezTo>
                          <a:cubicBezTo>
                            <a:pt x="5076689" y="-18807"/>
                            <a:pt x="5254567" y="983"/>
                            <a:pt x="5365120" y="0"/>
                          </a:cubicBezTo>
                          <a:cubicBezTo>
                            <a:pt x="5475673" y="-983"/>
                            <a:pt x="5573770" y="-10145"/>
                            <a:pt x="5740894" y="0"/>
                          </a:cubicBezTo>
                          <a:cubicBezTo>
                            <a:pt x="5981766" y="7998"/>
                            <a:pt x="6070029" y="2384"/>
                            <a:pt x="6331474" y="0"/>
                          </a:cubicBezTo>
                          <a:cubicBezTo>
                            <a:pt x="6620120" y="26255"/>
                            <a:pt x="6928700" y="12055"/>
                            <a:pt x="7114337" y="0"/>
                          </a:cubicBezTo>
                          <a:cubicBezTo>
                            <a:pt x="7275343" y="-7091"/>
                            <a:pt x="7336400" y="1090"/>
                            <a:pt x="7512636" y="0"/>
                          </a:cubicBezTo>
                          <a:cubicBezTo>
                            <a:pt x="7704434" y="-754"/>
                            <a:pt x="7801635" y="10376"/>
                            <a:pt x="7910934" y="0"/>
                          </a:cubicBezTo>
                          <a:cubicBezTo>
                            <a:pt x="8053889" y="-10595"/>
                            <a:pt x="8549639" y="-10824"/>
                            <a:pt x="8693796" y="0"/>
                          </a:cubicBezTo>
                          <a:cubicBezTo>
                            <a:pt x="8863338" y="24285"/>
                            <a:pt x="9231622" y="3592"/>
                            <a:pt x="9380518" y="0"/>
                          </a:cubicBezTo>
                          <a:cubicBezTo>
                            <a:pt x="9512464" y="-293"/>
                            <a:pt x="9695378" y="-1814"/>
                            <a:pt x="9778816" y="0"/>
                          </a:cubicBezTo>
                          <a:cubicBezTo>
                            <a:pt x="9862710" y="-3898"/>
                            <a:pt x="10393835" y="23914"/>
                            <a:pt x="10644085" y="0"/>
                          </a:cubicBezTo>
                          <a:cubicBezTo>
                            <a:pt x="11250162" y="-11603"/>
                            <a:pt x="11706051" y="98804"/>
                            <a:pt x="11674070" y="214839"/>
                          </a:cubicBezTo>
                          <a:cubicBezTo>
                            <a:pt x="11684543" y="252935"/>
                            <a:pt x="11651885" y="279080"/>
                            <a:pt x="11674070" y="332280"/>
                          </a:cubicBezTo>
                          <a:cubicBezTo>
                            <a:pt x="11697824" y="384177"/>
                            <a:pt x="11668610" y="416427"/>
                            <a:pt x="11674070" y="458316"/>
                          </a:cubicBezTo>
                          <a:cubicBezTo>
                            <a:pt x="11682176" y="490540"/>
                            <a:pt x="11692312" y="551746"/>
                            <a:pt x="11674070" y="610131"/>
                          </a:cubicBezTo>
                          <a:cubicBezTo>
                            <a:pt x="11655341" y="669182"/>
                            <a:pt x="11641544" y="698464"/>
                            <a:pt x="11674070" y="761946"/>
                          </a:cubicBezTo>
                          <a:cubicBezTo>
                            <a:pt x="11705202" y="824169"/>
                            <a:pt x="11675514" y="851196"/>
                            <a:pt x="11674070" y="905168"/>
                          </a:cubicBezTo>
                          <a:cubicBezTo>
                            <a:pt x="11672015" y="962610"/>
                            <a:pt x="11660983" y="1026711"/>
                            <a:pt x="11674070" y="1074169"/>
                          </a:cubicBezTo>
                          <a:cubicBezTo>
                            <a:pt x="11634396" y="1110681"/>
                            <a:pt x="11375476" y="1342729"/>
                            <a:pt x="10644085" y="1289009"/>
                          </a:cubicBezTo>
                          <a:cubicBezTo>
                            <a:pt x="10417187" y="1318013"/>
                            <a:pt x="10135386" y="1312561"/>
                            <a:pt x="9957364" y="1289009"/>
                          </a:cubicBezTo>
                          <a:cubicBezTo>
                            <a:pt x="9682380" y="1306311"/>
                            <a:pt x="9595475" y="1273985"/>
                            <a:pt x="9366784" y="1289009"/>
                          </a:cubicBezTo>
                          <a:cubicBezTo>
                            <a:pt x="9169036" y="1256584"/>
                            <a:pt x="8753648" y="1295343"/>
                            <a:pt x="8487780" y="1289009"/>
                          </a:cubicBezTo>
                          <a:cubicBezTo>
                            <a:pt x="8236723" y="1268232"/>
                            <a:pt x="7964002" y="1256958"/>
                            <a:pt x="7801059" y="1289009"/>
                          </a:cubicBezTo>
                          <a:cubicBezTo>
                            <a:pt x="7646979" y="1293013"/>
                            <a:pt x="7353724" y="1229509"/>
                            <a:pt x="7018196" y="1289009"/>
                          </a:cubicBezTo>
                          <a:cubicBezTo>
                            <a:pt x="6706251" y="1288688"/>
                            <a:pt x="6667890" y="1290670"/>
                            <a:pt x="6523756" y="1289009"/>
                          </a:cubicBezTo>
                          <a:cubicBezTo>
                            <a:pt x="6346397" y="1275328"/>
                            <a:pt x="5954513" y="1281484"/>
                            <a:pt x="5740894" y="1289009"/>
                          </a:cubicBezTo>
                          <a:cubicBezTo>
                            <a:pt x="5554004" y="1269670"/>
                            <a:pt x="5199229" y="1263844"/>
                            <a:pt x="4861891" y="1289009"/>
                          </a:cubicBezTo>
                          <a:cubicBezTo>
                            <a:pt x="4507997" y="1299968"/>
                            <a:pt x="4566111" y="1306727"/>
                            <a:pt x="4367451" y="1289009"/>
                          </a:cubicBezTo>
                          <a:cubicBezTo>
                            <a:pt x="4167428" y="1289021"/>
                            <a:pt x="3886511" y="1280393"/>
                            <a:pt x="3776871" y="1289009"/>
                          </a:cubicBezTo>
                          <a:cubicBezTo>
                            <a:pt x="3622149" y="1300622"/>
                            <a:pt x="3510850" y="1286076"/>
                            <a:pt x="3282432" y="1289009"/>
                          </a:cubicBezTo>
                          <a:cubicBezTo>
                            <a:pt x="3090230" y="1288037"/>
                            <a:pt x="2793373" y="1299869"/>
                            <a:pt x="2595709" y="1289009"/>
                          </a:cubicBezTo>
                          <a:cubicBezTo>
                            <a:pt x="2455781" y="1242993"/>
                            <a:pt x="2045930" y="1344811"/>
                            <a:pt x="1716706" y="1289009"/>
                          </a:cubicBezTo>
                          <a:cubicBezTo>
                            <a:pt x="1411138" y="1284852"/>
                            <a:pt x="1362148" y="1290162"/>
                            <a:pt x="1029985" y="1289009"/>
                          </a:cubicBezTo>
                          <a:cubicBezTo>
                            <a:pt x="520546" y="1291021"/>
                            <a:pt x="5726" y="1166641"/>
                            <a:pt x="0" y="1074169"/>
                          </a:cubicBezTo>
                          <a:cubicBezTo>
                            <a:pt x="2334" y="1031119"/>
                            <a:pt x="-6170" y="994411"/>
                            <a:pt x="0" y="939541"/>
                          </a:cubicBezTo>
                          <a:cubicBezTo>
                            <a:pt x="6089" y="876816"/>
                            <a:pt x="517" y="829872"/>
                            <a:pt x="0" y="804912"/>
                          </a:cubicBezTo>
                          <a:cubicBezTo>
                            <a:pt x="1451" y="768473"/>
                            <a:pt x="-17048" y="727949"/>
                            <a:pt x="0" y="670284"/>
                          </a:cubicBezTo>
                          <a:cubicBezTo>
                            <a:pt x="22315" y="617831"/>
                            <a:pt x="38014" y="575455"/>
                            <a:pt x="0" y="535655"/>
                          </a:cubicBezTo>
                          <a:cubicBezTo>
                            <a:pt x="-29331" y="494841"/>
                            <a:pt x="33123" y="462284"/>
                            <a:pt x="0" y="409620"/>
                          </a:cubicBezTo>
                          <a:cubicBezTo>
                            <a:pt x="-22342" y="369575"/>
                            <a:pt x="-43597" y="284804"/>
                            <a:pt x="0" y="21483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12">
              <a:extLst>
                <a:ext uri="{FF2B5EF4-FFF2-40B4-BE49-F238E27FC236}">
                  <a16:creationId xmlns:a16="http://schemas.microsoft.com/office/drawing/2014/main" id="{23210E4C-E662-7665-F4AF-5C53DB75DCB8}"/>
                </a:ext>
              </a:extLst>
            </p:cNvPr>
            <p:cNvSpPr txBox="1"/>
            <p:nvPr/>
          </p:nvSpPr>
          <p:spPr>
            <a:xfrm>
              <a:off x="604290" y="460966"/>
              <a:ext cx="10983420" cy="75400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a:ln w="0"/>
                  <a:solidFill>
                    <a:srgbClr val="C71A29"/>
                  </a:solidFill>
                  <a:latin typeface="Calibri" panose="020F0502020204030204"/>
                  <a:ea typeface="LNTH-LuoLuoNotangYuanTi 1" pitchFamily="2" charset="-128"/>
                  <a:cs typeface="LNTH-LuoLuoNotangYuanTi 1" pitchFamily="2" charset="-128"/>
                </a:rPr>
                <a:t>Sai</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pic>
        <p:nvPicPr>
          <p:cNvPr id="8" name="Picture 7">
            <a:extLst>
              <a:ext uri="{FF2B5EF4-FFF2-40B4-BE49-F238E27FC236}">
                <a16:creationId xmlns:a16="http://schemas.microsoft.com/office/drawing/2014/main" id="{A394C7FA-CF2E-FAD0-A402-26AD2EF30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254" y="1850315"/>
            <a:ext cx="2453890" cy="1442192"/>
          </a:xfrm>
          <a:prstGeom prst="rect">
            <a:avLst/>
          </a:prstGeom>
        </p:spPr>
      </p:pic>
      <p:pic>
        <p:nvPicPr>
          <p:cNvPr id="10" name="Picture 9">
            <a:extLst>
              <a:ext uri="{FF2B5EF4-FFF2-40B4-BE49-F238E27FC236}">
                <a16:creationId xmlns:a16="http://schemas.microsoft.com/office/drawing/2014/main" id="{D033B9B5-400F-FCA7-428A-60294F512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8217" y="1898767"/>
            <a:ext cx="2453701" cy="1429479"/>
          </a:xfrm>
          <a:prstGeom prst="rect">
            <a:avLst/>
          </a:prstGeom>
        </p:spPr>
      </p:pic>
      <p:pic>
        <p:nvPicPr>
          <p:cNvPr id="12" name="Picture 11">
            <a:extLst>
              <a:ext uri="{FF2B5EF4-FFF2-40B4-BE49-F238E27FC236}">
                <a16:creationId xmlns:a16="http://schemas.microsoft.com/office/drawing/2014/main" id="{18E4009A-9EFE-2D37-5519-D60C99B4F3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5650" y="3435642"/>
            <a:ext cx="2453594" cy="1522553"/>
          </a:xfrm>
          <a:prstGeom prst="rect">
            <a:avLst/>
          </a:prstGeom>
        </p:spPr>
      </p:pic>
      <p:pic>
        <p:nvPicPr>
          <p:cNvPr id="14" name="Picture 13">
            <a:extLst>
              <a:ext uri="{FF2B5EF4-FFF2-40B4-BE49-F238E27FC236}">
                <a16:creationId xmlns:a16="http://schemas.microsoft.com/office/drawing/2014/main" id="{6A03011E-EDC5-7064-D23B-4270A8EA03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8324" y="3459592"/>
            <a:ext cx="2453594" cy="1522553"/>
          </a:xfrm>
          <a:prstGeom prst="rect">
            <a:avLst/>
          </a:prstGeom>
        </p:spPr>
      </p:pic>
      <p:pic>
        <p:nvPicPr>
          <p:cNvPr id="16" name="Picture 15">
            <a:extLst>
              <a:ext uri="{FF2B5EF4-FFF2-40B4-BE49-F238E27FC236}">
                <a16:creationId xmlns:a16="http://schemas.microsoft.com/office/drawing/2014/main" id="{1104F8C9-39DD-A55C-887F-46F3A3255B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73613" y="4971479"/>
            <a:ext cx="2454114" cy="1517227"/>
          </a:xfrm>
          <a:prstGeom prst="rect">
            <a:avLst/>
          </a:prstGeom>
        </p:spPr>
      </p:pic>
      <p:pic>
        <p:nvPicPr>
          <p:cNvPr id="19" name="Picture 18">
            <a:extLst>
              <a:ext uri="{FF2B5EF4-FFF2-40B4-BE49-F238E27FC236}">
                <a16:creationId xmlns:a16="http://schemas.microsoft.com/office/drawing/2014/main" id="{B0E6FC0A-025D-732B-8D25-FA9B5D9A54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5130" y="5054707"/>
            <a:ext cx="2454114" cy="1517227"/>
          </a:xfrm>
          <a:prstGeom prst="rect">
            <a:avLst/>
          </a:prstGeom>
        </p:spPr>
      </p:pic>
    </p:spTree>
    <p:extLst>
      <p:ext uri="{BB962C8B-B14F-4D97-AF65-F5344CB8AC3E}">
        <p14:creationId xmlns:p14="http://schemas.microsoft.com/office/powerpoint/2010/main" val="220109796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2DF141B9-EBE0-D499-DE56-923FE3810CDA}"/>
              </a:ext>
            </a:extLst>
          </p:cNvPr>
          <p:cNvPicPr>
            <a:picLocks noChangeAspect="1"/>
          </p:cNvPicPr>
          <p:nvPr/>
        </p:nvPicPr>
        <p:blipFill rotWithShape="1">
          <a:blip r:embed="rId2">
            <a:extLst>
              <a:ext uri="{28A0092B-C50C-407E-A947-70E740481C1C}">
                <a14:useLocalDpi xmlns:a14="http://schemas.microsoft.com/office/drawing/2010/main" val="0"/>
              </a:ext>
            </a:extLst>
          </a:blip>
          <a:srcRect t="14050"/>
          <a:stretch/>
        </p:blipFill>
        <p:spPr>
          <a:xfrm>
            <a:off x="0" y="1"/>
            <a:ext cx="12192000" cy="6857999"/>
          </a:xfrm>
          <a:prstGeom prst="rect">
            <a:avLst/>
          </a:prstGeom>
        </p:spPr>
      </p:pic>
      <p:pic>
        <p:nvPicPr>
          <p:cNvPr id="3" name="Picture 2">
            <a:extLst>
              <a:ext uri="{FF2B5EF4-FFF2-40B4-BE49-F238E27FC236}">
                <a16:creationId xmlns:a16="http://schemas.microsoft.com/office/drawing/2014/main" id="{43B7A059-DE18-5354-08E6-D864A31B641A}"/>
              </a:ext>
            </a:extLst>
          </p:cNvPr>
          <p:cNvPicPr>
            <a:picLocks noChangeAspect="1"/>
          </p:cNvPicPr>
          <p:nvPr/>
        </p:nvPicPr>
        <p:blipFill>
          <a:blip r:embed="rId3"/>
          <a:stretch>
            <a:fillRect/>
          </a:stretch>
        </p:blipFill>
        <p:spPr>
          <a:xfrm>
            <a:off x="848542" y="595727"/>
            <a:ext cx="9995864" cy="4795423"/>
          </a:xfrm>
          <a:prstGeom prst="rect">
            <a:avLst/>
          </a:prstGeom>
        </p:spPr>
      </p:pic>
    </p:spTree>
    <p:extLst>
      <p:ext uri="{BB962C8B-B14F-4D97-AF65-F5344CB8AC3E}">
        <p14:creationId xmlns:p14="http://schemas.microsoft.com/office/powerpoint/2010/main" val="183112060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2DF141B9-EBE0-D499-DE56-923FE3810CDA}"/>
              </a:ext>
            </a:extLst>
          </p:cNvPr>
          <p:cNvPicPr>
            <a:picLocks noChangeAspect="1"/>
          </p:cNvPicPr>
          <p:nvPr/>
        </p:nvPicPr>
        <p:blipFill rotWithShape="1">
          <a:blip r:embed="rId2">
            <a:extLst>
              <a:ext uri="{28A0092B-C50C-407E-A947-70E740481C1C}">
                <a14:useLocalDpi xmlns:a14="http://schemas.microsoft.com/office/drawing/2010/main" val="0"/>
              </a:ext>
            </a:extLst>
          </a:blip>
          <a:srcRect t="14050"/>
          <a:stretch/>
        </p:blipFill>
        <p:spPr>
          <a:xfrm>
            <a:off x="0" y="1"/>
            <a:ext cx="12192000" cy="6857999"/>
          </a:xfrm>
          <a:prstGeom prst="rect">
            <a:avLst/>
          </a:prstGeom>
        </p:spPr>
      </p:pic>
      <p:sp>
        <p:nvSpPr>
          <p:cNvPr id="3" name="Rectangle: Single Corner Rounded 2">
            <a:extLst>
              <a:ext uri="{FF2B5EF4-FFF2-40B4-BE49-F238E27FC236}">
                <a16:creationId xmlns:a16="http://schemas.microsoft.com/office/drawing/2014/main" id="{5F19A80C-5876-CCAD-0816-7AE9B4B51AB6}"/>
              </a:ext>
            </a:extLst>
          </p:cNvPr>
          <p:cNvSpPr/>
          <p:nvPr/>
        </p:nvSpPr>
        <p:spPr>
          <a:xfrm>
            <a:off x="445775" y="286066"/>
            <a:ext cx="11409527" cy="6465608"/>
          </a:xfrm>
          <a:custGeom>
            <a:avLst/>
            <a:gdLst>
              <a:gd name="connsiteX0" fmla="*/ 0 w 11409527"/>
              <a:gd name="connsiteY0" fmla="*/ 0 h 6465608"/>
              <a:gd name="connsiteX1" fmla="*/ 585475 w 11409527"/>
              <a:gd name="connsiteY1" fmla="*/ 0 h 6465608"/>
              <a:gd name="connsiteX2" fmla="*/ 1377587 w 11409527"/>
              <a:gd name="connsiteY2" fmla="*/ 0 h 6465608"/>
              <a:gd name="connsiteX3" fmla="*/ 2273019 w 11409527"/>
              <a:gd name="connsiteY3" fmla="*/ 0 h 6465608"/>
              <a:gd name="connsiteX4" fmla="*/ 2961812 w 11409527"/>
              <a:gd name="connsiteY4" fmla="*/ 0 h 6465608"/>
              <a:gd name="connsiteX5" fmla="*/ 3547287 w 11409527"/>
              <a:gd name="connsiteY5" fmla="*/ 0 h 6465608"/>
              <a:gd name="connsiteX6" fmla="*/ 3926124 w 11409527"/>
              <a:gd name="connsiteY6" fmla="*/ 0 h 6465608"/>
              <a:gd name="connsiteX7" fmla="*/ 4614917 w 11409527"/>
              <a:gd name="connsiteY7" fmla="*/ 0 h 6465608"/>
              <a:gd name="connsiteX8" fmla="*/ 5407030 w 11409527"/>
              <a:gd name="connsiteY8" fmla="*/ 0 h 6465608"/>
              <a:gd name="connsiteX9" fmla="*/ 6095823 w 11409527"/>
              <a:gd name="connsiteY9" fmla="*/ 0 h 6465608"/>
              <a:gd name="connsiteX10" fmla="*/ 6681298 w 11409527"/>
              <a:gd name="connsiteY10" fmla="*/ 0 h 6465608"/>
              <a:gd name="connsiteX11" fmla="*/ 7266772 w 11409527"/>
              <a:gd name="connsiteY11" fmla="*/ 0 h 6465608"/>
              <a:gd name="connsiteX12" fmla="*/ 8058885 w 11409527"/>
              <a:gd name="connsiteY12" fmla="*/ 0 h 6465608"/>
              <a:gd name="connsiteX13" fmla="*/ 8850998 w 11409527"/>
              <a:gd name="connsiteY13" fmla="*/ 0 h 6465608"/>
              <a:gd name="connsiteX14" fmla="*/ 9333153 w 11409527"/>
              <a:gd name="connsiteY14" fmla="*/ 0 h 6465608"/>
              <a:gd name="connsiteX15" fmla="*/ 9711990 w 11409527"/>
              <a:gd name="connsiteY15" fmla="*/ 0 h 6465608"/>
              <a:gd name="connsiteX16" fmla="*/ 10331904 w 11409527"/>
              <a:gd name="connsiteY16" fmla="*/ 0 h 6465608"/>
              <a:gd name="connsiteX17" fmla="*/ 11409527 w 11409527"/>
              <a:gd name="connsiteY17" fmla="*/ 1077623 h 6465608"/>
              <a:gd name="connsiteX18" fmla="*/ 11409527 w 11409527"/>
              <a:gd name="connsiteY18" fmla="*/ 1805001 h 6465608"/>
              <a:gd name="connsiteX19" fmla="*/ 11409527 w 11409527"/>
              <a:gd name="connsiteY19" fmla="*/ 2316860 h 6465608"/>
              <a:gd name="connsiteX20" fmla="*/ 11409527 w 11409527"/>
              <a:gd name="connsiteY20" fmla="*/ 2882598 h 6465608"/>
              <a:gd name="connsiteX21" fmla="*/ 11409527 w 11409527"/>
              <a:gd name="connsiteY21" fmla="*/ 3556096 h 6465608"/>
              <a:gd name="connsiteX22" fmla="*/ 11409527 w 11409527"/>
              <a:gd name="connsiteY22" fmla="*/ 4175714 h 6465608"/>
              <a:gd name="connsiteX23" fmla="*/ 11409527 w 11409527"/>
              <a:gd name="connsiteY23" fmla="*/ 4687573 h 6465608"/>
              <a:gd name="connsiteX24" fmla="*/ 11409527 w 11409527"/>
              <a:gd name="connsiteY24" fmla="*/ 5199432 h 6465608"/>
              <a:gd name="connsiteX25" fmla="*/ 11409527 w 11409527"/>
              <a:gd name="connsiteY25" fmla="*/ 6465608 h 6465608"/>
              <a:gd name="connsiteX26" fmla="*/ 11080664 w 11409527"/>
              <a:gd name="connsiteY26" fmla="*/ 6465608 h 6465608"/>
              <a:gd name="connsiteX27" fmla="*/ 10409516 w 11409527"/>
              <a:gd name="connsiteY27" fmla="*/ 6465608 h 6465608"/>
              <a:gd name="connsiteX28" fmla="*/ 9738367 w 11409527"/>
              <a:gd name="connsiteY28" fmla="*/ 6465608 h 6465608"/>
              <a:gd name="connsiteX29" fmla="*/ 9295409 w 11409527"/>
              <a:gd name="connsiteY29" fmla="*/ 6465608 h 6465608"/>
              <a:gd name="connsiteX30" fmla="*/ 8738355 w 11409527"/>
              <a:gd name="connsiteY30" fmla="*/ 6465608 h 6465608"/>
              <a:gd name="connsiteX31" fmla="*/ 7839016 w 11409527"/>
              <a:gd name="connsiteY31" fmla="*/ 6465608 h 6465608"/>
              <a:gd name="connsiteX32" fmla="*/ 7167868 w 11409527"/>
              <a:gd name="connsiteY32" fmla="*/ 6465608 h 6465608"/>
              <a:gd name="connsiteX33" fmla="*/ 6839005 w 11409527"/>
              <a:gd name="connsiteY33" fmla="*/ 6465608 h 6465608"/>
              <a:gd name="connsiteX34" fmla="*/ 6053761 w 11409527"/>
              <a:gd name="connsiteY34" fmla="*/ 6465608 h 6465608"/>
              <a:gd name="connsiteX35" fmla="*/ 5610803 w 11409527"/>
              <a:gd name="connsiteY35" fmla="*/ 6465608 h 6465608"/>
              <a:gd name="connsiteX36" fmla="*/ 5053749 w 11409527"/>
              <a:gd name="connsiteY36" fmla="*/ 6465608 h 6465608"/>
              <a:gd name="connsiteX37" fmla="*/ 4724886 w 11409527"/>
              <a:gd name="connsiteY37" fmla="*/ 6465608 h 6465608"/>
              <a:gd name="connsiteX38" fmla="*/ 4053738 w 11409527"/>
              <a:gd name="connsiteY38" fmla="*/ 6465608 h 6465608"/>
              <a:gd name="connsiteX39" fmla="*/ 3610780 w 11409527"/>
              <a:gd name="connsiteY39" fmla="*/ 6465608 h 6465608"/>
              <a:gd name="connsiteX40" fmla="*/ 3167822 w 11409527"/>
              <a:gd name="connsiteY40" fmla="*/ 6465608 h 6465608"/>
              <a:gd name="connsiteX41" fmla="*/ 2610768 w 11409527"/>
              <a:gd name="connsiteY41" fmla="*/ 6465608 h 6465608"/>
              <a:gd name="connsiteX42" fmla="*/ 2053715 w 11409527"/>
              <a:gd name="connsiteY42" fmla="*/ 6465608 h 6465608"/>
              <a:gd name="connsiteX43" fmla="*/ 1610757 w 11409527"/>
              <a:gd name="connsiteY43" fmla="*/ 6465608 h 6465608"/>
              <a:gd name="connsiteX44" fmla="*/ 1053703 w 11409527"/>
              <a:gd name="connsiteY44" fmla="*/ 6465608 h 6465608"/>
              <a:gd name="connsiteX45" fmla="*/ 610745 w 11409527"/>
              <a:gd name="connsiteY45" fmla="*/ 6465608 h 6465608"/>
              <a:gd name="connsiteX46" fmla="*/ 0 w 11409527"/>
              <a:gd name="connsiteY46" fmla="*/ 6465608 h 6465608"/>
              <a:gd name="connsiteX47" fmla="*/ 0 w 11409527"/>
              <a:gd name="connsiteY47" fmla="*/ 5754391 h 6465608"/>
              <a:gd name="connsiteX48" fmla="*/ 0 w 11409527"/>
              <a:gd name="connsiteY48" fmla="*/ 5237142 h 6465608"/>
              <a:gd name="connsiteX49" fmla="*/ 0 w 11409527"/>
              <a:gd name="connsiteY49" fmla="*/ 4461270 h 6465608"/>
              <a:gd name="connsiteX50" fmla="*/ 0 w 11409527"/>
              <a:gd name="connsiteY50" fmla="*/ 3879365 h 6465608"/>
              <a:gd name="connsiteX51" fmla="*/ 0 w 11409527"/>
              <a:gd name="connsiteY51" fmla="*/ 3297460 h 6465608"/>
              <a:gd name="connsiteX52" fmla="*/ 0 w 11409527"/>
              <a:gd name="connsiteY52" fmla="*/ 2586243 h 6465608"/>
              <a:gd name="connsiteX53" fmla="*/ 0 w 11409527"/>
              <a:gd name="connsiteY53" fmla="*/ 2004338 h 6465608"/>
              <a:gd name="connsiteX54" fmla="*/ 0 w 11409527"/>
              <a:gd name="connsiteY54" fmla="*/ 1422434 h 6465608"/>
              <a:gd name="connsiteX55" fmla="*/ 0 w 11409527"/>
              <a:gd name="connsiteY55" fmla="*/ 646561 h 6465608"/>
              <a:gd name="connsiteX56" fmla="*/ 0 w 11409527"/>
              <a:gd name="connsiteY56" fmla="*/ 0 h 646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409527" h="6465608" fill="none" extrusionOk="0">
                <a:moveTo>
                  <a:pt x="0" y="0"/>
                </a:moveTo>
                <a:cubicBezTo>
                  <a:pt x="217008" y="-9222"/>
                  <a:pt x="464322" y="16692"/>
                  <a:pt x="585475" y="0"/>
                </a:cubicBezTo>
                <a:cubicBezTo>
                  <a:pt x="706629" y="-16692"/>
                  <a:pt x="1186174" y="-24665"/>
                  <a:pt x="1377587" y="0"/>
                </a:cubicBezTo>
                <a:cubicBezTo>
                  <a:pt x="1569000" y="24665"/>
                  <a:pt x="1879378" y="-8055"/>
                  <a:pt x="2273019" y="0"/>
                </a:cubicBezTo>
                <a:cubicBezTo>
                  <a:pt x="2666660" y="8055"/>
                  <a:pt x="2802645" y="-17895"/>
                  <a:pt x="2961812" y="0"/>
                </a:cubicBezTo>
                <a:cubicBezTo>
                  <a:pt x="3120979" y="17895"/>
                  <a:pt x="3335205" y="-18030"/>
                  <a:pt x="3547287" y="0"/>
                </a:cubicBezTo>
                <a:cubicBezTo>
                  <a:pt x="3759369" y="18030"/>
                  <a:pt x="3765728" y="7547"/>
                  <a:pt x="3926124" y="0"/>
                </a:cubicBezTo>
                <a:cubicBezTo>
                  <a:pt x="4086520" y="-7547"/>
                  <a:pt x="4447317" y="-22746"/>
                  <a:pt x="4614917" y="0"/>
                </a:cubicBezTo>
                <a:cubicBezTo>
                  <a:pt x="4782517" y="22746"/>
                  <a:pt x="5246136" y="-35515"/>
                  <a:pt x="5407030" y="0"/>
                </a:cubicBezTo>
                <a:cubicBezTo>
                  <a:pt x="5567924" y="35515"/>
                  <a:pt x="5909970" y="27543"/>
                  <a:pt x="6095823" y="0"/>
                </a:cubicBezTo>
                <a:cubicBezTo>
                  <a:pt x="6281676" y="-27543"/>
                  <a:pt x="6546597" y="-7650"/>
                  <a:pt x="6681298" y="0"/>
                </a:cubicBezTo>
                <a:cubicBezTo>
                  <a:pt x="6815999" y="7650"/>
                  <a:pt x="7118646" y="-24964"/>
                  <a:pt x="7266772" y="0"/>
                </a:cubicBezTo>
                <a:cubicBezTo>
                  <a:pt x="7414898" y="24964"/>
                  <a:pt x="7832518" y="31294"/>
                  <a:pt x="8058885" y="0"/>
                </a:cubicBezTo>
                <a:cubicBezTo>
                  <a:pt x="8285252" y="-31294"/>
                  <a:pt x="8657102" y="-24986"/>
                  <a:pt x="8850998" y="0"/>
                </a:cubicBezTo>
                <a:cubicBezTo>
                  <a:pt x="9044894" y="24986"/>
                  <a:pt x="9212181" y="-377"/>
                  <a:pt x="9333153" y="0"/>
                </a:cubicBezTo>
                <a:cubicBezTo>
                  <a:pt x="9454126" y="377"/>
                  <a:pt x="9597221" y="704"/>
                  <a:pt x="9711990" y="0"/>
                </a:cubicBezTo>
                <a:cubicBezTo>
                  <a:pt x="9826759" y="-704"/>
                  <a:pt x="10169530" y="14416"/>
                  <a:pt x="10331904" y="0"/>
                </a:cubicBezTo>
                <a:cubicBezTo>
                  <a:pt x="10863720" y="36213"/>
                  <a:pt x="11403788" y="504228"/>
                  <a:pt x="11409527" y="1077623"/>
                </a:cubicBezTo>
                <a:cubicBezTo>
                  <a:pt x="11440592" y="1414996"/>
                  <a:pt x="11423761" y="1558719"/>
                  <a:pt x="11409527" y="1805001"/>
                </a:cubicBezTo>
                <a:cubicBezTo>
                  <a:pt x="11395293" y="2051283"/>
                  <a:pt x="11423624" y="2205363"/>
                  <a:pt x="11409527" y="2316860"/>
                </a:cubicBezTo>
                <a:cubicBezTo>
                  <a:pt x="11395430" y="2428357"/>
                  <a:pt x="11403772" y="2642580"/>
                  <a:pt x="11409527" y="2882598"/>
                </a:cubicBezTo>
                <a:cubicBezTo>
                  <a:pt x="11415282" y="3122616"/>
                  <a:pt x="11402872" y="3238646"/>
                  <a:pt x="11409527" y="3556096"/>
                </a:cubicBezTo>
                <a:cubicBezTo>
                  <a:pt x="11416182" y="3873546"/>
                  <a:pt x="11428326" y="3934648"/>
                  <a:pt x="11409527" y="4175714"/>
                </a:cubicBezTo>
                <a:cubicBezTo>
                  <a:pt x="11390728" y="4416780"/>
                  <a:pt x="11398379" y="4559750"/>
                  <a:pt x="11409527" y="4687573"/>
                </a:cubicBezTo>
                <a:cubicBezTo>
                  <a:pt x="11420675" y="4815396"/>
                  <a:pt x="11392162" y="5003699"/>
                  <a:pt x="11409527" y="5199432"/>
                </a:cubicBezTo>
                <a:cubicBezTo>
                  <a:pt x="11426892" y="5395165"/>
                  <a:pt x="11397942" y="5852836"/>
                  <a:pt x="11409527" y="6465608"/>
                </a:cubicBezTo>
                <a:cubicBezTo>
                  <a:pt x="11287606" y="6476209"/>
                  <a:pt x="11233698" y="6453113"/>
                  <a:pt x="11080664" y="6465608"/>
                </a:cubicBezTo>
                <a:cubicBezTo>
                  <a:pt x="10927630" y="6478103"/>
                  <a:pt x="10591196" y="6486699"/>
                  <a:pt x="10409516" y="6465608"/>
                </a:cubicBezTo>
                <a:cubicBezTo>
                  <a:pt x="10227836" y="6444517"/>
                  <a:pt x="10049412" y="6435571"/>
                  <a:pt x="9738367" y="6465608"/>
                </a:cubicBezTo>
                <a:cubicBezTo>
                  <a:pt x="9427322" y="6495645"/>
                  <a:pt x="9460894" y="6476081"/>
                  <a:pt x="9295409" y="6465608"/>
                </a:cubicBezTo>
                <a:cubicBezTo>
                  <a:pt x="9129924" y="6455135"/>
                  <a:pt x="8988800" y="6439391"/>
                  <a:pt x="8738355" y="6465608"/>
                </a:cubicBezTo>
                <a:cubicBezTo>
                  <a:pt x="8487910" y="6491825"/>
                  <a:pt x="8137820" y="6437378"/>
                  <a:pt x="7839016" y="6465608"/>
                </a:cubicBezTo>
                <a:cubicBezTo>
                  <a:pt x="7540212" y="6493838"/>
                  <a:pt x="7435521" y="6474145"/>
                  <a:pt x="7167868" y="6465608"/>
                </a:cubicBezTo>
                <a:cubicBezTo>
                  <a:pt x="6900215" y="6457071"/>
                  <a:pt x="6945308" y="6464598"/>
                  <a:pt x="6839005" y="6465608"/>
                </a:cubicBezTo>
                <a:cubicBezTo>
                  <a:pt x="6732702" y="6466618"/>
                  <a:pt x="6234905" y="6490122"/>
                  <a:pt x="6053761" y="6465608"/>
                </a:cubicBezTo>
                <a:cubicBezTo>
                  <a:pt x="5872617" y="6441094"/>
                  <a:pt x="5822872" y="6452229"/>
                  <a:pt x="5610803" y="6465608"/>
                </a:cubicBezTo>
                <a:cubicBezTo>
                  <a:pt x="5398734" y="6478987"/>
                  <a:pt x="5254853" y="6438449"/>
                  <a:pt x="5053749" y="6465608"/>
                </a:cubicBezTo>
                <a:cubicBezTo>
                  <a:pt x="4852645" y="6492767"/>
                  <a:pt x="4809107" y="6469398"/>
                  <a:pt x="4724886" y="6465608"/>
                </a:cubicBezTo>
                <a:cubicBezTo>
                  <a:pt x="4640665" y="6461818"/>
                  <a:pt x="4341627" y="6485240"/>
                  <a:pt x="4053738" y="6465608"/>
                </a:cubicBezTo>
                <a:cubicBezTo>
                  <a:pt x="3765849" y="6445976"/>
                  <a:pt x="3710359" y="6482120"/>
                  <a:pt x="3610780" y="6465608"/>
                </a:cubicBezTo>
                <a:cubicBezTo>
                  <a:pt x="3511201" y="6449096"/>
                  <a:pt x="3356940" y="6484432"/>
                  <a:pt x="3167822" y="6465608"/>
                </a:cubicBezTo>
                <a:cubicBezTo>
                  <a:pt x="2978704" y="6446784"/>
                  <a:pt x="2840572" y="6470082"/>
                  <a:pt x="2610768" y="6465608"/>
                </a:cubicBezTo>
                <a:cubicBezTo>
                  <a:pt x="2380964" y="6461134"/>
                  <a:pt x="2174886" y="6472479"/>
                  <a:pt x="2053715" y="6465608"/>
                </a:cubicBezTo>
                <a:cubicBezTo>
                  <a:pt x="1932544" y="6458737"/>
                  <a:pt x="1811099" y="6448486"/>
                  <a:pt x="1610757" y="6465608"/>
                </a:cubicBezTo>
                <a:cubicBezTo>
                  <a:pt x="1410415" y="6482730"/>
                  <a:pt x="1181629" y="6470633"/>
                  <a:pt x="1053703" y="6465608"/>
                </a:cubicBezTo>
                <a:cubicBezTo>
                  <a:pt x="925777" y="6460583"/>
                  <a:pt x="702585" y="6474849"/>
                  <a:pt x="610745" y="6465608"/>
                </a:cubicBezTo>
                <a:cubicBezTo>
                  <a:pt x="518905" y="6456367"/>
                  <a:pt x="154124" y="6479843"/>
                  <a:pt x="0" y="6465608"/>
                </a:cubicBezTo>
                <a:cubicBezTo>
                  <a:pt x="19122" y="6283457"/>
                  <a:pt x="-3966" y="6030754"/>
                  <a:pt x="0" y="5754391"/>
                </a:cubicBezTo>
                <a:cubicBezTo>
                  <a:pt x="3966" y="5478028"/>
                  <a:pt x="23539" y="5451979"/>
                  <a:pt x="0" y="5237142"/>
                </a:cubicBezTo>
                <a:cubicBezTo>
                  <a:pt x="-23539" y="5022305"/>
                  <a:pt x="-34362" y="4680141"/>
                  <a:pt x="0" y="4461270"/>
                </a:cubicBezTo>
                <a:cubicBezTo>
                  <a:pt x="34362" y="4242399"/>
                  <a:pt x="-4994" y="4082004"/>
                  <a:pt x="0" y="3879365"/>
                </a:cubicBezTo>
                <a:cubicBezTo>
                  <a:pt x="4994" y="3676727"/>
                  <a:pt x="24909" y="3524154"/>
                  <a:pt x="0" y="3297460"/>
                </a:cubicBezTo>
                <a:cubicBezTo>
                  <a:pt x="-24909" y="3070766"/>
                  <a:pt x="31210" y="2826630"/>
                  <a:pt x="0" y="2586243"/>
                </a:cubicBezTo>
                <a:cubicBezTo>
                  <a:pt x="-31210" y="2345856"/>
                  <a:pt x="-5784" y="2251641"/>
                  <a:pt x="0" y="2004338"/>
                </a:cubicBezTo>
                <a:cubicBezTo>
                  <a:pt x="5784" y="1757035"/>
                  <a:pt x="-17797" y="1655749"/>
                  <a:pt x="0" y="1422434"/>
                </a:cubicBezTo>
                <a:cubicBezTo>
                  <a:pt x="17797" y="1189119"/>
                  <a:pt x="38510" y="879142"/>
                  <a:pt x="0" y="646561"/>
                </a:cubicBezTo>
                <a:cubicBezTo>
                  <a:pt x="-38510" y="413980"/>
                  <a:pt x="22219" y="190207"/>
                  <a:pt x="0" y="0"/>
                </a:cubicBezTo>
                <a:close/>
              </a:path>
              <a:path w="11409527" h="6465608" stroke="0" extrusionOk="0">
                <a:moveTo>
                  <a:pt x="0" y="0"/>
                </a:moveTo>
                <a:cubicBezTo>
                  <a:pt x="301395" y="23916"/>
                  <a:pt x="607095" y="35212"/>
                  <a:pt x="792113" y="0"/>
                </a:cubicBezTo>
                <a:cubicBezTo>
                  <a:pt x="977131" y="-35212"/>
                  <a:pt x="1229374" y="35348"/>
                  <a:pt x="1584225" y="0"/>
                </a:cubicBezTo>
                <a:cubicBezTo>
                  <a:pt x="1939076" y="-35348"/>
                  <a:pt x="1821611" y="-11996"/>
                  <a:pt x="1963062" y="0"/>
                </a:cubicBezTo>
                <a:cubicBezTo>
                  <a:pt x="2104513" y="11996"/>
                  <a:pt x="2509096" y="-10334"/>
                  <a:pt x="2858493" y="0"/>
                </a:cubicBezTo>
                <a:cubicBezTo>
                  <a:pt x="3207890" y="10334"/>
                  <a:pt x="3131937" y="-10418"/>
                  <a:pt x="3340649" y="0"/>
                </a:cubicBezTo>
                <a:cubicBezTo>
                  <a:pt x="3549361" y="10418"/>
                  <a:pt x="3625273" y="13040"/>
                  <a:pt x="3719485" y="0"/>
                </a:cubicBezTo>
                <a:cubicBezTo>
                  <a:pt x="3813697" y="-13040"/>
                  <a:pt x="3951639" y="-13105"/>
                  <a:pt x="4098322" y="0"/>
                </a:cubicBezTo>
                <a:cubicBezTo>
                  <a:pt x="4245005" y="13105"/>
                  <a:pt x="4489502" y="6541"/>
                  <a:pt x="4683796" y="0"/>
                </a:cubicBezTo>
                <a:cubicBezTo>
                  <a:pt x="4878090" y="-6541"/>
                  <a:pt x="5117694" y="-27717"/>
                  <a:pt x="5372590" y="0"/>
                </a:cubicBezTo>
                <a:cubicBezTo>
                  <a:pt x="5627486" y="27717"/>
                  <a:pt x="5941425" y="7537"/>
                  <a:pt x="6268022" y="0"/>
                </a:cubicBezTo>
                <a:cubicBezTo>
                  <a:pt x="6594619" y="-7537"/>
                  <a:pt x="6756741" y="-9858"/>
                  <a:pt x="7163453" y="0"/>
                </a:cubicBezTo>
                <a:cubicBezTo>
                  <a:pt x="7570165" y="9858"/>
                  <a:pt x="7621644" y="6601"/>
                  <a:pt x="7852247" y="0"/>
                </a:cubicBezTo>
                <a:cubicBezTo>
                  <a:pt x="8082850" y="-6601"/>
                  <a:pt x="8251783" y="25488"/>
                  <a:pt x="8437722" y="0"/>
                </a:cubicBezTo>
                <a:cubicBezTo>
                  <a:pt x="8623661" y="-25488"/>
                  <a:pt x="8886869" y="-12081"/>
                  <a:pt x="9023196" y="0"/>
                </a:cubicBezTo>
                <a:cubicBezTo>
                  <a:pt x="9159523" y="12081"/>
                  <a:pt x="9496723" y="-8566"/>
                  <a:pt x="9711990" y="0"/>
                </a:cubicBezTo>
                <a:cubicBezTo>
                  <a:pt x="9927257" y="8566"/>
                  <a:pt x="10057398" y="-29188"/>
                  <a:pt x="10331904" y="0"/>
                </a:cubicBezTo>
                <a:cubicBezTo>
                  <a:pt x="10853147" y="-39581"/>
                  <a:pt x="11294738" y="506940"/>
                  <a:pt x="11409527" y="1077623"/>
                </a:cubicBezTo>
                <a:cubicBezTo>
                  <a:pt x="11405667" y="1399362"/>
                  <a:pt x="11379723" y="1570448"/>
                  <a:pt x="11409527" y="1751121"/>
                </a:cubicBezTo>
                <a:cubicBezTo>
                  <a:pt x="11439331" y="1931794"/>
                  <a:pt x="11405588" y="2152867"/>
                  <a:pt x="11409527" y="2316860"/>
                </a:cubicBezTo>
                <a:cubicBezTo>
                  <a:pt x="11413466" y="2480853"/>
                  <a:pt x="11407964" y="2753116"/>
                  <a:pt x="11409527" y="3044238"/>
                </a:cubicBezTo>
                <a:cubicBezTo>
                  <a:pt x="11411090" y="3335360"/>
                  <a:pt x="11423255" y="3383925"/>
                  <a:pt x="11409527" y="3556096"/>
                </a:cubicBezTo>
                <a:cubicBezTo>
                  <a:pt x="11395799" y="3728267"/>
                  <a:pt x="11406028" y="3940821"/>
                  <a:pt x="11409527" y="4067955"/>
                </a:cubicBezTo>
                <a:cubicBezTo>
                  <a:pt x="11413026" y="4195089"/>
                  <a:pt x="11435234" y="4523539"/>
                  <a:pt x="11409527" y="4741453"/>
                </a:cubicBezTo>
                <a:cubicBezTo>
                  <a:pt x="11383820" y="4959367"/>
                  <a:pt x="11432988" y="5171674"/>
                  <a:pt x="11409527" y="5414951"/>
                </a:cubicBezTo>
                <a:cubicBezTo>
                  <a:pt x="11386066" y="5658228"/>
                  <a:pt x="11364832" y="5994077"/>
                  <a:pt x="11409527" y="6465608"/>
                </a:cubicBezTo>
                <a:cubicBezTo>
                  <a:pt x="11266382" y="6482327"/>
                  <a:pt x="11032092" y="6455337"/>
                  <a:pt x="10852474" y="6465608"/>
                </a:cubicBezTo>
                <a:cubicBezTo>
                  <a:pt x="10672856" y="6475879"/>
                  <a:pt x="10537444" y="6485263"/>
                  <a:pt x="10409516" y="6465608"/>
                </a:cubicBezTo>
                <a:cubicBezTo>
                  <a:pt x="10281588" y="6445953"/>
                  <a:pt x="9890329" y="6460936"/>
                  <a:pt x="9624272" y="6465608"/>
                </a:cubicBezTo>
                <a:cubicBezTo>
                  <a:pt x="9358215" y="6470280"/>
                  <a:pt x="9336977" y="6471280"/>
                  <a:pt x="9181313" y="6465608"/>
                </a:cubicBezTo>
                <a:cubicBezTo>
                  <a:pt x="9025649" y="6459936"/>
                  <a:pt x="8585103" y="6460735"/>
                  <a:pt x="8281974" y="6465608"/>
                </a:cubicBezTo>
                <a:cubicBezTo>
                  <a:pt x="7978845" y="6470481"/>
                  <a:pt x="7841140" y="6441077"/>
                  <a:pt x="7496730" y="6465608"/>
                </a:cubicBezTo>
                <a:cubicBezTo>
                  <a:pt x="7152320" y="6490139"/>
                  <a:pt x="7077861" y="6495223"/>
                  <a:pt x="6825582" y="6465608"/>
                </a:cubicBezTo>
                <a:cubicBezTo>
                  <a:pt x="6573303" y="6435993"/>
                  <a:pt x="6570947" y="6481066"/>
                  <a:pt x="6496719" y="6465608"/>
                </a:cubicBezTo>
                <a:cubicBezTo>
                  <a:pt x="6422491" y="6450150"/>
                  <a:pt x="6022108" y="6448585"/>
                  <a:pt x="5711475" y="6465608"/>
                </a:cubicBezTo>
                <a:cubicBezTo>
                  <a:pt x="5400842" y="6482631"/>
                  <a:pt x="5313726" y="6448307"/>
                  <a:pt x="4926231" y="6465608"/>
                </a:cubicBezTo>
                <a:cubicBezTo>
                  <a:pt x="4538736" y="6482909"/>
                  <a:pt x="4408754" y="6451811"/>
                  <a:pt x="4255082" y="6465608"/>
                </a:cubicBezTo>
                <a:cubicBezTo>
                  <a:pt x="4101410" y="6479405"/>
                  <a:pt x="4078085" y="6452538"/>
                  <a:pt x="3926220" y="6465608"/>
                </a:cubicBezTo>
                <a:cubicBezTo>
                  <a:pt x="3774355" y="6478678"/>
                  <a:pt x="3640422" y="6471806"/>
                  <a:pt x="3483261" y="6465608"/>
                </a:cubicBezTo>
                <a:cubicBezTo>
                  <a:pt x="3326100" y="6459410"/>
                  <a:pt x="3027121" y="6502069"/>
                  <a:pt x="2583922" y="6465608"/>
                </a:cubicBezTo>
                <a:cubicBezTo>
                  <a:pt x="2140723" y="6429147"/>
                  <a:pt x="2277164" y="6480598"/>
                  <a:pt x="2140964" y="6465608"/>
                </a:cubicBezTo>
                <a:cubicBezTo>
                  <a:pt x="2004764" y="6450618"/>
                  <a:pt x="1671436" y="6441769"/>
                  <a:pt x="1469816" y="6465608"/>
                </a:cubicBezTo>
                <a:cubicBezTo>
                  <a:pt x="1268196" y="6489447"/>
                  <a:pt x="1193892" y="6451086"/>
                  <a:pt x="1026857" y="6465608"/>
                </a:cubicBezTo>
                <a:cubicBezTo>
                  <a:pt x="859822" y="6480130"/>
                  <a:pt x="460636" y="6480076"/>
                  <a:pt x="0" y="6465608"/>
                </a:cubicBezTo>
                <a:cubicBezTo>
                  <a:pt x="-34514" y="6227195"/>
                  <a:pt x="7248" y="5930189"/>
                  <a:pt x="0" y="5689735"/>
                </a:cubicBezTo>
                <a:cubicBezTo>
                  <a:pt x="-7248" y="5449281"/>
                  <a:pt x="21752" y="5352609"/>
                  <a:pt x="0" y="5237142"/>
                </a:cubicBezTo>
                <a:cubicBezTo>
                  <a:pt x="-21752" y="5121675"/>
                  <a:pt x="-9025" y="4893863"/>
                  <a:pt x="0" y="4590582"/>
                </a:cubicBezTo>
                <a:cubicBezTo>
                  <a:pt x="9025" y="4287301"/>
                  <a:pt x="13594" y="4192413"/>
                  <a:pt x="0" y="4073333"/>
                </a:cubicBezTo>
                <a:cubicBezTo>
                  <a:pt x="-13594" y="3954253"/>
                  <a:pt x="-1617" y="3773870"/>
                  <a:pt x="0" y="3491428"/>
                </a:cubicBezTo>
                <a:cubicBezTo>
                  <a:pt x="1617" y="3208987"/>
                  <a:pt x="5288" y="3161221"/>
                  <a:pt x="0" y="3038836"/>
                </a:cubicBezTo>
                <a:cubicBezTo>
                  <a:pt x="-5288" y="2916451"/>
                  <a:pt x="-5609" y="2786627"/>
                  <a:pt x="0" y="2586243"/>
                </a:cubicBezTo>
                <a:cubicBezTo>
                  <a:pt x="5609" y="2385859"/>
                  <a:pt x="32740" y="2142782"/>
                  <a:pt x="0" y="1810370"/>
                </a:cubicBezTo>
                <a:cubicBezTo>
                  <a:pt x="-32740" y="1477958"/>
                  <a:pt x="-14002" y="1370144"/>
                  <a:pt x="0" y="1228466"/>
                </a:cubicBezTo>
                <a:cubicBezTo>
                  <a:pt x="14002" y="1086788"/>
                  <a:pt x="34325" y="35510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3333CC"/>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77009654-0051-194C-70C2-89780CBBC78C}"/>
              </a:ext>
            </a:extLst>
          </p:cNvPr>
          <p:cNvGrpSpPr/>
          <p:nvPr/>
        </p:nvGrpSpPr>
        <p:grpSpPr>
          <a:xfrm>
            <a:off x="1254924" y="1071353"/>
            <a:ext cx="9202722" cy="2062996"/>
            <a:chOff x="445775" y="286066"/>
            <a:chExt cx="11409527" cy="2160059"/>
          </a:xfrm>
        </p:grpSpPr>
        <p:sp>
          <p:nvSpPr>
            <p:cNvPr id="28" name="Hình chữ nhật: Góc Tròn 12">
              <a:extLst>
                <a:ext uri="{FF2B5EF4-FFF2-40B4-BE49-F238E27FC236}">
                  <a16:creationId xmlns:a16="http://schemas.microsoft.com/office/drawing/2014/main" id="{068B2E41-9821-5205-84F6-FA953F115D5A}"/>
                </a:ext>
              </a:extLst>
            </p:cNvPr>
            <p:cNvSpPr/>
            <p:nvPr/>
          </p:nvSpPr>
          <p:spPr>
            <a:xfrm>
              <a:off x="445775" y="286066"/>
              <a:ext cx="11409527" cy="2160059"/>
            </a:xfrm>
            <a:custGeom>
              <a:avLst/>
              <a:gdLst>
                <a:gd name="connsiteX0" fmla="*/ 0 w 11409527"/>
                <a:gd name="connsiteY0" fmla="*/ 360016 h 2160059"/>
                <a:gd name="connsiteX1" fmla="*/ 1006644 w 11409527"/>
                <a:gd name="connsiteY1" fmla="*/ 0 h 2160059"/>
                <a:gd name="connsiteX2" fmla="*/ 1583841 w 11409527"/>
                <a:gd name="connsiteY2" fmla="*/ 0 h 2160059"/>
                <a:gd name="connsiteX3" fmla="*/ 2255001 w 11409527"/>
                <a:gd name="connsiteY3" fmla="*/ 0 h 2160059"/>
                <a:gd name="connsiteX4" fmla="*/ 2644274 w 11409527"/>
                <a:gd name="connsiteY4" fmla="*/ 0 h 2160059"/>
                <a:gd name="connsiteX5" fmla="*/ 3315433 w 11409527"/>
                <a:gd name="connsiteY5" fmla="*/ 0 h 2160059"/>
                <a:gd name="connsiteX6" fmla="*/ 4174518 w 11409527"/>
                <a:gd name="connsiteY6" fmla="*/ 0 h 2160059"/>
                <a:gd name="connsiteX7" fmla="*/ 4845677 w 11409527"/>
                <a:gd name="connsiteY7" fmla="*/ 0 h 2160059"/>
                <a:gd name="connsiteX8" fmla="*/ 5235890 w 11409527"/>
                <a:gd name="connsiteY8" fmla="*/ 0 h 2160059"/>
                <a:gd name="connsiteX9" fmla="*/ 5610800 w 11409527"/>
                <a:gd name="connsiteY9" fmla="*/ 0 h 2160059"/>
                <a:gd name="connsiteX10" fmla="*/ 6187997 w 11409527"/>
                <a:gd name="connsiteY10" fmla="*/ 0 h 2160059"/>
                <a:gd name="connsiteX11" fmla="*/ 6953120 w 11409527"/>
                <a:gd name="connsiteY11" fmla="*/ 0 h 2160059"/>
                <a:gd name="connsiteX12" fmla="*/ 7342393 w 11409527"/>
                <a:gd name="connsiteY12" fmla="*/ 0 h 2160059"/>
                <a:gd name="connsiteX13" fmla="*/ 7731665 w 11409527"/>
                <a:gd name="connsiteY13" fmla="*/ 0 h 2160059"/>
                <a:gd name="connsiteX14" fmla="*/ 8496787 w 11409527"/>
                <a:gd name="connsiteY14" fmla="*/ 0 h 2160059"/>
                <a:gd name="connsiteX15" fmla="*/ 9167947 w 11409527"/>
                <a:gd name="connsiteY15" fmla="*/ 0 h 2160059"/>
                <a:gd name="connsiteX16" fmla="*/ 9557220 w 11409527"/>
                <a:gd name="connsiteY16" fmla="*/ 0 h 2160059"/>
                <a:gd name="connsiteX17" fmla="*/ 10402881 w 11409527"/>
                <a:gd name="connsiteY17" fmla="*/ 0 h 2160059"/>
                <a:gd name="connsiteX18" fmla="*/ 11409526 w 11409527"/>
                <a:gd name="connsiteY18" fmla="*/ 360016 h 2160059"/>
                <a:gd name="connsiteX19" fmla="*/ 11409526 w 11409527"/>
                <a:gd name="connsiteY19" fmla="*/ 556818 h 2160059"/>
                <a:gd name="connsiteX20" fmla="*/ 11409526 w 11409527"/>
                <a:gd name="connsiteY20" fmla="*/ 768023 h 2160059"/>
                <a:gd name="connsiteX21" fmla="*/ 11409526 w 11409527"/>
                <a:gd name="connsiteY21" fmla="*/ 1022428 h 2160059"/>
                <a:gd name="connsiteX22" fmla="*/ 11409526 w 11409527"/>
                <a:gd name="connsiteY22" fmla="*/ 1276832 h 2160059"/>
                <a:gd name="connsiteX23" fmla="*/ 11409526 w 11409527"/>
                <a:gd name="connsiteY23" fmla="*/ 1516836 h 2160059"/>
                <a:gd name="connsiteX24" fmla="*/ 11409526 w 11409527"/>
                <a:gd name="connsiteY24" fmla="*/ 1800040 h 2160059"/>
                <a:gd name="connsiteX25" fmla="*/ 10402881 w 11409527"/>
                <a:gd name="connsiteY25" fmla="*/ 2160059 h 2160059"/>
                <a:gd name="connsiteX26" fmla="*/ 9731721 w 11409527"/>
                <a:gd name="connsiteY26" fmla="*/ 2160059 h 2160059"/>
                <a:gd name="connsiteX27" fmla="*/ 9154525 w 11409527"/>
                <a:gd name="connsiteY27" fmla="*/ 2160059 h 2160059"/>
                <a:gd name="connsiteX28" fmla="*/ 8295439 w 11409527"/>
                <a:gd name="connsiteY28" fmla="*/ 2160059 h 2160059"/>
                <a:gd name="connsiteX29" fmla="*/ 7624280 w 11409527"/>
                <a:gd name="connsiteY29" fmla="*/ 2160059 h 2160059"/>
                <a:gd name="connsiteX30" fmla="*/ 6859157 w 11409527"/>
                <a:gd name="connsiteY30" fmla="*/ 2160059 h 2160059"/>
                <a:gd name="connsiteX31" fmla="*/ 6375922 w 11409527"/>
                <a:gd name="connsiteY31" fmla="*/ 2160059 h 2160059"/>
                <a:gd name="connsiteX32" fmla="*/ 5610800 w 11409527"/>
                <a:gd name="connsiteY32" fmla="*/ 2160059 h 2160059"/>
                <a:gd name="connsiteX33" fmla="*/ 5198440 w 11409527"/>
                <a:gd name="connsiteY33" fmla="*/ 2160059 h 2160059"/>
                <a:gd name="connsiteX34" fmla="*/ 4751716 w 11409527"/>
                <a:gd name="connsiteY34" fmla="*/ 2160059 h 2160059"/>
                <a:gd name="connsiteX35" fmla="*/ 4268480 w 11409527"/>
                <a:gd name="connsiteY35" fmla="*/ 2160059 h 2160059"/>
                <a:gd name="connsiteX36" fmla="*/ 3691284 w 11409527"/>
                <a:gd name="connsiteY36" fmla="*/ 2160059 h 2160059"/>
                <a:gd name="connsiteX37" fmla="*/ 3208049 w 11409527"/>
                <a:gd name="connsiteY37" fmla="*/ 2160059 h 2160059"/>
                <a:gd name="connsiteX38" fmla="*/ 2536888 w 11409527"/>
                <a:gd name="connsiteY38" fmla="*/ 2160059 h 2160059"/>
                <a:gd name="connsiteX39" fmla="*/ 1677804 w 11409527"/>
                <a:gd name="connsiteY39" fmla="*/ 2160059 h 2160059"/>
                <a:gd name="connsiteX40" fmla="*/ 1006644 w 11409527"/>
                <a:gd name="connsiteY40" fmla="*/ 2160059 h 2160059"/>
                <a:gd name="connsiteX41" fmla="*/ 0 w 11409527"/>
                <a:gd name="connsiteY41" fmla="*/ 1800040 h 2160059"/>
                <a:gd name="connsiteX42" fmla="*/ 0 w 11409527"/>
                <a:gd name="connsiteY42" fmla="*/ 1574437 h 2160059"/>
                <a:gd name="connsiteX43" fmla="*/ 0 w 11409527"/>
                <a:gd name="connsiteY43" fmla="*/ 1348832 h 2160059"/>
                <a:gd name="connsiteX44" fmla="*/ 0 w 11409527"/>
                <a:gd name="connsiteY44" fmla="*/ 1123229 h 2160059"/>
                <a:gd name="connsiteX45" fmla="*/ 0 w 11409527"/>
                <a:gd name="connsiteY45" fmla="*/ 897624 h 2160059"/>
                <a:gd name="connsiteX46" fmla="*/ 0 w 11409527"/>
                <a:gd name="connsiteY46" fmla="*/ 686421 h 2160059"/>
                <a:gd name="connsiteX47" fmla="*/ 0 w 11409527"/>
                <a:gd name="connsiteY47" fmla="*/ 360016 h 2160059"/>
                <a:gd name="connsiteX0" fmla="*/ 0 w 11409527"/>
                <a:gd name="connsiteY0" fmla="*/ 360016 h 2160059"/>
                <a:gd name="connsiteX1" fmla="*/ 1006644 w 11409527"/>
                <a:gd name="connsiteY1" fmla="*/ 0 h 2160059"/>
                <a:gd name="connsiteX2" fmla="*/ 1489879 w 11409527"/>
                <a:gd name="connsiteY2" fmla="*/ 0 h 2160059"/>
                <a:gd name="connsiteX3" fmla="*/ 1973113 w 11409527"/>
                <a:gd name="connsiteY3" fmla="*/ 0 h 2160059"/>
                <a:gd name="connsiteX4" fmla="*/ 2738236 w 11409527"/>
                <a:gd name="connsiteY4" fmla="*/ 0 h 2160059"/>
                <a:gd name="connsiteX5" fmla="*/ 3597321 w 11409527"/>
                <a:gd name="connsiteY5" fmla="*/ 0 h 2160059"/>
                <a:gd name="connsiteX6" fmla="*/ 4268480 w 11409527"/>
                <a:gd name="connsiteY6" fmla="*/ 0 h 2160059"/>
                <a:gd name="connsiteX7" fmla="*/ 4845677 w 11409527"/>
                <a:gd name="connsiteY7" fmla="*/ 0 h 2160059"/>
                <a:gd name="connsiteX8" fmla="*/ 5234951 w 11409527"/>
                <a:gd name="connsiteY8" fmla="*/ 0 h 2160059"/>
                <a:gd name="connsiteX9" fmla="*/ 5906110 w 11409527"/>
                <a:gd name="connsiteY9" fmla="*/ 0 h 2160059"/>
                <a:gd name="connsiteX10" fmla="*/ 6577270 w 11409527"/>
                <a:gd name="connsiteY10" fmla="*/ 0 h 2160059"/>
                <a:gd name="connsiteX11" fmla="*/ 7060506 w 11409527"/>
                <a:gd name="connsiteY11" fmla="*/ 0 h 2160059"/>
                <a:gd name="connsiteX12" fmla="*/ 7449778 w 11409527"/>
                <a:gd name="connsiteY12" fmla="*/ 0 h 2160059"/>
                <a:gd name="connsiteX13" fmla="*/ 7839051 w 11409527"/>
                <a:gd name="connsiteY13" fmla="*/ 0 h 2160059"/>
                <a:gd name="connsiteX14" fmla="*/ 8698134 w 11409527"/>
                <a:gd name="connsiteY14" fmla="*/ 0 h 2160059"/>
                <a:gd name="connsiteX15" fmla="*/ 9275332 w 11409527"/>
                <a:gd name="connsiteY15" fmla="*/ 0 h 2160059"/>
                <a:gd name="connsiteX16" fmla="*/ 9758567 w 11409527"/>
                <a:gd name="connsiteY16" fmla="*/ 0 h 2160059"/>
                <a:gd name="connsiteX17" fmla="*/ 10402881 w 11409527"/>
                <a:gd name="connsiteY17" fmla="*/ 0 h 2160059"/>
                <a:gd name="connsiteX18" fmla="*/ 11409526 w 11409527"/>
                <a:gd name="connsiteY18" fmla="*/ 360016 h 2160059"/>
                <a:gd name="connsiteX19" fmla="*/ 11409526 w 11409527"/>
                <a:gd name="connsiteY19" fmla="*/ 628820 h 2160059"/>
                <a:gd name="connsiteX20" fmla="*/ 11409526 w 11409527"/>
                <a:gd name="connsiteY20" fmla="*/ 897624 h 2160059"/>
                <a:gd name="connsiteX21" fmla="*/ 11409526 w 11409527"/>
                <a:gd name="connsiteY21" fmla="*/ 1108829 h 2160059"/>
                <a:gd name="connsiteX22" fmla="*/ 11409526 w 11409527"/>
                <a:gd name="connsiteY22" fmla="*/ 1363234 h 2160059"/>
                <a:gd name="connsiteX23" fmla="*/ 11409526 w 11409527"/>
                <a:gd name="connsiteY23" fmla="*/ 1560037 h 2160059"/>
                <a:gd name="connsiteX24" fmla="*/ 11409526 w 11409527"/>
                <a:gd name="connsiteY24" fmla="*/ 1800040 h 2160059"/>
                <a:gd name="connsiteX25" fmla="*/ 10402881 w 11409527"/>
                <a:gd name="connsiteY25" fmla="*/ 2160059 h 2160059"/>
                <a:gd name="connsiteX26" fmla="*/ 9825684 w 11409527"/>
                <a:gd name="connsiteY26" fmla="*/ 2160059 h 2160059"/>
                <a:gd name="connsiteX27" fmla="*/ 9466076 w 11409527"/>
                <a:gd name="connsiteY27" fmla="*/ 2160059 h 2160059"/>
                <a:gd name="connsiteX28" fmla="*/ 9060561 w 11409527"/>
                <a:gd name="connsiteY28" fmla="*/ 2160059 h 2160059"/>
                <a:gd name="connsiteX29" fmla="*/ 8483364 w 11409527"/>
                <a:gd name="connsiteY29" fmla="*/ 2160059 h 2160059"/>
                <a:gd name="connsiteX30" fmla="*/ 7624280 w 11409527"/>
                <a:gd name="connsiteY30" fmla="*/ 2160059 h 2160059"/>
                <a:gd name="connsiteX31" fmla="*/ 7235007 w 11409527"/>
                <a:gd name="connsiteY31" fmla="*/ 2160059 h 2160059"/>
                <a:gd name="connsiteX32" fmla="*/ 6751771 w 11409527"/>
                <a:gd name="connsiteY32" fmla="*/ 2160059 h 2160059"/>
                <a:gd name="connsiteX33" fmla="*/ 6080612 w 11409527"/>
                <a:gd name="connsiteY33" fmla="*/ 2160059 h 2160059"/>
                <a:gd name="connsiteX34" fmla="*/ 5503415 w 11409527"/>
                <a:gd name="connsiteY34" fmla="*/ 2160059 h 2160059"/>
                <a:gd name="connsiteX35" fmla="*/ 5020179 w 11409527"/>
                <a:gd name="connsiteY35" fmla="*/ 2160059 h 2160059"/>
                <a:gd name="connsiteX36" fmla="*/ 4161095 w 11409527"/>
                <a:gd name="connsiteY36" fmla="*/ 2160059 h 2160059"/>
                <a:gd name="connsiteX37" fmla="*/ 3771823 w 11409527"/>
                <a:gd name="connsiteY37" fmla="*/ 2160059 h 2160059"/>
                <a:gd name="connsiteX38" fmla="*/ 3288587 w 11409527"/>
                <a:gd name="connsiteY38" fmla="*/ 2160059 h 2160059"/>
                <a:gd name="connsiteX39" fmla="*/ 2899314 w 11409527"/>
                <a:gd name="connsiteY39" fmla="*/ 2160059 h 2160059"/>
                <a:gd name="connsiteX40" fmla="*/ 2501451 w 11409527"/>
                <a:gd name="connsiteY40" fmla="*/ 2160059 h 2160059"/>
                <a:gd name="connsiteX41" fmla="*/ 2134193 w 11409527"/>
                <a:gd name="connsiteY41" fmla="*/ 2160059 h 2160059"/>
                <a:gd name="connsiteX42" fmla="*/ 1604245 w 11409527"/>
                <a:gd name="connsiteY42" fmla="*/ 2160059 h 2160059"/>
                <a:gd name="connsiteX43" fmla="*/ 1006644 w 11409527"/>
                <a:gd name="connsiteY43" fmla="*/ 2160059 h 2160059"/>
                <a:gd name="connsiteX44" fmla="*/ 0 w 11409527"/>
                <a:gd name="connsiteY44" fmla="*/ 1800040 h 2160059"/>
                <a:gd name="connsiteX45" fmla="*/ 0 w 11409527"/>
                <a:gd name="connsiteY45" fmla="*/ 1560037 h 2160059"/>
                <a:gd name="connsiteX46" fmla="*/ 0 w 11409527"/>
                <a:gd name="connsiteY46" fmla="*/ 1334432 h 2160059"/>
                <a:gd name="connsiteX47" fmla="*/ 0 w 11409527"/>
                <a:gd name="connsiteY47" fmla="*/ 1094428 h 2160059"/>
                <a:gd name="connsiteX48" fmla="*/ 0 w 11409527"/>
                <a:gd name="connsiteY48" fmla="*/ 840024 h 2160059"/>
                <a:gd name="connsiteX49" fmla="*/ 0 w 11409527"/>
                <a:gd name="connsiteY49" fmla="*/ 628820 h 2160059"/>
                <a:gd name="connsiteX50" fmla="*/ 0 w 11409527"/>
                <a:gd name="connsiteY50" fmla="*/ 360016 h 2160059"/>
                <a:gd name="connsiteX0" fmla="*/ 0 w 11409527"/>
                <a:gd name="connsiteY0" fmla="*/ 360016 h 2160059"/>
                <a:gd name="connsiteX1" fmla="*/ 1006644 w 11409527"/>
                <a:gd name="connsiteY1" fmla="*/ 0 h 2160059"/>
                <a:gd name="connsiteX2" fmla="*/ 1583841 w 11409527"/>
                <a:gd name="connsiteY2" fmla="*/ 0 h 2160059"/>
                <a:gd name="connsiteX3" fmla="*/ 2255001 w 11409527"/>
                <a:gd name="connsiteY3" fmla="*/ 0 h 2160059"/>
                <a:gd name="connsiteX4" fmla="*/ 2644274 w 11409527"/>
                <a:gd name="connsiteY4" fmla="*/ 0 h 2160059"/>
                <a:gd name="connsiteX5" fmla="*/ 3315433 w 11409527"/>
                <a:gd name="connsiteY5" fmla="*/ 0 h 2160059"/>
                <a:gd name="connsiteX6" fmla="*/ 4174518 w 11409527"/>
                <a:gd name="connsiteY6" fmla="*/ 0 h 2160059"/>
                <a:gd name="connsiteX7" fmla="*/ 4845677 w 11409527"/>
                <a:gd name="connsiteY7" fmla="*/ 0 h 2160059"/>
                <a:gd name="connsiteX8" fmla="*/ 5243541 w 11409527"/>
                <a:gd name="connsiteY8" fmla="*/ 0 h 2160059"/>
                <a:gd name="connsiteX9" fmla="*/ 5610800 w 11409527"/>
                <a:gd name="connsiteY9" fmla="*/ 0 h 2160059"/>
                <a:gd name="connsiteX10" fmla="*/ 6187997 w 11409527"/>
                <a:gd name="connsiteY10" fmla="*/ 0 h 2160059"/>
                <a:gd name="connsiteX11" fmla="*/ 6953120 w 11409527"/>
                <a:gd name="connsiteY11" fmla="*/ 0 h 2160059"/>
                <a:gd name="connsiteX12" fmla="*/ 7342393 w 11409527"/>
                <a:gd name="connsiteY12" fmla="*/ 0 h 2160059"/>
                <a:gd name="connsiteX13" fmla="*/ 7731665 w 11409527"/>
                <a:gd name="connsiteY13" fmla="*/ 0 h 2160059"/>
                <a:gd name="connsiteX14" fmla="*/ 8496787 w 11409527"/>
                <a:gd name="connsiteY14" fmla="*/ 0 h 2160059"/>
                <a:gd name="connsiteX15" fmla="*/ 9167947 w 11409527"/>
                <a:gd name="connsiteY15" fmla="*/ 0 h 2160059"/>
                <a:gd name="connsiteX16" fmla="*/ 9557220 w 11409527"/>
                <a:gd name="connsiteY16" fmla="*/ 0 h 2160059"/>
                <a:gd name="connsiteX17" fmla="*/ 10402881 w 11409527"/>
                <a:gd name="connsiteY17" fmla="*/ 0 h 2160059"/>
                <a:gd name="connsiteX18" fmla="*/ 11409526 w 11409527"/>
                <a:gd name="connsiteY18" fmla="*/ 360016 h 2160059"/>
                <a:gd name="connsiteX19" fmla="*/ 11409526 w 11409527"/>
                <a:gd name="connsiteY19" fmla="*/ 556818 h 2160059"/>
                <a:gd name="connsiteX20" fmla="*/ 11409526 w 11409527"/>
                <a:gd name="connsiteY20" fmla="*/ 768023 h 2160059"/>
                <a:gd name="connsiteX21" fmla="*/ 11409526 w 11409527"/>
                <a:gd name="connsiteY21" fmla="*/ 1022428 h 2160059"/>
                <a:gd name="connsiteX22" fmla="*/ 11409526 w 11409527"/>
                <a:gd name="connsiteY22" fmla="*/ 1276832 h 2160059"/>
                <a:gd name="connsiteX23" fmla="*/ 11409526 w 11409527"/>
                <a:gd name="connsiteY23" fmla="*/ 1516836 h 2160059"/>
                <a:gd name="connsiteX24" fmla="*/ 11409526 w 11409527"/>
                <a:gd name="connsiteY24" fmla="*/ 1800040 h 2160059"/>
                <a:gd name="connsiteX25" fmla="*/ 10402881 w 11409527"/>
                <a:gd name="connsiteY25" fmla="*/ 2160059 h 2160059"/>
                <a:gd name="connsiteX26" fmla="*/ 9731721 w 11409527"/>
                <a:gd name="connsiteY26" fmla="*/ 2160059 h 2160059"/>
                <a:gd name="connsiteX27" fmla="*/ 9154525 w 11409527"/>
                <a:gd name="connsiteY27" fmla="*/ 2160059 h 2160059"/>
                <a:gd name="connsiteX28" fmla="*/ 8295439 w 11409527"/>
                <a:gd name="connsiteY28" fmla="*/ 2160059 h 2160059"/>
                <a:gd name="connsiteX29" fmla="*/ 7624280 w 11409527"/>
                <a:gd name="connsiteY29" fmla="*/ 2160059 h 2160059"/>
                <a:gd name="connsiteX30" fmla="*/ 6859157 w 11409527"/>
                <a:gd name="connsiteY30" fmla="*/ 2160059 h 2160059"/>
                <a:gd name="connsiteX31" fmla="*/ 6375922 w 11409527"/>
                <a:gd name="connsiteY31" fmla="*/ 2160059 h 2160059"/>
                <a:gd name="connsiteX32" fmla="*/ 5610800 w 11409527"/>
                <a:gd name="connsiteY32" fmla="*/ 2160059 h 2160059"/>
                <a:gd name="connsiteX33" fmla="*/ 4751716 w 11409527"/>
                <a:gd name="connsiteY33" fmla="*/ 2160059 h 2160059"/>
                <a:gd name="connsiteX34" fmla="*/ 4268480 w 11409527"/>
                <a:gd name="connsiteY34" fmla="*/ 2160059 h 2160059"/>
                <a:gd name="connsiteX35" fmla="*/ 3691284 w 11409527"/>
                <a:gd name="connsiteY35" fmla="*/ 2160059 h 2160059"/>
                <a:gd name="connsiteX36" fmla="*/ 3208049 w 11409527"/>
                <a:gd name="connsiteY36" fmla="*/ 2160059 h 2160059"/>
                <a:gd name="connsiteX37" fmla="*/ 2536888 w 11409527"/>
                <a:gd name="connsiteY37" fmla="*/ 2160059 h 2160059"/>
                <a:gd name="connsiteX38" fmla="*/ 1677804 w 11409527"/>
                <a:gd name="connsiteY38" fmla="*/ 2160059 h 2160059"/>
                <a:gd name="connsiteX39" fmla="*/ 1006644 w 11409527"/>
                <a:gd name="connsiteY39" fmla="*/ 2160059 h 2160059"/>
                <a:gd name="connsiteX40" fmla="*/ 0 w 11409527"/>
                <a:gd name="connsiteY40" fmla="*/ 1800040 h 2160059"/>
                <a:gd name="connsiteX41" fmla="*/ 0 w 11409527"/>
                <a:gd name="connsiteY41" fmla="*/ 1574437 h 2160059"/>
                <a:gd name="connsiteX42" fmla="*/ 0 w 11409527"/>
                <a:gd name="connsiteY42" fmla="*/ 1348832 h 2160059"/>
                <a:gd name="connsiteX43" fmla="*/ 0 w 11409527"/>
                <a:gd name="connsiteY43" fmla="*/ 1123229 h 2160059"/>
                <a:gd name="connsiteX44" fmla="*/ 0 w 11409527"/>
                <a:gd name="connsiteY44" fmla="*/ 897624 h 2160059"/>
                <a:gd name="connsiteX45" fmla="*/ 0 w 11409527"/>
                <a:gd name="connsiteY45" fmla="*/ 686421 h 2160059"/>
                <a:gd name="connsiteX46" fmla="*/ 0 w 11409527"/>
                <a:gd name="connsiteY46" fmla="*/ 360016 h 216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09527" h="2160059" fill="none" extrusionOk="0">
                  <a:moveTo>
                    <a:pt x="0" y="360016"/>
                  </a:moveTo>
                  <a:cubicBezTo>
                    <a:pt x="-26527" y="78605"/>
                    <a:pt x="352458" y="-173161"/>
                    <a:pt x="1006644" y="0"/>
                  </a:cubicBezTo>
                  <a:cubicBezTo>
                    <a:pt x="1217812" y="-43135"/>
                    <a:pt x="1375728" y="-51256"/>
                    <a:pt x="1583841" y="0"/>
                  </a:cubicBezTo>
                  <a:cubicBezTo>
                    <a:pt x="1824935" y="24178"/>
                    <a:pt x="2081368" y="-25617"/>
                    <a:pt x="2255001" y="0"/>
                  </a:cubicBezTo>
                  <a:cubicBezTo>
                    <a:pt x="2341023" y="-1337"/>
                    <a:pt x="2497419" y="-15197"/>
                    <a:pt x="2644274" y="0"/>
                  </a:cubicBezTo>
                  <a:cubicBezTo>
                    <a:pt x="2903878" y="-42642"/>
                    <a:pt x="3013788" y="-27201"/>
                    <a:pt x="3315433" y="0"/>
                  </a:cubicBezTo>
                  <a:cubicBezTo>
                    <a:pt x="3475386" y="-13955"/>
                    <a:pt x="3702406" y="-51248"/>
                    <a:pt x="4174518" y="0"/>
                  </a:cubicBezTo>
                  <a:cubicBezTo>
                    <a:pt x="4588755" y="-11330"/>
                    <a:pt x="4602960" y="-4519"/>
                    <a:pt x="4845677" y="0"/>
                  </a:cubicBezTo>
                  <a:cubicBezTo>
                    <a:pt x="4941322" y="-28671"/>
                    <a:pt x="5150787" y="16462"/>
                    <a:pt x="5235890" y="0"/>
                  </a:cubicBezTo>
                  <a:cubicBezTo>
                    <a:pt x="5313411" y="-8757"/>
                    <a:pt x="5454333" y="2844"/>
                    <a:pt x="5610800" y="0"/>
                  </a:cubicBezTo>
                  <a:cubicBezTo>
                    <a:pt x="5862774" y="-2455"/>
                    <a:pt x="5931597" y="3573"/>
                    <a:pt x="6187997" y="0"/>
                  </a:cubicBezTo>
                  <a:cubicBezTo>
                    <a:pt x="6493219" y="-57362"/>
                    <a:pt x="6816861" y="29218"/>
                    <a:pt x="6953120" y="0"/>
                  </a:cubicBezTo>
                  <a:cubicBezTo>
                    <a:pt x="7112252" y="-13179"/>
                    <a:pt x="7169972" y="8761"/>
                    <a:pt x="7342393" y="0"/>
                  </a:cubicBezTo>
                  <a:cubicBezTo>
                    <a:pt x="7509486" y="457"/>
                    <a:pt x="7589897" y="16644"/>
                    <a:pt x="7731665" y="0"/>
                  </a:cubicBezTo>
                  <a:cubicBezTo>
                    <a:pt x="7827207" y="24308"/>
                    <a:pt x="8304705" y="16794"/>
                    <a:pt x="8496787" y="0"/>
                  </a:cubicBezTo>
                  <a:cubicBezTo>
                    <a:pt x="8666609" y="-26596"/>
                    <a:pt x="8977282" y="49477"/>
                    <a:pt x="9167947" y="0"/>
                  </a:cubicBezTo>
                  <a:cubicBezTo>
                    <a:pt x="9299932" y="-24197"/>
                    <a:pt x="9469951" y="20479"/>
                    <a:pt x="9557220" y="0"/>
                  </a:cubicBezTo>
                  <a:cubicBezTo>
                    <a:pt x="9624013" y="43344"/>
                    <a:pt x="10160966" y="25029"/>
                    <a:pt x="10402881" y="0"/>
                  </a:cubicBezTo>
                  <a:cubicBezTo>
                    <a:pt x="11049977" y="-19906"/>
                    <a:pt x="11426581" y="196096"/>
                    <a:pt x="11409526" y="360016"/>
                  </a:cubicBezTo>
                  <a:cubicBezTo>
                    <a:pt x="11415893" y="405414"/>
                    <a:pt x="11381047" y="472564"/>
                    <a:pt x="11409526" y="556818"/>
                  </a:cubicBezTo>
                  <a:cubicBezTo>
                    <a:pt x="11436785" y="638558"/>
                    <a:pt x="11396415" y="693696"/>
                    <a:pt x="11409526" y="768023"/>
                  </a:cubicBezTo>
                  <a:cubicBezTo>
                    <a:pt x="11421958" y="825929"/>
                    <a:pt x="11435075" y="913522"/>
                    <a:pt x="11409526" y="1022428"/>
                  </a:cubicBezTo>
                  <a:cubicBezTo>
                    <a:pt x="11399568" y="1125254"/>
                    <a:pt x="11381473" y="1172294"/>
                    <a:pt x="11409526" y="1276832"/>
                  </a:cubicBezTo>
                  <a:cubicBezTo>
                    <a:pt x="11451917" y="1381301"/>
                    <a:pt x="11403212" y="1423347"/>
                    <a:pt x="11409526" y="1516836"/>
                  </a:cubicBezTo>
                  <a:cubicBezTo>
                    <a:pt x="11403948" y="1606782"/>
                    <a:pt x="11404599" y="1707648"/>
                    <a:pt x="11409526" y="1800040"/>
                  </a:cubicBezTo>
                  <a:cubicBezTo>
                    <a:pt x="11343373" y="1956625"/>
                    <a:pt x="11010703" y="2140788"/>
                    <a:pt x="10402881" y="2160059"/>
                  </a:cubicBezTo>
                  <a:cubicBezTo>
                    <a:pt x="10245678" y="2196334"/>
                    <a:pt x="9944475" y="2110305"/>
                    <a:pt x="9731721" y="2160059"/>
                  </a:cubicBezTo>
                  <a:cubicBezTo>
                    <a:pt x="9448831" y="2190255"/>
                    <a:pt x="9386736" y="2151261"/>
                    <a:pt x="9154525" y="2160059"/>
                  </a:cubicBezTo>
                  <a:cubicBezTo>
                    <a:pt x="8892790" y="2151816"/>
                    <a:pt x="8547465" y="2208652"/>
                    <a:pt x="8295439" y="2160059"/>
                  </a:cubicBezTo>
                  <a:cubicBezTo>
                    <a:pt x="8021652" y="2137560"/>
                    <a:pt x="7822733" y="2203984"/>
                    <a:pt x="7624280" y="2160059"/>
                  </a:cubicBezTo>
                  <a:cubicBezTo>
                    <a:pt x="7396796" y="2145246"/>
                    <a:pt x="7108233" y="2206639"/>
                    <a:pt x="6859157" y="2160059"/>
                  </a:cubicBezTo>
                  <a:cubicBezTo>
                    <a:pt x="6563743" y="2164010"/>
                    <a:pt x="6511757" y="2171821"/>
                    <a:pt x="6375922" y="2160059"/>
                  </a:cubicBezTo>
                  <a:cubicBezTo>
                    <a:pt x="6254299" y="2140433"/>
                    <a:pt x="5803841" y="2085170"/>
                    <a:pt x="5610800" y="2160059"/>
                  </a:cubicBezTo>
                  <a:cubicBezTo>
                    <a:pt x="5525126" y="2145347"/>
                    <a:pt x="5343395" y="2148887"/>
                    <a:pt x="5198440" y="2160059"/>
                  </a:cubicBezTo>
                  <a:cubicBezTo>
                    <a:pt x="5053485" y="2171231"/>
                    <a:pt x="4885949" y="2152744"/>
                    <a:pt x="4751716" y="2160059"/>
                  </a:cubicBezTo>
                  <a:cubicBezTo>
                    <a:pt x="4620323" y="2162761"/>
                    <a:pt x="4422372" y="2179104"/>
                    <a:pt x="4268480" y="2160059"/>
                  </a:cubicBezTo>
                  <a:cubicBezTo>
                    <a:pt x="4107382" y="2136612"/>
                    <a:pt x="3838750" y="2111101"/>
                    <a:pt x="3691284" y="2160059"/>
                  </a:cubicBezTo>
                  <a:cubicBezTo>
                    <a:pt x="3558791" y="2160647"/>
                    <a:pt x="3349551" y="2180114"/>
                    <a:pt x="3208049" y="2160059"/>
                  </a:cubicBezTo>
                  <a:cubicBezTo>
                    <a:pt x="2996351" y="2082479"/>
                    <a:pt x="2746811" y="2169751"/>
                    <a:pt x="2536888" y="2160059"/>
                  </a:cubicBezTo>
                  <a:cubicBezTo>
                    <a:pt x="2386192" y="2087166"/>
                    <a:pt x="1929779" y="2253749"/>
                    <a:pt x="1677804" y="2160059"/>
                  </a:cubicBezTo>
                  <a:cubicBezTo>
                    <a:pt x="1375255" y="2183460"/>
                    <a:pt x="1173870" y="2171349"/>
                    <a:pt x="1006644" y="2160059"/>
                  </a:cubicBezTo>
                  <a:cubicBezTo>
                    <a:pt x="529147" y="2150189"/>
                    <a:pt x="-16449" y="1980023"/>
                    <a:pt x="0" y="1800040"/>
                  </a:cubicBezTo>
                  <a:cubicBezTo>
                    <a:pt x="4458" y="1733917"/>
                    <a:pt x="-14335" y="1678671"/>
                    <a:pt x="0" y="1574437"/>
                  </a:cubicBezTo>
                  <a:cubicBezTo>
                    <a:pt x="13817" y="1468518"/>
                    <a:pt x="1597" y="1384314"/>
                    <a:pt x="0" y="1348832"/>
                  </a:cubicBezTo>
                  <a:cubicBezTo>
                    <a:pt x="-2684" y="1303267"/>
                    <a:pt x="-20923" y="1228157"/>
                    <a:pt x="0" y="1123229"/>
                  </a:cubicBezTo>
                  <a:cubicBezTo>
                    <a:pt x="12996" y="1052340"/>
                    <a:pt x="36279" y="955179"/>
                    <a:pt x="0" y="897624"/>
                  </a:cubicBezTo>
                  <a:cubicBezTo>
                    <a:pt x="-50391" y="812498"/>
                    <a:pt x="24675" y="775176"/>
                    <a:pt x="0" y="686421"/>
                  </a:cubicBezTo>
                  <a:cubicBezTo>
                    <a:pt x="-3793" y="590411"/>
                    <a:pt x="-23133" y="462645"/>
                    <a:pt x="0" y="360016"/>
                  </a:cubicBezTo>
                  <a:close/>
                </a:path>
                <a:path w="11409527" h="2160059" stroke="0" extrusionOk="0">
                  <a:moveTo>
                    <a:pt x="0" y="360016"/>
                  </a:moveTo>
                  <a:cubicBezTo>
                    <a:pt x="49297" y="133088"/>
                    <a:pt x="423034" y="-121652"/>
                    <a:pt x="1006644" y="0"/>
                  </a:cubicBezTo>
                  <a:cubicBezTo>
                    <a:pt x="1239394" y="5978"/>
                    <a:pt x="1340186" y="-47488"/>
                    <a:pt x="1489879" y="0"/>
                  </a:cubicBezTo>
                  <a:cubicBezTo>
                    <a:pt x="1639180" y="30035"/>
                    <a:pt x="1886389" y="13368"/>
                    <a:pt x="1973113" y="0"/>
                  </a:cubicBezTo>
                  <a:cubicBezTo>
                    <a:pt x="2102577" y="32901"/>
                    <a:pt x="2499931" y="-9161"/>
                    <a:pt x="2738236" y="0"/>
                  </a:cubicBezTo>
                  <a:cubicBezTo>
                    <a:pt x="2953119" y="7932"/>
                    <a:pt x="3444008" y="50864"/>
                    <a:pt x="3597321" y="0"/>
                  </a:cubicBezTo>
                  <a:cubicBezTo>
                    <a:pt x="3819412" y="3511"/>
                    <a:pt x="4109892" y="26577"/>
                    <a:pt x="4268480" y="0"/>
                  </a:cubicBezTo>
                  <a:cubicBezTo>
                    <a:pt x="4466230" y="-21591"/>
                    <a:pt x="4710379" y="14050"/>
                    <a:pt x="4845677" y="0"/>
                  </a:cubicBezTo>
                  <a:cubicBezTo>
                    <a:pt x="4999005" y="-4455"/>
                    <a:pt x="5042659" y="4425"/>
                    <a:pt x="5234951" y="0"/>
                  </a:cubicBezTo>
                  <a:cubicBezTo>
                    <a:pt x="5442068" y="-32456"/>
                    <a:pt x="5761890" y="15726"/>
                    <a:pt x="5906110" y="0"/>
                  </a:cubicBezTo>
                  <a:cubicBezTo>
                    <a:pt x="6072071" y="51188"/>
                    <a:pt x="6309325" y="-51656"/>
                    <a:pt x="6577270" y="0"/>
                  </a:cubicBezTo>
                  <a:cubicBezTo>
                    <a:pt x="6788825" y="-3112"/>
                    <a:pt x="6956267" y="-10692"/>
                    <a:pt x="7060506" y="0"/>
                  </a:cubicBezTo>
                  <a:cubicBezTo>
                    <a:pt x="7188906" y="47025"/>
                    <a:pt x="7296806" y="24633"/>
                    <a:pt x="7449778" y="0"/>
                  </a:cubicBezTo>
                  <a:cubicBezTo>
                    <a:pt x="7625081" y="12031"/>
                    <a:pt x="7688220" y="-15730"/>
                    <a:pt x="7839051" y="0"/>
                  </a:cubicBezTo>
                  <a:cubicBezTo>
                    <a:pt x="8052599" y="141353"/>
                    <a:pt x="8442916" y="26346"/>
                    <a:pt x="8698134" y="0"/>
                  </a:cubicBezTo>
                  <a:cubicBezTo>
                    <a:pt x="8897702" y="4804"/>
                    <a:pt x="9071269" y="-69003"/>
                    <a:pt x="9275332" y="0"/>
                  </a:cubicBezTo>
                  <a:cubicBezTo>
                    <a:pt x="9468501" y="18297"/>
                    <a:pt x="9648876" y="17204"/>
                    <a:pt x="9758567" y="0"/>
                  </a:cubicBezTo>
                  <a:cubicBezTo>
                    <a:pt x="9827423" y="-20109"/>
                    <a:pt x="10174897" y="10257"/>
                    <a:pt x="10402881" y="0"/>
                  </a:cubicBezTo>
                  <a:cubicBezTo>
                    <a:pt x="11009259" y="68172"/>
                    <a:pt x="11327066" y="214532"/>
                    <a:pt x="11409526" y="360016"/>
                  </a:cubicBezTo>
                  <a:cubicBezTo>
                    <a:pt x="11417064" y="432792"/>
                    <a:pt x="11433849" y="580119"/>
                    <a:pt x="11409526" y="628820"/>
                  </a:cubicBezTo>
                  <a:cubicBezTo>
                    <a:pt x="11376781" y="695384"/>
                    <a:pt x="11392240" y="791945"/>
                    <a:pt x="11409526" y="897624"/>
                  </a:cubicBezTo>
                  <a:cubicBezTo>
                    <a:pt x="11430517" y="1013422"/>
                    <a:pt x="11408678" y="1027012"/>
                    <a:pt x="11409526" y="1108829"/>
                  </a:cubicBezTo>
                  <a:cubicBezTo>
                    <a:pt x="11419362" y="1180894"/>
                    <a:pt x="11430269" y="1267226"/>
                    <a:pt x="11409526" y="1363234"/>
                  </a:cubicBezTo>
                  <a:cubicBezTo>
                    <a:pt x="11394334" y="1461486"/>
                    <a:pt x="11419243" y="1507056"/>
                    <a:pt x="11409526" y="1560037"/>
                  </a:cubicBezTo>
                  <a:cubicBezTo>
                    <a:pt x="11410235" y="1635987"/>
                    <a:pt x="11420822" y="1704575"/>
                    <a:pt x="11409526" y="1800040"/>
                  </a:cubicBezTo>
                  <a:cubicBezTo>
                    <a:pt x="11505417" y="2037627"/>
                    <a:pt x="10959872" y="2208706"/>
                    <a:pt x="10402881" y="2160059"/>
                  </a:cubicBezTo>
                  <a:cubicBezTo>
                    <a:pt x="10259305" y="2197422"/>
                    <a:pt x="10023241" y="2129911"/>
                    <a:pt x="9825684" y="2160059"/>
                  </a:cubicBezTo>
                  <a:cubicBezTo>
                    <a:pt x="9712829" y="2172226"/>
                    <a:pt x="9616378" y="2176439"/>
                    <a:pt x="9466076" y="2160059"/>
                  </a:cubicBezTo>
                  <a:cubicBezTo>
                    <a:pt x="9311754" y="2131940"/>
                    <a:pt x="9204799" y="2151917"/>
                    <a:pt x="9060561" y="2160059"/>
                  </a:cubicBezTo>
                  <a:cubicBezTo>
                    <a:pt x="8831736" y="2166330"/>
                    <a:pt x="8623432" y="2160234"/>
                    <a:pt x="8483364" y="2160059"/>
                  </a:cubicBezTo>
                  <a:cubicBezTo>
                    <a:pt x="8362282" y="2085425"/>
                    <a:pt x="7963900" y="2179164"/>
                    <a:pt x="7624280" y="2160059"/>
                  </a:cubicBezTo>
                  <a:cubicBezTo>
                    <a:pt x="7479007" y="2168336"/>
                    <a:pt x="7325456" y="2113595"/>
                    <a:pt x="7235007" y="2160059"/>
                  </a:cubicBezTo>
                  <a:cubicBezTo>
                    <a:pt x="7021483" y="2157961"/>
                    <a:pt x="6912544" y="2189217"/>
                    <a:pt x="6751771" y="2160059"/>
                  </a:cubicBezTo>
                  <a:cubicBezTo>
                    <a:pt x="6473814" y="2149568"/>
                    <a:pt x="6309515" y="2171560"/>
                    <a:pt x="6080612" y="2160059"/>
                  </a:cubicBezTo>
                  <a:cubicBezTo>
                    <a:pt x="5852324" y="2135044"/>
                    <a:pt x="5672356" y="2215257"/>
                    <a:pt x="5503415" y="2160059"/>
                  </a:cubicBezTo>
                  <a:cubicBezTo>
                    <a:pt x="5402281" y="2176015"/>
                    <a:pt x="5140607" y="2150509"/>
                    <a:pt x="5020179" y="2160059"/>
                  </a:cubicBezTo>
                  <a:cubicBezTo>
                    <a:pt x="4840803" y="2211407"/>
                    <a:pt x="4541339" y="2181229"/>
                    <a:pt x="4161095" y="2160059"/>
                  </a:cubicBezTo>
                  <a:cubicBezTo>
                    <a:pt x="3862487" y="2146645"/>
                    <a:pt x="3906708" y="2151355"/>
                    <a:pt x="3771823" y="2160059"/>
                  </a:cubicBezTo>
                  <a:cubicBezTo>
                    <a:pt x="3629513" y="2158165"/>
                    <a:pt x="3520090" y="2141380"/>
                    <a:pt x="3288587" y="2160059"/>
                  </a:cubicBezTo>
                  <a:cubicBezTo>
                    <a:pt x="3057848" y="2166082"/>
                    <a:pt x="3070685" y="2160801"/>
                    <a:pt x="2899314" y="2160059"/>
                  </a:cubicBezTo>
                  <a:cubicBezTo>
                    <a:pt x="2743429" y="2124229"/>
                    <a:pt x="2638656" y="2198157"/>
                    <a:pt x="2501451" y="2160059"/>
                  </a:cubicBezTo>
                  <a:cubicBezTo>
                    <a:pt x="2346056" y="2136638"/>
                    <a:pt x="2307880" y="2172826"/>
                    <a:pt x="2134193" y="2160059"/>
                  </a:cubicBezTo>
                  <a:cubicBezTo>
                    <a:pt x="1890537" y="2182890"/>
                    <a:pt x="1701931" y="2201735"/>
                    <a:pt x="1604245" y="2160059"/>
                  </a:cubicBezTo>
                  <a:cubicBezTo>
                    <a:pt x="1444860" y="2112177"/>
                    <a:pt x="1237718" y="2170453"/>
                    <a:pt x="1006644" y="2160059"/>
                  </a:cubicBezTo>
                  <a:cubicBezTo>
                    <a:pt x="379525" y="2169850"/>
                    <a:pt x="-12762" y="2033658"/>
                    <a:pt x="0" y="1800040"/>
                  </a:cubicBezTo>
                  <a:cubicBezTo>
                    <a:pt x="-26337" y="1744390"/>
                    <a:pt x="7949" y="1628691"/>
                    <a:pt x="0" y="1560037"/>
                  </a:cubicBezTo>
                  <a:cubicBezTo>
                    <a:pt x="-964" y="1506964"/>
                    <a:pt x="31187" y="1381083"/>
                    <a:pt x="0" y="1334432"/>
                  </a:cubicBezTo>
                  <a:cubicBezTo>
                    <a:pt x="-20309" y="1278401"/>
                    <a:pt x="9970" y="1206839"/>
                    <a:pt x="0" y="1094428"/>
                  </a:cubicBezTo>
                  <a:cubicBezTo>
                    <a:pt x="-13711" y="1002420"/>
                    <a:pt x="16021" y="949254"/>
                    <a:pt x="0" y="840024"/>
                  </a:cubicBezTo>
                  <a:cubicBezTo>
                    <a:pt x="-16068" y="729638"/>
                    <a:pt x="3251" y="671554"/>
                    <a:pt x="0" y="628820"/>
                  </a:cubicBezTo>
                  <a:cubicBezTo>
                    <a:pt x="6937" y="572885"/>
                    <a:pt x="-29161" y="465302"/>
                    <a:pt x="0" y="360016"/>
                  </a:cubicBezTo>
                  <a:close/>
                </a:path>
                <a:path w="11409527" h="2160059" fill="none" stroke="0" extrusionOk="0">
                  <a:moveTo>
                    <a:pt x="0" y="360016"/>
                  </a:moveTo>
                  <a:cubicBezTo>
                    <a:pt x="93412" y="256066"/>
                    <a:pt x="429004" y="24251"/>
                    <a:pt x="1006644" y="0"/>
                  </a:cubicBezTo>
                  <a:cubicBezTo>
                    <a:pt x="1183585" y="27318"/>
                    <a:pt x="1344280" y="-13348"/>
                    <a:pt x="1583841" y="0"/>
                  </a:cubicBezTo>
                  <a:cubicBezTo>
                    <a:pt x="1791878" y="14189"/>
                    <a:pt x="2087177" y="-27803"/>
                    <a:pt x="2255001" y="0"/>
                  </a:cubicBezTo>
                  <a:cubicBezTo>
                    <a:pt x="2432049" y="9549"/>
                    <a:pt x="2466210" y="7183"/>
                    <a:pt x="2644274" y="0"/>
                  </a:cubicBezTo>
                  <a:cubicBezTo>
                    <a:pt x="2952362" y="-2893"/>
                    <a:pt x="3136497" y="-59738"/>
                    <a:pt x="3315433" y="0"/>
                  </a:cubicBezTo>
                  <a:cubicBezTo>
                    <a:pt x="3483597" y="41330"/>
                    <a:pt x="3782390" y="79008"/>
                    <a:pt x="4174518" y="0"/>
                  </a:cubicBezTo>
                  <a:cubicBezTo>
                    <a:pt x="4594036" y="-16124"/>
                    <a:pt x="4603510" y="-6369"/>
                    <a:pt x="4845677" y="0"/>
                  </a:cubicBezTo>
                  <a:cubicBezTo>
                    <a:pt x="4980221" y="-38004"/>
                    <a:pt x="5117631" y="-673"/>
                    <a:pt x="5243541" y="0"/>
                  </a:cubicBezTo>
                  <a:cubicBezTo>
                    <a:pt x="5356821" y="5809"/>
                    <a:pt x="5450333" y="-26475"/>
                    <a:pt x="5610800" y="0"/>
                  </a:cubicBezTo>
                  <a:cubicBezTo>
                    <a:pt x="5856391" y="14310"/>
                    <a:pt x="5946304" y="-4388"/>
                    <a:pt x="6187997" y="0"/>
                  </a:cubicBezTo>
                  <a:cubicBezTo>
                    <a:pt x="6482589" y="41693"/>
                    <a:pt x="6773110" y="12943"/>
                    <a:pt x="6953120" y="0"/>
                  </a:cubicBezTo>
                  <a:cubicBezTo>
                    <a:pt x="7113507" y="-3908"/>
                    <a:pt x="7166964" y="-1897"/>
                    <a:pt x="7342393" y="0"/>
                  </a:cubicBezTo>
                  <a:cubicBezTo>
                    <a:pt x="7530920" y="1298"/>
                    <a:pt x="7628789" y="18892"/>
                    <a:pt x="7731665" y="0"/>
                  </a:cubicBezTo>
                  <a:cubicBezTo>
                    <a:pt x="7863543" y="4758"/>
                    <a:pt x="8371806" y="-48891"/>
                    <a:pt x="8496787" y="0"/>
                  </a:cubicBezTo>
                  <a:cubicBezTo>
                    <a:pt x="8673517" y="7246"/>
                    <a:pt x="9040656" y="12803"/>
                    <a:pt x="9167947" y="0"/>
                  </a:cubicBezTo>
                  <a:cubicBezTo>
                    <a:pt x="9310058" y="288"/>
                    <a:pt x="9421627" y="-12984"/>
                    <a:pt x="9557220" y="0"/>
                  </a:cubicBezTo>
                  <a:cubicBezTo>
                    <a:pt x="9663951" y="-10297"/>
                    <a:pt x="10183975" y="55828"/>
                    <a:pt x="10402881" y="0"/>
                  </a:cubicBezTo>
                  <a:cubicBezTo>
                    <a:pt x="10950682" y="-2438"/>
                    <a:pt x="11462422" y="197361"/>
                    <a:pt x="11409526" y="360016"/>
                  </a:cubicBezTo>
                  <a:cubicBezTo>
                    <a:pt x="11415936" y="416649"/>
                    <a:pt x="11387437" y="462942"/>
                    <a:pt x="11409526" y="556818"/>
                  </a:cubicBezTo>
                  <a:cubicBezTo>
                    <a:pt x="11425511" y="649676"/>
                    <a:pt x="11408848" y="694860"/>
                    <a:pt x="11409526" y="768023"/>
                  </a:cubicBezTo>
                  <a:cubicBezTo>
                    <a:pt x="11424257" y="821245"/>
                    <a:pt x="11435678" y="923625"/>
                    <a:pt x="11409526" y="1022428"/>
                  </a:cubicBezTo>
                  <a:cubicBezTo>
                    <a:pt x="11387313" y="1119732"/>
                    <a:pt x="11377585" y="1159011"/>
                    <a:pt x="11409526" y="1276832"/>
                  </a:cubicBezTo>
                  <a:cubicBezTo>
                    <a:pt x="11431053" y="1390137"/>
                    <a:pt x="11416875" y="1434235"/>
                    <a:pt x="11409526" y="1516836"/>
                  </a:cubicBezTo>
                  <a:cubicBezTo>
                    <a:pt x="11421046" y="1617429"/>
                    <a:pt x="11405943" y="1708011"/>
                    <a:pt x="11409526" y="1800040"/>
                  </a:cubicBezTo>
                  <a:cubicBezTo>
                    <a:pt x="11448132" y="1878133"/>
                    <a:pt x="11006168" y="2265022"/>
                    <a:pt x="10402881" y="2160059"/>
                  </a:cubicBezTo>
                  <a:cubicBezTo>
                    <a:pt x="10175887" y="2205182"/>
                    <a:pt x="9894061" y="2235422"/>
                    <a:pt x="9731721" y="2160059"/>
                  </a:cubicBezTo>
                  <a:cubicBezTo>
                    <a:pt x="9441699" y="2200743"/>
                    <a:pt x="9370889" y="2143810"/>
                    <a:pt x="9154525" y="2160059"/>
                  </a:cubicBezTo>
                  <a:cubicBezTo>
                    <a:pt x="8938887" y="2073790"/>
                    <a:pt x="8519789" y="2166871"/>
                    <a:pt x="8295439" y="2160059"/>
                  </a:cubicBezTo>
                  <a:cubicBezTo>
                    <a:pt x="8038799" y="2129157"/>
                    <a:pt x="7772979" y="2096066"/>
                    <a:pt x="7624280" y="2160059"/>
                  </a:cubicBezTo>
                  <a:cubicBezTo>
                    <a:pt x="7532500" y="2189536"/>
                    <a:pt x="7154482" y="2066784"/>
                    <a:pt x="6859157" y="2160059"/>
                  </a:cubicBezTo>
                  <a:cubicBezTo>
                    <a:pt x="6693143" y="2163348"/>
                    <a:pt x="6481853" y="2148185"/>
                    <a:pt x="6375922" y="2160059"/>
                  </a:cubicBezTo>
                  <a:cubicBezTo>
                    <a:pt x="6151805" y="2141725"/>
                    <a:pt x="5810971" y="2105671"/>
                    <a:pt x="5610800" y="2160059"/>
                  </a:cubicBezTo>
                  <a:cubicBezTo>
                    <a:pt x="5499270" y="2142326"/>
                    <a:pt x="5054806" y="2106769"/>
                    <a:pt x="4751716" y="2160059"/>
                  </a:cubicBezTo>
                  <a:cubicBezTo>
                    <a:pt x="4402238" y="2176388"/>
                    <a:pt x="4464230" y="2186008"/>
                    <a:pt x="4268480" y="2160059"/>
                  </a:cubicBezTo>
                  <a:cubicBezTo>
                    <a:pt x="4071957" y="2168011"/>
                    <a:pt x="3776140" y="2154525"/>
                    <a:pt x="3691284" y="2160059"/>
                  </a:cubicBezTo>
                  <a:cubicBezTo>
                    <a:pt x="3528289" y="2159752"/>
                    <a:pt x="3421681" y="2163775"/>
                    <a:pt x="3208049" y="2160059"/>
                  </a:cubicBezTo>
                  <a:cubicBezTo>
                    <a:pt x="3011711" y="2199544"/>
                    <a:pt x="2743873" y="2196708"/>
                    <a:pt x="2536888" y="2160059"/>
                  </a:cubicBezTo>
                  <a:cubicBezTo>
                    <a:pt x="2367257" y="2031269"/>
                    <a:pt x="1998697" y="2245180"/>
                    <a:pt x="1677804" y="2160059"/>
                  </a:cubicBezTo>
                  <a:cubicBezTo>
                    <a:pt x="1380005" y="2160308"/>
                    <a:pt x="1332159" y="2159530"/>
                    <a:pt x="1006644" y="2160059"/>
                  </a:cubicBezTo>
                  <a:cubicBezTo>
                    <a:pt x="514908" y="2162980"/>
                    <a:pt x="-23359" y="1943905"/>
                    <a:pt x="0" y="1800040"/>
                  </a:cubicBezTo>
                  <a:cubicBezTo>
                    <a:pt x="11391" y="1736979"/>
                    <a:pt x="-9900" y="1668557"/>
                    <a:pt x="0" y="1574437"/>
                  </a:cubicBezTo>
                  <a:cubicBezTo>
                    <a:pt x="4871" y="1468213"/>
                    <a:pt x="-3015" y="1383728"/>
                    <a:pt x="0" y="1348832"/>
                  </a:cubicBezTo>
                  <a:cubicBezTo>
                    <a:pt x="10265" y="1276345"/>
                    <a:pt x="-16757" y="1227974"/>
                    <a:pt x="0" y="1123229"/>
                  </a:cubicBezTo>
                  <a:cubicBezTo>
                    <a:pt x="7691" y="1036757"/>
                    <a:pt x="27859" y="950269"/>
                    <a:pt x="0" y="897624"/>
                  </a:cubicBezTo>
                  <a:cubicBezTo>
                    <a:pt x="-31005" y="829022"/>
                    <a:pt x="46549" y="783906"/>
                    <a:pt x="0" y="686421"/>
                  </a:cubicBezTo>
                  <a:cubicBezTo>
                    <a:pt x="3614" y="626671"/>
                    <a:pt x="-46194" y="465395"/>
                    <a:pt x="0" y="360016"/>
                  </a:cubicBezTo>
                  <a:close/>
                </a:path>
                <a:path w="11409527" h="2160059" fill="none" stroke="0" extrusionOk="0">
                  <a:moveTo>
                    <a:pt x="0" y="360016"/>
                  </a:moveTo>
                  <a:cubicBezTo>
                    <a:pt x="94615" y="189675"/>
                    <a:pt x="345484" y="-202396"/>
                    <a:pt x="1006644" y="0"/>
                  </a:cubicBezTo>
                  <a:cubicBezTo>
                    <a:pt x="1190669" y="-52392"/>
                    <a:pt x="1355255" y="-24131"/>
                    <a:pt x="1583841" y="0"/>
                  </a:cubicBezTo>
                  <a:cubicBezTo>
                    <a:pt x="1792693" y="6506"/>
                    <a:pt x="2095935" y="-14366"/>
                    <a:pt x="2255001" y="0"/>
                  </a:cubicBezTo>
                  <a:cubicBezTo>
                    <a:pt x="2438377" y="-18530"/>
                    <a:pt x="2522339" y="-8673"/>
                    <a:pt x="2644274" y="0"/>
                  </a:cubicBezTo>
                  <a:cubicBezTo>
                    <a:pt x="2877849" y="-33952"/>
                    <a:pt x="2992466" y="3999"/>
                    <a:pt x="3315433" y="0"/>
                  </a:cubicBezTo>
                  <a:cubicBezTo>
                    <a:pt x="3470757" y="32144"/>
                    <a:pt x="3745378" y="4557"/>
                    <a:pt x="4174518" y="0"/>
                  </a:cubicBezTo>
                  <a:cubicBezTo>
                    <a:pt x="4591879" y="-14138"/>
                    <a:pt x="4601430" y="-6004"/>
                    <a:pt x="4845677" y="0"/>
                  </a:cubicBezTo>
                  <a:cubicBezTo>
                    <a:pt x="4961723" y="-23246"/>
                    <a:pt x="5158916" y="20093"/>
                    <a:pt x="5235890" y="0"/>
                  </a:cubicBezTo>
                  <a:cubicBezTo>
                    <a:pt x="5318864" y="-1846"/>
                    <a:pt x="5462839" y="643"/>
                    <a:pt x="5610800" y="0"/>
                  </a:cubicBezTo>
                  <a:cubicBezTo>
                    <a:pt x="5850892" y="9035"/>
                    <a:pt x="5943025" y="507"/>
                    <a:pt x="6187997" y="0"/>
                  </a:cubicBezTo>
                  <a:cubicBezTo>
                    <a:pt x="6473537" y="-28518"/>
                    <a:pt x="6788666" y="12020"/>
                    <a:pt x="6953120" y="0"/>
                  </a:cubicBezTo>
                  <a:cubicBezTo>
                    <a:pt x="7117099" y="-12033"/>
                    <a:pt x="7175903" y="6025"/>
                    <a:pt x="7342393" y="0"/>
                  </a:cubicBezTo>
                  <a:cubicBezTo>
                    <a:pt x="7533992" y="-5490"/>
                    <a:pt x="7628357" y="16370"/>
                    <a:pt x="7731665" y="0"/>
                  </a:cubicBezTo>
                  <a:cubicBezTo>
                    <a:pt x="7877034" y="27019"/>
                    <a:pt x="8327346" y="5188"/>
                    <a:pt x="8496787" y="0"/>
                  </a:cubicBezTo>
                  <a:cubicBezTo>
                    <a:pt x="8659384" y="2711"/>
                    <a:pt x="9028057" y="40144"/>
                    <a:pt x="9167947" y="0"/>
                  </a:cubicBezTo>
                  <a:cubicBezTo>
                    <a:pt x="9298253" y="-33674"/>
                    <a:pt x="9444518" y="19528"/>
                    <a:pt x="9557220" y="0"/>
                  </a:cubicBezTo>
                  <a:cubicBezTo>
                    <a:pt x="9614080" y="4127"/>
                    <a:pt x="10184451" y="37452"/>
                    <a:pt x="10402881" y="0"/>
                  </a:cubicBezTo>
                  <a:cubicBezTo>
                    <a:pt x="11056585" y="-32394"/>
                    <a:pt x="11445875" y="186456"/>
                    <a:pt x="11409526" y="360016"/>
                  </a:cubicBezTo>
                  <a:cubicBezTo>
                    <a:pt x="11425554" y="424547"/>
                    <a:pt x="11381183" y="481407"/>
                    <a:pt x="11409526" y="556818"/>
                  </a:cubicBezTo>
                  <a:cubicBezTo>
                    <a:pt x="11430589" y="630508"/>
                    <a:pt x="11403502" y="697870"/>
                    <a:pt x="11409526" y="768023"/>
                  </a:cubicBezTo>
                  <a:cubicBezTo>
                    <a:pt x="11421939" y="834560"/>
                    <a:pt x="11425313" y="919001"/>
                    <a:pt x="11409526" y="1022428"/>
                  </a:cubicBezTo>
                  <a:cubicBezTo>
                    <a:pt x="11393501" y="1117913"/>
                    <a:pt x="11383697" y="1171203"/>
                    <a:pt x="11409526" y="1276832"/>
                  </a:cubicBezTo>
                  <a:cubicBezTo>
                    <a:pt x="11439253" y="1394665"/>
                    <a:pt x="11408751" y="1417539"/>
                    <a:pt x="11409526" y="1516836"/>
                  </a:cubicBezTo>
                  <a:cubicBezTo>
                    <a:pt x="11393738" y="1609038"/>
                    <a:pt x="11385183" y="1730284"/>
                    <a:pt x="11409526" y="1800040"/>
                  </a:cubicBezTo>
                  <a:cubicBezTo>
                    <a:pt x="11283788" y="1923602"/>
                    <a:pt x="11086292" y="2154924"/>
                    <a:pt x="10402881" y="2160059"/>
                  </a:cubicBezTo>
                  <a:cubicBezTo>
                    <a:pt x="10238083" y="2234131"/>
                    <a:pt x="9950593" y="2149830"/>
                    <a:pt x="9731721" y="2160059"/>
                  </a:cubicBezTo>
                  <a:cubicBezTo>
                    <a:pt x="9459849" y="2190526"/>
                    <a:pt x="9398629" y="2146514"/>
                    <a:pt x="9154525" y="2160059"/>
                  </a:cubicBezTo>
                  <a:cubicBezTo>
                    <a:pt x="8958009" y="2198178"/>
                    <a:pt x="8622780" y="2228076"/>
                    <a:pt x="8295439" y="2160059"/>
                  </a:cubicBezTo>
                  <a:cubicBezTo>
                    <a:pt x="7988777" y="2138696"/>
                    <a:pt x="7821484" y="2173334"/>
                    <a:pt x="7624280" y="2160059"/>
                  </a:cubicBezTo>
                  <a:cubicBezTo>
                    <a:pt x="7405898" y="2232600"/>
                    <a:pt x="7117468" y="2159159"/>
                    <a:pt x="6859157" y="2160059"/>
                  </a:cubicBezTo>
                  <a:cubicBezTo>
                    <a:pt x="6558000" y="2172349"/>
                    <a:pt x="6507466" y="2173932"/>
                    <a:pt x="6375922" y="2160059"/>
                  </a:cubicBezTo>
                  <a:cubicBezTo>
                    <a:pt x="6229165" y="2145868"/>
                    <a:pt x="5830648" y="2108132"/>
                    <a:pt x="5610800" y="2160059"/>
                  </a:cubicBezTo>
                  <a:cubicBezTo>
                    <a:pt x="5437762" y="2165884"/>
                    <a:pt x="5337924" y="2179775"/>
                    <a:pt x="5207031" y="2160059"/>
                  </a:cubicBezTo>
                  <a:cubicBezTo>
                    <a:pt x="5076138" y="2140343"/>
                    <a:pt x="4858706" y="2162934"/>
                    <a:pt x="4751716" y="2160059"/>
                  </a:cubicBezTo>
                  <a:cubicBezTo>
                    <a:pt x="4525440" y="2150527"/>
                    <a:pt x="4467018" y="2175505"/>
                    <a:pt x="4268480" y="2160059"/>
                  </a:cubicBezTo>
                  <a:cubicBezTo>
                    <a:pt x="4072830" y="2157103"/>
                    <a:pt x="3831250" y="2130661"/>
                    <a:pt x="3691284" y="2160059"/>
                  </a:cubicBezTo>
                  <a:cubicBezTo>
                    <a:pt x="3558969" y="2113791"/>
                    <a:pt x="3352832" y="2199253"/>
                    <a:pt x="3208049" y="2160059"/>
                  </a:cubicBezTo>
                  <a:cubicBezTo>
                    <a:pt x="3043394" y="2084677"/>
                    <a:pt x="2701612" y="2153875"/>
                    <a:pt x="2536888" y="2160059"/>
                  </a:cubicBezTo>
                  <a:cubicBezTo>
                    <a:pt x="2407084" y="2135397"/>
                    <a:pt x="1935176" y="2196267"/>
                    <a:pt x="1677804" y="2160059"/>
                  </a:cubicBezTo>
                  <a:cubicBezTo>
                    <a:pt x="1504284" y="2188926"/>
                    <a:pt x="1264866" y="2147864"/>
                    <a:pt x="1006644" y="2160059"/>
                  </a:cubicBezTo>
                  <a:cubicBezTo>
                    <a:pt x="568654" y="2145188"/>
                    <a:pt x="-4157" y="1949403"/>
                    <a:pt x="0" y="1800040"/>
                  </a:cubicBezTo>
                  <a:cubicBezTo>
                    <a:pt x="-7087" y="1729257"/>
                    <a:pt x="-950" y="1669726"/>
                    <a:pt x="0" y="1574437"/>
                  </a:cubicBezTo>
                  <a:cubicBezTo>
                    <a:pt x="6793" y="1465451"/>
                    <a:pt x="-558" y="1393214"/>
                    <a:pt x="0" y="1348832"/>
                  </a:cubicBezTo>
                  <a:cubicBezTo>
                    <a:pt x="23742" y="1294445"/>
                    <a:pt x="-27155" y="1217185"/>
                    <a:pt x="0" y="1123229"/>
                  </a:cubicBezTo>
                  <a:cubicBezTo>
                    <a:pt x="39368" y="1040376"/>
                    <a:pt x="37258" y="953061"/>
                    <a:pt x="0" y="897624"/>
                  </a:cubicBezTo>
                  <a:cubicBezTo>
                    <a:pt x="-38762" y="833741"/>
                    <a:pt x="26831" y="797953"/>
                    <a:pt x="0" y="686421"/>
                  </a:cubicBezTo>
                  <a:cubicBezTo>
                    <a:pt x="-31148" y="592239"/>
                    <a:pt x="-34405" y="467150"/>
                    <a:pt x="0" y="360016"/>
                  </a:cubicBezTo>
                  <a:close/>
                </a:path>
              </a:pathLst>
            </a:custGeom>
            <a:ln w="38100">
              <a:solidFill>
                <a:srgbClr val="FF66CC"/>
              </a:solidFill>
              <a:prstDash val="dash"/>
              <a:extLst>
                <a:ext uri="{C807C97D-BFC1-408E-A445-0C87EB9F89A2}">
                  <ask:lineSketchStyleProps xmlns:ask="http://schemas.microsoft.com/office/drawing/2018/sketchyshapes" sd="224309558">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74071" h="1289009" fill="none" extrusionOk="0">
                          <a:moveTo>
                            <a:pt x="0" y="214839"/>
                          </a:moveTo>
                          <a:cubicBezTo>
                            <a:pt x="-10249" y="90705"/>
                            <a:pt x="369797" y="-66014"/>
                            <a:pt x="1029985" y="0"/>
                          </a:cubicBezTo>
                          <a:cubicBezTo>
                            <a:pt x="1218455" y="-36533"/>
                            <a:pt x="1392578" y="-36562"/>
                            <a:pt x="1620565" y="0"/>
                          </a:cubicBezTo>
                          <a:cubicBezTo>
                            <a:pt x="1865211" y="20008"/>
                            <a:pt x="2133832" y="499"/>
                            <a:pt x="2307286" y="0"/>
                          </a:cubicBezTo>
                          <a:cubicBezTo>
                            <a:pt x="2485394" y="-778"/>
                            <a:pt x="2527453" y="111"/>
                            <a:pt x="2705585" y="0"/>
                          </a:cubicBezTo>
                          <a:cubicBezTo>
                            <a:pt x="2959018" y="-23374"/>
                            <a:pt x="3080587" y="-9317"/>
                            <a:pt x="3392306" y="0"/>
                          </a:cubicBezTo>
                          <a:cubicBezTo>
                            <a:pt x="3579742" y="-9759"/>
                            <a:pt x="3848750" y="-17200"/>
                            <a:pt x="4271310" y="0"/>
                          </a:cubicBezTo>
                          <a:cubicBezTo>
                            <a:pt x="4698352" y="-8026"/>
                            <a:pt x="4709233" y="-1511"/>
                            <a:pt x="4958031" y="0"/>
                          </a:cubicBezTo>
                          <a:cubicBezTo>
                            <a:pt x="5059967" y="-11464"/>
                            <a:pt x="5273688" y="8920"/>
                            <a:pt x="5357291" y="0"/>
                          </a:cubicBezTo>
                          <a:cubicBezTo>
                            <a:pt x="5440894" y="-8920"/>
                            <a:pt x="5566199" y="3720"/>
                            <a:pt x="5740894" y="0"/>
                          </a:cubicBezTo>
                          <a:cubicBezTo>
                            <a:pt x="5993787" y="3408"/>
                            <a:pt x="6068005" y="1025"/>
                            <a:pt x="6331474" y="0"/>
                          </a:cubicBezTo>
                          <a:cubicBezTo>
                            <a:pt x="6617972" y="-23999"/>
                            <a:pt x="6949972" y="6037"/>
                            <a:pt x="7114337" y="0"/>
                          </a:cubicBezTo>
                          <a:cubicBezTo>
                            <a:pt x="7285364" y="-5583"/>
                            <a:pt x="7339129" y="4715"/>
                            <a:pt x="7512636" y="0"/>
                          </a:cubicBezTo>
                          <a:cubicBezTo>
                            <a:pt x="7684725" y="-4227"/>
                            <a:pt x="7783436" y="4086"/>
                            <a:pt x="7910934" y="0"/>
                          </a:cubicBezTo>
                          <a:cubicBezTo>
                            <a:pt x="8032196" y="22610"/>
                            <a:pt x="8509634" y="5545"/>
                            <a:pt x="8693796" y="0"/>
                          </a:cubicBezTo>
                          <a:cubicBezTo>
                            <a:pt x="8865995" y="-7485"/>
                            <a:pt x="9206980" y="15354"/>
                            <a:pt x="9380518" y="0"/>
                          </a:cubicBezTo>
                          <a:cubicBezTo>
                            <a:pt x="9534676" y="-21152"/>
                            <a:pt x="9685135" y="12046"/>
                            <a:pt x="9778816" y="0"/>
                          </a:cubicBezTo>
                          <a:cubicBezTo>
                            <a:pt x="9819097" y="26540"/>
                            <a:pt x="10411802" y="-6234"/>
                            <a:pt x="10644085" y="0"/>
                          </a:cubicBezTo>
                          <a:cubicBezTo>
                            <a:pt x="11271695" y="-10566"/>
                            <a:pt x="11699109" y="107176"/>
                            <a:pt x="11674070" y="214839"/>
                          </a:cubicBezTo>
                          <a:cubicBezTo>
                            <a:pt x="11689973" y="250625"/>
                            <a:pt x="11649044" y="289235"/>
                            <a:pt x="11674070" y="332280"/>
                          </a:cubicBezTo>
                          <a:cubicBezTo>
                            <a:pt x="11690041" y="376541"/>
                            <a:pt x="11668048" y="417515"/>
                            <a:pt x="11674070" y="458316"/>
                          </a:cubicBezTo>
                          <a:cubicBezTo>
                            <a:pt x="11684915" y="500253"/>
                            <a:pt x="11684101" y="543662"/>
                            <a:pt x="11674070" y="610131"/>
                          </a:cubicBezTo>
                          <a:cubicBezTo>
                            <a:pt x="11659048" y="667837"/>
                            <a:pt x="11647544" y="701413"/>
                            <a:pt x="11674070" y="761946"/>
                          </a:cubicBezTo>
                          <a:cubicBezTo>
                            <a:pt x="11711775" y="830087"/>
                            <a:pt x="11669558" y="843533"/>
                            <a:pt x="11674070" y="905168"/>
                          </a:cubicBezTo>
                          <a:cubicBezTo>
                            <a:pt x="11677326" y="958918"/>
                            <a:pt x="11664467" y="1026291"/>
                            <a:pt x="11674070" y="1074169"/>
                          </a:cubicBezTo>
                          <a:cubicBezTo>
                            <a:pt x="11604171" y="1176945"/>
                            <a:pt x="11280912" y="1274328"/>
                            <a:pt x="10644085" y="1289009"/>
                          </a:cubicBezTo>
                          <a:cubicBezTo>
                            <a:pt x="10504846" y="1315208"/>
                            <a:pt x="10185904" y="1269635"/>
                            <a:pt x="9957364" y="1289009"/>
                          </a:cubicBezTo>
                          <a:cubicBezTo>
                            <a:pt x="9681865" y="1303996"/>
                            <a:pt x="9613056" y="1275347"/>
                            <a:pt x="9366784" y="1289009"/>
                          </a:cubicBezTo>
                          <a:cubicBezTo>
                            <a:pt x="9161606" y="1289439"/>
                            <a:pt x="8759700" y="1313966"/>
                            <a:pt x="8487780" y="1289009"/>
                          </a:cubicBezTo>
                          <a:cubicBezTo>
                            <a:pt x="8209608" y="1270424"/>
                            <a:pt x="8004561" y="1300924"/>
                            <a:pt x="7801059" y="1289009"/>
                          </a:cubicBezTo>
                          <a:cubicBezTo>
                            <a:pt x="7583545" y="1302100"/>
                            <a:pt x="7289693" y="1297480"/>
                            <a:pt x="7018196" y="1289009"/>
                          </a:cubicBezTo>
                          <a:cubicBezTo>
                            <a:pt x="6712641" y="1296786"/>
                            <a:pt x="6657595" y="1295997"/>
                            <a:pt x="6523756" y="1289009"/>
                          </a:cubicBezTo>
                          <a:cubicBezTo>
                            <a:pt x="6382751" y="1274791"/>
                            <a:pt x="5951082" y="1269471"/>
                            <a:pt x="5740894" y="1289009"/>
                          </a:cubicBezTo>
                          <a:cubicBezTo>
                            <a:pt x="5539528" y="1289610"/>
                            <a:pt x="5234804" y="1288467"/>
                            <a:pt x="4861891" y="1289009"/>
                          </a:cubicBezTo>
                          <a:cubicBezTo>
                            <a:pt x="4498790" y="1286586"/>
                            <a:pt x="4568416" y="1287709"/>
                            <a:pt x="4367451" y="1289009"/>
                          </a:cubicBezTo>
                          <a:cubicBezTo>
                            <a:pt x="4178452" y="1279511"/>
                            <a:pt x="3932657" y="1269082"/>
                            <a:pt x="3776871" y="1289009"/>
                          </a:cubicBezTo>
                          <a:cubicBezTo>
                            <a:pt x="3639537" y="1274182"/>
                            <a:pt x="3446687" y="1303897"/>
                            <a:pt x="3282432" y="1289009"/>
                          </a:cubicBezTo>
                          <a:cubicBezTo>
                            <a:pt x="3071952" y="1249110"/>
                            <a:pt x="2777863" y="1296627"/>
                            <a:pt x="2595709" y="1289009"/>
                          </a:cubicBezTo>
                          <a:cubicBezTo>
                            <a:pt x="2446744" y="1270090"/>
                            <a:pt x="1987848" y="1340663"/>
                            <a:pt x="1716706" y="1289009"/>
                          </a:cubicBezTo>
                          <a:cubicBezTo>
                            <a:pt x="1411306" y="1290162"/>
                            <a:pt x="1361744" y="1288577"/>
                            <a:pt x="1029985" y="1289009"/>
                          </a:cubicBezTo>
                          <a:cubicBezTo>
                            <a:pt x="553364" y="1289724"/>
                            <a:pt x="-21143" y="1186329"/>
                            <a:pt x="0" y="1074169"/>
                          </a:cubicBezTo>
                          <a:cubicBezTo>
                            <a:pt x="-2297" y="1032861"/>
                            <a:pt x="-10881" y="1000526"/>
                            <a:pt x="0" y="939541"/>
                          </a:cubicBezTo>
                          <a:cubicBezTo>
                            <a:pt x="7443" y="876209"/>
                            <a:pt x="-1647" y="829861"/>
                            <a:pt x="0" y="804912"/>
                          </a:cubicBezTo>
                          <a:cubicBezTo>
                            <a:pt x="10049" y="780744"/>
                            <a:pt x="-31383" y="726736"/>
                            <a:pt x="0" y="670284"/>
                          </a:cubicBezTo>
                          <a:cubicBezTo>
                            <a:pt x="23748" y="620170"/>
                            <a:pt x="35093" y="569748"/>
                            <a:pt x="0" y="535655"/>
                          </a:cubicBezTo>
                          <a:cubicBezTo>
                            <a:pt x="-41545" y="490656"/>
                            <a:pt x="30890" y="473022"/>
                            <a:pt x="0" y="409620"/>
                          </a:cubicBezTo>
                          <a:cubicBezTo>
                            <a:pt x="-27087" y="354914"/>
                            <a:pt x="-22994" y="283006"/>
                            <a:pt x="0" y="214839"/>
                          </a:cubicBezTo>
                          <a:close/>
                        </a:path>
                        <a:path w="11674071" h="1289009" stroke="0" extrusionOk="0">
                          <a:moveTo>
                            <a:pt x="0" y="214839"/>
                          </a:moveTo>
                          <a:cubicBezTo>
                            <a:pt x="-24856" y="60213"/>
                            <a:pt x="428844" y="-79883"/>
                            <a:pt x="1029985" y="0"/>
                          </a:cubicBezTo>
                          <a:cubicBezTo>
                            <a:pt x="1264940" y="2165"/>
                            <a:pt x="1383664" y="-21022"/>
                            <a:pt x="1524424" y="0"/>
                          </a:cubicBezTo>
                          <a:cubicBezTo>
                            <a:pt x="1687163" y="6973"/>
                            <a:pt x="1915680" y="3250"/>
                            <a:pt x="2018863" y="0"/>
                          </a:cubicBezTo>
                          <a:cubicBezTo>
                            <a:pt x="2144733" y="18095"/>
                            <a:pt x="2551628" y="-6434"/>
                            <a:pt x="2801726" y="0"/>
                          </a:cubicBezTo>
                          <a:cubicBezTo>
                            <a:pt x="3032439" y="4267"/>
                            <a:pt x="3510699" y="29325"/>
                            <a:pt x="3680730" y="0"/>
                          </a:cubicBezTo>
                          <a:cubicBezTo>
                            <a:pt x="3914222" y="3533"/>
                            <a:pt x="4220040" y="12492"/>
                            <a:pt x="4367451" y="0"/>
                          </a:cubicBezTo>
                          <a:cubicBezTo>
                            <a:pt x="4535518" y="-997"/>
                            <a:pt x="4812789" y="131"/>
                            <a:pt x="4958031" y="0"/>
                          </a:cubicBezTo>
                          <a:cubicBezTo>
                            <a:pt x="5118645" y="-811"/>
                            <a:pt x="5168777" y="3097"/>
                            <a:pt x="5356330" y="0"/>
                          </a:cubicBezTo>
                          <a:cubicBezTo>
                            <a:pt x="5578214" y="-33481"/>
                            <a:pt x="5895976" y="488"/>
                            <a:pt x="6043051" y="0"/>
                          </a:cubicBezTo>
                          <a:cubicBezTo>
                            <a:pt x="6239042" y="9720"/>
                            <a:pt x="6418715" y="-28816"/>
                            <a:pt x="6729773" y="0"/>
                          </a:cubicBezTo>
                          <a:cubicBezTo>
                            <a:pt x="6935949" y="623"/>
                            <a:pt x="7111063" y="-19101"/>
                            <a:pt x="7224213" y="0"/>
                          </a:cubicBezTo>
                          <a:cubicBezTo>
                            <a:pt x="7359565" y="24527"/>
                            <a:pt x="7450212" y="12068"/>
                            <a:pt x="7622511" y="0"/>
                          </a:cubicBezTo>
                          <a:cubicBezTo>
                            <a:pt x="7779610" y="6955"/>
                            <a:pt x="7866396" y="-14448"/>
                            <a:pt x="8020810" y="0"/>
                          </a:cubicBezTo>
                          <a:cubicBezTo>
                            <a:pt x="8191821" y="54447"/>
                            <a:pt x="8616345" y="10573"/>
                            <a:pt x="8899812" y="0"/>
                          </a:cubicBezTo>
                          <a:cubicBezTo>
                            <a:pt x="9102385" y="10035"/>
                            <a:pt x="9318677" y="-29523"/>
                            <a:pt x="9490393" y="0"/>
                          </a:cubicBezTo>
                          <a:cubicBezTo>
                            <a:pt x="9685031" y="10231"/>
                            <a:pt x="9877018" y="-1959"/>
                            <a:pt x="9984832" y="0"/>
                          </a:cubicBezTo>
                          <a:cubicBezTo>
                            <a:pt x="10071199" y="-14441"/>
                            <a:pt x="10404786" y="6663"/>
                            <a:pt x="10644085" y="0"/>
                          </a:cubicBezTo>
                          <a:cubicBezTo>
                            <a:pt x="11273663" y="34159"/>
                            <a:pt x="11580984" y="101771"/>
                            <a:pt x="11674070" y="214839"/>
                          </a:cubicBezTo>
                          <a:cubicBezTo>
                            <a:pt x="11676501" y="259589"/>
                            <a:pt x="11703662" y="345293"/>
                            <a:pt x="11674070" y="375247"/>
                          </a:cubicBezTo>
                          <a:cubicBezTo>
                            <a:pt x="11637184" y="416343"/>
                            <a:pt x="11660631" y="461775"/>
                            <a:pt x="11674070" y="535655"/>
                          </a:cubicBezTo>
                          <a:cubicBezTo>
                            <a:pt x="11695573" y="605795"/>
                            <a:pt x="11666522" y="613036"/>
                            <a:pt x="11674070" y="661691"/>
                          </a:cubicBezTo>
                          <a:cubicBezTo>
                            <a:pt x="11683939" y="710041"/>
                            <a:pt x="11698767" y="749197"/>
                            <a:pt x="11674070" y="813506"/>
                          </a:cubicBezTo>
                          <a:cubicBezTo>
                            <a:pt x="11655596" y="871245"/>
                            <a:pt x="11676069" y="894937"/>
                            <a:pt x="11674070" y="930948"/>
                          </a:cubicBezTo>
                          <a:cubicBezTo>
                            <a:pt x="11668807" y="974341"/>
                            <a:pt x="11669205" y="1018191"/>
                            <a:pt x="11674070" y="1074169"/>
                          </a:cubicBezTo>
                          <a:cubicBezTo>
                            <a:pt x="11798370" y="1202823"/>
                            <a:pt x="11227214" y="1326938"/>
                            <a:pt x="10644085" y="1289009"/>
                          </a:cubicBezTo>
                          <a:cubicBezTo>
                            <a:pt x="10508456" y="1311507"/>
                            <a:pt x="10244864" y="1269688"/>
                            <a:pt x="10053505" y="1289009"/>
                          </a:cubicBezTo>
                          <a:cubicBezTo>
                            <a:pt x="9921376" y="1290606"/>
                            <a:pt x="9842348" y="1302098"/>
                            <a:pt x="9685559" y="1289009"/>
                          </a:cubicBezTo>
                          <a:cubicBezTo>
                            <a:pt x="9528770" y="1275920"/>
                            <a:pt x="9423696" y="1285544"/>
                            <a:pt x="9270642" y="1289009"/>
                          </a:cubicBezTo>
                          <a:cubicBezTo>
                            <a:pt x="9040690" y="1287612"/>
                            <a:pt x="8805330" y="1294818"/>
                            <a:pt x="8680062" y="1289009"/>
                          </a:cubicBezTo>
                          <a:cubicBezTo>
                            <a:pt x="8573451" y="1252846"/>
                            <a:pt x="8087290" y="1304033"/>
                            <a:pt x="7801059" y="1289009"/>
                          </a:cubicBezTo>
                          <a:cubicBezTo>
                            <a:pt x="7646474" y="1293445"/>
                            <a:pt x="7489431" y="1270189"/>
                            <a:pt x="7402760" y="1289009"/>
                          </a:cubicBezTo>
                          <a:cubicBezTo>
                            <a:pt x="7203844" y="1279784"/>
                            <a:pt x="7078903" y="1297633"/>
                            <a:pt x="6908320" y="1289009"/>
                          </a:cubicBezTo>
                          <a:cubicBezTo>
                            <a:pt x="6634246" y="1280724"/>
                            <a:pt x="6449852" y="1312321"/>
                            <a:pt x="6221599" y="1289009"/>
                          </a:cubicBezTo>
                          <a:cubicBezTo>
                            <a:pt x="6003357" y="1260541"/>
                            <a:pt x="5821509" y="1318285"/>
                            <a:pt x="5631019" y="1289009"/>
                          </a:cubicBezTo>
                          <a:cubicBezTo>
                            <a:pt x="5417754" y="1287208"/>
                            <a:pt x="5250575" y="1288014"/>
                            <a:pt x="5136579" y="1289009"/>
                          </a:cubicBezTo>
                          <a:cubicBezTo>
                            <a:pt x="5008873" y="1297101"/>
                            <a:pt x="4611367" y="1268501"/>
                            <a:pt x="4257576" y="1289009"/>
                          </a:cubicBezTo>
                          <a:cubicBezTo>
                            <a:pt x="3952078" y="1283655"/>
                            <a:pt x="3989642" y="1284345"/>
                            <a:pt x="3859278" y="1289009"/>
                          </a:cubicBezTo>
                          <a:cubicBezTo>
                            <a:pt x="3711573" y="1301184"/>
                            <a:pt x="3605857" y="1293022"/>
                            <a:pt x="3364837" y="1289009"/>
                          </a:cubicBezTo>
                          <a:cubicBezTo>
                            <a:pt x="3129223" y="1292147"/>
                            <a:pt x="3139888" y="1289223"/>
                            <a:pt x="2966539" y="1289009"/>
                          </a:cubicBezTo>
                          <a:cubicBezTo>
                            <a:pt x="2808733" y="1269753"/>
                            <a:pt x="2721549" y="1303574"/>
                            <a:pt x="2559451" y="1289009"/>
                          </a:cubicBezTo>
                          <a:cubicBezTo>
                            <a:pt x="2397353" y="1274444"/>
                            <a:pt x="2361375" y="1299162"/>
                            <a:pt x="2183677" y="1289009"/>
                          </a:cubicBezTo>
                          <a:cubicBezTo>
                            <a:pt x="1927523" y="1300561"/>
                            <a:pt x="1760190" y="1310162"/>
                            <a:pt x="1641442" y="1289009"/>
                          </a:cubicBezTo>
                          <a:cubicBezTo>
                            <a:pt x="1522694" y="1267856"/>
                            <a:pt x="1302008" y="1274367"/>
                            <a:pt x="1029985" y="1289009"/>
                          </a:cubicBezTo>
                          <a:cubicBezTo>
                            <a:pt x="388280" y="1298405"/>
                            <a:pt x="-899" y="1228652"/>
                            <a:pt x="0" y="1074169"/>
                          </a:cubicBezTo>
                          <a:cubicBezTo>
                            <a:pt x="-17273" y="1032638"/>
                            <a:pt x="5623" y="973196"/>
                            <a:pt x="0" y="930948"/>
                          </a:cubicBezTo>
                          <a:cubicBezTo>
                            <a:pt x="370" y="896503"/>
                            <a:pt x="22911" y="827212"/>
                            <a:pt x="0" y="796319"/>
                          </a:cubicBezTo>
                          <a:cubicBezTo>
                            <a:pt x="-17649" y="772778"/>
                            <a:pt x="8475" y="712888"/>
                            <a:pt x="0" y="653097"/>
                          </a:cubicBezTo>
                          <a:cubicBezTo>
                            <a:pt x="-15577" y="593051"/>
                            <a:pt x="16606" y="571370"/>
                            <a:pt x="0" y="501282"/>
                          </a:cubicBezTo>
                          <a:cubicBezTo>
                            <a:pt x="-18936" y="432498"/>
                            <a:pt x="4105" y="404337"/>
                            <a:pt x="0" y="375247"/>
                          </a:cubicBezTo>
                          <a:cubicBezTo>
                            <a:pt x="14988" y="343247"/>
                            <a:pt x="-26336" y="286268"/>
                            <a:pt x="0" y="214839"/>
                          </a:cubicBezTo>
                          <a:close/>
                        </a:path>
                        <a:path w="11674071" h="1289009" fill="none" stroke="0" extrusionOk="0">
                          <a:moveTo>
                            <a:pt x="0" y="214839"/>
                          </a:moveTo>
                          <a:cubicBezTo>
                            <a:pt x="92425" y="137583"/>
                            <a:pt x="459223" y="-34684"/>
                            <a:pt x="1029985" y="0"/>
                          </a:cubicBezTo>
                          <a:cubicBezTo>
                            <a:pt x="1227545" y="11979"/>
                            <a:pt x="1394585" y="9481"/>
                            <a:pt x="1620565" y="0"/>
                          </a:cubicBezTo>
                          <a:cubicBezTo>
                            <a:pt x="1835922" y="-1468"/>
                            <a:pt x="2137651" y="-13616"/>
                            <a:pt x="2307286" y="0"/>
                          </a:cubicBezTo>
                          <a:cubicBezTo>
                            <a:pt x="2485902" y="6092"/>
                            <a:pt x="2525665" y="3985"/>
                            <a:pt x="2705585" y="0"/>
                          </a:cubicBezTo>
                          <a:cubicBezTo>
                            <a:pt x="2992051" y="-4999"/>
                            <a:pt x="3207715" y="-29955"/>
                            <a:pt x="3392306" y="0"/>
                          </a:cubicBezTo>
                          <a:cubicBezTo>
                            <a:pt x="3537786" y="39868"/>
                            <a:pt x="3829961" y="33410"/>
                            <a:pt x="4271310" y="0"/>
                          </a:cubicBezTo>
                          <a:cubicBezTo>
                            <a:pt x="4700471" y="-9909"/>
                            <a:pt x="4709276" y="-3950"/>
                            <a:pt x="4958031" y="0"/>
                          </a:cubicBezTo>
                          <a:cubicBezTo>
                            <a:pt x="5076689" y="-18807"/>
                            <a:pt x="5254567" y="983"/>
                            <a:pt x="5365120" y="0"/>
                          </a:cubicBezTo>
                          <a:cubicBezTo>
                            <a:pt x="5475673" y="-983"/>
                            <a:pt x="5573770" y="-10145"/>
                            <a:pt x="5740894" y="0"/>
                          </a:cubicBezTo>
                          <a:cubicBezTo>
                            <a:pt x="5981766" y="7998"/>
                            <a:pt x="6070029" y="2384"/>
                            <a:pt x="6331474" y="0"/>
                          </a:cubicBezTo>
                          <a:cubicBezTo>
                            <a:pt x="6620120" y="26255"/>
                            <a:pt x="6928700" y="12055"/>
                            <a:pt x="7114337" y="0"/>
                          </a:cubicBezTo>
                          <a:cubicBezTo>
                            <a:pt x="7275343" y="-7091"/>
                            <a:pt x="7336400" y="1090"/>
                            <a:pt x="7512636" y="0"/>
                          </a:cubicBezTo>
                          <a:cubicBezTo>
                            <a:pt x="7704434" y="-754"/>
                            <a:pt x="7801635" y="10376"/>
                            <a:pt x="7910934" y="0"/>
                          </a:cubicBezTo>
                          <a:cubicBezTo>
                            <a:pt x="8053889" y="-10595"/>
                            <a:pt x="8549639" y="-10824"/>
                            <a:pt x="8693796" y="0"/>
                          </a:cubicBezTo>
                          <a:cubicBezTo>
                            <a:pt x="8863338" y="24285"/>
                            <a:pt x="9231622" y="3592"/>
                            <a:pt x="9380518" y="0"/>
                          </a:cubicBezTo>
                          <a:cubicBezTo>
                            <a:pt x="9512464" y="-293"/>
                            <a:pt x="9695378" y="-1814"/>
                            <a:pt x="9778816" y="0"/>
                          </a:cubicBezTo>
                          <a:cubicBezTo>
                            <a:pt x="9862710" y="-3898"/>
                            <a:pt x="10393835" y="23914"/>
                            <a:pt x="10644085" y="0"/>
                          </a:cubicBezTo>
                          <a:cubicBezTo>
                            <a:pt x="11250162" y="-11603"/>
                            <a:pt x="11706051" y="98804"/>
                            <a:pt x="11674070" y="214839"/>
                          </a:cubicBezTo>
                          <a:cubicBezTo>
                            <a:pt x="11684543" y="252935"/>
                            <a:pt x="11651885" y="279080"/>
                            <a:pt x="11674070" y="332280"/>
                          </a:cubicBezTo>
                          <a:cubicBezTo>
                            <a:pt x="11697824" y="384177"/>
                            <a:pt x="11668610" y="416427"/>
                            <a:pt x="11674070" y="458316"/>
                          </a:cubicBezTo>
                          <a:cubicBezTo>
                            <a:pt x="11682176" y="490540"/>
                            <a:pt x="11692312" y="551746"/>
                            <a:pt x="11674070" y="610131"/>
                          </a:cubicBezTo>
                          <a:cubicBezTo>
                            <a:pt x="11655341" y="669182"/>
                            <a:pt x="11641544" y="698464"/>
                            <a:pt x="11674070" y="761946"/>
                          </a:cubicBezTo>
                          <a:cubicBezTo>
                            <a:pt x="11705202" y="824169"/>
                            <a:pt x="11675514" y="851196"/>
                            <a:pt x="11674070" y="905168"/>
                          </a:cubicBezTo>
                          <a:cubicBezTo>
                            <a:pt x="11672015" y="962610"/>
                            <a:pt x="11660983" y="1026711"/>
                            <a:pt x="11674070" y="1074169"/>
                          </a:cubicBezTo>
                          <a:cubicBezTo>
                            <a:pt x="11634396" y="1110681"/>
                            <a:pt x="11375476" y="1342729"/>
                            <a:pt x="10644085" y="1289009"/>
                          </a:cubicBezTo>
                          <a:cubicBezTo>
                            <a:pt x="10417187" y="1318013"/>
                            <a:pt x="10135386" y="1312561"/>
                            <a:pt x="9957364" y="1289009"/>
                          </a:cubicBezTo>
                          <a:cubicBezTo>
                            <a:pt x="9682380" y="1306311"/>
                            <a:pt x="9595475" y="1273985"/>
                            <a:pt x="9366784" y="1289009"/>
                          </a:cubicBezTo>
                          <a:cubicBezTo>
                            <a:pt x="9169036" y="1256584"/>
                            <a:pt x="8753648" y="1295343"/>
                            <a:pt x="8487780" y="1289009"/>
                          </a:cubicBezTo>
                          <a:cubicBezTo>
                            <a:pt x="8236723" y="1268232"/>
                            <a:pt x="7964002" y="1256958"/>
                            <a:pt x="7801059" y="1289009"/>
                          </a:cubicBezTo>
                          <a:cubicBezTo>
                            <a:pt x="7646979" y="1293013"/>
                            <a:pt x="7353724" y="1229509"/>
                            <a:pt x="7018196" y="1289009"/>
                          </a:cubicBezTo>
                          <a:cubicBezTo>
                            <a:pt x="6706251" y="1288688"/>
                            <a:pt x="6667890" y="1290670"/>
                            <a:pt x="6523756" y="1289009"/>
                          </a:cubicBezTo>
                          <a:cubicBezTo>
                            <a:pt x="6346397" y="1275328"/>
                            <a:pt x="5954513" y="1281484"/>
                            <a:pt x="5740894" y="1289009"/>
                          </a:cubicBezTo>
                          <a:cubicBezTo>
                            <a:pt x="5554004" y="1269670"/>
                            <a:pt x="5199229" y="1263844"/>
                            <a:pt x="4861891" y="1289009"/>
                          </a:cubicBezTo>
                          <a:cubicBezTo>
                            <a:pt x="4507997" y="1299968"/>
                            <a:pt x="4566111" y="1306727"/>
                            <a:pt x="4367451" y="1289009"/>
                          </a:cubicBezTo>
                          <a:cubicBezTo>
                            <a:pt x="4167428" y="1289021"/>
                            <a:pt x="3886511" y="1280393"/>
                            <a:pt x="3776871" y="1289009"/>
                          </a:cubicBezTo>
                          <a:cubicBezTo>
                            <a:pt x="3622149" y="1300622"/>
                            <a:pt x="3510850" y="1286076"/>
                            <a:pt x="3282432" y="1289009"/>
                          </a:cubicBezTo>
                          <a:cubicBezTo>
                            <a:pt x="3090230" y="1288037"/>
                            <a:pt x="2793373" y="1299869"/>
                            <a:pt x="2595709" y="1289009"/>
                          </a:cubicBezTo>
                          <a:cubicBezTo>
                            <a:pt x="2455781" y="1242993"/>
                            <a:pt x="2045930" y="1344811"/>
                            <a:pt x="1716706" y="1289009"/>
                          </a:cubicBezTo>
                          <a:cubicBezTo>
                            <a:pt x="1411138" y="1284852"/>
                            <a:pt x="1362148" y="1290162"/>
                            <a:pt x="1029985" y="1289009"/>
                          </a:cubicBezTo>
                          <a:cubicBezTo>
                            <a:pt x="520546" y="1291021"/>
                            <a:pt x="5726" y="1166641"/>
                            <a:pt x="0" y="1074169"/>
                          </a:cubicBezTo>
                          <a:cubicBezTo>
                            <a:pt x="2334" y="1031119"/>
                            <a:pt x="-6170" y="994411"/>
                            <a:pt x="0" y="939541"/>
                          </a:cubicBezTo>
                          <a:cubicBezTo>
                            <a:pt x="6089" y="876816"/>
                            <a:pt x="517" y="829872"/>
                            <a:pt x="0" y="804912"/>
                          </a:cubicBezTo>
                          <a:cubicBezTo>
                            <a:pt x="1451" y="768473"/>
                            <a:pt x="-17048" y="727949"/>
                            <a:pt x="0" y="670284"/>
                          </a:cubicBezTo>
                          <a:cubicBezTo>
                            <a:pt x="22315" y="617831"/>
                            <a:pt x="38014" y="575455"/>
                            <a:pt x="0" y="535655"/>
                          </a:cubicBezTo>
                          <a:cubicBezTo>
                            <a:pt x="-29331" y="494841"/>
                            <a:pt x="33123" y="462284"/>
                            <a:pt x="0" y="409620"/>
                          </a:cubicBezTo>
                          <a:cubicBezTo>
                            <a:pt x="-22342" y="369575"/>
                            <a:pt x="-43597" y="284804"/>
                            <a:pt x="0" y="21483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 name="TextBox 12">
              <a:extLst>
                <a:ext uri="{FF2B5EF4-FFF2-40B4-BE49-F238E27FC236}">
                  <a16:creationId xmlns:a16="http://schemas.microsoft.com/office/drawing/2014/main" id="{F277A9EC-3DD6-079C-48F4-BD63BCBF8AC6}"/>
                </a:ext>
              </a:extLst>
            </p:cNvPr>
            <p:cNvSpPr txBox="1"/>
            <p:nvPr/>
          </p:nvSpPr>
          <p:spPr>
            <a:xfrm>
              <a:off x="658828" y="552243"/>
              <a:ext cx="10983419" cy="1354217"/>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a:ln w="0"/>
                  <a:solidFill>
                    <a:srgbClr val="C71A29"/>
                  </a:solidFill>
                  <a:effectLst/>
                  <a:uLnTx/>
                  <a:uFillTx/>
                  <a:latin typeface="Calibri" panose="020F0502020204030204"/>
                  <a:ea typeface="LNTH-LuoLuoNotangYuanTi 1" pitchFamily="2" charset="-128"/>
                  <a:cs typeface="LNTH-LuoLuoNotangYuanTi 1" pitchFamily="2" charset="-128"/>
                </a:rPr>
                <a:t>a. Khi khu phố bị mất điện, Na đã thắp nến để chuẩn bị cho buổi học ngày mai.</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sp>
        <p:nvSpPr>
          <p:cNvPr id="30" name="Speech Bubble: Rectangle with Corners Rounded 29">
            <a:extLst>
              <a:ext uri="{FF2B5EF4-FFF2-40B4-BE49-F238E27FC236}">
                <a16:creationId xmlns:a16="http://schemas.microsoft.com/office/drawing/2014/main" id="{4C1B9136-CD9F-1CAA-2A94-DEA765860417}"/>
              </a:ext>
            </a:extLst>
          </p:cNvPr>
          <p:cNvSpPr/>
          <p:nvPr/>
        </p:nvSpPr>
        <p:spPr>
          <a:xfrm>
            <a:off x="1650996" y="4093399"/>
            <a:ext cx="5745447" cy="2282924"/>
          </a:xfrm>
          <a:prstGeom prst="wedgeRoundRectCallout">
            <a:avLst>
              <a:gd name="adj1" fmla="val 3853"/>
              <a:gd name="adj2" fmla="val -70726"/>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black"/>
                </a:solidFill>
                <a:latin typeface="Calibri" panose="020F0502020204030204"/>
              </a:rPr>
              <a:t>Điều này cho thấy sự chu đáo và sẵn sàng của Na trong việc giải quyết khó khăn và tạo điều kiện thuận lợi cho buổi học.</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Nhóm 19">
            <a:extLst>
              <a:ext uri="{FF2B5EF4-FFF2-40B4-BE49-F238E27FC236}">
                <a16:creationId xmlns:a16="http://schemas.microsoft.com/office/drawing/2014/main" id="{AA60D775-1E04-DE18-F2A4-FB32A844CD4E}"/>
              </a:ext>
            </a:extLst>
          </p:cNvPr>
          <p:cNvGrpSpPr/>
          <p:nvPr/>
        </p:nvGrpSpPr>
        <p:grpSpPr>
          <a:xfrm>
            <a:off x="7535281" y="3134349"/>
            <a:ext cx="3216712" cy="3241974"/>
            <a:chOff x="2800773" y="4137668"/>
            <a:chExt cx="2667594" cy="2590558"/>
          </a:xfrm>
        </p:grpSpPr>
        <p:pic>
          <p:nvPicPr>
            <p:cNvPr id="7" name="Hình ảnh 20">
              <a:extLst>
                <a:ext uri="{FF2B5EF4-FFF2-40B4-BE49-F238E27FC236}">
                  <a16:creationId xmlns:a16="http://schemas.microsoft.com/office/drawing/2014/main" id="{6A7607C4-9CDC-597A-B577-3C2B89F559F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8" name="Nhóm 21">
              <a:extLst>
                <a:ext uri="{FF2B5EF4-FFF2-40B4-BE49-F238E27FC236}">
                  <a16:creationId xmlns:a16="http://schemas.microsoft.com/office/drawing/2014/main" id="{03B759FA-3A37-D463-533A-9EDA58AC9B54}"/>
                </a:ext>
              </a:extLst>
            </p:cNvPr>
            <p:cNvGrpSpPr/>
            <p:nvPr/>
          </p:nvGrpSpPr>
          <p:grpSpPr>
            <a:xfrm>
              <a:off x="3127472" y="5998386"/>
              <a:ext cx="2135927" cy="729840"/>
              <a:chOff x="1671246" y="5389726"/>
              <a:chExt cx="2143838" cy="940290"/>
            </a:xfrm>
          </p:grpSpPr>
          <p:sp>
            <p:nvSpPr>
              <p:cNvPr id="9" name="Hình chữ nhật: Góc Tròn 22">
                <a:extLst>
                  <a:ext uri="{FF2B5EF4-FFF2-40B4-BE49-F238E27FC236}">
                    <a16:creationId xmlns:a16="http://schemas.microsoft.com/office/drawing/2014/main" id="{ED86B9EA-A3CD-E19F-C5CF-08AC8F775D10}"/>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panose="020F0502020204030204"/>
                  <a:ea typeface="+mn-ea"/>
                  <a:cs typeface="+mn-cs"/>
                </a:endParaRPr>
              </a:p>
            </p:txBody>
          </p:sp>
          <p:sp>
            <p:nvSpPr>
              <p:cNvPr id="10" name="TextBox 12">
                <a:extLst>
                  <a:ext uri="{FF2B5EF4-FFF2-40B4-BE49-F238E27FC236}">
                    <a16:creationId xmlns:a16="http://schemas.microsoft.com/office/drawing/2014/main" id="{F19384D6-2C79-4D40-9AA8-A06A0886574B}"/>
                  </a:ext>
                </a:extLst>
              </p:cNvPr>
              <p:cNvSpPr txBox="1"/>
              <p:nvPr/>
            </p:nvSpPr>
            <p:spPr>
              <a:xfrm>
                <a:off x="1671246" y="5472845"/>
                <a:ext cx="2143838" cy="728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4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4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404028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2DF141B9-EBE0-D499-DE56-923FE3810CDA}"/>
              </a:ext>
            </a:extLst>
          </p:cNvPr>
          <p:cNvPicPr>
            <a:picLocks noChangeAspect="1"/>
          </p:cNvPicPr>
          <p:nvPr/>
        </p:nvPicPr>
        <p:blipFill rotWithShape="1">
          <a:blip r:embed="rId2">
            <a:extLst>
              <a:ext uri="{28A0092B-C50C-407E-A947-70E740481C1C}">
                <a14:useLocalDpi xmlns:a14="http://schemas.microsoft.com/office/drawing/2010/main" val="0"/>
              </a:ext>
            </a:extLst>
          </a:blip>
          <a:srcRect t="14050"/>
          <a:stretch/>
        </p:blipFill>
        <p:spPr>
          <a:xfrm>
            <a:off x="0" y="1"/>
            <a:ext cx="12192000" cy="6857999"/>
          </a:xfrm>
          <a:prstGeom prst="rect">
            <a:avLst/>
          </a:prstGeom>
        </p:spPr>
      </p:pic>
      <p:sp>
        <p:nvSpPr>
          <p:cNvPr id="3" name="Rectangle: Single Corner Rounded 2">
            <a:extLst>
              <a:ext uri="{FF2B5EF4-FFF2-40B4-BE49-F238E27FC236}">
                <a16:creationId xmlns:a16="http://schemas.microsoft.com/office/drawing/2014/main" id="{5F19A80C-5876-CCAD-0816-7AE9B4B51AB6}"/>
              </a:ext>
            </a:extLst>
          </p:cNvPr>
          <p:cNvSpPr/>
          <p:nvPr/>
        </p:nvSpPr>
        <p:spPr>
          <a:xfrm>
            <a:off x="445775" y="286066"/>
            <a:ext cx="11409527" cy="6465608"/>
          </a:xfrm>
          <a:custGeom>
            <a:avLst/>
            <a:gdLst>
              <a:gd name="connsiteX0" fmla="*/ 0 w 11409527"/>
              <a:gd name="connsiteY0" fmla="*/ 0 h 6465608"/>
              <a:gd name="connsiteX1" fmla="*/ 585475 w 11409527"/>
              <a:gd name="connsiteY1" fmla="*/ 0 h 6465608"/>
              <a:gd name="connsiteX2" fmla="*/ 1377587 w 11409527"/>
              <a:gd name="connsiteY2" fmla="*/ 0 h 6465608"/>
              <a:gd name="connsiteX3" fmla="*/ 2273019 w 11409527"/>
              <a:gd name="connsiteY3" fmla="*/ 0 h 6465608"/>
              <a:gd name="connsiteX4" fmla="*/ 2961812 w 11409527"/>
              <a:gd name="connsiteY4" fmla="*/ 0 h 6465608"/>
              <a:gd name="connsiteX5" fmla="*/ 3547287 w 11409527"/>
              <a:gd name="connsiteY5" fmla="*/ 0 h 6465608"/>
              <a:gd name="connsiteX6" fmla="*/ 3926124 w 11409527"/>
              <a:gd name="connsiteY6" fmla="*/ 0 h 6465608"/>
              <a:gd name="connsiteX7" fmla="*/ 4614917 w 11409527"/>
              <a:gd name="connsiteY7" fmla="*/ 0 h 6465608"/>
              <a:gd name="connsiteX8" fmla="*/ 5407030 w 11409527"/>
              <a:gd name="connsiteY8" fmla="*/ 0 h 6465608"/>
              <a:gd name="connsiteX9" fmla="*/ 6095823 w 11409527"/>
              <a:gd name="connsiteY9" fmla="*/ 0 h 6465608"/>
              <a:gd name="connsiteX10" fmla="*/ 6681298 w 11409527"/>
              <a:gd name="connsiteY10" fmla="*/ 0 h 6465608"/>
              <a:gd name="connsiteX11" fmla="*/ 7266772 w 11409527"/>
              <a:gd name="connsiteY11" fmla="*/ 0 h 6465608"/>
              <a:gd name="connsiteX12" fmla="*/ 8058885 w 11409527"/>
              <a:gd name="connsiteY12" fmla="*/ 0 h 6465608"/>
              <a:gd name="connsiteX13" fmla="*/ 8850998 w 11409527"/>
              <a:gd name="connsiteY13" fmla="*/ 0 h 6465608"/>
              <a:gd name="connsiteX14" fmla="*/ 9333153 w 11409527"/>
              <a:gd name="connsiteY14" fmla="*/ 0 h 6465608"/>
              <a:gd name="connsiteX15" fmla="*/ 9711990 w 11409527"/>
              <a:gd name="connsiteY15" fmla="*/ 0 h 6465608"/>
              <a:gd name="connsiteX16" fmla="*/ 10331904 w 11409527"/>
              <a:gd name="connsiteY16" fmla="*/ 0 h 6465608"/>
              <a:gd name="connsiteX17" fmla="*/ 11409527 w 11409527"/>
              <a:gd name="connsiteY17" fmla="*/ 1077623 h 6465608"/>
              <a:gd name="connsiteX18" fmla="*/ 11409527 w 11409527"/>
              <a:gd name="connsiteY18" fmla="*/ 1805001 h 6465608"/>
              <a:gd name="connsiteX19" fmla="*/ 11409527 w 11409527"/>
              <a:gd name="connsiteY19" fmla="*/ 2316860 h 6465608"/>
              <a:gd name="connsiteX20" fmla="*/ 11409527 w 11409527"/>
              <a:gd name="connsiteY20" fmla="*/ 2882598 h 6465608"/>
              <a:gd name="connsiteX21" fmla="*/ 11409527 w 11409527"/>
              <a:gd name="connsiteY21" fmla="*/ 3556096 h 6465608"/>
              <a:gd name="connsiteX22" fmla="*/ 11409527 w 11409527"/>
              <a:gd name="connsiteY22" fmla="*/ 4175714 h 6465608"/>
              <a:gd name="connsiteX23" fmla="*/ 11409527 w 11409527"/>
              <a:gd name="connsiteY23" fmla="*/ 4687573 h 6465608"/>
              <a:gd name="connsiteX24" fmla="*/ 11409527 w 11409527"/>
              <a:gd name="connsiteY24" fmla="*/ 5199432 h 6465608"/>
              <a:gd name="connsiteX25" fmla="*/ 11409527 w 11409527"/>
              <a:gd name="connsiteY25" fmla="*/ 6465608 h 6465608"/>
              <a:gd name="connsiteX26" fmla="*/ 11080664 w 11409527"/>
              <a:gd name="connsiteY26" fmla="*/ 6465608 h 6465608"/>
              <a:gd name="connsiteX27" fmla="*/ 10409516 w 11409527"/>
              <a:gd name="connsiteY27" fmla="*/ 6465608 h 6465608"/>
              <a:gd name="connsiteX28" fmla="*/ 9738367 w 11409527"/>
              <a:gd name="connsiteY28" fmla="*/ 6465608 h 6465608"/>
              <a:gd name="connsiteX29" fmla="*/ 9295409 w 11409527"/>
              <a:gd name="connsiteY29" fmla="*/ 6465608 h 6465608"/>
              <a:gd name="connsiteX30" fmla="*/ 8738355 w 11409527"/>
              <a:gd name="connsiteY30" fmla="*/ 6465608 h 6465608"/>
              <a:gd name="connsiteX31" fmla="*/ 7839016 w 11409527"/>
              <a:gd name="connsiteY31" fmla="*/ 6465608 h 6465608"/>
              <a:gd name="connsiteX32" fmla="*/ 7167868 w 11409527"/>
              <a:gd name="connsiteY32" fmla="*/ 6465608 h 6465608"/>
              <a:gd name="connsiteX33" fmla="*/ 6839005 w 11409527"/>
              <a:gd name="connsiteY33" fmla="*/ 6465608 h 6465608"/>
              <a:gd name="connsiteX34" fmla="*/ 6053761 w 11409527"/>
              <a:gd name="connsiteY34" fmla="*/ 6465608 h 6465608"/>
              <a:gd name="connsiteX35" fmla="*/ 5610803 w 11409527"/>
              <a:gd name="connsiteY35" fmla="*/ 6465608 h 6465608"/>
              <a:gd name="connsiteX36" fmla="*/ 5053749 w 11409527"/>
              <a:gd name="connsiteY36" fmla="*/ 6465608 h 6465608"/>
              <a:gd name="connsiteX37" fmla="*/ 4724886 w 11409527"/>
              <a:gd name="connsiteY37" fmla="*/ 6465608 h 6465608"/>
              <a:gd name="connsiteX38" fmla="*/ 4053738 w 11409527"/>
              <a:gd name="connsiteY38" fmla="*/ 6465608 h 6465608"/>
              <a:gd name="connsiteX39" fmla="*/ 3610780 w 11409527"/>
              <a:gd name="connsiteY39" fmla="*/ 6465608 h 6465608"/>
              <a:gd name="connsiteX40" fmla="*/ 3167822 w 11409527"/>
              <a:gd name="connsiteY40" fmla="*/ 6465608 h 6465608"/>
              <a:gd name="connsiteX41" fmla="*/ 2610768 w 11409527"/>
              <a:gd name="connsiteY41" fmla="*/ 6465608 h 6465608"/>
              <a:gd name="connsiteX42" fmla="*/ 2053715 w 11409527"/>
              <a:gd name="connsiteY42" fmla="*/ 6465608 h 6465608"/>
              <a:gd name="connsiteX43" fmla="*/ 1610757 w 11409527"/>
              <a:gd name="connsiteY43" fmla="*/ 6465608 h 6465608"/>
              <a:gd name="connsiteX44" fmla="*/ 1053703 w 11409527"/>
              <a:gd name="connsiteY44" fmla="*/ 6465608 h 6465608"/>
              <a:gd name="connsiteX45" fmla="*/ 610745 w 11409527"/>
              <a:gd name="connsiteY45" fmla="*/ 6465608 h 6465608"/>
              <a:gd name="connsiteX46" fmla="*/ 0 w 11409527"/>
              <a:gd name="connsiteY46" fmla="*/ 6465608 h 6465608"/>
              <a:gd name="connsiteX47" fmla="*/ 0 w 11409527"/>
              <a:gd name="connsiteY47" fmla="*/ 5754391 h 6465608"/>
              <a:gd name="connsiteX48" fmla="*/ 0 w 11409527"/>
              <a:gd name="connsiteY48" fmla="*/ 5237142 h 6465608"/>
              <a:gd name="connsiteX49" fmla="*/ 0 w 11409527"/>
              <a:gd name="connsiteY49" fmla="*/ 4461270 h 6465608"/>
              <a:gd name="connsiteX50" fmla="*/ 0 w 11409527"/>
              <a:gd name="connsiteY50" fmla="*/ 3879365 h 6465608"/>
              <a:gd name="connsiteX51" fmla="*/ 0 w 11409527"/>
              <a:gd name="connsiteY51" fmla="*/ 3297460 h 6465608"/>
              <a:gd name="connsiteX52" fmla="*/ 0 w 11409527"/>
              <a:gd name="connsiteY52" fmla="*/ 2586243 h 6465608"/>
              <a:gd name="connsiteX53" fmla="*/ 0 w 11409527"/>
              <a:gd name="connsiteY53" fmla="*/ 2004338 h 6465608"/>
              <a:gd name="connsiteX54" fmla="*/ 0 w 11409527"/>
              <a:gd name="connsiteY54" fmla="*/ 1422434 h 6465608"/>
              <a:gd name="connsiteX55" fmla="*/ 0 w 11409527"/>
              <a:gd name="connsiteY55" fmla="*/ 646561 h 6465608"/>
              <a:gd name="connsiteX56" fmla="*/ 0 w 11409527"/>
              <a:gd name="connsiteY56" fmla="*/ 0 h 646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409527" h="6465608" fill="none" extrusionOk="0">
                <a:moveTo>
                  <a:pt x="0" y="0"/>
                </a:moveTo>
                <a:cubicBezTo>
                  <a:pt x="217008" y="-9222"/>
                  <a:pt x="464322" y="16692"/>
                  <a:pt x="585475" y="0"/>
                </a:cubicBezTo>
                <a:cubicBezTo>
                  <a:pt x="706629" y="-16692"/>
                  <a:pt x="1186174" y="-24665"/>
                  <a:pt x="1377587" y="0"/>
                </a:cubicBezTo>
                <a:cubicBezTo>
                  <a:pt x="1569000" y="24665"/>
                  <a:pt x="1879378" y="-8055"/>
                  <a:pt x="2273019" y="0"/>
                </a:cubicBezTo>
                <a:cubicBezTo>
                  <a:pt x="2666660" y="8055"/>
                  <a:pt x="2802645" y="-17895"/>
                  <a:pt x="2961812" y="0"/>
                </a:cubicBezTo>
                <a:cubicBezTo>
                  <a:pt x="3120979" y="17895"/>
                  <a:pt x="3335205" y="-18030"/>
                  <a:pt x="3547287" y="0"/>
                </a:cubicBezTo>
                <a:cubicBezTo>
                  <a:pt x="3759369" y="18030"/>
                  <a:pt x="3765728" y="7547"/>
                  <a:pt x="3926124" y="0"/>
                </a:cubicBezTo>
                <a:cubicBezTo>
                  <a:pt x="4086520" y="-7547"/>
                  <a:pt x="4447317" y="-22746"/>
                  <a:pt x="4614917" y="0"/>
                </a:cubicBezTo>
                <a:cubicBezTo>
                  <a:pt x="4782517" y="22746"/>
                  <a:pt x="5246136" y="-35515"/>
                  <a:pt x="5407030" y="0"/>
                </a:cubicBezTo>
                <a:cubicBezTo>
                  <a:pt x="5567924" y="35515"/>
                  <a:pt x="5909970" y="27543"/>
                  <a:pt x="6095823" y="0"/>
                </a:cubicBezTo>
                <a:cubicBezTo>
                  <a:pt x="6281676" y="-27543"/>
                  <a:pt x="6546597" y="-7650"/>
                  <a:pt x="6681298" y="0"/>
                </a:cubicBezTo>
                <a:cubicBezTo>
                  <a:pt x="6815999" y="7650"/>
                  <a:pt x="7118646" y="-24964"/>
                  <a:pt x="7266772" y="0"/>
                </a:cubicBezTo>
                <a:cubicBezTo>
                  <a:pt x="7414898" y="24964"/>
                  <a:pt x="7832518" y="31294"/>
                  <a:pt x="8058885" y="0"/>
                </a:cubicBezTo>
                <a:cubicBezTo>
                  <a:pt x="8285252" y="-31294"/>
                  <a:pt x="8657102" y="-24986"/>
                  <a:pt x="8850998" y="0"/>
                </a:cubicBezTo>
                <a:cubicBezTo>
                  <a:pt x="9044894" y="24986"/>
                  <a:pt x="9212181" y="-377"/>
                  <a:pt x="9333153" y="0"/>
                </a:cubicBezTo>
                <a:cubicBezTo>
                  <a:pt x="9454126" y="377"/>
                  <a:pt x="9597221" y="704"/>
                  <a:pt x="9711990" y="0"/>
                </a:cubicBezTo>
                <a:cubicBezTo>
                  <a:pt x="9826759" y="-704"/>
                  <a:pt x="10169530" y="14416"/>
                  <a:pt x="10331904" y="0"/>
                </a:cubicBezTo>
                <a:cubicBezTo>
                  <a:pt x="10863720" y="36213"/>
                  <a:pt x="11403788" y="504228"/>
                  <a:pt x="11409527" y="1077623"/>
                </a:cubicBezTo>
                <a:cubicBezTo>
                  <a:pt x="11440592" y="1414996"/>
                  <a:pt x="11423761" y="1558719"/>
                  <a:pt x="11409527" y="1805001"/>
                </a:cubicBezTo>
                <a:cubicBezTo>
                  <a:pt x="11395293" y="2051283"/>
                  <a:pt x="11423624" y="2205363"/>
                  <a:pt x="11409527" y="2316860"/>
                </a:cubicBezTo>
                <a:cubicBezTo>
                  <a:pt x="11395430" y="2428357"/>
                  <a:pt x="11403772" y="2642580"/>
                  <a:pt x="11409527" y="2882598"/>
                </a:cubicBezTo>
                <a:cubicBezTo>
                  <a:pt x="11415282" y="3122616"/>
                  <a:pt x="11402872" y="3238646"/>
                  <a:pt x="11409527" y="3556096"/>
                </a:cubicBezTo>
                <a:cubicBezTo>
                  <a:pt x="11416182" y="3873546"/>
                  <a:pt x="11428326" y="3934648"/>
                  <a:pt x="11409527" y="4175714"/>
                </a:cubicBezTo>
                <a:cubicBezTo>
                  <a:pt x="11390728" y="4416780"/>
                  <a:pt x="11398379" y="4559750"/>
                  <a:pt x="11409527" y="4687573"/>
                </a:cubicBezTo>
                <a:cubicBezTo>
                  <a:pt x="11420675" y="4815396"/>
                  <a:pt x="11392162" y="5003699"/>
                  <a:pt x="11409527" y="5199432"/>
                </a:cubicBezTo>
                <a:cubicBezTo>
                  <a:pt x="11426892" y="5395165"/>
                  <a:pt x="11397942" y="5852836"/>
                  <a:pt x="11409527" y="6465608"/>
                </a:cubicBezTo>
                <a:cubicBezTo>
                  <a:pt x="11287606" y="6476209"/>
                  <a:pt x="11233698" y="6453113"/>
                  <a:pt x="11080664" y="6465608"/>
                </a:cubicBezTo>
                <a:cubicBezTo>
                  <a:pt x="10927630" y="6478103"/>
                  <a:pt x="10591196" y="6486699"/>
                  <a:pt x="10409516" y="6465608"/>
                </a:cubicBezTo>
                <a:cubicBezTo>
                  <a:pt x="10227836" y="6444517"/>
                  <a:pt x="10049412" y="6435571"/>
                  <a:pt x="9738367" y="6465608"/>
                </a:cubicBezTo>
                <a:cubicBezTo>
                  <a:pt x="9427322" y="6495645"/>
                  <a:pt x="9460894" y="6476081"/>
                  <a:pt x="9295409" y="6465608"/>
                </a:cubicBezTo>
                <a:cubicBezTo>
                  <a:pt x="9129924" y="6455135"/>
                  <a:pt x="8988800" y="6439391"/>
                  <a:pt x="8738355" y="6465608"/>
                </a:cubicBezTo>
                <a:cubicBezTo>
                  <a:pt x="8487910" y="6491825"/>
                  <a:pt x="8137820" y="6437378"/>
                  <a:pt x="7839016" y="6465608"/>
                </a:cubicBezTo>
                <a:cubicBezTo>
                  <a:pt x="7540212" y="6493838"/>
                  <a:pt x="7435521" y="6474145"/>
                  <a:pt x="7167868" y="6465608"/>
                </a:cubicBezTo>
                <a:cubicBezTo>
                  <a:pt x="6900215" y="6457071"/>
                  <a:pt x="6945308" y="6464598"/>
                  <a:pt x="6839005" y="6465608"/>
                </a:cubicBezTo>
                <a:cubicBezTo>
                  <a:pt x="6732702" y="6466618"/>
                  <a:pt x="6234905" y="6490122"/>
                  <a:pt x="6053761" y="6465608"/>
                </a:cubicBezTo>
                <a:cubicBezTo>
                  <a:pt x="5872617" y="6441094"/>
                  <a:pt x="5822872" y="6452229"/>
                  <a:pt x="5610803" y="6465608"/>
                </a:cubicBezTo>
                <a:cubicBezTo>
                  <a:pt x="5398734" y="6478987"/>
                  <a:pt x="5254853" y="6438449"/>
                  <a:pt x="5053749" y="6465608"/>
                </a:cubicBezTo>
                <a:cubicBezTo>
                  <a:pt x="4852645" y="6492767"/>
                  <a:pt x="4809107" y="6469398"/>
                  <a:pt x="4724886" y="6465608"/>
                </a:cubicBezTo>
                <a:cubicBezTo>
                  <a:pt x="4640665" y="6461818"/>
                  <a:pt x="4341627" y="6485240"/>
                  <a:pt x="4053738" y="6465608"/>
                </a:cubicBezTo>
                <a:cubicBezTo>
                  <a:pt x="3765849" y="6445976"/>
                  <a:pt x="3710359" y="6482120"/>
                  <a:pt x="3610780" y="6465608"/>
                </a:cubicBezTo>
                <a:cubicBezTo>
                  <a:pt x="3511201" y="6449096"/>
                  <a:pt x="3356940" y="6484432"/>
                  <a:pt x="3167822" y="6465608"/>
                </a:cubicBezTo>
                <a:cubicBezTo>
                  <a:pt x="2978704" y="6446784"/>
                  <a:pt x="2840572" y="6470082"/>
                  <a:pt x="2610768" y="6465608"/>
                </a:cubicBezTo>
                <a:cubicBezTo>
                  <a:pt x="2380964" y="6461134"/>
                  <a:pt x="2174886" y="6472479"/>
                  <a:pt x="2053715" y="6465608"/>
                </a:cubicBezTo>
                <a:cubicBezTo>
                  <a:pt x="1932544" y="6458737"/>
                  <a:pt x="1811099" y="6448486"/>
                  <a:pt x="1610757" y="6465608"/>
                </a:cubicBezTo>
                <a:cubicBezTo>
                  <a:pt x="1410415" y="6482730"/>
                  <a:pt x="1181629" y="6470633"/>
                  <a:pt x="1053703" y="6465608"/>
                </a:cubicBezTo>
                <a:cubicBezTo>
                  <a:pt x="925777" y="6460583"/>
                  <a:pt x="702585" y="6474849"/>
                  <a:pt x="610745" y="6465608"/>
                </a:cubicBezTo>
                <a:cubicBezTo>
                  <a:pt x="518905" y="6456367"/>
                  <a:pt x="154124" y="6479843"/>
                  <a:pt x="0" y="6465608"/>
                </a:cubicBezTo>
                <a:cubicBezTo>
                  <a:pt x="19122" y="6283457"/>
                  <a:pt x="-3966" y="6030754"/>
                  <a:pt x="0" y="5754391"/>
                </a:cubicBezTo>
                <a:cubicBezTo>
                  <a:pt x="3966" y="5478028"/>
                  <a:pt x="23539" y="5451979"/>
                  <a:pt x="0" y="5237142"/>
                </a:cubicBezTo>
                <a:cubicBezTo>
                  <a:pt x="-23539" y="5022305"/>
                  <a:pt x="-34362" y="4680141"/>
                  <a:pt x="0" y="4461270"/>
                </a:cubicBezTo>
                <a:cubicBezTo>
                  <a:pt x="34362" y="4242399"/>
                  <a:pt x="-4994" y="4082004"/>
                  <a:pt x="0" y="3879365"/>
                </a:cubicBezTo>
                <a:cubicBezTo>
                  <a:pt x="4994" y="3676727"/>
                  <a:pt x="24909" y="3524154"/>
                  <a:pt x="0" y="3297460"/>
                </a:cubicBezTo>
                <a:cubicBezTo>
                  <a:pt x="-24909" y="3070766"/>
                  <a:pt x="31210" y="2826630"/>
                  <a:pt x="0" y="2586243"/>
                </a:cubicBezTo>
                <a:cubicBezTo>
                  <a:pt x="-31210" y="2345856"/>
                  <a:pt x="-5784" y="2251641"/>
                  <a:pt x="0" y="2004338"/>
                </a:cubicBezTo>
                <a:cubicBezTo>
                  <a:pt x="5784" y="1757035"/>
                  <a:pt x="-17797" y="1655749"/>
                  <a:pt x="0" y="1422434"/>
                </a:cubicBezTo>
                <a:cubicBezTo>
                  <a:pt x="17797" y="1189119"/>
                  <a:pt x="38510" y="879142"/>
                  <a:pt x="0" y="646561"/>
                </a:cubicBezTo>
                <a:cubicBezTo>
                  <a:pt x="-38510" y="413980"/>
                  <a:pt x="22219" y="190207"/>
                  <a:pt x="0" y="0"/>
                </a:cubicBezTo>
                <a:close/>
              </a:path>
              <a:path w="11409527" h="6465608" stroke="0" extrusionOk="0">
                <a:moveTo>
                  <a:pt x="0" y="0"/>
                </a:moveTo>
                <a:cubicBezTo>
                  <a:pt x="301395" y="23916"/>
                  <a:pt x="607095" y="35212"/>
                  <a:pt x="792113" y="0"/>
                </a:cubicBezTo>
                <a:cubicBezTo>
                  <a:pt x="977131" y="-35212"/>
                  <a:pt x="1229374" y="35348"/>
                  <a:pt x="1584225" y="0"/>
                </a:cubicBezTo>
                <a:cubicBezTo>
                  <a:pt x="1939076" y="-35348"/>
                  <a:pt x="1821611" y="-11996"/>
                  <a:pt x="1963062" y="0"/>
                </a:cubicBezTo>
                <a:cubicBezTo>
                  <a:pt x="2104513" y="11996"/>
                  <a:pt x="2509096" y="-10334"/>
                  <a:pt x="2858493" y="0"/>
                </a:cubicBezTo>
                <a:cubicBezTo>
                  <a:pt x="3207890" y="10334"/>
                  <a:pt x="3131937" y="-10418"/>
                  <a:pt x="3340649" y="0"/>
                </a:cubicBezTo>
                <a:cubicBezTo>
                  <a:pt x="3549361" y="10418"/>
                  <a:pt x="3625273" y="13040"/>
                  <a:pt x="3719485" y="0"/>
                </a:cubicBezTo>
                <a:cubicBezTo>
                  <a:pt x="3813697" y="-13040"/>
                  <a:pt x="3951639" y="-13105"/>
                  <a:pt x="4098322" y="0"/>
                </a:cubicBezTo>
                <a:cubicBezTo>
                  <a:pt x="4245005" y="13105"/>
                  <a:pt x="4489502" y="6541"/>
                  <a:pt x="4683796" y="0"/>
                </a:cubicBezTo>
                <a:cubicBezTo>
                  <a:pt x="4878090" y="-6541"/>
                  <a:pt x="5117694" y="-27717"/>
                  <a:pt x="5372590" y="0"/>
                </a:cubicBezTo>
                <a:cubicBezTo>
                  <a:pt x="5627486" y="27717"/>
                  <a:pt x="5941425" y="7537"/>
                  <a:pt x="6268022" y="0"/>
                </a:cubicBezTo>
                <a:cubicBezTo>
                  <a:pt x="6594619" y="-7537"/>
                  <a:pt x="6756741" y="-9858"/>
                  <a:pt x="7163453" y="0"/>
                </a:cubicBezTo>
                <a:cubicBezTo>
                  <a:pt x="7570165" y="9858"/>
                  <a:pt x="7621644" y="6601"/>
                  <a:pt x="7852247" y="0"/>
                </a:cubicBezTo>
                <a:cubicBezTo>
                  <a:pt x="8082850" y="-6601"/>
                  <a:pt x="8251783" y="25488"/>
                  <a:pt x="8437722" y="0"/>
                </a:cubicBezTo>
                <a:cubicBezTo>
                  <a:pt x="8623661" y="-25488"/>
                  <a:pt x="8886869" y="-12081"/>
                  <a:pt x="9023196" y="0"/>
                </a:cubicBezTo>
                <a:cubicBezTo>
                  <a:pt x="9159523" y="12081"/>
                  <a:pt x="9496723" y="-8566"/>
                  <a:pt x="9711990" y="0"/>
                </a:cubicBezTo>
                <a:cubicBezTo>
                  <a:pt x="9927257" y="8566"/>
                  <a:pt x="10057398" y="-29188"/>
                  <a:pt x="10331904" y="0"/>
                </a:cubicBezTo>
                <a:cubicBezTo>
                  <a:pt x="10853147" y="-39581"/>
                  <a:pt x="11294738" y="506940"/>
                  <a:pt x="11409527" y="1077623"/>
                </a:cubicBezTo>
                <a:cubicBezTo>
                  <a:pt x="11405667" y="1399362"/>
                  <a:pt x="11379723" y="1570448"/>
                  <a:pt x="11409527" y="1751121"/>
                </a:cubicBezTo>
                <a:cubicBezTo>
                  <a:pt x="11439331" y="1931794"/>
                  <a:pt x="11405588" y="2152867"/>
                  <a:pt x="11409527" y="2316860"/>
                </a:cubicBezTo>
                <a:cubicBezTo>
                  <a:pt x="11413466" y="2480853"/>
                  <a:pt x="11407964" y="2753116"/>
                  <a:pt x="11409527" y="3044238"/>
                </a:cubicBezTo>
                <a:cubicBezTo>
                  <a:pt x="11411090" y="3335360"/>
                  <a:pt x="11423255" y="3383925"/>
                  <a:pt x="11409527" y="3556096"/>
                </a:cubicBezTo>
                <a:cubicBezTo>
                  <a:pt x="11395799" y="3728267"/>
                  <a:pt x="11406028" y="3940821"/>
                  <a:pt x="11409527" y="4067955"/>
                </a:cubicBezTo>
                <a:cubicBezTo>
                  <a:pt x="11413026" y="4195089"/>
                  <a:pt x="11435234" y="4523539"/>
                  <a:pt x="11409527" y="4741453"/>
                </a:cubicBezTo>
                <a:cubicBezTo>
                  <a:pt x="11383820" y="4959367"/>
                  <a:pt x="11432988" y="5171674"/>
                  <a:pt x="11409527" y="5414951"/>
                </a:cubicBezTo>
                <a:cubicBezTo>
                  <a:pt x="11386066" y="5658228"/>
                  <a:pt x="11364832" y="5994077"/>
                  <a:pt x="11409527" y="6465608"/>
                </a:cubicBezTo>
                <a:cubicBezTo>
                  <a:pt x="11266382" y="6482327"/>
                  <a:pt x="11032092" y="6455337"/>
                  <a:pt x="10852474" y="6465608"/>
                </a:cubicBezTo>
                <a:cubicBezTo>
                  <a:pt x="10672856" y="6475879"/>
                  <a:pt x="10537444" y="6485263"/>
                  <a:pt x="10409516" y="6465608"/>
                </a:cubicBezTo>
                <a:cubicBezTo>
                  <a:pt x="10281588" y="6445953"/>
                  <a:pt x="9890329" y="6460936"/>
                  <a:pt x="9624272" y="6465608"/>
                </a:cubicBezTo>
                <a:cubicBezTo>
                  <a:pt x="9358215" y="6470280"/>
                  <a:pt x="9336977" y="6471280"/>
                  <a:pt x="9181313" y="6465608"/>
                </a:cubicBezTo>
                <a:cubicBezTo>
                  <a:pt x="9025649" y="6459936"/>
                  <a:pt x="8585103" y="6460735"/>
                  <a:pt x="8281974" y="6465608"/>
                </a:cubicBezTo>
                <a:cubicBezTo>
                  <a:pt x="7978845" y="6470481"/>
                  <a:pt x="7841140" y="6441077"/>
                  <a:pt x="7496730" y="6465608"/>
                </a:cubicBezTo>
                <a:cubicBezTo>
                  <a:pt x="7152320" y="6490139"/>
                  <a:pt x="7077861" y="6495223"/>
                  <a:pt x="6825582" y="6465608"/>
                </a:cubicBezTo>
                <a:cubicBezTo>
                  <a:pt x="6573303" y="6435993"/>
                  <a:pt x="6570947" y="6481066"/>
                  <a:pt x="6496719" y="6465608"/>
                </a:cubicBezTo>
                <a:cubicBezTo>
                  <a:pt x="6422491" y="6450150"/>
                  <a:pt x="6022108" y="6448585"/>
                  <a:pt x="5711475" y="6465608"/>
                </a:cubicBezTo>
                <a:cubicBezTo>
                  <a:pt x="5400842" y="6482631"/>
                  <a:pt x="5313726" y="6448307"/>
                  <a:pt x="4926231" y="6465608"/>
                </a:cubicBezTo>
                <a:cubicBezTo>
                  <a:pt x="4538736" y="6482909"/>
                  <a:pt x="4408754" y="6451811"/>
                  <a:pt x="4255082" y="6465608"/>
                </a:cubicBezTo>
                <a:cubicBezTo>
                  <a:pt x="4101410" y="6479405"/>
                  <a:pt x="4078085" y="6452538"/>
                  <a:pt x="3926220" y="6465608"/>
                </a:cubicBezTo>
                <a:cubicBezTo>
                  <a:pt x="3774355" y="6478678"/>
                  <a:pt x="3640422" y="6471806"/>
                  <a:pt x="3483261" y="6465608"/>
                </a:cubicBezTo>
                <a:cubicBezTo>
                  <a:pt x="3326100" y="6459410"/>
                  <a:pt x="3027121" y="6502069"/>
                  <a:pt x="2583922" y="6465608"/>
                </a:cubicBezTo>
                <a:cubicBezTo>
                  <a:pt x="2140723" y="6429147"/>
                  <a:pt x="2277164" y="6480598"/>
                  <a:pt x="2140964" y="6465608"/>
                </a:cubicBezTo>
                <a:cubicBezTo>
                  <a:pt x="2004764" y="6450618"/>
                  <a:pt x="1671436" y="6441769"/>
                  <a:pt x="1469816" y="6465608"/>
                </a:cubicBezTo>
                <a:cubicBezTo>
                  <a:pt x="1268196" y="6489447"/>
                  <a:pt x="1193892" y="6451086"/>
                  <a:pt x="1026857" y="6465608"/>
                </a:cubicBezTo>
                <a:cubicBezTo>
                  <a:pt x="859822" y="6480130"/>
                  <a:pt x="460636" y="6480076"/>
                  <a:pt x="0" y="6465608"/>
                </a:cubicBezTo>
                <a:cubicBezTo>
                  <a:pt x="-34514" y="6227195"/>
                  <a:pt x="7248" y="5930189"/>
                  <a:pt x="0" y="5689735"/>
                </a:cubicBezTo>
                <a:cubicBezTo>
                  <a:pt x="-7248" y="5449281"/>
                  <a:pt x="21752" y="5352609"/>
                  <a:pt x="0" y="5237142"/>
                </a:cubicBezTo>
                <a:cubicBezTo>
                  <a:pt x="-21752" y="5121675"/>
                  <a:pt x="-9025" y="4893863"/>
                  <a:pt x="0" y="4590582"/>
                </a:cubicBezTo>
                <a:cubicBezTo>
                  <a:pt x="9025" y="4287301"/>
                  <a:pt x="13594" y="4192413"/>
                  <a:pt x="0" y="4073333"/>
                </a:cubicBezTo>
                <a:cubicBezTo>
                  <a:pt x="-13594" y="3954253"/>
                  <a:pt x="-1617" y="3773870"/>
                  <a:pt x="0" y="3491428"/>
                </a:cubicBezTo>
                <a:cubicBezTo>
                  <a:pt x="1617" y="3208987"/>
                  <a:pt x="5288" y="3161221"/>
                  <a:pt x="0" y="3038836"/>
                </a:cubicBezTo>
                <a:cubicBezTo>
                  <a:pt x="-5288" y="2916451"/>
                  <a:pt x="-5609" y="2786627"/>
                  <a:pt x="0" y="2586243"/>
                </a:cubicBezTo>
                <a:cubicBezTo>
                  <a:pt x="5609" y="2385859"/>
                  <a:pt x="32740" y="2142782"/>
                  <a:pt x="0" y="1810370"/>
                </a:cubicBezTo>
                <a:cubicBezTo>
                  <a:pt x="-32740" y="1477958"/>
                  <a:pt x="-14002" y="1370144"/>
                  <a:pt x="0" y="1228466"/>
                </a:cubicBezTo>
                <a:cubicBezTo>
                  <a:pt x="14002" y="1086788"/>
                  <a:pt x="34325" y="35510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3333CC"/>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77009654-0051-194C-70C2-89780CBBC78C}"/>
              </a:ext>
            </a:extLst>
          </p:cNvPr>
          <p:cNvGrpSpPr/>
          <p:nvPr/>
        </p:nvGrpSpPr>
        <p:grpSpPr>
          <a:xfrm>
            <a:off x="1254924" y="1071353"/>
            <a:ext cx="9202722" cy="2062996"/>
            <a:chOff x="445775" y="286066"/>
            <a:chExt cx="11409527" cy="2160059"/>
          </a:xfrm>
        </p:grpSpPr>
        <p:sp>
          <p:nvSpPr>
            <p:cNvPr id="28" name="Hình chữ nhật: Góc Tròn 12">
              <a:extLst>
                <a:ext uri="{FF2B5EF4-FFF2-40B4-BE49-F238E27FC236}">
                  <a16:creationId xmlns:a16="http://schemas.microsoft.com/office/drawing/2014/main" id="{068B2E41-9821-5205-84F6-FA953F115D5A}"/>
                </a:ext>
              </a:extLst>
            </p:cNvPr>
            <p:cNvSpPr/>
            <p:nvPr/>
          </p:nvSpPr>
          <p:spPr>
            <a:xfrm>
              <a:off x="445775" y="286066"/>
              <a:ext cx="11409527" cy="2160059"/>
            </a:xfrm>
            <a:custGeom>
              <a:avLst/>
              <a:gdLst>
                <a:gd name="connsiteX0" fmla="*/ 0 w 11409527"/>
                <a:gd name="connsiteY0" fmla="*/ 360016 h 2160059"/>
                <a:gd name="connsiteX1" fmla="*/ 1006644 w 11409527"/>
                <a:gd name="connsiteY1" fmla="*/ 0 h 2160059"/>
                <a:gd name="connsiteX2" fmla="*/ 1583841 w 11409527"/>
                <a:gd name="connsiteY2" fmla="*/ 0 h 2160059"/>
                <a:gd name="connsiteX3" fmla="*/ 2255001 w 11409527"/>
                <a:gd name="connsiteY3" fmla="*/ 0 h 2160059"/>
                <a:gd name="connsiteX4" fmla="*/ 2644274 w 11409527"/>
                <a:gd name="connsiteY4" fmla="*/ 0 h 2160059"/>
                <a:gd name="connsiteX5" fmla="*/ 3315433 w 11409527"/>
                <a:gd name="connsiteY5" fmla="*/ 0 h 2160059"/>
                <a:gd name="connsiteX6" fmla="*/ 4174518 w 11409527"/>
                <a:gd name="connsiteY6" fmla="*/ 0 h 2160059"/>
                <a:gd name="connsiteX7" fmla="*/ 4845677 w 11409527"/>
                <a:gd name="connsiteY7" fmla="*/ 0 h 2160059"/>
                <a:gd name="connsiteX8" fmla="*/ 5235890 w 11409527"/>
                <a:gd name="connsiteY8" fmla="*/ 0 h 2160059"/>
                <a:gd name="connsiteX9" fmla="*/ 5610800 w 11409527"/>
                <a:gd name="connsiteY9" fmla="*/ 0 h 2160059"/>
                <a:gd name="connsiteX10" fmla="*/ 6187997 w 11409527"/>
                <a:gd name="connsiteY10" fmla="*/ 0 h 2160059"/>
                <a:gd name="connsiteX11" fmla="*/ 6953120 w 11409527"/>
                <a:gd name="connsiteY11" fmla="*/ 0 h 2160059"/>
                <a:gd name="connsiteX12" fmla="*/ 7342393 w 11409527"/>
                <a:gd name="connsiteY12" fmla="*/ 0 h 2160059"/>
                <a:gd name="connsiteX13" fmla="*/ 7731665 w 11409527"/>
                <a:gd name="connsiteY13" fmla="*/ 0 h 2160059"/>
                <a:gd name="connsiteX14" fmla="*/ 8496787 w 11409527"/>
                <a:gd name="connsiteY14" fmla="*/ 0 h 2160059"/>
                <a:gd name="connsiteX15" fmla="*/ 9167947 w 11409527"/>
                <a:gd name="connsiteY15" fmla="*/ 0 h 2160059"/>
                <a:gd name="connsiteX16" fmla="*/ 9557220 w 11409527"/>
                <a:gd name="connsiteY16" fmla="*/ 0 h 2160059"/>
                <a:gd name="connsiteX17" fmla="*/ 10402881 w 11409527"/>
                <a:gd name="connsiteY17" fmla="*/ 0 h 2160059"/>
                <a:gd name="connsiteX18" fmla="*/ 11409526 w 11409527"/>
                <a:gd name="connsiteY18" fmla="*/ 360016 h 2160059"/>
                <a:gd name="connsiteX19" fmla="*/ 11409526 w 11409527"/>
                <a:gd name="connsiteY19" fmla="*/ 556818 h 2160059"/>
                <a:gd name="connsiteX20" fmla="*/ 11409526 w 11409527"/>
                <a:gd name="connsiteY20" fmla="*/ 768023 h 2160059"/>
                <a:gd name="connsiteX21" fmla="*/ 11409526 w 11409527"/>
                <a:gd name="connsiteY21" fmla="*/ 1022428 h 2160059"/>
                <a:gd name="connsiteX22" fmla="*/ 11409526 w 11409527"/>
                <a:gd name="connsiteY22" fmla="*/ 1276832 h 2160059"/>
                <a:gd name="connsiteX23" fmla="*/ 11409526 w 11409527"/>
                <a:gd name="connsiteY23" fmla="*/ 1516836 h 2160059"/>
                <a:gd name="connsiteX24" fmla="*/ 11409526 w 11409527"/>
                <a:gd name="connsiteY24" fmla="*/ 1800040 h 2160059"/>
                <a:gd name="connsiteX25" fmla="*/ 10402881 w 11409527"/>
                <a:gd name="connsiteY25" fmla="*/ 2160059 h 2160059"/>
                <a:gd name="connsiteX26" fmla="*/ 9731721 w 11409527"/>
                <a:gd name="connsiteY26" fmla="*/ 2160059 h 2160059"/>
                <a:gd name="connsiteX27" fmla="*/ 9154525 w 11409527"/>
                <a:gd name="connsiteY27" fmla="*/ 2160059 h 2160059"/>
                <a:gd name="connsiteX28" fmla="*/ 8295439 w 11409527"/>
                <a:gd name="connsiteY28" fmla="*/ 2160059 h 2160059"/>
                <a:gd name="connsiteX29" fmla="*/ 7624280 w 11409527"/>
                <a:gd name="connsiteY29" fmla="*/ 2160059 h 2160059"/>
                <a:gd name="connsiteX30" fmla="*/ 6859157 w 11409527"/>
                <a:gd name="connsiteY30" fmla="*/ 2160059 h 2160059"/>
                <a:gd name="connsiteX31" fmla="*/ 6375922 w 11409527"/>
                <a:gd name="connsiteY31" fmla="*/ 2160059 h 2160059"/>
                <a:gd name="connsiteX32" fmla="*/ 5610800 w 11409527"/>
                <a:gd name="connsiteY32" fmla="*/ 2160059 h 2160059"/>
                <a:gd name="connsiteX33" fmla="*/ 5198440 w 11409527"/>
                <a:gd name="connsiteY33" fmla="*/ 2160059 h 2160059"/>
                <a:gd name="connsiteX34" fmla="*/ 4751716 w 11409527"/>
                <a:gd name="connsiteY34" fmla="*/ 2160059 h 2160059"/>
                <a:gd name="connsiteX35" fmla="*/ 4268480 w 11409527"/>
                <a:gd name="connsiteY35" fmla="*/ 2160059 h 2160059"/>
                <a:gd name="connsiteX36" fmla="*/ 3691284 w 11409527"/>
                <a:gd name="connsiteY36" fmla="*/ 2160059 h 2160059"/>
                <a:gd name="connsiteX37" fmla="*/ 3208049 w 11409527"/>
                <a:gd name="connsiteY37" fmla="*/ 2160059 h 2160059"/>
                <a:gd name="connsiteX38" fmla="*/ 2536888 w 11409527"/>
                <a:gd name="connsiteY38" fmla="*/ 2160059 h 2160059"/>
                <a:gd name="connsiteX39" fmla="*/ 1677804 w 11409527"/>
                <a:gd name="connsiteY39" fmla="*/ 2160059 h 2160059"/>
                <a:gd name="connsiteX40" fmla="*/ 1006644 w 11409527"/>
                <a:gd name="connsiteY40" fmla="*/ 2160059 h 2160059"/>
                <a:gd name="connsiteX41" fmla="*/ 0 w 11409527"/>
                <a:gd name="connsiteY41" fmla="*/ 1800040 h 2160059"/>
                <a:gd name="connsiteX42" fmla="*/ 0 w 11409527"/>
                <a:gd name="connsiteY42" fmla="*/ 1574437 h 2160059"/>
                <a:gd name="connsiteX43" fmla="*/ 0 w 11409527"/>
                <a:gd name="connsiteY43" fmla="*/ 1348832 h 2160059"/>
                <a:gd name="connsiteX44" fmla="*/ 0 w 11409527"/>
                <a:gd name="connsiteY44" fmla="*/ 1123229 h 2160059"/>
                <a:gd name="connsiteX45" fmla="*/ 0 w 11409527"/>
                <a:gd name="connsiteY45" fmla="*/ 897624 h 2160059"/>
                <a:gd name="connsiteX46" fmla="*/ 0 w 11409527"/>
                <a:gd name="connsiteY46" fmla="*/ 686421 h 2160059"/>
                <a:gd name="connsiteX47" fmla="*/ 0 w 11409527"/>
                <a:gd name="connsiteY47" fmla="*/ 360016 h 2160059"/>
                <a:gd name="connsiteX0" fmla="*/ 0 w 11409527"/>
                <a:gd name="connsiteY0" fmla="*/ 360016 h 2160059"/>
                <a:gd name="connsiteX1" fmla="*/ 1006644 w 11409527"/>
                <a:gd name="connsiteY1" fmla="*/ 0 h 2160059"/>
                <a:gd name="connsiteX2" fmla="*/ 1489879 w 11409527"/>
                <a:gd name="connsiteY2" fmla="*/ 0 h 2160059"/>
                <a:gd name="connsiteX3" fmla="*/ 1973113 w 11409527"/>
                <a:gd name="connsiteY3" fmla="*/ 0 h 2160059"/>
                <a:gd name="connsiteX4" fmla="*/ 2738236 w 11409527"/>
                <a:gd name="connsiteY4" fmla="*/ 0 h 2160059"/>
                <a:gd name="connsiteX5" fmla="*/ 3597321 w 11409527"/>
                <a:gd name="connsiteY5" fmla="*/ 0 h 2160059"/>
                <a:gd name="connsiteX6" fmla="*/ 4268480 w 11409527"/>
                <a:gd name="connsiteY6" fmla="*/ 0 h 2160059"/>
                <a:gd name="connsiteX7" fmla="*/ 4845677 w 11409527"/>
                <a:gd name="connsiteY7" fmla="*/ 0 h 2160059"/>
                <a:gd name="connsiteX8" fmla="*/ 5234951 w 11409527"/>
                <a:gd name="connsiteY8" fmla="*/ 0 h 2160059"/>
                <a:gd name="connsiteX9" fmla="*/ 5906110 w 11409527"/>
                <a:gd name="connsiteY9" fmla="*/ 0 h 2160059"/>
                <a:gd name="connsiteX10" fmla="*/ 6577270 w 11409527"/>
                <a:gd name="connsiteY10" fmla="*/ 0 h 2160059"/>
                <a:gd name="connsiteX11" fmla="*/ 7060506 w 11409527"/>
                <a:gd name="connsiteY11" fmla="*/ 0 h 2160059"/>
                <a:gd name="connsiteX12" fmla="*/ 7449778 w 11409527"/>
                <a:gd name="connsiteY12" fmla="*/ 0 h 2160059"/>
                <a:gd name="connsiteX13" fmla="*/ 7839051 w 11409527"/>
                <a:gd name="connsiteY13" fmla="*/ 0 h 2160059"/>
                <a:gd name="connsiteX14" fmla="*/ 8698134 w 11409527"/>
                <a:gd name="connsiteY14" fmla="*/ 0 h 2160059"/>
                <a:gd name="connsiteX15" fmla="*/ 9275332 w 11409527"/>
                <a:gd name="connsiteY15" fmla="*/ 0 h 2160059"/>
                <a:gd name="connsiteX16" fmla="*/ 9758567 w 11409527"/>
                <a:gd name="connsiteY16" fmla="*/ 0 h 2160059"/>
                <a:gd name="connsiteX17" fmla="*/ 10402881 w 11409527"/>
                <a:gd name="connsiteY17" fmla="*/ 0 h 2160059"/>
                <a:gd name="connsiteX18" fmla="*/ 11409526 w 11409527"/>
                <a:gd name="connsiteY18" fmla="*/ 360016 h 2160059"/>
                <a:gd name="connsiteX19" fmla="*/ 11409526 w 11409527"/>
                <a:gd name="connsiteY19" fmla="*/ 628820 h 2160059"/>
                <a:gd name="connsiteX20" fmla="*/ 11409526 w 11409527"/>
                <a:gd name="connsiteY20" fmla="*/ 897624 h 2160059"/>
                <a:gd name="connsiteX21" fmla="*/ 11409526 w 11409527"/>
                <a:gd name="connsiteY21" fmla="*/ 1108829 h 2160059"/>
                <a:gd name="connsiteX22" fmla="*/ 11409526 w 11409527"/>
                <a:gd name="connsiteY22" fmla="*/ 1363234 h 2160059"/>
                <a:gd name="connsiteX23" fmla="*/ 11409526 w 11409527"/>
                <a:gd name="connsiteY23" fmla="*/ 1560037 h 2160059"/>
                <a:gd name="connsiteX24" fmla="*/ 11409526 w 11409527"/>
                <a:gd name="connsiteY24" fmla="*/ 1800040 h 2160059"/>
                <a:gd name="connsiteX25" fmla="*/ 10402881 w 11409527"/>
                <a:gd name="connsiteY25" fmla="*/ 2160059 h 2160059"/>
                <a:gd name="connsiteX26" fmla="*/ 9825684 w 11409527"/>
                <a:gd name="connsiteY26" fmla="*/ 2160059 h 2160059"/>
                <a:gd name="connsiteX27" fmla="*/ 9466076 w 11409527"/>
                <a:gd name="connsiteY27" fmla="*/ 2160059 h 2160059"/>
                <a:gd name="connsiteX28" fmla="*/ 9060561 w 11409527"/>
                <a:gd name="connsiteY28" fmla="*/ 2160059 h 2160059"/>
                <a:gd name="connsiteX29" fmla="*/ 8483364 w 11409527"/>
                <a:gd name="connsiteY29" fmla="*/ 2160059 h 2160059"/>
                <a:gd name="connsiteX30" fmla="*/ 7624280 w 11409527"/>
                <a:gd name="connsiteY30" fmla="*/ 2160059 h 2160059"/>
                <a:gd name="connsiteX31" fmla="*/ 7235007 w 11409527"/>
                <a:gd name="connsiteY31" fmla="*/ 2160059 h 2160059"/>
                <a:gd name="connsiteX32" fmla="*/ 6751771 w 11409527"/>
                <a:gd name="connsiteY32" fmla="*/ 2160059 h 2160059"/>
                <a:gd name="connsiteX33" fmla="*/ 6080612 w 11409527"/>
                <a:gd name="connsiteY33" fmla="*/ 2160059 h 2160059"/>
                <a:gd name="connsiteX34" fmla="*/ 5503415 w 11409527"/>
                <a:gd name="connsiteY34" fmla="*/ 2160059 h 2160059"/>
                <a:gd name="connsiteX35" fmla="*/ 5020179 w 11409527"/>
                <a:gd name="connsiteY35" fmla="*/ 2160059 h 2160059"/>
                <a:gd name="connsiteX36" fmla="*/ 4161095 w 11409527"/>
                <a:gd name="connsiteY36" fmla="*/ 2160059 h 2160059"/>
                <a:gd name="connsiteX37" fmla="*/ 3771823 w 11409527"/>
                <a:gd name="connsiteY37" fmla="*/ 2160059 h 2160059"/>
                <a:gd name="connsiteX38" fmla="*/ 3288587 w 11409527"/>
                <a:gd name="connsiteY38" fmla="*/ 2160059 h 2160059"/>
                <a:gd name="connsiteX39" fmla="*/ 2899314 w 11409527"/>
                <a:gd name="connsiteY39" fmla="*/ 2160059 h 2160059"/>
                <a:gd name="connsiteX40" fmla="*/ 2501451 w 11409527"/>
                <a:gd name="connsiteY40" fmla="*/ 2160059 h 2160059"/>
                <a:gd name="connsiteX41" fmla="*/ 2134193 w 11409527"/>
                <a:gd name="connsiteY41" fmla="*/ 2160059 h 2160059"/>
                <a:gd name="connsiteX42" fmla="*/ 1604245 w 11409527"/>
                <a:gd name="connsiteY42" fmla="*/ 2160059 h 2160059"/>
                <a:gd name="connsiteX43" fmla="*/ 1006644 w 11409527"/>
                <a:gd name="connsiteY43" fmla="*/ 2160059 h 2160059"/>
                <a:gd name="connsiteX44" fmla="*/ 0 w 11409527"/>
                <a:gd name="connsiteY44" fmla="*/ 1800040 h 2160059"/>
                <a:gd name="connsiteX45" fmla="*/ 0 w 11409527"/>
                <a:gd name="connsiteY45" fmla="*/ 1560037 h 2160059"/>
                <a:gd name="connsiteX46" fmla="*/ 0 w 11409527"/>
                <a:gd name="connsiteY46" fmla="*/ 1334432 h 2160059"/>
                <a:gd name="connsiteX47" fmla="*/ 0 w 11409527"/>
                <a:gd name="connsiteY47" fmla="*/ 1094428 h 2160059"/>
                <a:gd name="connsiteX48" fmla="*/ 0 w 11409527"/>
                <a:gd name="connsiteY48" fmla="*/ 840024 h 2160059"/>
                <a:gd name="connsiteX49" fmla="*/ 0 w 11409527"/>
                <a:gd name="connsiteY49" fmla="*/ 628820 h 2160059"/>
                <a:gd name="connsiteX50" fmla="*/ 0 w 11409527"/>
                <a:gd name="connsiteY50" fmla="*/ 360016 h 2160059"/>
                <a:gd name="connsiteX0" fmla="*/ 0 w 11409527"/>
                <a:gd name="connsiteY0" fmla="*/ 360016 h 2160059"/>
                <a:gd name="connsiteX1" fmla="*/ 1006644 w 11409527"/>
                <a:gd name="connsiteY1" fmla="*/ 0 h 2160059"/>
                <a:gd name="connsiteX2" fmla="*/ 1583841 w 11409527"/>
                <a:gd name="connsiteY2" fmla="*/ 0 h 2160059"/>
                <a:gd name="connsiteX3" fmla="*/ 2255001 w 11409527"/>
                <a:gd name="connsiteY3" fmla="*/ 0 h 2160059"/>
                <a:gd name="connsiteX4" fmla="*/ 2644274 w 11409527"/>
                <a:gd name="connsiteY4" fmla="*/ 0 h 2160059"/>
                <a:gd name="connsiteX5" fmla="*/ 3315433 w 11409527"/>
                <a:gd name="connsiteY5" fmla="*/ 0 h 2160059"/>
                <a:gd name="connsiteX6" fmla="*/ 4174518 w 11409527"/>
                <a:gd name="connsiteY6" fmla="*/ 0 h 2160059"/>
                <a:gd name="connsiteX7" fmla="*/ 4845677 w 11409527"/>
                <a:gd name="connsiteY7" fmla="*/ 0 h 2160059"/>
                <a:gd name="connsiteX8" fmla="*/ 5243541 w 11409527"/>
                <a:gd name="connsiteY8" fmla="*/ 0 h 2160059"/>
                <a:gd name="connsiteX9" fmla="*/ 5610800 w 11409527"/>
                <a:gd name="connsiteY9" fmla="*/ 0 h 2160059"/>
                <a:gd name="connsiteX10" fmla="*/ 6187997 w 11409527"/>
                <a:gd name="connsiteY10" fmla="*/ 0 h 2160059"/>
                <a:gd name="connsiteX11" fmla="*/ 6953120 w 11409527"/>
                <a:gd name="connsiteY11" fmla="*/ 0 h 2160059"/>
                <a:gd name="connsiteX12" fmla="*/ 7342393 w 11409527"/>
                <a:gd name="connsiteY12" fmla="*/ 0 h 2160059"/>
                <a:gd name="connsiteX13" fmla="*/ 7731665 w 11409527"/>
                <a:gd name="connsiteY13" fmla="*/ 0 h 2160059"/>
                <a:gd name="connsiteX14" fmla="*/ 8496787 w 11409527"/>
                <a:gd name="connsiteY14" fmla="*/ 0 h 2160059"/>
                <a:gd name="connsiteX15" fmla="*/ 9167947 w 11409527"/>
                <a:gd name="connsiteY15" fmla="*/ 0 h 2160059"/>
                <a:gd name="connsiteX16" fmla="*/ 9557220 w 11409527"/>
                <a:gd name="connsiteY16" fmla="*/ 0 h 2160059"/>
                <a:gd name="connsiteX17" fmla="*/ 10402881 w 11409527"/>
                <a:gd name="connsiteY17" fmla="*/ 0 h 2160059"/>
                <a:gd name="connsiteX18" fmla="*/ 11409526 w 11409527"/>
                <a:gd name="connsiteY18" fmla="*/ 360016 h 2160059"/>
                <a:gd name="connsiteX19" fmla="*/ 11409526 w 11409527"/>
                <a:gd name="connsiteY19" fmla="*/ 556818 h 2160059"/>
                <a:gd name="connsiteX20" fmla="*/ 11409526 w 11409527"/>
                <a:gd name="connsiteY20" fmla="*/ 768023 h 2160059"/>
                <a:gd name="connsiteX21" fmla="*/ 11409526 w 11409527"/>
                <a:gd name="connsiteY21" fmla="*/ 1022428 h 2160059"/>
                <a:gd name="connsiteX22" fmla="*/ 11409526 w 11409527"/>
                <a:gd name="connsiteY22" fmla="*/ 1276832 h 2160059"/>
                <a:gd name="connsiteX23" fmla="*/ 11409526 w 11409527"/>
                <a:gd name="connsiteY23" fmla="*/ 1516836 h 2160059"/>
                <a:gd name="connsiteX24" fmla="*/ 11409526 w 11409527"/>
                <a:gd name="connsiteY24" fmla="*/ 1800040 h 2160059"/>
                <a:gd name="connsiteX25" fmla="*/ 10402881 w 11409527"/>
                <a:gd name="connsiteY25" fmla="*/ 2160059 h 2160059"/>
                <a:gd name="connsiteX26" fmla="*/ 9731721 w 11409527"/>
                <a:gd name="connsiteY26" fmla="*/ 2160059 h 2160059"/>
                <a:gd name="connsiteX27" fmla="*/ 9154525 w 11409527"/>
                <a:gd name="connsiteY27" fmla="*/ 2160059 h 2160059"/>
                <a:gd name="connsiteX28" fmla="*/ 8295439 w 11409527"/>
                <a:gd name="connsiteY28" fmla="*/ 2160059 h 2160059"/>
                <a:gd name="connsiteX29" fmla="*/ 7624280 w 11409527"/>
                <a:gd name="connsiteY29" fmla="*/ 2160059 h 2160059"/>
                <a:gd name="connsiteX30" fmla="*/ 6859157 w 11409527"/>
                <a:gd name="connsiteY30" fmla="*/ 2160059 h 2160059"/>
                <a:gd name="connsiteX31" fmla="*/ 6375922 w 11409527"/>
                <a:gd name="connsiteY31" fmla="*/ 2160059 h 2160059"/>
                <a:gd name="connsiteX32" fmla="*/ 5610800 w 11409527"/>
                <a:gd name="connsiteY32" fmla="*/ 2160059 h 2160059"/>
                <a:gd name="connsiteX33" fmla="*/ 4751716 w 11409527"/>
                <a:gd name="connsiteY33" fmla="*/ 2160059 h 2160059"/>
                <a:gd name="connsiteX34" fmla="*/ 4268480 w 11409527"/>
                <a:gd name="connsiteY34" fmla="*/ 2160059 h 2160059"/>
                <a:gd name="connsiteX35" fmla="*/ 3691284 w 11409527"/>
                <a:gd name="connsiteY35" fmla="*/ 2160059 h 2160059"/>
                <a:gd name="connsiteX36" fmla="*/ 3208049 w 11409527"/>
                <a:gd name="connsiteY36" fmla="*/ 2160059 h 2160059"/>
                <a:gd name="connsiteX37" fmla="*/ 2536888 w 11409527"/>
                <a:gd name="connsiteY37" fmla="*/ 2160059 h 2160059"/>
                <a:gd name="connsiteX38" fmla="*/ 1677804 w 11409527"/>
                <a:gd name="connsiteY38" fmla="*/ 2160059 h 2160059"/>
                <a:gd name="connsiteX39" fmla="*/ 1006644 w 11409527"/>
                <a:gd name="connsiteY39" fmla="*/ 2160059 h 2160059"/>
                <a:gd name="connsiteX40" fmla="*/ 0 w 11409527"/>
                <a:gd name="connsiteY40" fmla="*/ 1800040 h 2160059"/>
                <a:gd name="connsiteX41" fmla="*/ 0 w 11409527"/>
                <a:gd name="connsiteY41" fmla="*/ 1574437 h 2160059"/>
                <a:gd name="connsiteX42" fmla="*/ 0 w 11409527"/>
                <a:gd name="connsiteY42" fmla="*/ 1348832 h 2160059"/>
                <a:gd name="connsiteX43" fmla="*/ 0 w 11409527"/>
                <a:gd name="connsiteY43" fmla="*/ 1123229 h 2160059"/>
                <a:gd name="connsiteX44" fmla="*/ 0 w 11409527"/>
                <a:gd name="connsiteY44" fmla="*/ 897624 h 2160059"/>
                <a:gd name="connsiteX45" fmla="*/ 0 w 11409527"/>
                <a:gd name="connsiteY45" fmla="*/ 686421 h 2160059"/>
                <a:gd name="connsiteX46" fmla="*/ 0 w 11409527"/>
                <a:gd name="connsiteY46" fmla="*/ 360016 h 216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09527" h="2160059" fill="none" extrusionOk="0">
                  <a:moveTo>
                    <a:pt x="0" y="360016"/>
                  </a:moveTo>
                  <a:cubicBezTo>
                    <a:pt x="-26527" y="78605"/>
                    <a:pt x="352458" y="-173161"/>
                    <a:pt x="1006644" y="0"/>
                  </a:cubicBezTo>
                  <a:cubicBezTo>
                    <a:pt x="1217812" y="-43135"/>
                    <a:pt x="1375728" y="-51256"/>
                    <a:pt x="1583841" y="0"/>
                  </a:cubicBezTo>
                  <a:cubicBezTo>
                    <a:pt x="1824935" y="24178"/>
                    <a:pt x="2081368" y="-25617"/>
                    <a:pt x="2255001" y="0"/>
                  </a:cubicBezTo>
                  <a:cubicBezTo>
                    <a:pt x="2341023" y="-1337"/>
                    <a:pt x="2497419" y="-15197"/>
                    <a:pt x="2644274" y="0"/>
                  </a:cubicBezTo>
                  <a:cubicBezTo>
                    <a:pt x="2903878" y="-42642"/>
                    <a:pt x="3013788" y="-27201"/>
                    <a:pt x="3315433" y="0"/>
                  </a:cubicBezTo>
                  <a:cubicBezTo>
                    <a:pt x="3475386" y="-13955"/>
                    <a:pt x="3702406" y="-51248"/>
                    <a:pt x="4174518" y="0"/>
                  </a:cubicBezTo>
                  <a:cubicBezTo>
                    <a:pt x="4588755" y="-11330"/>
                    <a:pt x="4602960" y="-4519"/>
                    <a:pt x="4845677" y="0"/>
                  </a:cubicBezTo>
                  <a:cubicBezTo>
                    <a:pt x="4941322" y="-28671"/>
                    <a:pt x="5150787" y="16462"/>
                    <a:pt x="5235890" y="0"/>
                  </a:cubicBezTo>
                  <a:cubicBezTo>
                    <a:pt x="5313411" y="-8757"/>
                    <a:pt x="5454333" y="2844"/>
                    <a:pt x="5610800" y="0"/>
                  </a:cubicBezTo>
                  <a:cubicBezTo>
                    <a:pt x="5862774" y="-2455"/>
                    <a:pt x="5931597" y="3573"/>
                    <a:pt x="6187997" y="0"/>
                  </a:cubicBezTo>
                  <a:cubicBezTo>
                    <a:pt x="6493219" y="-57362"/>
                    <a:pt x="6816861" y="29218"/>
                    <a:pt x="6953120" y="0"/>
                  </a:cubicBezTo>
                  <a:cubicBezTo>
                    <a:pt x="7112252" y="-13179"/>
                    <a:pt x="7169972" y="8761"/>
                    <a:pt x="7342393" y="0"/>
                  </a:cubicBezTo>
                  <a:cubicBezTo>
                    <a:pt x="7509486" y="457"/>
                    <a:pt x="7589897" y="16644"/>
                    <a:pt x="7731665" y="0"/>
                  </a:cubicBezTo>
                  <a:cubicBezTo>
                    <a:pt x="7827207" y="24308"/>
                    <a:pt x="8304705" y="16794"/>
                    <a:pt x="8496787" y="0"/>
                  </a:cubicBezTo>
                  <a:cubicBezTo>
                    <a:pt x="8666609" y="-26596"/>
                    <a:pt x="8977282" y="49477"/>
                    <a:pt x="9167947" y="0"/>
                  </a:cubicBezTo>
                  <a:cubicBezTo>
                    <a:pt x="9299932" y="-24197"/>
                    <a:pt x="9469951" y="20479"/>
                    <a:pt x="9557220" y="0"/>
                  </a:cubicBezTo>
                  <a:cubicBezTo>
                    <a:pt x="9624013" y="43344"/>
                    <a:pt x="10160966" y="25029"/>
                    <a:pt x="10402881" y="0"/>
                  </a:cubicBezTo>
                  <a:cubicBezTo>
                    <a:pt x="11049977" y="-19906"/>
                    <a:pt x="11426581" y="196096"/>
                    <a:pt x="11409526" y="360016"/>
                  </a:cubicBezTo>
                  <a:cubicBezTo>
                    <a:pt x="11415893" y="405414"/>
                    <a:pt x="11381047" y="472564"/>
                    <a:pt x="11409526" y="556818"/>
                  </a:cubicBezTo>
                  <a:cubicBezTo>
                    <a:pt x="11436785" y="638558"/>
                    <a:pt x="11396415" y="693696"/>
                    <a:pt x="11409526" y="768023"/>
                  </a:cubicBezTo>
                  <a:cubicBezTo>
                    <a:pt x="11421958" y="825929"/>
                    <a:pt x="11435075" y="913522"/>
                    <a:pt x="11409526" y="1022428"/>
                  </a:cubicBezTo>
                  <a:cubicBezTo>
                    <a:pt x="11399568" y="1125254"/>
                    <a:pt x="11381473" y="1172294"/>
                    <a:pt x="11409526" y="1276832"/>
                  </a:cubicBezTo>
                  <a:cubicBezTo>
                    <a:pt x="11451917" y="1381301"/>
                    <a:pt x="11403212" y="1423347"/>
                    <a:pt x="11409526" y="1516836"/>
                  </a:cubicBezTo>
                  <a:cubicBezTo>
                    <a:pt x="11403948" y="1606782"/>
                    <a:pt x="11404599" y="1707648"/>
                    <a:pt x="11409526" y="1800040"/>
                  </a:cubicBezTo>
                  <a:cubicBezTo>
                    <a:pt x="11343373" y="1956625"/>
                    <a:pt x="11010703" y="2140788"/>
                    <a:pt x="10402881" y="2160059"/>
                  </a:cubicBezTo>
                  <a:cubicBezTo>
                    <a:pt x="10245678" y="2196334"/>
                    <a:pt x="9944475" y="2110305"/>
                    <a:pt x="9731721" y="2160059"/>
                  </a:cubicBezTo>
                  <a:cubicBezTo>
                    <a:pt x="9448831" y="2190255"/>
                    <a:pt x="9386736" y="2151261"/>
                    <a:pt x="9154525" y="2160059"/>
                  </a:cubicBezTo>
                  <a:cubicBezTo>
                    <a:pt x="8892790" y="2151816"/>
                    <a:pt x="8547465" y="2208652"/>
                    <a:pt x="8295439" y="2160059"/>
                  </a:cubicBezTo>
                  <a:cubicBezTo>
                    <a:pt x="8021652" y="2137560"/>
                    <a:pt x="7822733" y="2203984"/>
                    <a:pt x="7624280" y="2160059"/>
                  </a:cubicBezTo>
                  <a:cubicBezTo>
                    <a:pt x="7396796" y="2145246"/>
                    <a:pt x="7108233" y="2206639"/>
                    <a:pt x="6859157" y="2160059"/>
                  </a:cubicBezTo>
                  <a:cubicBezTo>
                    <a:pt x="6563743" y="2164010"/>
                    <a:pt x="6511757" y="2171821"/>
                    <a:pt x="6375922" y="2160059"/>
                  </a:cubicBezTo>
                  <a:cubicBezTo>
                    <a:pt x="6254299" y="2140433"/>
                    <a:pt x="5803841" y="2085170"/>
                    <a:pt x="5610800" y="2160059"/>
                  </a:cubicBezTo>
                  <a:cubicBezTo>
                    <a:pt x="5525126" y="2145347"/>
                    <a:pt x="5343395" y="2148887"/>
                    <a:pt x="5198440" y="2160059"/>
                  </a:cubicBezTo>
                  <a:cubicBezTo>
                    <a:pt x="5053485" y="2171231"/>
                    <a:pt x="4885949" y="2152744"/>
                    <a:pt x="4751716" y="2160059"/>
                  </a:cubicBezTo>
                  <a:cubicBezTo>
                    <a:pt x="4620323" y="2162761"/>
                    <a:pt x="4422372" y="2179104"/>
                    <a:pt x="4268480" y="2160059"/>
                  </a:cubicBezTo>
                  <a:cubicBezTo>
                    <a:pt x="4107382" y="2136612"/>
                    <a:pt x="3838750" y="2111101"/>
                    <a:pt x="3691284" y="2160059"/>
                  </a:cubicBezTo>
                  <a:cubicBezTo>
                    <a:pt x="3558791" y="2160647"/>
                    <a:pt x="3349551" y="2180114"/>
                    <a:pt x="3208049" y="2160059"/>
                  </a:cubicBezTo>
                  <a:cubicBezTo>
                    <a:pt x="2996351" y="2082479"/>
                    <a:pt x="2746811" y="2169751"/>
                    <a:pt x="2536888" y="2160059"/>
                  </a:cubicBezTo>
                  <a:cubicBezTo>
                    <a:pt x="2386192" y="2087166"/>
                    <a:pt x="1929779" y="2253749"/>
                    <a:pt x="1677804" y="2160059"/>
                  </a:cubicBezTo>
                  <a:cubicBezTo>
                    <a:pt x="1375255" y="2183460"/>
                    <a:pt x="1173870" y="2171349"/>
                    <a:pt x="1006644" y="2160059"/>
                  </a:cubicBezTo>
                  <a:cubicBezTo>
                    <a:pt x="529147" y="2150189"/>
                    <a:pt x="-16449" y="1980023"/>
                    <a:pt x="0" y="1800040"/>
                  </a:cubicBezTo>
                  <a:cubicBezTo>
                    <a:pt x="4458" y="1733917"/>
                    <a:pt x="-14335" y="1678671"/>
                    <a:pt x="0" y="1574437"/>
                  </a:cubicBezTo>
                  <a:cubicBezTo>
                    <a:pt x="13817" y="1468518"/>
                    <a:pt x="1597" y="1384314"/>
                    <a:pt x="0" y="1348832"/>
                  </a:cubicBezTo>
                  <a:cubicBezTo>
                    <a:pt x="-2684" y="1303267"/>
                    <a:pt x="-20923" y="1228157"/>
                    <a:pt x="0" y="1123229"/>
                  </a:cubicBezTo>
                  <a:cubicBezTo>
                    <a:pt x="12996" y="1052340"/>
                    <a:pt x="36279" y="955179"/>
                    <a:pt x="0" y="897624"/>
                  </a:cubicBezTo>
                  <a:cubicBezTo>
                    <a:pt x="-50391" y="812498"/>
                    <a:pt x="24675" y="775176"/>
                    <a:pt x="0" y="686421"/>
                  </a:cubicBezTo>
                  <a:cubicBezTo>
                    <a:pt x="-3793" y="590411"/>
                    <a:pt x="-23133" y="462645"/>
                    <a:pt x="0" y="360016"/>
                  </a:cubicBezTo>
                  <a:close/>
                </a:path>
                <a:path w="11409527" h="2160059" stroke="0" extrusionOk="0">
                  <a:moveTo>
                    <a:pt x="0" y="360016"/>
                  </a:moveTo>
                  <a:cubicBezTo>
                    <a:pt x="49297" y="133088"/>
                    <a:pt x="423034" y="-121652"/>
                    <a:pt x="1006644" y="0"/>
                  </a:cubicBezTo>
                  <a:cubicBezTo>
                    <a:pt x="1239394" y="5978"/>
                    <a:pt x="1340186" y="-47488"/>
                    <a:pt x="1489879" y="0"/>
                  </a:cubicBezTo>
                  <a:cubicBezTo>
                    <a:pt x="1639180" y="30035"/>
                    <a:pt x="1886389" y="13368"/>
                    <a:pt x="1973113" y="0"/>
                  </a:cubicBezTo>
                  <a:cubicBezTo>
                    <a:pt x="2102577" y="32901"/>
                    <a:pt x="2499931" y="-9161"/>
                    <a:pt x="2738236" y="0"/>
                  </a:cubicBezTo>
                  <a:cubicBezTo>
                    <a:pt x="2953119" y="7932"/>
                    <a:pt x="3444008" y="50864"/>
                    <a:pt x="3597321" y="0"/>
                  </a:cubicBezTo>
                  <a:cubicBezTo>
                    <a:pt x="3819412" y="3511"/>
                    <a:pt x="4109892" y="26577"/>
                    <a:pt x="4268480" y="0"/>
                  </a:cubicBezTo>
                  <a:cubicBezTo>
                    <a:pt x="4466230" y="-21591"/>
                    <a:pt x="4710379" y="14050"/>
                    <a:pt x="4845677" y="0"/>
                  </a:cubicBezTo>
                  <a:cubicBezTo>
                    <a:pt x="4999005" y="-4455"/>
                    <a:pt x="5042659" y="4425"/>
                    <a:pt x="5234951" y="0"/>
                  </a:cubicBezTo>
                  <a:cubicBezTo>
                    <a:pt x="5442068" y="-32456"/>
                    <a:pt x="5761890" y="15726"/>
                    <a:pt x="5906110" y="0"/>
                  </a:cubicBezTo>
                  <a:cubicBezTo>
                    <a:pt x="6072071" y="51188"/>
                    <a:pt x="6309325" y="-51656"/>
                    <a:pt x="6577270" y="0"/>
                  </a:cubicBezTo>
                  <a:cubicBezTo>
                    <a:pt x="6788825" y="-3112"/>
                    <a:pt x="6956267" y="-10692"/>
                    <a:pt x="7060506" y="0"/>
                  </a:cubicBezTo>
                  <a:cubicBezTo>
                    <a:pt x="7188906" y="47025"/>
                    <a:pt x="7296806" y="24633"/>
                    <a:pt x="7449778" y="0"/>
                  </a:cubicBezTo>
                  <a:cubicBezTo>
                    <a:pt x="7625081" y="12031"/>
                    <a:pt x="7688220" y="-15730"/>
                    <a:pt x="7839051" y="0"/>
                  </a:cubicBezTo>
                  <a:cubicBezTo>
                    <a:pt x="8052599" y="141353"/>
                    <a:pt x="8442916" y="26346"/>
                    <a:pt x="8698134" y="0"/>
                  </a:cubicBezTo>
                  <a:cubicBezTo>
                    <a:pt x="8897702" y="4804"/>
                    <a:pt x="9071269" y="-69003"/>
                    <a:pt x="9275332" y="0"/>
                  </a:cubicBezTo>
                  <a:cubicBezTo>
                    <a:pt x="9468501" y="18297"/>
                    <a:pt x="9648876" y="17204"/>
                    <a:pt x="9758567" y="0"/>
                  </a:cubicBezTo>
                  <a:cubicBezTo>
                    <a:pt x="9827423" y="-20109"/>
                    <a:pt x="10174897" y="10257"/>
                    <a:pt x="10402881" y="0"/>
                  </a:cubicBezTo>
                  <a:cubicBezTo>
                    <a:pt x="11009259" y="68172"/>
                    <a:pt x="11327066" y="214532"/>
                    <a:pt x="11409526" y="360016"/>
                  </a:cubicBezTo>
                  <a:cubicBezTo>
                    <a:pt x="11417064" y="432792"/>
                    <a:pt x="11433849" y="580119"/>
                    <a:pt x="11409526" y="628820"/>
                  </a:cubicBezTo>
                  <a:cubicBezTo>
                    <a:pt x="11376781" y="695384"/>
                    <a:pt x="11392240" y="791945"/>
                    <a:pt x="11409526" y="897624"/>
                  </a:cubicBezTo>
                  <a:cubicBezTo>
                    <a:pt x="11430517" y="1013422"/>
                    <a:pt x="11408678" y="1027012"/>
                    <a:pt x="11409526" y="1108829"/>
                  </a:cubicBezTo>
                  <a:cubicBezTo>
                    <a:pt x="11419362" y="1180894"/>
                    <a:pt x="11430269" y="1267226"/>
                    <a:pt x="11409526" y="1363234"/>
                  </a:cubicBezTo>
                  <a:cubicBezTo>
                    <a:pt x="11394334" y="1461486"/>
                    <a:pt x="11419243" y="1507056"/>
                    <a:pt x="11409526" y="1560037"/>
                  </a:cubicBezTo>
                  <a:cubicBezTo>
                    <a:pt x="11410235" y="1635987"/>
                    <a:pt x="11420822" y="1704575"/>
                    <a:pt x="11409526" y="1800040"/>
                  </a:cubicBezTo>
                  <a:cubicBezTo>
                    <a:pt x="11505417" y="2037627"/>
                    <a:pt x="10959872" y="2208706"/>
                    <a:pt x="10402881" y="2160059"/>
                  </a:cubicBezTo>
                  <a:cubicBezTo>
                    <a:pt x="10259305" y="2197422"/>
                    <a:pt x="10023241" y="2129911"/>
                    <a:pt x="9825684" y="2160059"/>
                  </a:cubicBezTo>
                  <a:cubicBezTo>
                    <a:pt x="9712829" y="2172226"/>
                    <a:pt x="9616378" y="2176439"/>
                    <a:pt x="9466076" y="2160059"/>
                  </a:cubicBezTo>
                  <a:cubicBezTo>
                    <a:pt x="9311754" y="2131940"/>
                    <a:pt x="9204799" y="2151917"/>
                    <a:pt x="9060561" y="2160059"/>
                  </a:cubicBezTo>
                  <a:cubicBezTo>
                    <a:pt x="8831736" y="2166330"/>
                    <a:pt x="8623432" y="2160234"/>
                    <a:pt x="8483364" y="2160059"/>
                  </a:cubicBezTo>
                  <a:cubicBezTo>
                    <a:pt x="8362282" y="2085425"/>
                    <a:pt x="7963900" y="2179164"/>
                    <a:pt x="7624280" y="2160059"/>
                  </a:cubicBezTo>
                  <a:cubicBezTo>
                    <a:pt x="7479007" y="2168336"/>
                    <a:pt x="7325456" y="2113595"/>
                    <a:pt x="7235007" y="2160059"/>
                  </a:cubicBezTo>
                  <a:cubicBezTo>
                    <a:pt x="7021483" y="2157961"/>
                    <a:pt x="6912544" y="2189217"/>
                    <a:pt x="6751771" y="2160059"/>
                  </a:cubicBezTo>
                  <a:cubicBezTo>
                    <a:pt x="6473814" y="2149568"/>
                    <a:pt x="6309515" y="2171560"/>
                    <a:pt x="6080612" y="2160059"/>
                  </a:cubicBezTo>
                  <a:cubicBezTo>
                    <a:pt x="5852324" y="2135044"/>
                    <a:pt x="5672356" y="2215257"/>
                    <a:pt x="5503415" y="2160059"/>
                  </a:cubicBezTo>
                  <a:cubicBezTo>
                    <a:pt x="5402281" y="2176015"/>
                    <a:pt x="5140607" y="2150509"/>
                    <a:pt x="5020179" y="2160059"/>
                  </a:cubicBezTo>
                  <a:cubicBezTo>
                    <a:pt x="4840803" y="2211407"/>
                    <a:pt x="4541339" y="2181229"/>
                    <a:pt x="4161095" y="2160059"/>
                  </a:cubicBezTo>
                  <a:cubicBezTo>
                    <a:pt x="3862487" y="2146645"/>
                    <a:pt x="3906708" y="2151355"/>
                    <a:pt x="3771823" y="2160059"/>
                  </a:cubicBezTo>
                  <a:cubicBezTo>
                    <a:pt x="3629513" y="2158165"/>
                    <a:pt x="3520090" y="2141380"/>
                    <a:pt x="3288587" y="2160059"/>
                  </a:cubicBezTo>
                  <a:cubicBezTo>
                    <a:pt x="3057848" y="2166082"/>
                    <a:pt x="3070685" y="2160801"/>
                    <a:pt x="2899314" y="2160059"/>
                  </a:cubicBezTo>
                  <a:cubicBezTo>
                    <a:pt x="2743429" y="2124229"/>
                    <a:pt x="2638656" y="2198157"/>
                    <a:pt x="2501451" y="2160059"/>
                  </a:cubicBezTo>
                  <a:cubicBezTo>
                    <a:pt x="2346056" y="2136638"/>
                    <a:pt x="2307880" y="2172826"/>
                    <a:pt x="2134193" y="2160059"/>
                  </a:cubicBezTo>
                  <a:cubicBezTo>
                    <a:pt x="1890537" y="2182890"/>
                    <a:pt x="1701931" y="2201735"/>
                    <a:pt x="1604245" y="2160059"/>
                  </a:cubicBezTo>
                  <a:cubicBezTo>
                    <a:pt x="1444860" y="2112177"/>
                    <a:pt x="1237718" y="2170453"/>
                    <a:pt x="1006644" y="2160059"/>
                  </a:cubicBezTo>
                  <a:cubicBezTo>
                    <a:pt x="379525" y="2169850"/>
                    <a:pt x="-12762" y="2033658"/>
                    <a:pt x="0" y="1800040"/>
                  </a:cubicBezTo>
                  <a:cubicBezTo>
                    <a:pt x="-26337" y="1744390"/>
                    <a:pt x="7949" y="1628691"/>
                    <a:pt x="0" y="1560037"/>
                  </a:cubicBezTo>
                  <a:cubicBezTo>
                    <a:pt x="-964" y="1506964"/>
                    <a:pt x="31187" y="1381083"/>
                    <a:pt x="0" y="1334432"/>
                  </a:cubicBezTo>
                  <a:cubicBezTo>
                    <a:pt x="-20309" y="1278401"/>
                    <a:pt x="9970" y="1206839"/>
                    <a:pt x="0" y="1094428"/>
                  </a:cubicBezTo>
                  <a:cubicBezTo>
                    <a:pt x="-13711" y="1002420"/>
                    <a:pt x="16021" y="949254"/>
                    <a:pt x="0" y="840024"/>
                  </a:cubicBezTo>
                  <a:cubicBezTo>
                    <a:pt x="-16068" y="729638"/>
                    <a:pt x="3251" y="671554"/>
                    <a:pt x="0" y="628820"/>
                  </a:cubicBezTo>
                  <a:cubicBezTo>
                    <a:pt x="6937" y="572885"/>
                    <a:pt x="-29161" y="465302"/>
                    <a:pt x="0" y="360016"/>
                  </a:cubicBezTo>
                  <a:close/>
                </a:path>
                <a:path w="11409527" h="2160059" fill="none" stroke="0" extrusionOk="0">
                  <a:moveTo>
                    <a:pt x="0" y="360016"/>
                  </a:moveTo>
                  <a:cubicBezTo>
                    <a:pt x="93412" y="256066"/>
                    <a:pt x="429004" y="24251"/>
                    <a:pt x="1006644" y="0"/>
                  </a:cubicBezTo>
                  <a:cubicBezTo>
                    <a:pt x="1183585" y="27318"/>
                    <a:pt x="1344280" y="-13348"/>
                    <a:pt x="1583841" y="0"/>
                  </a:cubicBezTo>
                  <a:cubicBezTo>
                    <a:pt x="1791878" y="14189"/>
                    <a:pt x="2087177" y="-27803"/>
                    <a:pt x="2255001" y="0"/>
                  </a:cubicBezTo>
                  <a:cubicBezTo>
                    <a:pt x="2432049" y="9549"/>
                    <a:pt x="2466210" y="7183"/>
                    <a:pt x="2644274" y="0"/>
                  </a:cubicBezTo>
                  <a:cubicBezTo>
                    <a:pt x="2952362" y="-2893"/>
                    <a:pt x="3136497" y="-59738"/>
                    <a:pt x="3315433" y="0"/>
                  </a:cubicBezTo>
                  <a:cubicBezTo>
                    <a:pt x="3483597" y="41330"/>
                    <a:pt x="3782390" y="79008"/>
                    <a:pt x="4174518" y="0"/>
                  </a:cubicBezTo>
                  <a:cubicBezTo>
                    <a:pt x="4594036" y="-16124"/>
                    <a:pt x="4603510" y="-6369"/>
                    <a:pt x="4845677" y="0"/>
                  </a:cubicBezTo>
                  <a:cubicBezTo>
                    <a:pt x="4980221" y="-38004"/>
                    <a:pt x="5117631" y="-673"/>
                    <a:pt x="5243541" y="0"/>
                  </a:cubicBezTo>
                  <a:cubicBezTo>
                    <a:pt x="5356821" y="5809"/>
                    <a:pt x="5450333" y="-26475"/>
                    <a:pt x="5610800" y="0"/>
                  </a:cubicBezTo>
                  <a:cubicBezTo>
                    <a:pt x="5856391" y="14310"/>
                    <a:pt x="5946304" y="-4388"/>
                    <a:pt x="6187997" y="0"/>
                  </a:cubicBezTo>
                  <a:cubicBezTo>
                    <a:pt x="6482589" y="41693"/>
                    <a:pt x="6773110" y="12943"/>
                    <a:pt x="6953120" y="0"/>
                  </a:cubicBezTo>
                  <a:cubicBezTo>
                    <a:pt x="7113507" y="-3908"/>
                    <a:pt x="7166964" y="-1897"/>
                    <a:pt x="7342393" y="0"/>
                  </a:cubicBezTo>
                  <a:cubicBezTo>
                    <a:pt x="7530920" y="1298"/>
                    <a:pt x="7628789" y="18892"/>
                    <a:pt x="7731665" y="0"/>
                  </a:cubicBezTo>
                  <a:cubicBezTo>
                    <a:pt x="7863543" y="4758"/>
                    <a:pt x="8371806" y="-48891"/>
                    <a:pt x="8496787" y="0"/>
                  </a:cubicBezTo>
                  <a:cubicBezTo>
                    <a:pt x="8673517" y="7246"/>
                    <a:pt x="9040656" y="12803"/>
                    <a:pt x="9167947" y="0"/>
                  </a:cubicBezTo>
                  <a:cubicBezTo>
                    <a:pt x="9310058" y="288"/>
                    <a:pt x="9421627" y="-12984"/>
                    <a:pt x="9557220" y="0"/>
                  </a:cubicBezTo>
                  <a:cubicBezTo>
                    <a:pt x="9663951" y="-10297"/>
                    <a:pt x="10183975" y="55828"/>
                    <a:pt x="10402881" y="0"/>
                  </a:cubicBezTo>
                  <a:cubicBezTo>
                    <a:pt x="10950682" y="-2438"/>
                    <a:pt x="11462422" y="197361"/>
                    <a:pt x="11409526" y="360016"/>
                  </a:cubicBezTo>
                  <a:cubicBezTo>
                    <a:pt x="11415936" y="416649"/>
                    <a:pt x="11387437" y="462942"/>
                    <a:pt x="11409526" y="556818"/>
                  </a:cubicBezTo>
                  <a:cubicBezTo>
                    <a:pt x="11425511" y="649676"/>
                    <a:pt x="11408848" y="694860"/>
                    <a:pt x="11409526" y="768023"/>
                  </a:cubicBezTo>
                  <a:cubicBezTo>
                    <a:pt x="11424257" y="821245"/>
                    <a:pt x="11435678" y="923625"/>
                    <a:pt x="11409526" y="1022428"/>
                  </a:cubicBezTo>
                  <a:cubicBezTo>
                    <a:pt x="11387313" y="1119732"/>
                    <a:pt x="11377585" y="1159011"/>
                    <a:pt x="11409526" y="1276832"/>
                  </a:cubicBezTo>
                  <a:cubicBezTo>
                    <a:pt x="11431053" y="1390137"/>
                    <a:pt x="11416875" y="1434235"/>
                    <a:pt x="11409526" y="1516836"/>
                  </a:cubicBezTo>
                  <a:cubicBezTo>
                    <a:pt x="11421046" y="1617429"/>
                    <a:pt x="11405943" y="1708011"/>
                    <a:pt x="11409526" y="1800040"/>
                  </a:cubicBezTo>
                  <a:cubicBezTo>
                    <a:pt x="11448132" y="1878133"/>
                    <a:pt x="11006168" y="2265022"/>
                    <a:pt x="10402881" y="2160059"/>
                  </a:cubicBezTo>
                  <a:cubicBezTo>
                    <a:pt x="10175887" y="2205182"/>
                    <a:pt x="9894061" y="2235422"/>
                    <a:pt x="9731721" y="2160059"/>
                  </a:cubicBezTo>
                  <a:cubicBezTo>
                    <a:pt x="9441699" y="2200743"/>
                    <a:pt x="9370889" y="2143810"/>
                    <a:pt x="9154525" y="2160059"/>
                  </a:cubicBezTo>
                  <a:cubicBezTo>
                    <a:pt x="8938887" y="2073790"/>
                    <a:pt x="8519789" y="2166871"/>
                    <a:pt x="8295439" y="2160059"/>
                  </a:cubicBezTo>
                  <a:cubicBezTo>
                    <a:pt x="8038799" y="2129157"/>
                    <a:pt x="7772979" y="2096066"/>
                    <a:pt x="7624280" y="2160059"/>
                  </a:cubicBezTo>
                  <a:cubicBezTo>
                    <a:pt x="7532500" y="2189536"/>
                    <a:pt x="7154482" y="2066784"/>
                    <a:pt x="6859157" y="2160059"/>
                  </a:cubicBezTo>
                  <a:cubicBezTo>
                    <a:pt x="6693143" y="2163348"/>
                    <a:pt x="6481853" y="2148185"/>
                    <a:pt x="6375922" y="2160059"/>
                  </a:cubicBezTo>
                  <a:cubicBezTo>
                    <a:pt x="6151805" y="2141725"/>
                    <a:pt x="5810971" y="2105671"/>
                    <a:pt x="5610800" y="2160059"/>
                  </a:cubicBezTo>
                  <a:cubicBezTo>
                    <a:pt x="5499270" y="2142326"/>
                    <a:pt x="5054806" y="2106769"/>
                    <a:pt x="4751716" y="2160059"/>
                  </a:cubicBezTo>
                  <a:cubicBezTo>
                    <a:pt x="4402238" y="2176388"/>
                    <a:pt x="4464230" y="2186008"/>
                    <a:pt x="4268480" y="2160059"/>
                  </a:cubicBezTo>
                  <a:cubicBezTo>
                    <a:pt x="4071957" y="2168011"/>
                    <a:pt x="3776140" y="2154525"/>
                    <a:pt x="3691284" y="2160059"/>
                  </a:cubicBezTo>
                  <a:cubicBezTo>
                    <a:pt x="3528289" y="2159752"/>
                    <a:pt x="3421681" y="2163775"/>
                    <a:pt x="3208049" y="2160059"/>
                  </a:cubicBezTo>
                  <a:cubicBezTo>
                    <a:pt x="3011711" y="2199544"/>
                    <a:pt x="2743873" y="2196708"/>
                    <a:pt x="2536888" y="2160059"/>
                  </a:cubicBezTo>
                  <a:cubicBezTo>
                    <a:pt x="2367257" y="2031269"/>
                    <a:pt x="1998697" y="2245180"/>
                    <a:pt x="1677804" y="2160059"/>
                  </a:cubicBezTo>
                  <a:cubicBezTo>
                    <a:pt x="1380005" y="2160308"/>
                    <a:pt x="1332159" y="2159530"/>
                    <a:pt x="1006644" y="2160059"/>
                  </a:cubicBezTo>
                  <a:cubicBezTo>
                    <a:pt x="514908" y="2162980"/>
                    <a:pt x="-23359" y="1943905"/>
                    <a:pt x="0" y="1800040"/>
                  </a:cubicBezTo>
                  <a:cubicBezTo>
                    <a:pt x="11391" y="1736979"/>
                    <a:pt x="-9900" y="1668557"/>
                    <a:pt x="0" y="1574437"/>
                  </a:cubicBezTo>
                  <a:cubicBezTo>
                    <a:pt x="4871" y="1468213"/>
                    <a:pt x="-3015" y="1383728"/>
                    <a:pt x="0" y="1348832"/>
                  </a:cubicBezTo>
                  <a:cubicBezTo>
                    <a:pt x="10265" y="1276345"/>
                    <a:pt x="-16757" y="1227974"/>
                    <a:pt x="0" y="1123229"/>
                  </a:cubicBezTo>
                  <a:cubicBezTo>
                    <a:pt x="7691" y="1036757"/>
                    <a:pt x="27859" y="950269"/>
                    <a:pt x="0" y="897624"/>
                  </a:cubicBezTo>
                  <a:cubicBezTo>
                    <a:pt x="-31005" y="829022"/>
                    <a:pt x="46549" y="783906"/>
                    <a:pt x="0" y="686421"/>
                  </a:cubicBezTo>
                  <a:cubicBezTo>
                    <a:pt x="3614" y="626671"/>
                    <a:pt x="-46194" y="465395"/>
                    <a:pt x="0" y="360016"/>
                  </a:cubicBezTo>
                  <a:close/>
                </a:path>
                <a:path w="11409527" h="2160059" fill="none" stroke="0" extrusionOk="0">
                  <a:moveTo>
                    <a:pt x="0" y="360016"/>
                  </a:moveTo>
                  <a:cubicBezTo>
                    <a:pt x="94615" y="189675"/>
                    <a:pt x="345484" y="-202396"/>
                    <a:pt x="1006644" y="0"/>
                  </a:cubicBezTo>
                  <a:cubicBezTo>
                    <a:pt x="1190669" y="-52392"/>
                    <a:pt x="1355255" y="-24131"/>
                    <a:pt x="1583841" y="0"/>
                  </a:cubicBezTo>
                  <a:cubicBezTo>
                    <a:pt x="1792693" y="6506"/>
                    <a:pt x="2095935" y="-14366"/>
                    <a:pt x="2255001" y="0"/>
                  </a:cubicBezTo>
                  <a:cubicBezTo>
                    <a:pt x="2438377" y="-18530"/>
                    <a:pt x="2522339" y="-8673"/>
                    <a:pt x="2644274" y="0"/>
                  </a:cubicBezTo>
                  <a:cubicBezTo>
                    <a:pt x="2877849" y="-33952"/>
                    <a:pt x="2992466" y="3999"/>
                    <a:pt x="3315433" y="0"/>
                  </a:cubicBezTo>
                  <a:cubicBezTo>
                    <a:pt x="3470757" y="32144"/>
                    <a:pt x="3745378" y="4557"/>
                    <a:pt x="4174518" y="0"/>
                  </a:cubicBezTo>
                  <a:cubicBezTo>
                    <a:pt x="4591879" y="-14138"/>
                    <a:pt x="4601430" y="-6004"/>
                    <a:pt x="4845677" y="0"/>
                  </a:cubicBezTo>
                  <a:cubicBezTo>
                    <a:pt x="4961723" y="-23246"/>
                    <a:pt x="5158916" y="20093"/>
                    <a:pt x="5235890" y="0"/>
                  </a:cubicBezTo>
                  <a:cubicBezTo>
                    <a:pt x="5318864" y="-1846"/>
                    <a:pt x="5462839" y="643"/>
                    <a:pt x="5610800" y="0"/>
                  </a:cubicBezTo>
                  <a:cubicBezTo>
                    <a:pt x="5850892" y="9035"/>
                    <a:pt x="5943025" y="507"/>
                    <a:pt x="6187997" y="0"/>
                  </a:cubicBezTo>
                  <a:cubicBezTo>
                    <a:pt x="6473537" y="-28518"/>
                    <a:pt x="6788666" y="12020"/>
                    <a:pt x="6953120" y="0"/>
                  </a:cubicBezTo>
                  <a:cubicBezTo>
                    <a:pt x="7117099" y="-12033"/>
                    <a:pt x="7175903" y="6025"/>
                    <a:pt x="7342393" y="0"/>
                  </a:cubicBezTo>
                  <a:cubicBezTo>
                    <a:pt x="7533992" y="-5490"/>
                    <a:pt x="7628357" y="16370"/>
                    <a:pt x="7731665" y="0"/>
                  </a:cubicBezTo>
                  <a:cubicBezTo>
                    <a:pt x="7877034" y="27019"/>
                    <a:pt x="8327346" y="5188"/>
                    <a:pt x="8496787" y="0"/>
                  </a:cubicBezTo>
                  <a:cubicBezTo>
                    <a:pt x="8659384" y="2711"/>
                    <a:pt x="9028057" y="40144"/>
                    <a:pt x="9167947" y="0"/>
                  </a:cubicBezTo>
                  <a:cubicBezTo>
                    <a:pt x="9298253" y="-33674"/>
                    <a:pt x="9444518" y="19528"/>
                    <a:pt x="9557220" y="0"/>
                  </a:cubicBezTo>
                  <a:cubicBezTo>
                    <a:pt x="9614080" y="4127"/>
                    <a:pt x="10184451" y="37452"/>
                    <a:pt x="10402881" y="0"/>
                  </a:cubicBezTo>
                  <a:cubicBezTo>
                    <a:pt x="11056585" y="-32394"/>
                    <a:pt x="11445875" y="186456"/>
                    <a:pt x="11409526" y="360016"/>
                  </a:cubicBezTo>
                  <a:cubicBezTo>
                    <a:pt x="11425554" y="424547"/>
                    <a:pt x="11381183" y="481407"/>
                    <a:pt x="11409526" y="556818"/>
                  </a:cubicBezTo>
                  <a:cubicBezTo>
                    <a:pt x="11430589" y="630508"/>
                    <a:pt x="11403502" y="697870"/>
                    <a:pt x="11409526" y="768023"/>
                  </a:cubicBezTo>
                  <a:cubicBezTo>
                    <a:pt x="11421939" y="834560"/>
                    <a:pt x="11425313" y="919001"/>
                    <a:pt x="11409526" y="1022428"/>
                  </a:cubicBezTo>
                  <a:cubicBezTo>
                    <a:pt x="11393501" y="1117913"/>
                    <a:pt x="11383697" y="1171203"/>
                    <a:pt x="11409526" y="1276832"/>
                  </a:cubicBezTo>
                  <a:cubicBezTo>
                    <a:pt x="11439253" y="1394665"/>
                    <a:pt x="11408751" y="1417539"/>
                    <a:pt x="11409526" y="1516836"/>
                  </a:cubicBezTo>
                  <a:cubicBezTo>
                    <a:pt x="11393738" y="1609038"/>
                    <a:pt x="11385183" y="1730284"/>
                    <a:pt x="11409526" y="1800040"/>
                  </a:cubicBezTo>
                  <a:cubicBezTo>
                    <a:pt x="11283788" y="1923602"/>
                    <a:pt x="11086292" y="2154924"/>
                    <a:pt x="10402881" y="2160059"/>
                  </a:cubicBezTo>
                  <a:cubicBezTo>
                    <a:pt x="10238083" y="2234131"/>
                    <a:pt x="9950593" y="2149830"/>
                    <a:pt x="9731721" y="2160059"/>
                  </a:cubicBezTo>
                  <a:cubicBezTo>
                    <a:pt x="9459849" y="2190526"/>
                    <a:pt x="9398629" y="2146514"/>
                    <a:pt x="9154525" y="2160059"/>
                  </a:cubicBezTo>
                  <a:cubicBezTo>
                    <a:pt x="8958009" y="2198178"/>
                    <a:pt x="8622780" y="2228076"/>
                    <a:pt x="8295439" y="2160059"/>
                  </a:cubicBezTo>
                  <a:cubicBezTo>
                    <a:pt x="7988777" y="2138696"/>
                    <a:pt x="7821484" y="2173334"/>
                    <a:pt x="7624280" y="2160059"/>
                  </a:cubicBezTo>
                  <a:cubicBezTo>
                    <a:pt x="7405898" y="2232600"/>
                    <a:pt x="7117468" y="2159159"/>
                    <a:pt x="6859157" y="2160059"/>
                  </a:cubicBezTo>
                  <a:cubicBezTo>
                    <a:pt x="6558000" y="2172349"/>
                    <a:pt x="6507466" y="2173932"/>
                    <a:pt x="6375922" y="2160059"/>
                  </a:cubicBezTo>
                  <a:cubicBezTo>
                    <a:pt x="6229165" y="2145868"/>
                    <a:pt x="5830648" y="2108132"/>
                    <a:pt x="5610800" y="2160059"/>
                  </a:cubicBezTo>
                  <a:cubicBezTo>
                    <a:pt x="5437762" y="2165884"/>
                    <a:pt x="5337924" y="2179775"/>
                    <a:pt x="5207031" y="2160059"/>
                  </a:cubicBezTo>
                  <a:cubicBezTo>
                    <a:pt x="5076138" y="2140343"/>
                    <a:pt x="4858706" y="2162934"/>
                    <a:pt x="4751716" y="2160059"/>
                  </a:cubicBezTo>
                  <a:cubicBezTo>
                    <a:pt x="4525440" y="2150527"/>
                    <a:pt x="4467018" y="2175505"/>
                    <a:pt x="4268480" y="2160059"/>
                  </a:cubicBezTo>
                  <a:cubicBezTo>
                    <a:pt x="4072830" y="2157103"/>
                    <a:pt x="3831250" y="2130661"/>
                    <a:pt x="3691284" y="2160059"/>
                  </a:cubicBezTo>
                  <a:cubicBezTo>
                    <a:pt x="3558969" y="2113791"/>
                    <a:pt x="3352832" y="2199253"/>
                    <a:pt x="3208049" y="2160059"/>
                  </a:cubicBezTo>
                  <a:cubicBezTo>
                    <a:pt x="3043394" y="2084677"/>
                    <a:pt x="2701612" y="2153875"/>
                    <a:pt x="2536888" y="2160059"/>
                  </a:cubicBezTo>
                  <a:cubicBezTo>
                    <a:pt x="2407084" y="2135397"/>
                    <a:pt x="1935176" y="2196267"/>
                    <a:pt x="1677804" y="2160059"/>
                  </a:cubicBezTo>
                  <a:cubicBezTo>
                    <a:pt x="1504284" y="2188926"/>
                    <a:pt x="1264866" y="2147864"/>
                    <a:pt x="1006644" y="2160059"/>
                  </a:cubicBezTo>
                  <a:cubicBezTo>
                    <a:pt x="568654" y="2145188"/>
                    <a:pt x="-4157" y="1949403"/>
                    <a:pt x="0" y="1800040"/>
                  </a:cubicBezTo>
                  <a:cubicBezTo>
                    <a:pt x="-7087" y="1729257"/>
                    <a:pt x="-950" y="1669726"/>
                    <a:pt x="0" y="1574437"/>
                  </a:cubicBezTo>
                  <a:cubicBezTo>
                    <a:pt x="6793" y="1465451"/>
                    <a:pt x="-558" y="1393214"/>
                    <a:pt x="0" y="1348832"/>
                  </a:cubicBezTo>
                  <a:cubicBezTo>
                    <a:pt x="23742" y="1294445"/>
                    <a:pt x="-27155" y="1217185"/>
                    <a:pt x="0" y="1123229"/>
                  </a:cubicBezTo>
                  <a:cubicBezTo>
                    <a:pt x="39368" y="1040376"/>
                    <a:pt x="37258" y="953061"/>
                    <a:pt x="0" y="897624"/>
                  </a:cubicBezTo>
                  <a:cubicBezTo>
                    <a:pt x="-38762" y="833741"/>
                    <a:pt x="26831" y="797953"/>
                    <a:pt x="0" y="686421"/>
                  </a:cubicBezTo>
                  <a:cubicBezTo>
                    <a:pt x="-31148" y="592239"/>
                    <a:pt x="-34405" y="467150"/>
                    <a:pt x="0" y="360016"/>
                  </a:cubicBezTo>
                  <a:close/>
                </a:path>
              </a:pathLst>
            </a:custGeom>
            <a:ln w="38100">
              <a:solidFill>
                <a:srgbClr val="FF66CC"/>
              </a:solidFill>
              <a:prstDash val="dash"/>
              <a:extLst>
                <a:ext uri="{C807C97D-BFC1-408E-A445-0C87EB9F89A2}">
                  <ask:lineSketchStyleProps xmlns:ask="http://schemas.microsoft.com/office/drawing/2018/sketchyshapes" sd="224309558">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74071" h="1289009" fill="none" extrusionOk="0">
                          <a:moveTo>
                            <a:pt x="0" y="214839"/>
                          </a:moveTo>
                          <a:cubicBezTo>
                            <a:pt x="-10249" y="90705"/>
                            <a:pt x="369797" y="-66014"/>
                            <a:pt x="1029985" y="0"/>
                          </a:cubicBezTo>
                          <a:cubicBezTo>
                            <a:pt x="1218455" y="-36533"/>
                            <a:pt x="1392578" y="-36562"/>
                            <a:pt x="1620565" y="0"/>
                          </a:cubicBezTo>
                          <a:cubicBezTo>
                            <a:pt x="1865211" y="20008"/>
                            <a:pt x="2133832" y="499"/>
                            <a:pt x="2307286" y="0"/>
                          </a:cubicBezTo>
                          <a:cubicBezTo>
                            <a:pt x="2485394" y="-778"/>
                            <a:pt x="2527453" y="111"/>
                            <a:pt x="2705585" y="0"/>
                          </a:cubicBezTo>
                          <a:cubicBezTo>
                            <a:pt x="2959018" y="-23374"/>
                            <a:pt x="3080587" y="-9317"/>
                            <a:pt x="3392306" y="0"/>
                          </a:cubicBezTo>
                          <a:cubicBezTo>
                            <a:pt x="3579742" y="-9759"/>
                            <a:pt x="3848750" y="-17200"/>
                            <a:pt x="4271310" y="0"/>
                          </a:cubicBezTo>
                          <a:cubicBezTo>
                            <a:pt x="4698352" y="-8026"/>
                            <a:pt x="4709233" y="-1511"/>
                            <a:pt x="4958031" y="0"/>
                          </a:cubicBezTo>
                          <a:cubicBezTo>
                            <a:pt x="5059967" y="-11464"/>
                            <a:pt x="5273688" y="8920"/>
                            <a:pt x="5357291" y="0"/>
                          </a:cubicBezTo>
                          <a:cubicBezTo>
                            <a:pt x="5440894" y="-8920"/>
                            <a:pt x="5566199" y="3720"/>
                            <a:pt x="5740894" y="0"/>
                          </a:cubicBezTo>
                          <a:cubicBezTo>
                            <a:pt x="5993787" y="3408"/>
                            <a:pt x="6068005" y="1025"/>
                            <a:pt x="6331474" y="0"/>
                          </a:cubicBezTo>
                          <a:cubicBezTo>
                            <a:pt x="6617972" y="-23999"/>
                            <a:pt x="6949972" y="6037"/>
                            <a:pt x="7114337" y="0"/>
                          </a:cubicBezTo>
                          <a:cubicBezTo>
                            <a:pt x="7285364" y="-5583"/>
                            <a:pt x="7339129" y="4715"/>
                            <a:pt x="7512636" y="0"/>
                          </a:cubicBezTo>
                          <a:cubicBezTo>
                            <a:pt x="7684725" y="-4227"/>
                            <a:pt x="7783436" y="4086"/>
                            <a:pt x="7910934" y="0"/>
                          </a:cubicBezTo>
                          <a:cubicBezTo>
                            <a:pt x="8032196" y="22610"/>
                            <a:pt x="8509634" y="5545"/>
                            <a:pt x="8693796" y="0"/>
                          </a:cubicBezTo>
                          <a:cubicBezTo>
                            <a:pt x="8865995" y="-7485"/>
                            <a:pt x="9206980" y="15354"/>
                            <a:pt x="9380518" y="0"/>
                          </a:cubicBezTo>
                          <a:cubicBezTo>
                            <a:pt x="9534676" y="-21152"/>
                            <a:pt x="9685135" y="12046"/>
                            <a:pt x="9778816" y="0"/>
                          </a:cubicBezTo>
                          <a:cubicBezTo>
                            <a:pt x="9819097" y="26540"/>
                            <a:pt x="10411802" y="-6234"/>
                            <a:pt x="10644085" y="0"/>
                          </a:cubicBezTo>
                          <a:cubicBezTo>
                            <a:pt x="11271695" y="-10566"/>
                            <a:pt x="11699109" y="107176"/>
                            <a:pt x="11674070" y="214839"/>
                          </a:cubicBezTo>
                          <a:cubicBezTo>
                            <a:pt x="11689973" y="250625"/>
                            <a:pt x="11649044" y="289235"/>
                            <a:pt x="11674070" y="332280"/>
                          </a:cubicBezTo>
                          <a:cubicBezTo>
                            <a:pt x="11690041" y="376541"/>
                            <a:pt x="11668048" y="417515"/>
                            <a:pt x="11674070" y="458316"/>
                          </a:cubicBezTo>
                          <a:cubicBezTo>
                            <a:pt x="11684915" y="500253"/>
                            <a:pt x="11684101" y="543662"/>
                            <a:pt x="11674070" y="610131"/>
                          </a:cubicBezTo>
                          <a:cubicBezTo>
                            <a:pt x="11659048" y="667837"/>
                            <a:pt x="11647544" y="701413"/>
                            <a:pt x="11674070" y="761946"/>
                          </a:cubicBezTo>
                          <a:cubicBezTo>
                            <a:pt x="11711775" y="830087"/>
                            <a:pt x="11669558" y="843533"/>
                            <a:pt x="11674070" y="905168"/>
                          </a:cubicBezTo>
                          <a:cubicBezTo>
                            <a:pt x="11677326" y="958918"/>
                            <a:pt x="11664467" y="1026291"/>
                            <a:pt x="11674070" y="1074169"/>
                          </a:cubicBezTo>
                          <a:cubicBezTo>
                            <a:pt x="11604171" y="1176945"/>
                            <a:pt x="11280912" y="1274328"/>
                            <a:pt x="10644085" y="1289009"/>
                          </a:cubicBezTo>
                          <a:cubicBezTo>
                            <a:pt x="10504846" y="1315208"/>
                            <a:pt x="10185904" y="1269635"/>
                            <a:pt x="9957364" y="1289009"/>
                          </a:cubicBezTo>
                          <a:cubicBezTo>
                            <a:pt x="9681865" y="1303996"/>
                            <a:pt x="9613056" y="1275347"/>
                            <a:pt x="9366784" y="1289009"/>
                          </a:cubicBezTo>
                          <a:cubicBezTo>
                            <a:pt x="9161606" y="1289439"/>
                            <a:pt x="8759700" y="1313966"/>
                            <a:pt x="8487780" y="1289009"/>
                          </a:cubicBezTo>
                          <a:cubicBezTo>
                            <a:pt x="8209608" y="1270424"/>
                            <a:pt x="8004561" y="1300924"/>
                            <a:pt x="7801059" y="1289009"/>
                          </a:cubicBezTo>
                          <a:cubicBezTo>
                            <a:pt x="7583545" y="1302100"/>
                            <a:pt x="7289693" y="1297480"/>
                            <a:pt x="7018196" y="1289009"/>
                          </a:cubicBezTo>
                          <a:cubicBezTo>
                            <a:pt x="6712641" y="1296786"/>
                            <a:pt x="6657595" y="1295997"/>
                            <a:pt x="6523756" y="1289009"/>
                          </a:cubicBezTo>
                          <a:cubicBezTo>
                            <a:pt x="6382751" y="1274791"/>
                            <a:pt x="5951082" y="1269471"/>
                            <a:pt x="5740894" y="1289009"/>
                          </a:cubicBezTo>
                          <a:cubicBezTo>
                            <a:pt x="5539528" y="1289610"/>
                            <a:pt x="5234804" y="1288467"/>
                            <a:pt x="4861891" y="1289009"/>
                          </a:cubicBezTo>
                          <a:cubicBezTo>
                            <a:pt x="4498790" y="1286586"/>
                            <a:pt x="4568416" y="1287709"/>
                            <a:pt x="4367451" y="1289009"/>
                          </a:cubicBezTo>
                          <a:cubicBezTo>
                            <a:pt x="4178452" y="1279511"/>
                            <a:pt x="3932657" y="1269082"/>
                            <a:pt x="3776871" y="1289009"/>
                          </a:cubicBezTo>
                          <a:cubicBezTo>
                            <a:pt x="3639537" y="1274182"/>
                            <a:pt x="3446687" y="1303897"/>
                            <a:pt x="3282432" y="1289009"/>
                          </a:cubicBezTo>
                          <a:cubicBezTo>
                            <a:pt x="3071952" y="1249110"/>
                            <a:pt x="2777863" y="1296627"/>
                            <a:pt x="2595709" y="1289009"/>
                          </a:cubicBezTo>
                          <a:cubicBezTo>
                            <a:pt x="2446744" y="1270090"/>
                            <a:pt x="1987848" y="1340663"/>
                            <a:pt x="1716706" y="1289009"/>
                          </a:cubicBezTo>
                          <a:cubicBezTo>
                            <a:pt x="1411306" y="1290162"/>
                            <a:pt x="1361744" y="1288577"/>
                            <a:pt x="1029985" y="1289009"/>
                          </a:cubicBezTo>
                          <a:cubicBezTo>
                            <a:pt x="553364" y="1289724"/>
                            <a:pt x="-21143" y="1186329"/>
                            <a:pt x="0" y="1074169"/>
                          </a:cubicBezTo>
                          <a:cubicBezTo>
                            <a:pt x="-2297" y="1032861"/>
                            <a:pt x="-10881" y="1000526"/>
                            <a:pt x="0" y="939541"/>
                          </a:cubicBezTo>
                          <a:cubicBezTo>
                            <a:pt x="7443" y="876209"/>
                            <a:pt x="-1647" y="829861"/>
                            <a:pt x="0" y="804912"/>
                          </a:cubicBezTo>
                          <a:cubicBezTo>
                            <a:pt x="10049" y="780744"/>
                            <a:pt x="-31383" y="726736"/>
                            <a:pt x="0" y="670284"/>
                          </a:cubicBezTo>
                          <a:cubicBezTo>
                            <a:pt x="23748" y="620170"/>
                            <a:pt x="35093" y="569748"/>
                            <a:pt x="0" y="535655"/>
                          </a:cubicBezTo>
                          <a:cubicBezTo>
                            <a:pt x="-41545" y="490656"/>
                            <a:pt x="30890" y="473022"/>
                            <a:pt x="0" y="409620"/>
                          </a:cubicBezTo>
                          <a:cubicBezTo>
                            <a:pt x="-27087" y="354914"/>
                            <a:pt x="-22994" y="283006"/>
                            <a:pt x="0" y="214839"/>
                          </a:cubicBezTo>
                          <a:close/>
                        </a:path>
                        <a:path w="11674071" h="1289009" stroke="0" extrusionOk="0">
                          <a:moveTo>
                            <a:pt x="0" y="214839"/>
                          </a:moveTo>
                          <a:cubicBezTo>
                            <a:pt x="-24856" y="60213"/>
                            <a:pt x="428844" y="-79883"/>
                            <a:pt x="1029985" y="0"/>
                          </a:cubicBezTo>
                          <a:cubicBezTo>
                            <a:pt x="1264940" y="2165"/>
                            <a:pt x="1383664" y="-21022"/>
                            <a:pt x="1524424" y="0"/>
                          </a:cubicBezTo>
                          <a:cubicBezTo>
                            <a:pt x="1687163" y="6973"/>
                            <a:pt x="1915680" y="3250"/>
                            <a:pt x="2018863" y="0"/>
                          </a:cubicBezTo>
                          <a:cubicBezTo>
                            <a:pt x="2144733" y="18095"/>
                            <a:pt x="2551628" y="-6434"/>
                            <a:pt x="2801726" y="0"/>
                          </a:cubicBezTo>
                          <a:cubicBezTo>
                            <a:pt x="3032439" y="4267"/>
                            <a:pt x="3510699" y="29325"/>
                            <a:pt x="3680730" y="0"/>
                          </a:cubicBezTo>
                          <a:cubicBezTo>
                            <a:pt x="3914222" y="3533"/>
                            <a:pt x="4220040" y="12492"/>
                            <a:pt x="4367451" y="0"/>
                          </a:cubicBezTo>
                          <a:cubicBezTo>
                            <a:pt x="4535518" y="-997"/>
                            <a:pt x="4812789" y="131"/>
                            <a:pt x="4958031" y="0"/>
                          </a:cubicBezTo>
                          <a:cubicBezTo>
                            <a:pt x="5118645" y="-811"/>
                            <a:pt x="5168777" y="3097"/>
                            <a:pt x="5356330" y="0"/>
                          </a:cubicBezTo>
                          <a:cubicBezTo>
                            <a:pt x="5578214" y="-33481"/>
                            <a:pt x="5895976" y="488"/>
                            <a:pt x="6043051" y="0"/>
                          </a:cubicBezTo>
                          <a:cubicBezTo>
                            <a:pt x="6239042" y="9720"/>
                            <a:pt x="6418715" y="-28816"/>
                            <a:pt x="6729773" y="0"/>
                          </a:cubicBezTo>
                          <a:cubicBezTo>
                            <a:pt x="6935949" y="623"/>
                            <a:pt x="7111063" y="-19101"/>
                            <a:pt x="7224213" y="0"/>
                          </a:cubicBezTo>
                          <a:cubicBezTo>
                            <a:pt x="7359565" y="24527"/>
                            <a:pt x="7450212" y="12068"/>
                            <a:pt x="7622511" y="0"/>
                          </a:cubicBezTo>
                          <a:cubicBezTo>
                            <a:pt x="7779610" y="6955"/>
                            <a:pt x="7866396" y="-14448"/>
                            <a:pt x="8020810" y="0"/>
                          </a:cubicBezTo>
                          <a:cubicBezTo>
                            <a:pt x="8191821" y="54447"/>
                            <a:pt x="8616345" y="10573"/>
                            <a:pt x="8899812" y="0"/>
                          </a:cubicBezTo>
                          <a:cubicBezTo>
                            <a:pt x="9102385" y="10035"/>
                            <a:pt x="9318677" y="-29523"/>
                            <a:pt x="9490393" y="0"/>
                          </a:cubicBezTo>
                          <a:cubicBezTo>
                            <a:pt x="9685031" y="10231"/>
                            <a:pt x="9877018" y="-1959"/>
                            <a:pt x="9984832" y="0"/>
                          </a:cubicBezTo>
                          <a:cubicBezTo>
                            <a:pt x="10071199" y="-14441"/>
                            <a:pt x="10404786" y="6663"/>
                            <a:pt x="10644085" y="0"/>
                          </a:cubicBezTo>
                          <a:cubicBezTo>
                            <a:pt x="11273663" y="34159"/>
                            <a:pt x="11580984" y="101771"/>
                            <a:pt x="11674070" y="214839"/>
                          </a:cubicBezTo>
                          <a:cubicBezTo>
                            <a:pt x="11676501" y="259589"/>
                            <a:pt x="11703662" y="345293"/>
                            <a:pt x="11674070" y="375247"/>
                          </a:cubicBezTo>
                          <a:cubicBezTo>
                            <a:pt x="11637184" y="416343"/>
                            <a:pt x="11660631" y="461775"/>
                            <a:pt x="11674070" y="535655"/>
                          </a:cubicBezTo>
                          <a:cubicBezTo>
                            <a:pt x="11695573" y="605795"/>
                            <a:pt x="11666522" y="613036"/>
                            <a:pt x="11674070" y="661691"/>
                          </a:cubicBezTo>
                          <a:cubicBezTo>
                            <a:pt x="11683939" y="710041"/>
                            <a:pt x="11698767" y="749197"/>
                            <a:pt x="11674070" y="813506"/>
                          </a:cubicBezTo>
                          <a:cubicBezTo>
                            <a:pt x="11655596" y="871245"/>
                            <a:pt x="11676069" y="894937"/>
                            <a:pt x="11674070" y="930948"/>
                          </a:cubicBezTo>
                          <a:cubicBezTo>
                            <a:pt x="11668807" y="974341"/>
                            <a:pt x="11669205" y="1018191"/>
                            <a:pt x="11674070" y="1074169"/>
                          </a:cubicBezTo>
                          <a:cubicBezTo>
                            <a:pt x="11798370" y="1202823"/>
                            <a:pt x="11227214" y="1326938"/>
                            <a:pt x="10644085" y="1289009"/>
                          </a:cubicBezTo>
                          <a:cubicBezTo>
                            <a:pt x="10508456" y="1311507"/>
                            <a:pt x="10244864" y="1269688"/>
                            <a:pt x="10053505" y="1289009"/>
                          </a:cubicBezTo>
                          <a:cubicBezTo>
                            <a:pt x="9921376" y="1290606"/>
                            <a:pt x="9842348" y="1302098"/>
                            <a:pt x="9685559" y="1289009"/>
                          </a:cubicBezTo>
                          <a:cubicBezTo>
                            <a:pt x="9528770" y="1275920"/>
                            <a:pt x="9423696" y="1285544"/>
                            <a:pt x="9270642" y="1289009"/>
                          </a:cubicBezTo>
                          <a:cubicBezTo>
                            <a:pt x="9040690" y="1287612"/>
                            <a:pt x="8805330" y="1294818"/>
                            <a:pt x="8680062" y="1289009"/>
                          </a:cubicBezTo>
                          <a:cubicBezTo>
                            <a:pt x="8573451" y="1252846"/>
                            <a:pt x="8087290" y="1304033"/>
                            <a:pt x="7801059" y="1289009"/>
                          </a:cubicBezTo>
                          <a:cubicBezTo>
                            <a:pt x="7646474" y="1293445"/>
                            <a:pt x="7489431" y="1270189"/>
                            <a:pt x="7402760" y="1289009"/>
                          </a:cubicBezTo>
                          <a:cubicBezTo>
                            <a:pt x="7203844" y="1279784"/>
                            <a:pt x="7078903" y="1297633"/>
                            <a:pt x="6908320" y="1289009"/>
                          </a:cubicBezTo>
                          <a:cubicBezTo>
                            <a:pt x="6634246" y="1280724"/>
                            <a:pt x="6449852" y="1312321"/>
                            <a:pt x="6221599" y="1289009"/>
                          </a:cubicBezTo>
                          <a:cubicBezTo>
                            <a:pt x="6003357" y="1260541"/>
                            <a:pt x="5821509" y="1318285"/>
                            <a:pt x="5631019" y="1289009"/>
                          </a:cubicBezTo>
                          <a:cubicBezTo>
                            <a:pt x="5417754" y="1287208"/>
                            <a:pt x="5250575" y="1288014"/>
                            <a:pt x="5136579" y="1289009"/>
                          </a:cubicBezTo>
                          <a:cubicBezTo>
                            <a:pt x="5008873" y="1297101"/>
                            <a:pt x="4611367" y="1268501"/>
                            <a:pt x="4257576" y="1289009"/>
                          </a:cubicBezTo>
                          <a:cubicBezTo>
                            <a:pt x="3952078" y="1283655"/>
                            <a:pt x="3989642" y="1284345"/>
                            <a:pt x="3859278" y="1289009"/>
                          </a:cubicBezTo>
                          <a:cubicBezTo>
                            <a:pt x="3711573" y="1301184"/>
                            <a:pt x="3605857" y="1293022"/>
                            <a:pt x="3364837" y="1289009"/>
                          </a:cubicBezTo>
                          <a:cubicBezTo>
                            <a:pt x="3129223" y="1292147"/>
                            <a:pt x="3139888" y="1289223"/>
                            <a:pt x="2966539" y="1289009"/>
                          </a:cubicBezTo>
                          <a:cubicBezTo>
                            <a:pt x="2808733" y="1269753"/>
                            <a:pt x="2721549" y="1303574"/>
                            <a:pt x="2559451" y="1289009"/>
                          </a:cubicBezTo>
                          <a:cubicBezTo>
                            <a:pt x="2397353" y="1274444"/>
                            <a:pt x="2361375" y="1299162"/>
                            <a:pt x="2183677" y="1289009"/>
                          </a:cubicBezTo>
                          <a:cubicBezTo>
                            <a:pt x="1927523" y="1300561"/>
                            <a:pt x="1760190" y="1310162"/>
                            <a:pt x="1641442" y="1289009"/>
                          </a:cubicBezTo>
                          <a:cubicBezTo>
                            <a:pt x="1522694" y="1267856"/>
                            <a:pt x="1302008" y="1274367"/>
                            <a:pt x="1029985" y="1289009"/>
                          </a:cubicBezTo>
                          <a:cubicBezTo>
                            <a:pt x="388280" y="1298405"/>
                            <a:pt x="-899" y="1228652"/>
                            <a:pt x="0" y="1074169"/>
                          </a:cubicBezTo>
                          <a:cubicBezTo>
                            <a:pt x="-17273" y="1032638"/>
                            <a:pt x="5623" y="973196"/>
                            <a:pt x="0" y="930948"/>
                          </a:cubicBezTo>
                          <a:cubicBezTo>
                            <a:pt x="370" y="896503"/>
                            <a:pt x="22911" y="827212"/>
                            <a:pt x="0" y="796319"/>
                          </a:cubicBezTo>
                          <a:cubicBezTo>
                            <a:pt x="-17649" y="772778"/>
                            <a:pt x="8475" y="712888"/>
                            <a:pt x="0" y="653097"/>
                          </a:cubicBezTo>
                          <a:cubicBezTo>
                            <a:pt x="-15577" y="593051"/>
                            <a:pt x="16606" y="571370"/>
                            <a:pt x="0" y="501282"/>
                          </a:cubicBezTo>
                          <a:cubicBezTo>
                            <a:pt x="-18936" y="432498"/>
                            <a:pt x="4105" y="404337"/>
                            <a:pt x="0" y="375247"/>
                          </a:cubicBezTo>
                          <a:cubicBezTo>
                            <a:pt x="14988" y="343247"/>
                            <a:pt x="-26336" y="286268"/>
                            <a:pt x="0" y="214839"/>
                          </a:cubicBezTo>
                          <a:close/>
                        </a:path>
                        <a:path w="11674071" h="1289009" fill="none" stroke="0" extrusionOk="0">
                          <a:moveTo>
                            <a:pt x="0" y="214839"/>
                          </a:moveTo>
                          <a:cubicBezTo>
                            <a:pt x="92425" y="137583"/>
                            <a:pt x="459223" y="-34684"/>
                            <a:pt x="1029985" y="0"/>
                          </a:cubicBezTo>
                          <a:cubicBezTo>
                            <a:pt x="1227545" y="11979"/>
                            <a:pt x="1394585" y="9481"/>
                            <a:pt x="1620565" y="0"/>
                          </a:cubicBezTo>
                          <a:cubicBezTo>
                            <a:pt x="1835922" y="-1468"/>
                            <a:pt x="2137651" y="-13616"/>
                            <a:pt x="2307286" y="0"/>
                          </a:cubicBezTo>
                          <a:cubicBezTo>
                            <a:pt x="2485902" y="6092"/>
                            <a:pt x="2525665" y="3985"/>
                            <a:pt x="2705585" y="0"/>
                          </a:cubicBezTo>
                          <a:cubicBezTo>
                            <a:pt x="2992051" y="-4999"/>
                            <a:pt x="3207715" y="-29955"/>
                            <a:pt x="3392306" y="0"/>
                          </a:cubicBezTo>
                          <a:cubicBezTo>
                            <a:pt x="3537786" y="39868"/>
                            <a:pt x="3829961" y="33410"/>
                            <a:pt x="4271310" y="0"/>
                          </a:cubicBezTo>
                          <a:cubicBezTo>
                            <a:pt x="4700471" y="-9909"/>
                            <a:pt x="4709276" y="-3950"/>
                            <a:pt x="4958031" y="0"/>
                          </a:cubicBezTo>
                          <a:cubicBezTo>
                            <a:pt x="5076689" y="-18807"/>
                            <a:pt x="5254567" y="983"/>
                            <a:pt x="5365120" y="0"/>
                          </a:cubicBezTo>
                          <a:cubicBezTo>
                            <a:pt x="5475673" y="-983"/>
                            <a:pt x="5573770" y="-10145"/>
                            <a:pt x="5740894" y="0"/>
                          </a:cubicBezTo>
                          <a:cubicBezTo>
                            <a:pt x="5981766" y="7998"/>
                            <a:pt x="6070029" y="2384"/>
                            <a:pt x="6331474" y="0"/>
                          </a:cubicBezTo>
                          <a:cubicBezTo>
                            <a:pt x="6620120" y="26255"/>
                            <a:pt x="6928700" y="12055"/>
                            <a:pt x="7114337" y="0"/>
                          </a:cubicBezTo>
                          <a:cubicBezTo>
                            <a:pt x="7275343" y="-7091"/>
                            <a:pt x="7336400" y="1090"/>
                            <a:pt x="7512636" y="0"/>
                          </a:cubicBezTo>
                          <a:cubicBezTo>
                            <a:pt x="7704434" y="-754"/>
                            <a:pt x="7801635" y="10376"/>
                            <a:pt x="7910934" y="0"/>
                          </a:cubicBezTo>
                          <a:cubicBezTo>
                            <a:pt x="8053889" y="-10595"/>
                            <a:pt x="8549639" y="-10824"/>
                            <a:pt x="8693796" y="0"/>
                          </a:cubicBezTo>
                          <a:cubicBezTo>
                            <a:pt x="8863338" y="24285"/>
                            <a:pt x="9231622" y="3592"/>
                            <a:pt x="9380518" y="0"/>
                          </a:cubicBezTo>
                          <a:cubicBezTo>
                            <a:pt x="9512464" y="-293"/>
                            <a:pt x="9695378" y="-1814"/>
                            <a:pt x="9778816" y="0"/>
                          </a:cubicBezTo>
                          <a:cubicBezTo>
                            <a:pt x="9862710" y="-3898"/>
                            <a:pt x="10393835" y="23914"/>
                            <a:pt x="10644085" y="0"/>
                          </a:cubicBezTo>
                          <a:cubicBezTo>
                            <a:pt x="11250162" y="-11603"/>
                            <a:pt x="11706051" y="98804"/>
                            <a:pt x="11674070" y="214839"/>
                          </a:cubicBezTo>
                          <a:cubicBezTo>
                            <a:pt x="11684543" y="252935"/>
                            <a:pt x="11651885" y="279080"/>
                            <a:pt x="11674070" y="332280"/>
                          </a:cubicBezTo>
                          <a:cubicBezTo>
                            <a:pt x="11697824" y="384177"/>
                            <a:pt x="11668610" y="416427"/>
                            <a:pt x="11674070" y="458316"/>
                          </a:cubicBezTo>
                          <a:cubicBezTo>
                            <a:pt x="11682176" y="490540"/>
                            <a:pt x="11692312" y="551746"/>
                            <a:pt x="11674070" y="610131"/>
                          </a:cubicBezTo>
                          <a:cubicBezTo>
                            <a:pt x="11655341" y="669182"/>
                            <a:pt x="11641544" y="698464"/>
                            <a:pt x="11674070" y="761946"/>
                          </a:cubicBezTo>
                          <a:cubicBezTo>
                            <a:pt x="11705202" y="824169"/>
                            <a:pt x="11675514" y="851196"/>
                            <a:pt x="11674070" y="905168"/>
                          </a:cubicBezTo>
                          <a:cubicBezTo>
                            <a:pt x="11672015" y="962610"/>
                            <a:pt x="11660983" y="1026711"/>
                            <a:pt x="11674070" y="1074169"/>
                          </a:cubicBezTo>
                          <a:cubicBezTo>
                            <a:pt x="11634396" y="1110681"/>
                            <a:pt x="11375476" y="1342729"/>
                            <a:pt x="10644085" y="1289009"/>
                          </a:cubicBezTo>
                          <a:cubicBezTo>
                            <a:pt x="10417187" y="1318013"/>
                            <a:pt x="10135386" y="1312561"/>
                            <a:pt x="9957364" y="1289009"/>
                          </a:cubicBezTo>
                          <a:cubicBezTo>
                            <a:pt x="9682380" y="1306311"/>
                            <a:pt x="9595475" y="1273985"/>
                            <a:pt x="9366784" y="1289009"/>
                          </a:cubicBezTo>
                          <a:cubicBezTo>
                            <a:pt x="9169036" y="1256584"/>
                            <a:pt x="8753648" y="1295343"/>
                            <a:pt x="8487780" y="1289009"/>
                          </a:cubicBezTo>
                          <a:cubicBezTo>
                            <a:pt x="8236723" y="1268232"/>
                            <a:pt x="7964002" y="1256958"/>
                            <a:pt x="7801059" y="1289009"/>
                          </a:cubicBezTo>
                          <a:cubicBezTo>
                            <a:pt x="7646979" y="1293013"/>
                            <a:pt x="7353724" y="1229509"/>
                            <a:pt x="7018196" y="1289009"/>
                          </a:cubicBezTo>
                          <a:cubicBezTo>
                            <a:pt x="6706251" y="1288688"/>
                            <a:pt x="6667890" y="1290670"/>
                            <a:pt x="6523756" y="1289009"/>
                          </a:cubicBezTo>
                          <a:cubicBezTo>
                            <a:pt x="6346397" y="1275328"/>
                            <a:pt x="5954513" y="1281484"/>
                            <a:pt x="5740894" y="1289009"/>
                          </a:cubicBezTo>
                          <a:cubicBezTo>
                            <a:pt x="5554004" y="1269670"/>
                            <a:pt x="5199229" y="1263844"/>
                            <a:pt x="4861891" y="1289009"/>
                          </a:cubicBezTo>
                          <a:cubicBezTo>
                            <a:pt x="4507997" y="1299968"/>
                            <a:pt x="4566111" y="1306727"/>
                            <a:pt x="4367451" y="1289009"/>
                          </a:cubicBezTo>
                          <a:cubicBezTo>
                            <a:pt x="4167428" y="1289021"/>
                            <a:pt x="3886511" y="1280393"/>
                            <a:pt x="3776871" y="1289009"/>
                          </a:cubicBezTo>
                          <a:cubicBezTo>
                            <a:pt x="3622149" y="1300622"/>
                            <a:pt x="3510850" y="1286076"/>
                            <a:pt x="3282432" y="1289009"/>
                          </a:cubicBezTo>
                          <a:cubicBezTo>
                            <a:pt x="3090230" y="1288037"/>
                            <a:pt x="2793373" y="1299869"/>
                            <a:pt x="2595709" y="1289009"/>
                          </a:cubicBezTo>
                          <a:cubicBezTo>
                            <a:pt x="2455781" y="1242993"/>
                            <a:pt x="2045930" y="1344811"/>
                            <a:pt x="1716706" y="1289009"/>
                          </a:cubicBezTo>
                          <a:cubicBezTo>
                            <a:pt x="1411138" y="1284852"/>
                            <a:pt x="1362148" y="1290162"/>
                            <a:pt x="1029985" y="1289009"/>
                          </a:cubicBezTo>
                          <a:cubicBezTo>
                            <a:pt x="520546" y="1291021"/>
                            <a:pt x="5726" y="1166641"/>
                            <a:pt x="0" y="1074169"/>
                          </a:cubicBezTo>
                          <a:cubicBezTo>
                            <a:pt x="2334" y="1031119"/>
                            <a:pt x="-6170" y="994411"/>
                            <a:pt x="0" y="939541"/>
                          </a:cubicBezTo>
                          <a:cubicBezTo>
                            <a:pt x="6089" y="876816"/>
                            <a:pt x="517" y="829872"/>
                            <a:pt x="0" y="804912"/>
                          </a:cubicBezTo>
                          <a:cubicBezTo>
                            <a:pt x="1451" y="768473"/>
                            <a:pt x="-17048" y="727949"/>
                            <a:pt x="0" y="670284"/>
                          </a:cubicBezTo>
                          <a:cubicBezTo>
                            <a:pt x="22315" y="617831"/>
                            <a:pt x="38014" y="575455"/>
                            <a:pt x="0" y="535655"/>
                          </a:cubicBezTo>
                          <a:cubicBezTo>
                            <a:pt x="-29331" y="494841"/>
                            <a:pt x="33123" y="462284"/>
                            <a:pt x="0" y="409620"/>
                          </a:cubicBezTo>
                          <a:cubicBezTo>
                            <a:pt x="-22342" y="369575"/>
                            <a:pt x="-43597" y="284804"/>
                            <a:pt x="0" y="21483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 name="TextBox 12">
              <a:extLst>
                <a:ext uri="{FF2B5EF4-FFF2-40B4-BE49-F238E27FC236}">
                  <a16:creationId xmlns:a16="http://schemas.microsoft.com/office/drawing/2014/main" id="{F277A9EC-3DD6-079C-48F4-BD63BCBF8AC6}"/>
                </a:ext>
              </a:extLst>
            </p:cNvPr>
            <p:cNvSpPr txBox="1"/>
            <p:nvPr/>
          </p:nvSpPr>
          <p:spPr>
            <a:xfrm>
              <a:off x="720286" y="367565"/>
              <a:ext cx="10983419" cy="207856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100" b="1" i="0" u="none" strike="noStrike" kern="1200" cap="none" spc="0" normalizeH="0" baseline="0" noProof="0">
                  <a:ln w="0"/>
                  <a:solidFill>
                    <a:srgbClr val="C71A29"/>
                  </a:solidFill>
                  <a:effectLst/>
                  <a:uLnTx/>
                  <a:uFillTx/>
                  <a:latin typeface="Calibri" panose="020F0502020204030204"/>
                  <a:ea typeface="LNTH-LuoLuoNotangYuanTi 1" pitchFamily="2" charset="-128"/>
                  <a:cs typeface="LNTH-LuoLuoNotangYuanTi 1" pitchFamily="2" charset="-128"/>
                </a:rPr>
                <a:t>b. Trong giờ học Tiếng Việt, Bin chưa hiểu bài nhưng sợ bạn bè trêu chọc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100" b="1" i="0" u="none" strike="noStrike" kern="1200" cap="none" spc="0" normalizeH="0" baseline="0" noProof="0">
                  <a:ln w="0"/>
                  <a:solidFill>
                    <a:srgbClr val="C71A29"/>
                  </a:solidFill>
                  <a:effectLst/>
                  <a:uLnTx/>
                  <a:uFillTx/>
                  <a:latin typeface="Calibri" panose="020F0502020204030204"/>
                  <a:ea typeface="LNTH-LuoLuoNotangYuanTi 1" pitchFamily="2" charset="-128"/>
                  <a:cs typeface="LNTH-LuoLuoNotangYuanTi 1" pitchFamily="2" charset="-128"/>
                </a:rPr>
                <a:t>nên không dám hỏi cô giáo.</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sp>
        <p:nvSpPr>
          <p:cNvPr id="30" name="Speech Bubble: Rectangle with Corners Rounded 29">
            <a:extLst>
              <a:ext uri="{FF2B5EF4-FFF2-40B4-BE49-F238E27FC236}">
                <a16:creationId xmlns:a16="http://schemas.microsoft.com/office/drawing/2014/main" id="{4C1B9136-CD9F-1CAA-2A94-DEA765860417}"/>
              </a:ext>
            </a:extLst>
          </p:cNvPr>
          <p:cNvSpPr/>
          <p:nvPr/>
        </p:nvSpPr>
        <p:spPr>
          <a:xfrm>
            <a:off x="1254924" y="4093399"/>
            <a:ext cx="6141519" cy="2282924"/>
          </a:xfrm>
          <a:prstGeom prst="wedgeRoundRectCallout">
            <a:avLst>
              <a:gd name="adj1" fmla="val 3853"/>
              <a:gd name="adj2" fmla="val -70726"/>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black"/>
                </a:solidFill>
                <a:latin typeface="Calibri" panose="020F0502020204030204"/>
              </a:rPr>
              <a:t>Vì hỏi để hiểu rõ bài là một cách tốt để tiến bộ trong học tập, và không nên để sự sợ hãi hay áp lực xã hội ngăn cản việc hỏi câu hỏi.</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Nhóm 14">
            <a:extLst>
              <a:ext uri="{FF2B5EF4-FFF2-40B4-BE49-F238E27FC236}">
                <a16:creationId xmlns:a16="http://schemas.microsoft.com/office/drawing/2014/main" id="{407CB613-EFDA-5A82-455E-461836E67E9F}"/>
              </a:ext>
            </a:extLst>
          </p:cNvPr>
          <p:cNvGrpSpPr/>
          <p:nvPr/>
        </p:nvGrpSpPr>
        <p:grpSpPr>
          <a:xfrm>
            <a:off x="7787253" y="3134349"/>
            <a:ext cx="3116168" cy="3125485"/>
            <a:chOff x="2835790" y="3461563"/>
            <a:chExt cx="2667594" cy="2801115"/>
          </a:xfrm>
        </p:grpSpPr>
        <p:pic>
          <p:nvPicPr>
            <p:cNvPr id="5" name="Hình ảnh 15">
              <a:extLst>
                <a:ext uri="{FF2B5EF4-FFF2-40B4-BE49-F238E27FC236}">
                  <a16:creationId xmlns:a16="http://schemas.microsoft.com/office/drawing/2014/main" id="{5F1F1161-B7FB-CA05-016E-9195C0EBF7D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201" b="73179" l="45165" r="74659">
                          <a14:foregroundMark x1="61250" y1="54815" x2="59740" y2="51481"/>
                          <a14:foregroundMark x1="52083" y1="25278" x2="52083" y2="25278"/>
                          <a14:foregroundMark x1="52188" y1="26296" x2="52188" y2="27685"/>
                          <a14:foregroundMark x1="50156" y1="25556" x2="49531" y2="25648"/>
                          <a14:foregroundMark x1="49844" y1="29537" x2="49844" y2="29537"/>
                        </a14:backgroundRemoval>
                      </a14:imgEffect>
                    </a14:imgLayer>
                  </a14:imgProps>
                </a:ext>
                <a:ext uri="{28A0092B-C50C-407E-A947-70E740481C1C}">
                  <a14:useLocalDpi xmlns:a14="http://schemas.microsoft.com/office/drawing/2010/main" val="0"/>
                </a:ext>
              </a:extLst>
            </a:blip>
            <a:srcRect l="41478" t="19203" r="21654" b="20824"/>
            <a:stretch/>
          </p:blipFill>
          <p:spPr>
            <a:xfrm>
              <a:off x="2835790" y="3461563"/>
              <a:ext cx="2667594" cy="2440890"/>
            </a:xfrm>
            <a:prstGeom prst="rect">
              <a:avLst/>
            </a:prstGeom>
          </p:spPr>
        </p:pic>
        <p:grpSp>
          <p:nvGrpSpPr>
            <p:cNvPr id="11" name="Nhóm 16">
              <a:extLst>
                <a:ext uri="{FF2B5EF4-FFF2-40B4-BE49-F238E27FC236}">
                  <a16:creationId xmlns:a16="http://schemas.microsoft.com/office/drawing/2014/main" id="{21F507B7-87DE-7E6C-4E87-CEFA444A2736}"/>
                </a:ext>
              </a:extLst>
            </p:cNvPr>
            <p:cNvGrpSpPr/>
            <p:nvPr/>
          </p:nvGrpSpPr>
          <p:grpSpPr>
            <a:xfrm>
              <a:off x="3332752" y="5247015"/>
              <a:ext cx="2074024" cy="1015663"/>
              <a:chOff x="5701195" y="5354968"/>
              <a:chExt cx="2074024" cy="1015663"/>
            </a:xfrm>
          </p:grpSpPr>
          <p:sp>
            <p:nvSpPr>
              <p:cNvPr id="12" name="Hình chữ nhật: Góc Tròn 17">
                <a:extLst>
                  <a:ext uri="{FF2B5EF4-FFF2-40B4-BE49-F238E27FC236}">
                    <a16:creationId xmlns:a16="http://schemas.microsoft.com/office/drawing/2014/main" id="{30FF8F8C-279F-7E5D-8E8D-3922727BB30A}"/>
                  </a:ext>
                </a:extLst>
              </p:cNvPr>
              <p:cNvSpPr/>
              <p:nvPr/>
            </p:nvSpPr>
            <p:spPr>
              <a:xfrm>
                <a:off x="5772200" y="5392655"/>
                <a:ext cx="1861731" cy="940290"/>
              </a:xfrm>
              <a:prstGeom prst="roundRect">
                <a:avLst/>
              </a:prstGeom>
              <a:solidFill>
                <a:srgbClr val="FF5D5D"/>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ộp Văn bản 18">
                <a:extLst>
                  <a:ext uri="{FF2B5EF4-FFF2-40B4-BE49-F238E27FC236}">
                    <a16:creationId xmlns:a16="http://schemas.microsoft.com/office/drawing/2014/main" id="{17BC4574-C0EE-1434-6458-CF93FF1AE6A0}"/>
                  </a:ext>
                </a:extLst>
              </p:cNvPr>
              <p:cNvSpPr txBox="1"/>
              <p:nvPr/>
            </p:nvSpPr>
            <p:spPr>
              <a:xfrm>
                <a:off x="5701195" y="5354968"/>
                <a:ext cx="207402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Không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870710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A5BC07C9-08B7-4A1E-E64B-397DAA24BCDF}"/>
              </a:ext>
            </a:extLst>
          </p:cNvPr>
          <p:cNvPicPr>
            <a:picLocks noChangeAspect="1"/>
          </p:cNvPicPr>
          <p:nvPr/>
        </p:nvPicPr>
        <p:blipFill rotWithShape="1">
          <a:blip r:embed="rId2">
            <a:extLst>
              <a:ext uri="{28A0092B-C50C-407E-A947-70E740481C1C}">
                <a14:useLocalDpi xmlns:a14="http://schemas.microsoft.com/office/drawing/2010/main" val="0"/>
              </a:ext>
            </a:extLst>
          </a:blip>
          <a:srcRect t="14050"/>
          <a:stretch/>
        </p:blipFill>
        <p:spPr>
          <a:xfrm>
            <a:off x="0" y="1"/>
            <a:ext cx="12192000" cy="6857999"/>
          </a:xfrm>
          <a:prstGeom prst="rect">
            <a:avLst/>
          </a:prstGeom>
        </p:spPr>
      </p:pic>
      <p:sp>
        <p:nvSpPr>
          <p:cNvPr id="4" name="Rectangle: Rounded Corners 9">
            <a:extLst>
              <a:ext uri="{FF2B5EF4-FFF2-40B4-BE49-F238E27FC236}">
                <a16:creationId xmlns:a16="http://schemas.microsoft.com/office/drawing/2014/main" id="{C2ED7E60-E708-C6BA-1D9F-3545B362EAC0}"/>
              </a:ext>
            </a:extLst>
          </p:cNvPr>
          <p:cNvSpPr/>
          <p:nvPr/>
        </p:nvSpPr>
        <p:spPr>
          <a:xfrm>
            <a:off x="209862" y="737755"/>
            <a:ext cx="11707318" cy="4675909"/>
          </a:xfrm>
          <a:custGeom>
            <a:avLst/>
            <a:gdLst>
              <a:gd name="connsiteX0" fmla="*/ 0 w 11707318"/>
              <a:gd name="connsiteY0" fmla="*/ 466282 h 4675909"/>
              <a:gd name="connsiteX1" fmla="*/ 466282 w 11707318"/>
              <a:gd name="connsiteY1" fmla="*/ 0 h 4675909"/>
              <a:gd name="connsiteX2" fmla="*/ 11241036 w 11707318"/>
              <a:gd name="connsiteY2" fmla="*/ 0 h 4675909"/>
              <a:gd name="connsiteX3" fmla="*/ 11707318 w 11707318"/>
              <a:gd name="connsiteY3" fmla="*/ 466282 h 4675909"/>
              <a:gd name="connsiteX4" fmla="*/ 11707318 w 11707318"/>
              <a:gd name="connsiteY4" fmla="*/ 4209627 h 4675909"/>
              <a:gd name="connsiteX5" fmla="*/ 11241036 w 11707318"/>
              <a:gd name="connsiteY5" fmla="*/ 4675909 h 4675909"/>
              <a:gd name="connsiteX6" fmla="*/ 466282 w 11707318"/>
              <a:gd name="connsiteY6" fmla="*/ 4675909 h 4675909"/>
              <a:gd name="connsiteX7" fmla="*/ 0 w 11707318"/>
              <a:gd name="connsiteY7" fmla="*/ 4209627 h 4675909"/>
              <a:gd name="connsiteX8" fmla="*/ 0 w 11707318"/>
              <a:gd name="connsiteY8" fmla="*/ 466282 h 46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4675909" fill="none" extrusionOk="0">
                <a:moveTo>
                  <a:pt x="0" y="466282"/>
                </a:moveTo>
                <a:cubicBezTo>
                  <a:pt x="235" y="215127"/>
                  <a:pt x="225407" y="27935"/>
                  <a:pt x="466282" y="0"/>
                </a:cubicBezTo>
                <a:cubicBezTo>
                  <a:pt x="2145849" y="72427"/>
                  <a:pt x="6429105" y="61419"/>
                  <a:pt x="11241036" y="0"/>
                </a:cubicBezTo>
                <a:cubicBezTo>
                  <a:pt x="11492495" y="-41725"/>
                  <a:pt x="11693706" y="204645"/>
                  <a:pt x="11707318" y="466282"/>
                </a:cubicBezTo>
                <a:cubicBezTo>
                  <a:pt x="11808194" y="1936601"/>
                  <a:pt x="11600005" y="3676389"/>
                  <a:pt x="11707318" y="4209627"/>
                </a:cubicBezTo>
                <a:cubicBezTo>
                  <a:pt x="11709634" y="4455392"/>
                  <a:pt x="11477379" y="4652169"/>
                  <a:pt x="11241036" y="4675909"/>
                </a:cubicBezTo>
                <a:cubicBezTo>
                  <a:pt x="7869135" y="4705736"/>
                  <a:pt x="2456661" y="4596603"/>
                  <a:pt x="466282" y="4675909"/>
                </a:cubicBezTo>
                <a:cubicBezTo>
                  <a:pt x="254016" y="4670793"/>
                  <a:pt x="-41595" y="4475372"/>
                  <a:pt x="0" y="4209627"/>
                </a:cubicBezTo>
                <a:cubicBezTo>
                  <a:pt x="50037" y="3231685"/>
                  <a:pt x="770" y="2329297"/>
                  <a:pt x="0" y="466282"/>
                </a:cubicBezTo>
                <a:close/>
              </a:path>
              <a:path w="11707318" h="4675909" stroke="0" extrusionOk="0">
                <a:moveTo>
                  <a:pt x="0" y="466282"/>
                </a:moveTo>
                <a:cubicBezTo>
                  <a:pt x="44254" y="220825"/>
                  <a:pt x="228338" y="40786"/>
                  <a:pt x="466282" y="0"/>
                </a:cubicBezTo>
                <a:cubicBezTo>
                  <a:pt x="2796252" y="123000"/>
                  <a:pt x="6808369" y="-96860"/>
                  <a:pt x="11241036" y="0"/>
                </a:cubicBezTo>
                <a:cubicBezTo>
                  <a:pt x="11473536" y="-19069"/>
                  <a:pt x="11717197" y="188845"/>
                  <a:pt x="11707318" y="466282"/>
                </a:cubicBezTo>
                <a:cubicBezTo>
                  <a:pt x="11710491" y="1096068"/>
                  <a:pt x="11801585" y="3409463"/>
                  <a:pt x="11707318" y="4209627"/>
                </a:cubicBezTo>
                <a:cubicBezTo>
                  <a:pt x="11673841" y="4479275"/>
                  <a:pt x="11484931" y="4673679"/>
                  <a:pt x="11241036" y="4675909"/>
                </a:cubicBezTo>
                <a:cubicBezTo>
                  <a:pt x="6167501" y="4515202"/>
                  <a:pt x="5495582" y="4715576"/>
                  <a:pt x="466282" y="4675909"/>
                </a:cubicBezTo>
                <a:cubicBezTo>
                  <a:pt x="188628" y="4671842"/>
                  <a:pt x="-4736" y="4465001"/>
                  <a:pt x="0" y="4209627"/>
                </a:cubicBezTo>
                <a:cubicBezTo>
                  <a:pt x="32216" y="2358517"/>
                  <a:pt x="57206" y="944228"/>
                  <a:pt x="0" y="466282"/>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 Placeholder 7">
            <a:extLst>
              <a:ext uri="{FF2B5EF4-FFF2-40B4-BE49-F238E27FC236}">
                <a16:creationId xmlns:a16="http://schemas.microsoft.com/office/drawing/2014/main" id="{65703074-3EBB-C859-DF8A-D37144C4F8DA}"/>
              </a:ext>
            </a:extLst>
          </p:cNvPr>
          <p:cNvSpPr txBox="1">
            <a:spLocks/>
          </p:cNvSpPr>
          <p:nvPr/>
        </p:nvSpPr>
        <p:spPr>
          <a:xfrm>
            <a:off x="1324303" y="1896940"/>
            <a:ext cx="9604647" cy="6463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vi-VN" altLang="zh-CN" sz="4000" b="0">
                <a:solidFill>
                  <a:schemeClr val="tx1"/>
                </a:solidFill>
                <a:latin typeface="Calibri" panose="020F0502020204030204" pitchFamily="34" charset="0"/>
                <a:cs typeface="Calibri" panose="020F0502020204030204" pitchFamily="34" charset="0"/>
                <a:sym typeface="+mn-lt"/>
              </a:rPr>
              <a:t>–	Nhận biết được những khó khăn cần phải vượt qua trong học tập và trong cuộc sống.</a:t>
            </a:r>
          </a:p>
          <a:p>
            <a:pPr algn="just">
              <a:spcBef>
                <a:spcPts val="600"/>
              </a:spcBef>
            </a:pPr>
            <a:r>
              <a:rPr lang="vi-VN" altLang="zh-CN" sz="4000" b="0">
                <a:solidFill>
                  <a:schemeClr val="tx1"/>
                </a:solidFill>
                <a:latin typeface="Calibri" panose="020F0502020204030204" pitchFamily="34" charset="0"/>
                <a:cs typeface="Calibri" panose="020F0502020204030204" pitchFamily="34" charset="0"/>
                <a:sym typeface="+mn-lt"/>
              </a:rPr>
              <a:t>–	Kể được một số biểu hiện của vượt qua khó khăn.</a:t>
            </a:r>
          </a:p>
          <a:p>
            <a:pPr algn="just">
              <a:spcBef>
                <a:spcPts val="600"/>
              </a:spcBef>
            </a:pPr>
            <a:r>
              <a:rPr lang="vi-VN" altLang="zh-CN" sz="4000" b="0">
                <a:solidFill>
                  <a:schemeClr val="tx1"/>
                </a:solidFill>
                <a:latin typeface="Calibri" panose="020F0502020204030204" pitchFamily="34" charset="0"/>
                <a:cs typeface="Calibri" panose="020F0502020204030204" pitchFamily="34" charset="0"/>
                <a:sym typeface="+mn-lt"/>
              </a:rPr>
              <a:t>–	Biết vì sao phải vượt qua khó khăn.</a:t>
            </a:r>
            <a:endParaRPr lang="en-US" altLang="zh-CN" sz="4000" b="0">
              <a:solidFill>
                <a:schemeClr val="tx1"/>
              </a:solidFill>
              <a:latin typeface="Calibri" panose="020F0502020204030204" pitchFamily="34" charset="0"/>
              <a:cs typeface="Calibri" panose="020F0502020204030204" pitchFamily="34" charset="0"/>
              <a:sym typeface="+mn-lt"/>
            </a:endParaRPr>
          </a:p>
        </p:txBody>
      </p:sp>
      <p:pic>
        <p:nvPicPr>
          <p:cNvPr id="6" name="Picture 2" descr="Star Cartoon - Cute Star Png, Transparent Png - kindpng">
            <a:extLst>
              <a:ext uri="{FF2B5EF4-FFF2-40B4-BE49-F238E27FC236}">
                <a16:creationId xmlns:a16="http://schemas.microsoft.com/office/drawing/2014/main" id="{4CBD8494-346B-77DD-7138-B3258B5193A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1118435" y="1896940"/>
            <a:ext cx="726874" cy="6867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7068D6D-FA34-28B6-553E-FA0EC0BEDCDB}"/>
              </a:ext>
            </a:extLst>
          </p:cNvPr>
          <p:cNvSpPr txBox="1"/>
          <p:nvPr/>
        </p:nvSpPr>
        <p:spPr>
          <a:xfrm>
            <a:off x="4130012" y="1030908"/>
            <a:ext cx="3931976" cy="1107996"/>
          </a:xfrm>
          <a:prstGeom prst="rect">
            <a:avLst/>
          </a:prstGeom>
          <a:noFill/>
        </p:spPr>
        <p:txBody>
          <a:bodyPr wrap="square" rtlCol="0">
            <a:spAutoFit/>
          </a:bodyPr>
          <a:lstStyle/>
          <a:p>
            <a:pPr algn="ctr"/>
            <a:r>
              <a:rPr lang="en-US" sz="6600" dirty="0">
                <a:solidFill>
                  <a:srgbClr val="002060"/>
                </a:solidFill>
                <a:latin typeface="UVN Banh Mi" pitchFamily="2" charset="0"/>
              </a:rPr>
              <a:t>MỤC TIÊU</a:t>
            </a:r>
          </a:p>
        </p:txBody>
      </p:sp>
      <p:pic>
        <p:nvPicPr>
          <p:cNvPr id="8" name="Picture 7" descr="Star Cartoon - Cute Star Png, Transparent Png - kindpng">
            <a:extLst>
              <a:ext uri="{FF2B5EF4-FFF2-40B4-BE49-F238E27FC236}">
                <a16:creationId xmlns:a16="http://schemas.microsoft.com/office/drawing/2014/main" id="{BEA6C949-3FBA-D208-7EE1-AB5483A4A93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1118435" y="3281027"/>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tar Cartoon - Cute Star Png, Transparent Png - kindpng">
            <a:extLst>
              <a:ext uri="{FF2B5EF4-FFF2-40B4-BE49-F238E27FC236}">
                <a16:creationId xmlns:a16="http://schemas.microsoft.com/office/drawing/2014/main" id="{2D72723B-CD1F-7BD9-44C8-CD3F8BFEF2B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1118435" y="4665114"/>
            <a:ext cx="726874" cy="686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52220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2DF141B9-EBE0-D499-DE56-923FE3810CDA}"/>
              </a:ext>
            </a:extLst>
          </p:cNvPr>
          <p:cNvPicPr>
            <a:picLocks noChangeAspect="1"/>
          </p:cNvPicPr>
          <p:nvPr/>
        </p:nvPicPr>
        <p:blipFill rotWithShape="1">
          <a:blip r:embed="rId2">
            <a:extLst>
              <a:ext uri="{28A0092B-C50C-407E-A947-70E740481C1C}">
                <a14:useLocalDpi xmlns:a14="http://schemas.microsoft.com/office/drawing/2010/main" val="0"/>
              </a:ext>
            </a:extLst>
          </a:blip>
          <a:srcRect t="14050"/>
          <a:stretch/>
        </p:blipFill>
        <p:spPr>
          <a:xfrm>
            <a:off x="0" y="1"/>
            <a:ext cx="12192000" cy="6857999"/>
          </a:xfrm>
          <a:prstGeom prst="rect">
            <a:avLst/>
          </a:prstGeom>
        </p:spPr>
      </p:pic>
      <p:sp>
        <p:nvSpPr>
          <p:cNvPr id="3" name="Rectangle: Single Corner Rounded 2">
            <a:extLst>
              <a:ext uri="{FF2B5EF4-FFF2-40B4-BE49-F238E27FC236}">
                <a16:creationId xmlns:a16="http://schemas.microsoft.com/office/drawing/2014/main" id="{5F19A80C-5876-CCAD-0816-7AE9B4B51AB6}"/>
              </a:ext>
            </a:extLst>
          </p:cNvPr>
          <p:cNvSpPr/>
          <p:nvPr/>
        </p:nvSpPr>
        <p:spPr>
          <a:xfrm>
            <a:off x="445775" y="286066"/>
            <a:ext cx="11409527" cy="6465608"/>
          </a:xfrm>
          <a:custGeom>
            <a:avLst/>
            <a:gdLst>
              <a:gd name="connsiteX0" fmla="*/ 0 w 11409527"/>
              <a:gd name="connsiteY0" fmla="*/ 0 h 6465608"/>
              <a:gd name="connsiteX1" fmla="*/ 585475 w 11409527"/>
              <a:gd name="connsiteY1" fmla="*/ 0 h 6465608"/>
              <a:gd name="connsiteX2" fmla="*/ 1377587 w 11409527"/>
              <a:gd name="connsiteY2" fmla="*/ 0 h 6465608"/>
              <a:gd name="connsiteX3" fmla="*/ 2273019 w 11409527"/>
              <a:gd name="connsiteY3" fmla="*/ 0 h 6465608"/>
              <a:gd name="connsiteX4" fmla="*/ 2961812 w 11409527"/>
              <a:gd name="connsiteY4" fmla="*/ 0 h 6465608"/>
              <a:gd name="connsiteX5" fmla="*/ 3547287 w 11409527"/>
              <a:gd name="connsiteY5" fmla="*/ 0 h 6465608"/>
              <a:gd name="connsiteX6" fmla="*/ 3926124 w 11409527"/>
              <a:gd name="connsiteY6" fmla="*/ 0 h 6465608"/>
              <a:gd name="connsiteX7" fmla="*/ 4614917 w 11409527"/>
              <a:gd name="connsiteY7" fmla="*/ 0 h 6465608"/>
              <a:gd name="connsiteX8" fmla="*/ 5407030 w 11409527"/>
              <a:gd name="connsiteY8" fmla="*/ 0 h 6465608"/>
              <a:gd name="connsiteX9" fmla="*/ 6095823 w 11409527"/>
              <a:gd name="connsiteY9" fmla="*/ 0 h 6465608"/>
              <a:gd name="connsiteX10" fmla="*/ 6681298 w 11409527"/>
              <a:gd name="connsiteY10" fmla="*/ 0 h 6465608"/>
              <a:gd name="connsiteX11" fmla="*/ 7266772 w 11409527"/>
              <a:gd name="connsiteY11" fmla="*/ 0 h 6465608"/>
              <a:gd name="connsiteX12" fmla="*/ 8058885 w 11409527"/>
              <a:gd name="connsiteY12" fmla="*/ 0 h 6465608"/>
              <a:gd name="connsiteX13" fmla="*/ 8850998 w 11409527"/>
              <a:gd name="connsiteY13" fmla="*/ 0 h 6465608"/>
              <a:gd name="connsiteX14" fmla="*/ 9333153 w 11409527"/>
              <a:gd name="connsiteY14" fmla="*/ 0 h 6465608"/>
              <a:gd name="connsiteX15" fmla="*/ 9711990 w 11409527"/>
              <a:gd name="connsiteY15" fmla="*/ 0 h 6465608"/>
              <a:gd name="connsiteX16" fmla="*/ 10331904 w 11409527"/>
              <a:gd name="connsiteY16" fmla="*/ 0 h 6465608"/>
              <a:gd name="connsiteX17" fmla="*/ 11409527 w 11409527"/>
              <a:gd name="connsiteY17" fmla="*/ 1077623 h 6465608"/>
              <a:gd name="connsiteX18" fmla="*/ 11409527 w 11409527"/>
              <a:gd name="connsiteY18" fmla="*/ 1805001 h 6465608"/>
              <a:gd name="connsiteX19" fmla="*/ 11409527 w 11409527"/>
              <a:gd name="connsiteY19" fmla="*/ 2316860 h 6465608"/>
              <a:gd name="connsiteX20" fmla="*/ 11409527 w 11409527"/>
              <a:gd name="connsiteY20" fmla="*/ 2882598 h 6465608"/>
              <a:gd name="connsiteX21" fmla="*/ 11409527 w 11409527"/>
              <a:gd name="connsiteY21" fmla="*/ 3556096 h 6465608"/>
              <a:gd name="connsiteX22" fmla="*/ 11409527 w 11409527"/>
              <a:gd name="connsiteY22" fmla="*/ 4175714 h 6465608"/>
              <a:gd name="connsiteX23" fmla="*/ 11409527 w 11409527"/>
              <a:gd name="connsiteY23" fmla="*/ 4687573 h 6465608"/>
              <a:gd name="connsiteX24" fmla="*/ 11409527 w 11409527"/>
              <a:gd name="connsiteY24" fmla="*/ 5199432 h 6465608"/>
              <a:gd name="connsiteX25" fmla="*/ 11409527 w 11409527"/>
              <a:gd name="connsiteY25" fmla="*/ 6465608 h 6465608"/>
              <a:gd name="connsiteX26" fmla="*/ 11080664 w 11409527"/>
              <a:gd name="connsiteY26" fmla="*/ 6465608 h 6465608"/>
              <a:gd name="connsiteX27" fmla="*/ 10409516 w 11409527"/>
              <a:gd name="connsiteY27" fmla="*/ 6465608 h 6465608"/>
              <a:gd name="connsiteX28" fmla="*/ 9738367 w 11409527"/>
              <a:gd name="connsiteY28" fmla="*/ 6465608 h 6465608"/>
              <a:gd name="connsiteX29" fmla="*/ 9295409 w 11409527"/>
              <a:gd name="connsiteY29" fmla="*/ 6465608 h 6465608"/>
              <a:gd name="connsiteX30" fmla="*/ 8738355 w 11409527"/>
              <a:gd name="connsiteY30" fmla="*/ 6465608 h 6465608"/>
              <a:gd name="connsiteX31" fmla="*/ 7839016 w 11409527"/>
              <a:gd name="connsiteY31" fmla="*/ 6465608 h 6465608"/>
              <a:gd name="connsiteX32" fmla="*/ 7167868 w 11409527"/>
              <a:gd name="connsiteY32" fmla="*/ 6465608 h 6465608"/>
              <a:gd name="connsiteX33" fmla="*/ 6839005 w 11409527"/>
              <a:gd name="connsiteY33" fmla="*/ 6465608 h 6465608"/>
              <a:gd name="connsiteX34" fmla="*/ 6053761 w 11409527"/>
              <a:gd name="connsiteY34" fmla="*/ 6465608 h 6465608"/>
              <a:gd name="connsiteX35" fmla="*/ 5610803 w 11409527"/>
              <a:gd name="connsiteY35" fmla="*/ 6465608 h 6465608"/>
              <a:gd name="connsiteX36" fmla="*/ 5053749 w 11409527"/>
              <a:gd name="connsiteY36" fmla="*/ 6465608 h 6465608"/>
              <a:gd name="connsiteX37" fmla="*/ 4724886 w 11409527"/>
              <a:gd name="connsiteY37" fmla="*/ 6465608 h 6465608"/>
              <a:gd name="connsiteX38" fmla="*/ 4053738 w 11409527"/>
              <a:gd name="connsiteY38" fmla="*/ 6465608 h 6465608"/>
              <a:gd name="connsiteX39" fmla="*/ 3610780 w 11409527"/>
              <a:gd name="connsiteY39" fmla="*/ 6465608 h 6465608"/>
              <a:gd name="connsiteX40" fmla="*/ 3167822 w 11409527"/>
              <a:gd name="connsiteY40" fmla="*/ 6465608 h 6465608"/>
              <a:gd name="connsiteX41" fmla="*/ 2610768 w 11409527"/>
              <a:gd name="connsiteY41" fmla="*/ 6465608 h 6465608"/>
              <a:gd name="connsiteX42" fmla="*/ 2053715 w 11409527"/>
              <a:gd name="connsiteY42" fmla="*/ 6465608 h 6465608"/>
              <a:gd name="connsiteX43" fmla="*/ 1610757 w 11409527"/>
              <a:gd name="connsiteY43" fmla="*/ 6465608 h 6465608"/>
              <a:gd name="connsiteX44" fmla="*/ 1053703 w 11409527"/>
              <a:gd name="connsiteY44" fmla="*/ 6465608 h 6465608"/>
              <a:gd name="connsiteX45" fmla="*/ 610745 w 11409527"/>
              <a:gd name="connsiteY45" fmla="*/ 6465608 h 6465608"/>
              <a:gd name="connsiteX46" fmla="*/ 0 w 11409527"/>
              <a:gd name="connsiteY46" fmla="*/ 6465608 h 6465608"/>
              <a:gd name="connsiteX47" fmla="*/ 0 w 11409527"/>
              <a:gd name="connsiteY47" fmla="*/ 5754391 h 6465608"/>
              <a:gd name="connsiteX48" fmla="*/ 0 w 11409527"/>
              <a:gd name="connsiteY48" fmla="*/ 5237142 h 6465608"/>
              <a:gd name="connsiteX49" fmla="*/ 0 w 11409527"/>
              <a:gd name="connsiteY49" fmla="*/ 4461270 h 6465608"/>
              <a:gd name="connsiteX50" fmla="*/ 0 w 11409527"/>
              <a:gd name="connsiteY50" fmla="*/ 3879365 h 6465608"/>
              <a:gd name="connsiteX51" fmla="*/ 0 w 11409527"/>
              <a:gd name="connsiteY51" fmla="*/ 3297460 h 6465608"/>
              <a:gd name="connsiteX52" fmla="*/ 0 w 11409527"/>
              <a:gd name="connsiteY52" fmla="*/ 2586243 h 6465608"/>
              <a:gd name="connsiteX53" fmla="*/ 0 w 11409527"/>
              <a:gd name="connsiteY53" fmla="*/ 2004338 h 6465608"/>
              <a:gd name="connsiteX54" fmla="*/ 0 w 11409527"/>
              <a:gd name="connsiteY54" fmla="*/ 1422434 h 6465608"/>
              <a:gd name="connsiteX55" fmla="*/ 0 w 11409527"/>
              <a:gd name="connsiteY55" fmla="*/ 646561 h 6465608"/>
              <a:gd name="connsiteX56" fmla="*/ 0 w 11409527"/>
              <a:gd name="connsiteY56" fmla="*/ 0 h 646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409527" h="6465608" fill="none" extrusionOk="0">
                <a:moveTo>
                  <a:pt x="0" y="0"/>
                </a:moveTo>
                <a:cubicBezTo>
                  <a:pt x="217008" y="-9222"/>
                  <a:pt x="464322" y="16692"/>
                  <a:pt x="585475" y="0"/>
                </a:cubicBezTo>
                <a:cubicBezTo>
                  <a:pt x="706629" y="-16692"/>
                  <a:pt x="1186174" y="-24665"/>
                  <a:pt x="1377587" y="0"/>
                </a:cubicBezTo>
                <a:cubicBezTo>
                  <a:pt x="1569000" y="24665"/>
                  <a:pt x="1879378" y="-8055"/>
                  <a:pt x="2273019" y="0"/>
                </a:cubicBezTo>
                <a:cubicBezTo>
                  <a:pt x="2666660" y="8055"/>
                  <a:pt x="2802645" y="-17895"/>
                  <a:pt x="2961812" y="0"/>
                </a:cubicBezTo>
                <a:cubicBezTo>
                  <a:pt x="3120979" y="17895"/>
                  <a:pt x="3335205" y="-18030"/>
                  <a:pt x="3547287" y="0"/>
                </a:cubicBezTo>
                <a:cubicBezTo>
                  <a:pt x="3759369" y="18030"/>
                  <a:pt x="3765728" y="7547"/>
                  <a:pt x="3926124" y="0"/>
                </a:cubicBezTo>
                <a:cubicBezTo>
                  <a:pt x="4086520" y="-7547"/>
                  <a:pt x="4447317" y="-22746"/>
                  <a:pt x="4614917" y="0"/>
                </a:cubicBezTo>
                <a:cubicBezTo>
                  <a:pt x="4782517" y="22746"/>
                  <a:pt x="5246136" y="-35515"/>
                  <a:pt x="5407030" y="0"/>
                </a:cubicBezTo>
                <a:cubicBezTo>
                  <a:pt x="5567924" y="35515"/>
                  <a:pt x="5909970" y="27543"/>
                  <a:pt x="6095823" y="0"/>
                </a:cubicBezTo>
                <a:cubicBezTo>
                  <a:pt x="6281676" y="-27543"/>
                  <a:pt x="6546597" y="-7650"/>
                  <a:pt x="6681298" y="0"/>
                </a:cubicBezTo>
                <a:cubicBezTo>
                  <a:pt x="6815999" y="7650"/>
                  <a:pt x="7118646" y="-24964"/>
                  <a:pt x="7266772" y="0"/>
                </a:cubicBezTo>
                <a:cubicBezTo>
                  <a:pt x="7414898" y="24964"/>
                  <a:pt x="7832518" y="31294"/>
                  <a:pt x="8058885" y="0"/>
                </a:cubicBezTo>
                <a:cubicBezTo>
                  <a:pt x="8285252" y="-31294"/>
                  <a:pt x="8657102" y="-24986"/>
                  <a:pt x="8850998" y="0"/>
                </a:cubicBezTo>
                <a:cubicBezTo>
                  <a:pt x="9044894" y="24986"/>
                  <a:pt x="9212181" y="-377"/>
                  <a:pt x="9333153" y="0"/>
                </a:cubicBezTo>
                <a:cubicBezTo>
                  <a:pt x="9454126" y="377"/>
                  <a:pt x="9597221" y="704"/>
                  <a:pt x="9711990" y="0"/>
                </a:cubicBezTo>
                <a:cubicBezTo>
                  <a:pt x="9826759" y="-704"/>
                  <a:pt x="10169530" y="14416"/>
                  <a:pt x="10331904" y="0"/>
                </a:cubicBezTo>
                <a:cubicBezTo>
                  <a:pt x="10863720" y="36213"/>
                  <a:pt x="11403788" y="504228"/>
                  <a:pt x="11409527" y="1077623"/>
                </a:cubicBezTo>
                <a:cubicBezTo>
                  <a:pt x="11440592" y="1414996"/>
                  <a:pt x="11423761" y="1558719"/>
                  <a:pt x="11409527" y="1805001"/>
                </a:cubicBezTo>
                <a:cubicBezTo>
                  <a:pt x="11395293" y="2051283"/>
                  <a:pt x="11423624" y="2205363"/>
                  <a:pt x="11409527" y="2316860"/>
                </a:cubicBezTo>
                <a:cubicBezTo>
                  <a:pt x="11395430" y="2428357"/>
                  <a:pt x="11403772" y="2642580"/>
                  <a:pt x="11409527" y="2882598"/>
                </a:cubicBezTo>
                <a:cubicBezTo>
                  <a:pt x="11415282" y="3122616"/>
                  <a:pt x="11402872" y="3238646"/>
                  <a:pt x="11409527" y="3556096"/>
                </a:cubicBezTo>
                <a:cubicBezTo>
                  <a:pt x="11416182" y="3873546"/>
                  <a:pt x="11428326" y="3934648"/>
                  <a:pt x="11409527" y="4175714"/>
                </a:cubicBezTo>
                <a:cubicBezTo>
                  <a:pt x="11390728" y="4416780"/>
                  <a:pt x="11398379" y="4559750"/>
                  <a:pt x="11409527" y="4687573"/>
                </a:cubicBezTo>
                <a:cubicBezTo>
                  <a:pt x="11420675" y="4815396"/>
                  <a:pt x="11392162" y="5003699"/>
                  <a:pt x="11409527" y="5199432"/>
                </a:cubicBezTo>
                <a:cubicBezTo>
                  <a:pt x="11426892" y="5395165"/>
                  <a:pt x="11397942" y="5852836"/>
                  <a:pt x="11409527" y="6465608"/>
                </a:cubicBezTo>
                <a:cubicBezTo>
                  <a:pt x="11287606" y="6476209"/>
                  <a:pt x="11233698" y="6453113"/>
                  <a:pt x="11080664" y="6465608"/>
                </a:cubicBezTo>
                <a:cubicBezTo>
                  <a:pt x="10927630" y="6478103"/>
                  <a:pt x="10591196" y="6486699"/>
                  <a:pt x="10409516" y="6465608"/>
                </a:cubicBezTo>
                <a:cubicBezTo>
                  <a:pt x="10227836" y="6444517"/>
                  <a:pt x="10049412" y="6435571"/>
                  <a:pt x="9738367" y="6465608"/>
                </a:cubicBezTo>
                <a:cubicBezTo>
                  <a:pt x="9427322" y="6495645"/>
                  <a:pt x="9460894" y="6476081"/>
                  <a:pt x="9295409" y="6465608"/>
                </a:cubicBezTo>
                <a:cubicBezTo>
                  <a:pt x="9129924" y="6455135"/>
                  <a:pt x="8988800" y="6439391"/>
                  <a:pt x="8738355" y="6465608"/>
                </a:cubicBezTo>
                <a:cubicBezTo>
                  <a:pt x="8487910" y="6491825"/>
                  <a:pt x="8137820" y="6437378"/>
                  <a:pt x="7839016" y="6465608"/>
                </a:cubicBezTo>
                <a:cubicBezTo>
                  <a:pt x="7540212" y="6493838"/>
                  <a:pt x="7435521" y="6474145"/>
                  <a:pt x="7167868" y="6465608"/>
                </a:cubicBezTo>
                <a:cubicBezTo>
                  <a:pt x="6900215" y="6457071"/>
                  <a:pt x="6945308" y="6464598"/>
                  <a:pt x="6839005" y="6465608"/>
                </a:cubicBezTo>
                <a:cubicBezTo>
                  <a:pt x="6732702" y="6466618"/>
                  <a:pt x="6234905" y="6490122"/>
                  <a:pt x="6053761" y="6465608"/>
                </a:cubicBezTo>
                <a:cubicBezTo>
                  <a:pt x="5872617" y="6441094"/>
                  <a:pt x="5822872" y="6452229"/>
                  <a:pt x="5610803" y="6465608"/>
                </a:cubicBezTo>
                <a:cubicBezTo>
                  <a:pt x="5398734" y="6478987"/>
                  <a:pt x="5254853" y="6438449"/>
                  <a:pt x="5053749" y="6465608"/>
                </a:cubicBezTo>
                <a:cubicBezTo>
                  <a:pt x="4852645" y="6492767"/>
                  <a:pt x="4809107" y="6469398"/>
                  <a:pt x="4724886" y="6465608"/>
                </a:cubicBezTo>
                <a:cubicBezTo>
                  <a:pt x="4640665" y="6461818"/>
                  <a:pt x="4341627" y="6485240"/>
                  <a:pt x="4053738" y="6465608"/>
                </a:cubicBezTo>
                <a:cubicBezTo>
                  <a:pt x="3765849" y="6445976"/>
                  <a:pt x="3710359" y="6482120"/>
                  <a:pt x="3610780" y="6465608"/>
                </a:cubicBezTo>
                <a:cubicBezTo>
                  <a:pt x="3511201" y="6449096"/>
                  <a:pt x="3356940" y="6484432"/>
                  <a:pt x="3167822" y="6465608"/>
                </a:cubicBezTo>
                <a:cubicBezTo>
                  <a:pt x="2978704" y="6446784"/>
                  <a:pt x="2840572" y="6470082"/>
                  <a:pt x="2610768" y="6465608"/>
                </a:cubicBezTo>
                <a:cubicBezTo>
                  <a:pt x="2380964" y="6461134"/>
                  <a:pt x="2174886" y="6472479"/>
                  <a:pt x="2053715" y="6465608"/>
                </a:cubicBezTo>
                <a:cubicBezTo>
                  <a:pt x="1932544" y="6458737"/>
                  <a:pt x="1811099" y="6448486"/>
                  <a:pt x="1610757" y="6465608"/>
                </a:cubicBezTo>
                <a:cubicBezTo>
                  <a:pt x="1410415" y="6482730"/>
                  <a:pt x="1181629" y="6470633"/>
                  <a:pt x="1053703" y="6465608"/>
                </a:cubicBezTo>
                <a:cubicBezTo>
                  <a:pt x="925777" y="6460583"/>
                  <a:pt x="702585" y="6474849"/>
                  <a:pt x="610745" y="6465608"/>
                </a:cubicBezTo>
                <a:cubicBezTo>
                  <a:pt x="518905" y="6456367"/>
                  <a:pt x="154124" y="6479843"/>
                  <a:pt x="0" y="6465608"/>
                </a:cubicBezTo>
                <a:cubicBezTo>
                  <a:pt x="19122" y="6283457"/>
                  <a:pt x="-3966" y="6030754"/>
                  <a:pt x="0" y="5754391"/>
                </a:cubicBezTo>
                <a:cubicBezTo>
                  <a:pt x="3966" y="5478028"/>
                  <a:pt x="23539" y="5451979"/>
                  <a:pt x="0" y="5237142"/>
                </a:cubicBezTo>
                <a:cubicBezTo>
                  <a:pt x="-23539" y="5022305"/>
                  <a:pt x="-34362" y="4680141"/>
                  <a:pt x="0" y="4461270"/>
                </a:cubicBezTo>
                <a:cubicBezTo>
                  <a:pt x="34362" y="4242399"/>
                  <a:pt x="-4994" y="4082004"/>
                  <a:pt x="0" y="3879365"/>
                </a:cubicBezTo>
                <a:cubicBezTo>
                  <a:pt x="4994" y="3676727"/>
                  <a:pt x="24909" y="3524154"/>
                  <a:pt x="0" y="3297460"/>
                </a:cubicBezTo>
                <a:cubicBezTo>
                  <a:pt x="-24909" y="3070766"/>
                  <a:pt x="31210" y="2826630"/>
                  <a:pt x="0" y="2586243"/>
                </a:cubicBezTo>
                <a:cubicBezTo>
                  <a:pt x="-31210" y="2345856"/>
                  <a:pt x="-5784" y="2251641"/>
                  <a:pt x="0" y="2004338"/>
                </a:cubicBezTo>
                <a:cubicBezTo>
                  <a:pt x="5784" y="1757035"/>
                  <a:pt x="-17797" y="1655749"/>
                  <a:pt x="0" y="1422434"/>
                </a:cubicBezTo>
                <a:cubicBezTo>
                  <a:pt x="17797" y="1189119"/>
                  <a:pt x="38510" y="879142"/>
                  <a:pt x="0" y="646561"/>
                </a:cubicBezTo>
                <a:cubicBezTo>
                  <a:pt x="-38510" y="413980"/>
                  <a:pt x="22219" y="190207"/>
                  <a:pt x="0" y="0"/>
                </a:cubicBezTo>
                <a:close/>
              </a:path>
              <a:path w="11409527" h="6465608" stroke="0" extrusionOk="0">
                <a:moveTo>
                  <a:pt x="0" y="0"/>
                </a:moveTo>
                <a:cubicBezTo>
                  <a:pt x="301395" y="23916"/>
                  <a:pt x="607095" y="35212"/>
                  <a:pt x="792113" y="0"/>
                </a:cubicBezTo>
                <a:cubicBezTo>
                  <a:pt x="977131" y="-35212"/>
                  <a:pt x="1229374" y="35348"/>
                  <a:pt x="1584225" y="0"/>
                </a:cubicBezTo>
                <a:cubicBezTo>
                  <a:pt x="1939076" y="-35348"/>
                  <a:pt x="1821611" y="-11996"/>
                  <a:pt x="1963062" y="0"/>
                </a:cubicBezTo>
                <a:cubicBezTo>
                  <a:pt x="2104513" y="11996"/>
                  <a:pt x="2509096" y="-10334"/>
                  <a:pt x="2858493" y="0"/>
                </a:cubicBezTo>
                <a:cubicBezTo>
                  <a:pt x="3207890" y="10334"/>
                  <a:pt x="3131937" y="-10418"/>
                  <a:pt x="3340649" y="0"/>
                </a:cubicBezTo>
                <a:cubicBezTo>
                  <a:pt x="3549361" y="10418"/>
                  <a:pt x="3625273" y="13040"/>
                  <a:pt x="3719485" y="0"/>
                </a:cubicBezTo>
                <a:cubicBezTo>
                  <a:pt x="3813697" y="-13040"/>
                  <a:pt x="3951639" y="-13105"/>
                  <a:pt x="4098322" y="0"/>
                </a:cubicBezTo>
                <a:cubicBezTo>
                  <a:pt x="4245005" y="13105"/>
                  <a:pt x="4489502" y="6541"/>
                  <a:pt x="4683796" y="0"/>
                </a:cubicBezTo>
                <a:cubicBezTo>
                  <a:pt x="4878090" y="-6541"/>
                  <a:pt x="5117694" y="-27717"/>
                  <a:pt x="5372590" y="0"/>
                </a:cubicBezTo>
                <a:cubicBezTo>
                  <a:pt x="5627486" y="27717"/>
                  <a:pt x="5941425" y="7537"/>
                  <a:pt x="6268022" y="0"/>
                </a:cubicBezTo>
                <a:cubicBezTo>
                  <a:pt x="6594619" y="-7537"/>
                  <a:pt x="6756741" y="-9858"/>
                  <a:pt x="7163453" y="0"/>
                </a:cubicBezTo>
                <a:cubicBezTo>
                  <a:pt x="7570165" y="9858"/>
                  <a:pt x="7621644" y="6601"/>
                  <a:pt x="7852247" y="0"/>
                </a:cubicBezTo>
                <a:cubicBezTo>
                  <a:pt x="8082850" y="-6601"/>
                  <a:pt x="8251783" y="25488"/>
                  <a:pt x="8437722" y="0"/>
                </a:cubicBezTo>
                <a:cubicBezTo>
                  <a:pt x="8623661" y="-25488"/>
                  <a:pt x="8886869" y="-12081"/>
                  <a:pt x="9023196" y="0"/>
                </a:cubicBezTo>
                <a:cubicBezTo>
                  <a:pt x="9159523" y="12081"/>
                  <a:pt x="9496723" y="-8566"/>
                  <a:pt x="9711990" y="0"/>
                </a:cubicBezTo>
                <a:cubicBezTo>
                  <a:pt x="9927257" y="8566"/>
                  <a:pt x="10057398" y="-29188"/>
                  <a:pt x="10331904" y="0"/>
                </a:cubicBezTo>
                <a:cubicBezTo>
                  <a:pt x="10853147" y="-39581"/>
                  <a:pt x="11294738" y="506940"/>
                  <a:pt x="11409527" y="1077623"/>
                </a:cubicBezTo>
                <a:cubicBezTo>
                  <a:pt x="11405667" y="1399362"/>
                  <a:pt x="11379723" y="1570448"/>
                  <a:pt x="11409527" y="1751121"/>
                </a:cubicBezTo>
                <a:cubicBezTo>
                  <a:pt x="11439331" y="1931794"/>
                  <a:pt x="11405588" y="2152867"/>
                  <a:pt x="11409527" y="2316860"/>
                </a:cubicBezTo>
                <a:cubicBezTo>
                  <a:pt x="11413466" y="2480853"/>
                  <a:pt x="11407964" y="2753116"/>
                  <a:pt x="11409527" y="3044238"/>
                </a:cubicBezTo>
                <a:cubicBezTo>
                  <a:pt x="11411090" y="3335360"/>
                  <a:pt x="11423255" y="3383925"/>
                  <a:pt x="11409527" y="3556096"/>
                </a:cubicBezTo>
                <a:cubicBezTo>
                  <a:pt x="11395799" y="3728267"/>
                  <a:pt x="11406028" y="3940821"/>
                  <a:pt x="11409527" y="4067955"/>
                </a:cubicBezTo>
                <a:cubicBezTo>
                  <a:pt x="11413026" y="4195089"/>
                  <a:pt x="11435234" y="4523539"/>
                  <a:pt x="11409527" y="4741453"/>
                </a:cubicBezTo>
                <a:cubicBezTo>
                  <a:pt x="11383820" y="4959367"/>
                  <a:pt x="11432988" y="5171674"/>
                  <a:pt x="11409527" y="5414951"/>
                </a:cubicBezTo>
                <a:cubicBezTo>
                  <a:pt x="11386066" y="5658228"/>
                  <a:pt x="11364832" y="5994077"/>
                  <a:pt x="11409527" y="6465608"/>
                </a:cubicBezTo>
                <a:cubicBezTo>
                  <a:pt x="11266382" y="6482327"/>
                  <a:pt x="11032092" y="6455337"/>
                  <a:pt x="10852474" y="6465608"/>
                </a:cubicBezTo>
                <a:cubicBezTo>
                  <a:pt x="10672856" y="6475879"/>
                  <a:pt x="10537444" y="6485263"/>
                  <a:pt x="10409516" y="6465608"/>
                </a:cubicBezTo>
                <a:cubicBezTo>
                  <a:pt x="10281588" y="6445953"/>
                  <a:pt x="9890329" y="6460936"/>
                  <a:pt x="9624272" y="6465608"/>
                </a:cubicBezTo>
                <a:cubicBezTo>
                  <a:pt x="9358215" y="6470280"/>
                  <a:pt x="9336977" y="6471280"/>
                  <a:pt x="9181313" y="6465608"/>
                </a:cubicBezTo>
                <a:cubicBezTo>
                  <a:pt x="9025649" y="6459936"/>
                  <a:pt x="8585103" y="6460735"/>
                  <a:pt x="8281974" y="6465608"/>
                </a:cubicBezTo>
                <a:cubicBezTo>
                  <a:pt x="7978845" y="6470481"/>
                  <a:pt x="7841140" y="6441077"/>
                  <a:pt x="7496730" y="6465608"/>
                </a:cubicBezTo>
                <a:cubicBezTo>
                  <a:pt x="7152320" y="6490139"/>
                  <a:pt x="7077861" y="6495223"/>
                  <a:pt x="6825582" y="6465608"/>
                </a:cubicBezTo>
                <a:cubicBezTo>
                  <a:pt x="6573303" y="6435993"/>
                  <a:pt x="6570947" y="6481066"/>
                  <a:pt x="6496719" y="6465608"/>
                </a:cubicBezTo>
                <a:cubicBezTo>
                  <a:pt x="6422491" y="6450150"/>
                  <a:pt x="6022108" y="6448585"/>
                  <a:pt x="5711475" y="6465608"/>
                </a:cubicBezTo>
                <a:cubicBezTo>
                  <a:pt x="5400842" y="6482631"/>
                  <a:pt x="5313726" y="6448307"/>
                  <a:pt x="4926231" y="6465608"/>
                </a:cubicBezTo>
                <a:cubicBezTo>
                  <a:pt x="4538736" y="6482909"/>
                  <a:pt x="4408754" y="6451811"/>
                  <a:pt x="4255082" y="6465608"/>
                </a:cubicBezTo>
                <a:cubicBezTo>
                  <a:pt x="4101410" y="6479405"/>
                  <a:pt x="4078085" y="6452538"/>
                  <a:pt x="3926220" y="6465608"/>
                </a:cubicBezTo>
                <a:cubicBezTo>
                  <a:pt x="3774355" y="6478678"/>
                  <a:pt x="3640422" y="6471806"/>
                  <a:pt x="3483261" y="6465608"/>
                </a:cubicBezTo>
                <a:cubicBezTo>
                  <a:pt x="3326100" y="6459410"/>
                  <a:pt x="3027121" y="6502069"/>
                  <a:pt x="2583922" y="6465608"/>
                </a:cubicBezTo>
                <a:cubicBezTo>
                  <a:pt x="2140723" y="6429147"/>
                  <a:pt x="2277164" y="6480598"/>
                  <a:pt x="2140964" y="6465608"/>
                </a:cubicBezTo>
                <a:cubicBezTo>
                  <a:pt x="2004764" y="6450618"/>
                  <a:pt x="1671436" y="6441769"/>
                  <a:pt x="1469816" y="6465608"/>
                </a:cubicBezTo>
                <a:cubicBezTo>
                  <a:pt x="1268196" y="6489447"/>
                  <a:pt x="1193892" y="6451086"/>
                  <a:pt x="1026857" y="6465608"/>
                </a:cubicBezTo>
                <a:cubicBezTo>
                  <a:pt x="859822" y="6480130"/>
                  <a:pt x="460636" y="6480076"/>
                  <a:pt x="0" y="6465608"/>
                </a:cubicBezTo>
                <a:cubicBezTo>
                  <a:pt x="-34514" y="6227195"/>
                  <a:pt x="7248" y="5930189"/>
                  <a:pt x="0" y="5689735"/>
                </a:cubicBezTo>
                <a:cubicBezTo>
                  <a:pt x="-7248" y="5449281"/>
                  <a:pt x="21752" y="5352609"/>
                  <a:pt x="0" y="5237142"/>
                </a:cubicBezTo>
                <a:cubicBezTo>
                  <a:pt x="-21752" y="5121675"/>
                  <a:pt x="-9025" y="4893863"/>
                  <a:pt x="0" y="4590582"/>
                </a:cubicBezTo>
                <a:cubicBezTo>
                  <a:pt x="9025" y="4287301"/>
                  <a:pt x="13594" y="4192413"/>
                  <a:pt x="0" y="4073333"/>
                </a:cubicBezTo>
                <a:cubicBezTo>
                  <a:pt x="-13594" y="3954253"/>
                  <a:pt x="-1617" y="3773870"/>
                  <a:pt x="0" y="3491428"/>
                </a:cubicBezTo>
                <a:cubicBezTo>
                  <a:pt x="1617" y="3208987"/>
                  <a:pt x="5288" y="3161221"/>
                  <a:pt x="0" y="3038836"/>
                </a:cubicBezTo>
                <a:cubicBezTo>
                  <a:pt x="-5288" y="2916451"/>
                  <a:pt x="-5609" y="2786627"/>
                  <a:pt x="0" y="2586243"/>
                </a:cubicBezTo>
                <a:cubicBezTo>
                  <a:pt x="5609" y="2385859"/>
                  <a:pt x="32740" y="2142782"/>
                  <a:pt x="0" y="1810370"/>
                </a:cubicBezTo>
                <a:cubicBezTo>
                  <a:pt x="-32740" y="1477958"/>
                  <a:pt x="-14002" y="1370144"/>
                  <a:pt x="0" y="1228466"/>
                </a:cubicBezTo>
                <a:cubicBezTo>
                  <a:pt x="14002" y="1086788"/>
                  <a:pt x="34325" y="35510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3333CC"/>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77009654-0051-194C-70C2-89780CBBC78C}"/>
              </a:ext>
            </a:extLst>
          </p:cNvPr>
          <p:cNvGrpSpPr/>
          <p:nvPr/>
        </p:nvGrpSpPr>
        <p:grpSpPr>
          <a:xfrm>
            <a:off x="1254924" y="1071353"/>
            <a:ext cx="9202722" cy="2062996"/>
            <a:chOff x="445775" y="286066"/>
            <a:chExt cx="11409527" cy="2160059"/>
          </a:xfrm>
        </p:grpSpPr>
        <p:sp>
          <p:nvSpPr>
            <p:cNvPr id="28" name="Hình chữ nhật: Góc Tròn 12">
              <a:extLst>
                <a:ext uri="{FF2B5EF4-FFF2-40B4-BE49-F238E27FC236}">
                  <a16:creationId xmlns:a16="http://schemas.microsoft.com/office/drawing/2014/main" id="{068B2E41-9821-5205-84F6-FA953F115D5A}"/>
                </a:ext>
              </a:extLst>
            </p:cNvPr>
            <p:cNvSpPr/>
            <p:nvPr/>
          </p:nvSpPr>
          <p:spPr>
            <a:xfrm>
              <a:off x="445775" y="286066"/>
              <a:ext cx="11409527" cy="2160059"/>
            </a:xfrm>
            <a:custGeom>
              <a:avLst/>
              <a:gdLst>
                <a:gd name="connsiteX0" fmla="*/ 0 w 11409527"/>
                <a:gd name="connsiteY0" fmla="*/ 360016 h 2160059"/>
                <a:gd name="connsiteX1" fmla="*/ 1006644 w 11409527"/>
                <a:gd name="connsiteY1" fmla="*/ 0 h 2160059"/>
                <a:gd name="connsiteX2" fmla="*/ 1583841 w 11409527"/>
                <a:gd name="connsiteY2" fmla="*/ 0 h 2160059"/>
                <a:gd name="connsiteX3" fmla="*/ 2255001 w 11409527"/>
                <a:gd name="connsiteY3" fmla="*/ 0 h 2160059"/>
                <a:gd name="connsiteX4" fmla="*/ 2644274 w 11409527"/>
                <a:gd name="connsiteY4" fmla="*/ 0 h 2160059"/>
                <a:gd name="connsiteX5" fmla="*/ 3315433 w 11409527"/>
                <a:gd name="connsiteY5" fmla="*/ 0 h 2160059"/>
                <a:gd name="connsiteX6" fmla="*/ 4174518 w 11409527"/>
                <a:gd name="connsiteY6" fmla="*/ 0 h 2160059"/>
                <a:gd name="connsiteX7" fmla="*/ 4845677 w 11409527"/>
                <a:gd name="connsiteY7" fmla="*/ 0 h 2160059"/>
                <a:gd name="connsiteX8" fmla="*/ 5235890 w 11409527"/>
                <a:gd name="connsiteY8" fmla="*/ 0 h 2160059"/>
                <a:gd name="connsiteX9" fmla="*/ 5610800 w 11409527"/>
                <a:gd name="connsiteY9" fmla="*/ 0 h 2160059"/>
                <a:gd name="connsiteX10" fmla="*/ 6187997 w 11409527"/>
                <a:gd name="connsiteY10" fmla="*/ 0 h 2160059"/>
                <a:gd name="connsiteX11" fmla="*/ 6953120 w 11409527"/>
                <a:gd name="connsiteY11" fmla="*/ 0 h 2160059"/>
                <a:gd name="connsiteX12" fmla="*/ 7342393 w 11409527"/>
                <a:gd name="connsiteY12" fmla="*/ 0 h 2160059"/>
                <a:gd name="connsiteX13" fmla="*/ 7731665 w 11409527"/>
                <a:gd name="connsiteY13" fmla="*/ 0 h 2160059"/>
                <a:gd name="connsiteX14" fmla="*/ 8496787 w 11409527"/>
                <a:gd name="connsiteY14" fmla="*/ 0 h 2160059"/>
                <a:gd name="connsiteX15" fmla="*/ 9167947 w 11409527"/>
                <a:gd name="connsiteY15" fmla="*/ 0 h 2160059"/>
                <a:gd name="connsiteX16" fmla="*/ 9557220 w 11409527"/>
                <a:gd name="connsiteY16" fmla="*/ 0 h 2160059"/>
                <a:gd name="connsiteX17" fmla="*/ 10402881 w 11409527"/>
                <a:gd name="connsiteY17" fmla="*/ 0 h 2160059"/>
                <a:gd name="connsiteX18" fmla="*/ 11409526 w 11409527"/>
                <a:gd name="connsiteY18" fmla="*/ 360016 h 2160059"/>
                <a:gd name="connsiteX19" fmla="*/ 11409526 w 11409527"/>
                <a:gd name="connsiteY19" fmla="*/ 556818 h 2160059"/>
                <a:gd name="connsiteX20" fmla="*/ 11409526 w 11409527"/>
                <a:gd name="connsiteY20" fmla="*/ 768023 h 2160059"/>
                <a:gd name="connsiteX21" fmla="*/ 11409526 w 11409527"/>
                <a:gd name="connsiteY21" fmla="*/ 1022428 h 2160059"/>
                <a:gd name="connsiteX22" fmla="*/ 11409526 w 11409527"/>
                <a:gd name="connsiteY22" fmla="*/ 1276832 h 2160059"/>
                <a:gd name="connsiteX23" fmla="*/ 11409526 w 11409527"/>
                <a:gd name="connsiteY23" fmla="*/ 1516836 h 2160059"/>
                <a:gd name="connsiteX24" fmla="*/ 11409526 w 11409527"/>
                <a:gd name="connsiteY24" fmla="*/ 1800040 h 2160059"/>
                <a:gd name="connsiteX25" fmla="*/ 10402881 w 11409527"/>
                <a:gd name="connsiteY25" fmla="*/ 2160059 h 2160059"/>
                <a:gd name="connsiteX26" fmla="*/ 9731721 w 11409527"/>
                <a:gd name="connsiteY26" fmla="*/ 2160059 h 2160059"/>
                <a:gd name="connsiteX27" fmla="*/ 9154525 w 11409527"/>
                <a:gd name="connsiteY27" fmla="*/ 2160059 h 2160059"/>
                <a:gd name="connsiteX28" fmla="*/ 8295439 w 11409527"/>
                <a:gd name="connsiteY28" fmla="*/ 2160059 h 2160059"/>
                <a:gd name="connsiteX29" fmla="*/ 7624280 w 11409527"/>
                <a:gd name="connsiteY29" fmla="*/ 2160059 h 2160059"/>
                <a:gd name="connsiteX30" fmla="*/ 6859157 w 11409527"/>
                <a:gd name="connsiteY30" fmla="*/ 2160059 h 2160059"/>
                <a:gd name="connsiteX31" fmla="*/ 6375922 w 11409527"/>
                <a:gd name="connsiteY31" fmla="*/ 2160059 h 2160059"/>
                <a:gd name="connsiteX32" fmla="*/ 5610800 w 11409527"/>
                <a:gd name="connsiteY32" fmla="*/ 2160059 h 2160059"/>
                <a:gd name="connsiteX33" fmla="*/ 5198440 w 11409527"/>
                <a:gd name="connsiteY33" fmla="*/ 2160059 h 2160059"/>
                <a:gd name="connsiteX34" fmla="*/ 4751716 w 11409527"/>
                <a:gd name="connsiteY34" fmla="*/ 2160059 h 2160059"/>
                <a:gd name="connsiteX35" fmla="*/ 4268480 w 11409527"/>
                <a:gd name="connsiteY35" fmla="*/ 2160059 h 2160059"/>
                <a:gd name="connsiteX36" fmla="*/ 3691284 w 11409527"/>
                <a:gd name="connsiteY36" fmla="*/ 2160059 h 2160059"/>
                <a:gd name="connsiteX37" fmla="*/ 3208049 w 11409527"/>
                <a:gd name="connsiteY37" fmla="*/ 2160059 h 2160059"/>
                <a:gd name="connsiteX38" fmla="*/ 2536888 w 11409527"/>
                <a:gd name="connsiteY38" fmla="*/ 2160059 h 2160059"/>
                <a:gd name="connsiteX39" fmla="*/ 1677804 w 11409527"/>
                <a:gd name="connsiteY39" fmla="*/ 2160059 h 2160059"/>
                <a:gd name="connsiteX40" fmla="*/ 1006644 w 11409527"/>
                <a:gd name="connsiteY40" fmla="*/ 2160059 h 2160059"/>
                <a:gd name="connsiteX41" fmla="*/ 0 w 11409527"/>
                <a:gd name="connsiteY41" fmla="*/ 1800040 h 2160059"/>
                <a:gd name="connsiteX42" fmla="*/ 0 w 11409527"/>
                <a:gd name="connsiteY42" fmla="*/ 1574437 h 2160059"/>
                <a:gd name="connsiteX43" fmla="*/ 0 w 11409527"/>
                <a:gd name="connsiteY43" fmla="*/ 1348832 h 2160059"/>
                <a:gd name="connsiteX44" fmla="*/ 0 w 11409527"/>
                <a:gd name="connsiteY44" fmla="*/ 1123229 h 2160059"/>
                <a:gd name="connsiteX45" fmla="*/ 0 w 11409527"/>
                <a:gd name="connsiteY45" fmla="*/ 897624 h 2160059"/>
                <a:gd name="connsiteX46" fmla="*/ 0 w 11409527"/>
                <a:gd name="connsiteY46" fmla="*/ 686421 h 2160059"/>
                <a:gd name="connsiteX47" fmla="*/ 0 w 11409527"/>
                <a:gd name="connsiteY47" fmla="*/ 360016 h 2160059"/>
                <a:gd name="connsiteX0" fmla="*/ 0 w 11409527"/>
                <a:gd name="connsiteY0" fmla="*/ 360016 h 2160059"/>
                <a:gd name="connsiteX1" fmla="*/ 1006644 w 11409527"/>
                <a:gd name="connsiteY1" fmla="*/ 0 h 2160059"/>
                <a:gd name="connsiteX2" fmla="*/ 1489879 w 11409527"/>
                <a:gd name="connsiteY2" fmla="*/ 0 h 2160059"/>
                <a:gd name="connsiteX3" fmla="*/ 1973113 w 11409527"/>
                <a:gd name="connsiteY3" fmla="*/ 0 h 2160059"/>
                <a:gd name="connsiteX4" fmla="*/ 2738236 w 11409527"/>
                <a:gd name="connsiteY4" fmla="*/ 0 h 2160059"/>
                <a:gd name="connsiteX5" fmla="*/ 3597321 w 11409527"/>
                <a:gd name="connsiteY5" fmla="*/ 0 h 2160059"/>
                <a:gd name="connsiteX6" fmla="*/ 4268480 w 11409527"/>
                <a:gd name="connsiteY6" fmla="*/ 0 h 2160059"/>
                <a:gd name="connsiteX7" fmla="*/ 4845677 w 11409527"/>
                <a:gd name="connsiteY7" fmla="*/ 0 h 2160059"/>
                <a:gd name="connsiteX8" fmla="*/ 5234951 w 11409527"/>
                <a:gd name="connsiteY8" fmla="*/ 0 h 2160059"/>
                <a:gd name="connsiteX9" fmla="*/ 5906110 w 11409527"/>
                <a:gd name="connsiteY9" fmla="*/ 0 h 2160059"/>
                <a:gd name="connsiteX10" fmla="*/ 6577270 w 11409527"/>
                <a:gd name="connsiteY10" fmla="*/ 0 h 2160059"/>
                <a:gd name="connsiteX11" fmla="*/ 7060506 w 11409527"/>
                <a:gd name="connsiteY11" fmla="*/ 0 h 2160059"/>
                <a:gd name="connsiteX12" fmla="*/ 7449778 w 11409527"/>
                <a:gd name="connsiteY12" fmla="*/ 0 h 2160059"/>
                <a:gd name="connsiteX13" fmla="*/ 7839051 w 11409527"/>
                <a:gd name="connsiteY13" fmla="*/ 0 h 2160059"/>
                <a:gd name="connsiteX14" fmla="*/ 8698134 w 11409527"/>
                <a:gd name="connsiteY14" fmla="*/ 0 h 2160059"/>
                <a:gd name="connsiteX15" fmla="*/ 9275332 w 11409527"/>
                <a:gd name="connsiteY15" fmla="*/ 0 h 2160059"/>
                <a:gd name="connsiteX16" fmla="*/ 9758567 w 11409527"/>
                <a:gd name="connsiteY16" fmla="*/ 0 h 2160059"/>
                <a:gd name="connsiteX17" fmla="*/ 10402881 w 11409527"/>
                <a:gd name="connsiteY17" fmla="*/ 0 h 2160059"/>
                <a:gd name="connsiteX18" fmla="*/ 11409526 w 11409527"/>
                <a:gd name="connsiteY18" fmla="*/ 360016 h 2160059"/>
                <a:gd name="connsiteX19" fmla="*/ 11409526 w 11409527"/>
                <a:gd name="connsiteY19" fmla="*/ 628820 h 2160059"/>
                <a:gd name="connsiteX20" fmla="*/ 11409526 w 11409527"/>
                <a:gd name="connsiteY20" fmla="*/ 897624 h 2160059"/>
                <a:gd name="connsiteX21" fmla="*/ 11409526 w 11409527"/>
                <a:gd name="connsiteY21" fmla="*/ 1108829 h 2160059"/>
                <a:gd name="connsiteX22" fmla="*/ 11409526 w 11409527"/>
                <a:gd name="connsiteY22" fmla="*/ 1363234 h 2160059"/>
                <a:gd name="connsiteX23" fmla="*/ 11409526 w 11409527"/>
                <a:gd name="connsiteY23" fmla="*/ 1560037 h 2160059"/>
                <a:gd name="connsiteX24" fmla="*/ 11409526 w 11409527"/>
                <a:gd name="connsiteY24" fmla="*/ 1800040 h 2160059"/>
                <a:gd name="connsiteX25" fmla="*/ 10402881 w 11409527"/>
                <a:gd name="connsiteY25" fmla="*/ 2160059 h 2160059"/>
                <a:gd name="connsiteX26" fmla="*/ 9825684 w 11409527"/>
                <a:gd name="connsiteY26" fmla="*/ 2160059 h 2160059"/>
                <a:gd name="connsiteX27" fmla="*/ 9466076 w 11409527"/>
                <a:gd name="connsiteY27" fmla="*/ 2160059 h 2160059"/>
                <a:gd name="connsiteX28" fmla="*/ 9060561 w 11409527"/>
                <a:gd name="connsiteY28" fmla="*/ 2160059 h 2160059"/>
                <a:gd name="connsiteX29" fmla="*/ 8483364 w 11409527"/>
                <a:gd name="connsiteY29" fmla="*/ 2160059 h 2160059"/>
                <a:gd name="connsiteX30" fmla="*/ 7624280 w 11409527"/>
                <a:gd name="connsiteY30" fmla="*/ 2160059 h 2160059"/>
                <a:gd name="connsiteX31" fmla="*/ 7235007 w 11409527"/>
                <a:gd name="connsiteY31" fmla="*/ 2160059 h 2160059"/>
                <a:gd name="connsiteX32" fmla="*/ 6751771 w 11409527"/>
                <a:gd name="connsiteY32" fmla="*/ 2160059 h 2160059"/>
                <a:gd name="connsiteX33" fmla="*/ 6080612 w 11409527"/>
                <a:gd name="connsiteY33" fmla="*/ 2160059 h 2160059"/>
                <a:gd name="connsiteX34" fmla="*/ 5503415 w 11409527"/>
                <a:gd name="connsiteY34" fmla="*/ 2160059 h 2160059"/>
                <a:gd name="connsiteX35" fmla="*/ 5020179 w 11409527"/>
                <a:gd name="connsiteY35" fmla="*/ 2160059 h 2160059"/>
                <a:gd name="connsiteX36" fmla="*/ 4161095 w 11409527"/>
                <a:gd name="connsiteY36" fmla="*/ 2160059 h 2160059"/>
                <a:gd name="connsiteX37" fmla="*/ 3771823 w 11409527"/>
                <a:gd name="connsiteY37" fmla="*/ 2160059 h 2160059"/>
                <a:gd name="connsiteX38" fmla="*/ 3288587 w 11409527"/>
                <a:gd name="connsiteY38" fmla="*/ 2160059 h 2160059"/>
                <a:gd name="connsiteX39" fmla="*/ 2899314 w 11409527"/>
                <a:gd name="connsiteY39" fmla="*/ 2160059 h 2160059"/>
                <a:gd name="connsiteX40" fmla="*/ 2501451 w 11409527"/>
                <a:gd name="connsiteY40" fmla="*/ 2160059 h 2160059"/>
                <a:gd name="connsiteX41" fmla="*/ 2134193 w 11409527"/>
                <a:gd name="connsiteY41" fmla="*/ 2160059 h 2160059"/>
                <a:gd name="connsiteX42" fmla="*/ 1604245 w 11409527"/>
                <a:gd name="connsiteY42" fmla="*/ 2160059 h 2160059"/>
                <a:gd name="connsiteX43" fmla="*/ 1006644 w 11409527"/>
                <a:gd name="connsiteY43" fmla="*/ 2160059 h 2160059"/>
                <a:gd name="connsiteX44" fmla="*/ 0 w 11409527"/>
                <a:gd name="connsiteY44" fmla="*/ 1800040 h 2160059"/>
                <a:gd name="connsiteX45" fmla="*/ 0 w 11409527"/>
                <a:gd name="connsiteY45" fmla="*/ 1560037 h 2160059"/>
                <a:gd name="connsiteX46" fmla="*/ 0 w 11409527"/>
                <a:gd name="connsiteY46" fmla="*/ 1334432 h 2160059"/>
                <a:gd name="connsiteX47" fmla="*/ 0 w 11409527"/>
                <a:gd name="connsiteY47" fmla="*/ 1094428 h 2160059"/>
                <a:gd name="connsiteX48" fmla="*/ 0 w 11409527"/>
                <a:gd name="connsiteY48" fmla="*/ 840024 h 2160059"/>
                <a:gd name="connsiteX49" fmla="*/ 0 w 11409527"/>
                <a:gd name="connsiteY49" fmla="*/ 628820 h 2160059"/>
                <a:gd name="connsiteX50" fmla="*/ 0 w 11409527"/>
                <a:gd name="connsiteY50" fmla="*/ 360016 h 2160059"/>
                <a:gd name="connsiteX0" fmla="*/ 0 w 11409527"/>
                <a:gd name="connsiteY0" fmla="*/ 360016 h 2160059"/>
                <a:gd name="connsiteX1" fmla="*/ 1006644 w 11409527"/>
                <a:gd name="connsiteY1" fmla="*/ 0 h 2160059"/>
                <a:gd name="connsiteX2" fmla="*/ 1583841 w 11409527"/>
                <a:gd name="connsiteY2" fmla="*/ 0 h 2160059"/>
                <a:gd name="connsiteX3" fmla="*/ 2255001 w 11409527"/>
                <a:gd name="connsiteY3" fmla="*/ 0 h 2160059"/>
                <a:gd name="connsiteX4" fmla="*/ 2644274 w 11409527"/>
                <a:gd name="connsiteY4" fmla="*/ 0 h 2160059"/>
                <a:gd name="connsiteX5" fmla="*/ 3315433 w 11409527"/>
                <a:gd name="connsiteY5" fmla="*/ 0 h 2160059"/>
                <a:gd name="connsiteX6" fmla="*/ 4174518 w 11409527"/>
                <a:gd name="connsiteY6" fmla="*/ 0 h 2160059"/>
                <a:gd name="connsiteX7" fmla="*/ 4845677 w 11409527"/>
                <a:gd name="connsiteY7" fmla="*/ 0 h 2160059"/>
                <a:gd name="connsiteX8" fmla="*/ 5243541 w 11409527"/>
                <a:gd name="connsiteY8" fmla="*/ 0 h 2160059"/>
                <a:gd name="connsiteX9" fmla="*/ 5610800 w 11409527"/>
                <a:gd name="connsiteY9" fmla="*/ 0 h 2160059"/>
                <a:gd name="connsiteX10" fmla="*/ 6187997 w 11409527"/>
                <a:gd name="connsiteY10" fmla="*/ 0 h 2160059"/>
                <a:gd name="connsiteX11" fmla="*/ 6953120 w 11409527"/>
                <a:gd name="connsiteY11" fmla="*/ 0 h 2160059"/>
                <a:gd name="connsiteX12" fmla="*/ 7342393 w 11409527"/>
                <a:gd name="connsiteY12" fmla="*/ 0 h 2160059"/>
                <a:gd name="connsiteX13" fmla="*/ 7731665 w 11409527"/>
                <a:gd name="connsiteY13" fmla="*/ 0 h 2160059"/>
                <a:gd name="connsiteX14" fmla="*/ 8496787 w 11409527"/>
                <a:gd name="connsiteY14" fmla="*/ 0 h 2160059"/>
                <a:gd name="connsiteX15" fmla="*/ 9167947 w 11409527"/>
                <a:gd name="connsiteY15" fmla="*/ 0 h 2160059"/>
                <a:gd name="connsiteX16" fmla="*/ 9557220 w 11409527"/>
                <a:gd name="connsiteY16" fmla="*/ 0 h 2160059"/>
                <a:gd name="connsiteX17" fmla="*/ 10402881 w 11409527"/>
                <a:gd name="connsiteY17" fmla="*/ 0 h 2160059"/>
                <a:gd name="connsiteX18" fmla="*/ 11409526 w 11409527"/>
                <a:gd name="connsiteY18" fmla="*/ 360016 h 2160059"/>
                <a:gd name="connsiteX19" fmla="*/ 11409526 w 11409527"/>
                <a:gd name="connsiteY19" fmla="*/ 556818 h 2160059"/>
                <a:gd name="connsiteX20" fmla="*/ 11409526 w 11409527"/>
                <a:gd name="connsiteY20" fmla="*/ 768023 h 2160059"/>
                <a:gd name="connsiteX21" fmla="*/ 11409526 w 11409527"/>
                <a:gd name="connsiteY21" fmla="*/ 1022428 h 2160059"/>
                <a:gd name="connsiteX22" fmla="*/ 11409526 w 11409527"/>
                <a:gd name="connsiteY22" fmla="*/ 1276832 h 2160059"/>
                <a:gd name="connsiteX23" fmla="*/ 11409526 w 11409527"/>
                <a:gd name="connsiteY23" fmla="*/ 1516836 h 2160059"/>
                <a:gd name="connsiteX24" fmla="*/ 11409526 w 11409527"/>
                <a:gd name="connsiteY24" fmla="*/ 1800040 h 2160059"/>
                <a:gd name="connsiteX25" fmla="*/ 10402881 w 11409527"/>
                <a:gd name="connsiteY25" fmla="*/ 2160059 h 2160059"/>
                <a:gd name="connsiteX26" fmla="*/ 9731721 w 11409527"/>
                <a:gd name="connsiteY26" fmla="*/ 2160059 h 2160059"/>
                <a:gd name="connsiteX27" fmla="*/ 9154525 w 11409527"/>
                <a:gd name="connsiteY27" fmla="*/ 2160059 h 2160059"/>
                <a:gd name="connsiteX28" fmla="*/ 8295439 w 11409527"/>
                <a:gd name="connsiteY28" fmla="*/ 2160059 h 2160059"/>
                <a:gd name="connsiteX29" fmla="*/ 7624280 w 11409527"/>
                <a:gd name="connsiteY29" fmla="*/ 2160059 h 2160059"/>
                <a:gd name="connsiteX30" fmla="*/ 6859157 w 11409527"/>
                <a:gd name="connsiteY30" fmla="*/ 2160059 h 2160059"/>
                <a:gd name="connsiteX31" fmla="*/ 6375922 w 11409527"/>
                <a:gd name="connsiteY31" fmla="*/ 2160059 h 2160059"/>
                <a:gd name="connsiteX32" fmla="*/ 5610800 w 11409527"/>
                <a:gd name="connsiteY32" fmla="*/ 2160059 h 2160059"/>
                <a:gd name="connsiteX33" fmla="*/ 4751716 w 11409527"/>
                <a:gd name="connsiteY33" fmla="*/ 2160059 h 2160059"/>
                <a:gd name="connsiteX34" fmla="*/ 4268480 w 11409527"/>
                <a:gd name="connsiteY34" fmla="*/ 2160059 h 2160059"/>
                <a:gd name="connsiteX35" fmla="*/ 3691284 w 11409527"/>
                <a:gd name="connsiteY35" fmla="*/ 2160059 h 2160059"/>
                <a:gd name="connsiteX36" fmla="*/ 3208049 w 11409527"/>
                <a:gd name="connsiteY36" fmla="*/ 2160059 h 2160059"/>
                <a:gd name="connsiteX37" fmla="*/ 2536888 w 11409527"/>
                <a:gd name="connsiteY37" fmla="*/ 2160059 h 2160059"/>
                <a:gd name="connsiteX38" fmla="*/ 1677804 w 11409527"/>
                <a:gd name="connsiteY38" fmla="*/ 2160059 h 2160059"/>
                <a:gd name="connsiteX39" fmla="*/ 1006644 w 11409527"/>
                <a:gd name="connsiteY39" fmla="*/ 2160059 h 2160059"/>
                <a:gd name="connsiteX40" fmla="*/ 0 w 11409527"/>
                <a:gd name="connsiteY40" fmla="*/ 1800040 h 2160059"/>
                <a:gd name="connsiteX41" fmla="*/ 0 w 11409527"/>
                <a:gd name="connsiteY41" fmla="*/ 1574437 h 2160059"/>
                <a:gd name="connsiteX42" fmla="*/ 0 w 11409527"/>
                <a:gd name="connsiteY42" fmla="*/ 1348832 h 2160059"/>
                <a:gd name="connsiteX43" fmla="*/ 0 w 11409527"/>
                <a:gd name="connsiteY43" fmla="*/ 1123229 h 2160059"/>
                <a:gd name="connsiteX44" fmla="*/ 0 w 11409527"/>
                <a:gd name="connsiteY44" fmla="*/ 897624 h 2160059"/>
                <a:gd name="connsiteX45" fmla="*/ 0 w 11409527"/>
                <a:gd name="connsiteY45" fmla="*/ 686421 h 2160059"/>
                <a:gd name="connsiteX46" fmla="*/ 0 w 11409527"/>
                <a:gd name="connsiteY46" fmla="*/ 360016 h 216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09527" h="2160059" fill="none" extrusionOk="0">
                  <a:moveTo>
                    <a:pt x="0" y="360016"/>
                  </a:moveTo>
                  <a:cubicBezTo>
                    <a:pt x="-26527" y="78605"/>
                    <a:pt x="352458" y="-173161"/>
                    <a:pt x="1006644" y="0"/>
                  </a:cubicBezTo>
                  <a:cubicBezTo>
                    <a:pt x="1217812" y="-43135"/>
                    <a:pt x="1375728" y="-51256"/>
                    <a:pt x="1583841" y="0"/>
                  </a:cubicBezTo>
                  <a:cubicBezTo>
                    <a:pt x="1824935" y="24178"/>
                    <a:pt x="2081368" y="-25617"/>
                    <a:pt x="2255001" y="0"/>
                  </a:cubicBezTo>
                  <a:cubicBezTo>
                    <a:pt x="2341023" y="-1337"/>
                    <a:pt x="2497419" y="-15197"/>
                    <a:pt x="2644274" y="0"/>
                  </a:cubicBezTo>
                  <a:cubicBezTo>
                    <a:pt x="2903878" y="-42642"/>
                    <a:pt x="3013788" y="-27201"/>
                    <a:pt x="3315433" y="0"/>
                  </a:cubicBezTo>
                  <a:cubicBezTo>
                    <a:pt x="3475386" y="-13955"/>
                    <a:pt x="3702406" y="-51248"/>
                    <a:pt x="4174518" y="0"/>
                  </a:cubicBezTo>
                  <a:cubicBezTo>
                    <a:pt x="4588755" y="-11330"/>
                    <a:pt x="4602960" y="-4519"/>
                    <a:pt x="4845677" y="0"/>
                  </a:cubicBezTo>
                  <a:cubicBezTo>
                    <a:pt x="4941322" y="-28671"/>
                    <a:pt x="5150787" y="16462"/>
                    <a:pt x="5235890" y="0"/>
                  </a:cubicBezTo>
                  <a:cubicBezTo>
                    <a:pt x="5313411" y="-8757"/>
                    <a:pt x="5454333" y="2844"/>
                    <a:pt x="5610800" y="0"/>
                  </a:cubicBezTo>
                  <a:cubicBezTo>
                    <a:pt x="5862774" y="-2455"/>
                    <a:pt x="5931597" y="3573"/>
                    <a:pt x="6187997" y="0"/>
                  </a:cubicBezTo>
                  <a:cubicBezTo>
                    <a:pt x="6493219" y="-57362"/>
                    <a:pt x="6816861" y="29218"/>
                    <a:pt x="6953120" y="0"/>
                  </a:cubicBezTo>
                  <a:cubicBezTo>
                    <a:pt x="7112252" y="-13179"/>
                    <a:pt x="7169972" y="8761"/>
                    <a:pt x="7342393" y="0"/>
                  </a:cubicBezTo>
                  <a:cubicBezTo>
                    <a:pt x="7509486" y="457"/>
                    <a:pt x="7589897" y="16644"/>
                    <a:pt x="7731665" y="0"/>
                  </a:cubicBezTo>
                  <a:cubicBezTo>
                    <a:pt x="7827207" y="24308"/>
                    <a:pt x="8304705" y="16794"/>
                    <a:pt x="8496787" y="0"/>
                  </a:cubicBezTo>
                  <a:cubicBezTo>
                    <a:pt x="8666609" y="-26596"/>
                    <a:pt x="8977282" y="49477"/>
                    <a:pt x="9167947" y="0"/>
                  </a:cubicBezTo>
                  <a:cubicBezTo>
                    <a:pt x="9299932" y="-24197"/>
                    <a:pt x="9469951" y="20479"/>
                    <a:pt x="9557220" y="0"/>
                  </a:cubicBezTo>
                  <a:cubicBezTo>
                    <a:pt x="9624013" y="43344"/>
                    <a:pt x="10160966" y="25029"/>
                    <a:pt x="10402881" y="0"/>
                  </a:cubicBezTo>
                  <a:cubicBezTo>
                    <a:pt x="11049977" y="-19906"/>
                    <a:pt x="11426581" y="196096"/>
                    <a:pt x="11409526" y="360016"/>
                  </a:cubicBezTo>
                  <a:cubicBezTo>
                    <a:pt x="11415893" y="405414"/>
                    <a:pt x="11381047" y="472564"/>
                    <a:pt x="11409526" y="556818"/>
                  </a:cubicBezTo>
                  <a:cubicBezTo>
                    <a:pt x="11436785" y="638558"/>
                    <a:pt x="11396415" y="693696"/>
                    <a:pt x="11409526" y="768023"/>
                  </a:cubicBezTo>
                  <a:cubicBezTo>
                    <a:pt x="11421958" y="825929"/>
                    <a:pt x="11435075" y="913522"/>
                    <a:pt x="11409526" y="1022428"/>
                  </a:cubicBezTo>
                  <a:cubicBezTo>
                    <a:pt x="11399568" y="1125254"/>
                    <a:pt x="11381473" y="1172294"/>
                    <a:pt x="11409526" y="1276832"/>
                  </a:cubicBezTo>
                  <a:cubicBezTo>
                    <a:pt x="11451917" y="1381301"/>
                    <a:pt x="11403212" y="1423347"/>
                    <a:pt x="11409526" y="1516836"/>
                  </a:cubicBezTo>
                  <a:cubicBezTo>
                    <a:pt x="11403948" y="1606782"/>
                    <a:pt x="11404599" y="1707648"/>
                    <a:pt x="11409526" y="1800040"/>
                  </a:cubicBezTo>
                  <a:cubicBezTo>
                    <a:pt x="11343373" y="1956625"/>
                    <a:pt x="11010703" y="2140788"/>
                    <a:pt x="10402881" y="2160059"/>
                  </a:cubicBezTo>
                  <a:cubicBezTo>
                    <a:pt x="10245678" y="2196334"/>
                    <a:pt x="9944475" y="2110305"/>
                    <a:pt x="9731721" y="2160059"/>
                  </a:cubicBezTo>
                  <a:cubicBezTo>
                    <a:pt x="9448831" y="2190255"/>
                    <a:pt x="9386736" y="2151261"/>
                    <a:pt x="9154525" y="2160059"/>
                  </a:cubicBezTo>
                  <a:cubicBezTo>
                    <a:pt x="8892790" y="2151816"/>
                    <a:pt x="8547465" y="2208652"/>
                    <a:pt x="8295439" y="2160059"/>
                  </a:cubicBezTo>
                  <a:cubicBezTo>
                    <a:pt x="8021652" y="2137560"/>
                    <a:pt x="7822733" y="2203984"/>
                    <a:pt x="7624280" y="2160059"/>
                  </a:cubicBezTo>
                  <a:cubicBezTo>
                    <a:pt x="7396796" y="2145246"/>
                    <a:pt x="7108233" y="2206639"/>
                    <a:pt x="6859157" y="2160059"/>
                  </a:cubicBezTo>
                  <a:cubicBezTo>
                    <a:pt x="6563743" y="2164010"/>
                    <a:pt x="6511757" y="2171821"/>
                    <a:pt x="6375922" y="2160059"/>
                  </a:cubicBezTo>
                  <a:cubicBezTo>
                    <a:pt x="6254299" y="2140433"/>
                    <a:pt x="5803841" y="2085170"/>
                    <a:pt x="5610800" y="2160059"/>
                  </a:cubicBezTo>
                  <a:cubicBezTo>
                    <a:pt x="5525126" y="2145347"/>
                    <a:pt x="5343395" y="2148887"/>
                    <a:pt x="5198440" y="2160059"/>
                  </a:cubicBezTo>
                  <a:cubicBezTo>
                    <a:pt x="5053485" y="2171231"/>
                    <a:pt x="4885949" y="2152744"/>
                    <a:pt x="4751716" y="2160059"/>
                  </a:cubicBezTo>
                  <a:cubicBezTo>
                    <a:pt x="4620323" y="2162761"/>
                    <a:pt x="4422372" y="2179104"/>
                    <a:pt x="4268480" y="2160059"/>
                  </a:cubicBezTo>
                  <a:cubicBezTo>
                    <a:pt x="4107382" y="2136612"/>
                    <a:pt x="3838750" y="2111101"/>
                    <a:pt x="3691284" y="2160059"/>
                  </a:cubicBezTo>
                  <a:cubicBezTo>
                    <a:pt x="3558791" y="2160647"/>
                    <a:pt x="3349551" y="2180114"/>
                    <a:pt x="3208049" y="2160059"/>
                  </a:cubicBezTo>
                  <a:cubicBezTo>
                    <a:pt x="2996351" y="2082479"/>
                    <a:pt x="2746811" y="2169751"/>
                    <a:pt x="2536888" y="2160059"/>
                  </a:cubicBezTo>
                  <a:cubicBezTo>
                    <a:pt x="2386192" y="2087166"/>
                    <a:pt x="1929779" y="2253749"/>
                    <a:pt x="1677804" y="2160059"/>
                  </a:cubicBezTo>
                  <a:cubicBezTo>
                    <a:pt x="1375255" y="2183460"/>
                    <a:pt x="1173870" y="2171349"/>
                    <a:pt x="1006644" y="2160059"/>
                  </a:cubicBezTo>
                  <a:cubicBezTo>
                    <a:pt x="529147" y="2150189"/>
                    <a:pt x="-16449" y="1980023"/>
                    <a:pt x="0" y="1800040"/>
                  </a:cubicBezTo>
                  <a:cubicBezTo>
                    <a:pt x="4458" y="1733917"/>
                    <a:pt x="-14335" y="1678671"/>
                    <a:pt x="0" y="1574437"/>
                  </a:cubicBezTo>
                  <a:cubicBezTo>
                    <a:pt x="13817" y="1468518"/>
                    <a:pt x="1597" y="1384314"/>
                    <a:pt x="0" y="1348832"/>
                  </a:cubicBezTo>
                  <a:cubicBezTo>
                    <a:pt x="-2684" y="1303267"/>
                    <a:pt x="-20923" y="1228157"/>
                    <a:pt x="0" y="1123229"/>
                  </a:cubicBezTo>
                  <a:cubicBezTo>
                    <a:pt x="12996" y="1052340"/>
                    <a:pt x="36279" y="955179"/>
                    <a:pt x="0" y="897624"/>
                  </a:cubicBezTo>
                  <a:cubicBezTo>
                    <a:pt x="-50391" y="812498"/>
                    <a:pt x="24675" y="775176"/>
                    <a:pt x="0" y="686421"/>
                  </a:cubicBezTo>
                  <a:cubicBezTo>
                    <a:pt x="-3793" y="590411"/>
                    <a:pt x="-23133" y="462645"/>
                    <a:pt x="0" y="360016"/>
                  </a:cubicBezTo>
                  <a:close/>
                </a:path>
                <a:path w="11409527" h="2160059" stroke="0" extrusionOk="0">
                  <a:moveTo>
                    <a:pt x="0" y="360016"/>
                  </a:moveTo>
                  <a:cubicBezTo>
                    <a:pt x="49297" y="133088"/>
                    <a:pt x="423034" y="-121652"/>
                    <a:pt x="1006644" y="0"/>
                  </a:cubicBezTo>
                  <a:cubicBezTo>
                    <a:pt x="1239394" y="5978"/>
                    <a:pt x="1340186" y="-47488"/>
                    <a:pt x="1489879" y="0"/>
                  </a:cubicBezTo>
                  <a:cubicBezTo>
                    <a:pt x="1639180" y="30035"/>
                    <a:pt x="1886389" y="13368"/>
                    <a:pt x="1973113" y="0"/>
                  </a:cubicBezTo>
                  <a:cubicBezTo>
                    <a:pt x="2102577" y="32901"/>
                    <a:pt x="2499931" y="-9161"/>
                    <a:pt x="2738236" y="0"/>
                  </a:cubicBezTo>
                  <a:cubicBezTo>
                    <a:pt x="2953119" y="7932"/>
                    <a:pt x="3444008" y="50864"/>
                    <a:pt x="3597321" y="0"/>
                  </a:cubicBezTo>
                  <a:cubicBezTo>
                    <a:pt x="3819412" y="3511"/>
                    <a:pt x="4109892" y="26577"/>
                    <a:pt x="4268480" y="0"/>
                  </a:cubicBezTo>
                  <a:cubicBezTo>
                    <a:pt x="4466230" y="-21591"/>
                    <a:pt x="4710379" y="14050"/>
                    <a:pt x="4845677" y="0"/>
                  </a:cubicBezTo>
                  <a:cubicBezTo>
                    <a:pt x="4999005" y="-4455"/>
                    <a:pt x="5042659" y="4425"/>
                    <a:pt x="5234951" y="0"/>
                  </a:cubicBezTo>
                  <a:cubicBezTo>
                    <a:pt x="5442068" y="-32456"/>
                    <a:pt x="5761890" y="15726"/>
                    <a:pt x="5906110" y="0"/>
                  </a:cubicBezTo>
                  <a:cubicBezTo>
                    <a:pt x="6072071" y="51188"/>
                    <a:pt x="6309325" y="-51656"/>
                    <a:pt x="6577270" y="0"/>
                  </a:cubicBezTo>
                  <a:cubicBezTo>
                    <a:pt x="6788825" y="-3112"/>
                    <a:pt x="6956267" y="-10692"/>
                    <a:pt x="7060506" y="0"/>
                  </a:cubicBezTo>
                  <a:cubicBezTo>
                    <a:pt x="7188906" y="47025"/>
                    <a:pt x="7296806" y="24633"/>
                    <a:pt x="7449778" y="0"/>
                  </a:cubicBezTo>
                  <a:cubicBezTo>
                    <a:pt x="7625081" y="12031"/>
                    <a:pt x="7688220" y="-15730"/>
                    <a:pt x="7839051" y="0"/>
                  </a:cubicBezTo>
                  <a:cubicBezTo>
                    <a:pt x="8052599" y="141353"/>
                    <a:pt x="8442916" y="26346"/>
                    <a:pt x="8698134" y="0"/>
                  </a:cubicBezTo>
                  <a:cubicBezTo>
                    <a:pt x="8897702" y="4804"/>
                    <a:pt x="9071269" y="-69003"/>
                    <a:pt x="9275332" y="0"/>
                  </a:cubicBezTo>
                  <a:cubicBezTo>
                    <a:pt x="9468501" y="18297"/>
                    <a:pt x="9648876" y="17204"/>
                    <a:pt x="9758567" y="0"/>
                  </a:cubicBezTo>
                  <a:cubicBezTo>
                    <a:pt x="9827423" y="-20109"/>
                    <a:pt x="10174897" y="10257"/>
                    <a:pt x="10402881" y="0"/>
                  </a:cubicBezTo>
                  <a:cubicBezTo>
                    <a:pt x="11009259" y="68172"/>
                    <a:pt x="11327066" y="214532"/>
                    <a:pt x="11409526" y="360016"/>
                  </a:cubicBezTo>
                  <a:cubicBezTo>
                    <a:pt x="11417064" y="432792"/>
                    <a:pt x="11433849" y="580119"/>
                    <a:pt x="11409526" y="628820"/>
                  </a:cubicBezTo>
                  <a:cubicBezTo>
                    <a:pt x="11376781" y="695384"/>
                    <a:pt x="11392240" y="791945"/>
                    <a:pt x="11409526" y="897624"/>
                  </a:cubicBezTo>
                  <a:cubicBezTo>
                    <a:pt x="11430517" y="1013422"/>
                    <a:pt x="11408678" y="1027012"/>
                    <a:pt x="11409526" y="1108829"/>
                  </a:cubicBezTo>
                  <a:cubicBezTo>
                    <a:pt x="11419362" y="1180894"/>
                    <a:pt x="11430269" y="1267226"/>
                    <a:pt x="11409526" y="1363234"/>
                  </a:cubicBezTo>
                  <a:cubicBezTo>
                    <a:pt x="11394334" y="1461486"/>
                    <a:pt x="11419243" y="1507056"/>
                    <a:pt x="11409526" y="1560037"/>
                  </a:cubicBezTo>
                  <a:cubicBezTo>
                    <a:pt x="11410235" y="1635987"/>
                    <a:pt x="11420822" y="1704575"/>
                    <a:pt x="11409526" y="1800040"/>
                  </a:cubicBezTo>
                  <a:cubicBezTo>
                    <a:pt x="11505417" y="2037627"/>
                    <a:pt x="10959872" y="2208706"/>
                    <a:pt x="10402881" y="2160059"/>
                  </a:cubicBezTo>
                  <a:cubicBezTo>
                    <a:pt x="10259305" y="2197422"/>
                    <a:pt x="10023241" y="2129911"/>
                    <a:pt x="9825684" y="2160059"/>
                  </a:cubicBezTo>
                  <a:cubicBezTo>
                    <a:pt x="9712829" y="2172226"/>
                    <a:pt x="9616378" y="2176439"/>
                    <a:pt x="9466076" y="2160059"/>
                  </a:cubicBezTo>
                  <a:cubicBezTo>
                    <a:pt x="9311754" y="2131940"/>
                    <a:pt x="9204799" y="2151917"/>
                    <a:pt x="9060561" y="2160059"/>
                  </a:cubicBezTo>
                  <a:cubicBezTo>
                    <a:pt x="8831736" y="2166330"/>
                    <a:pt x="8623432" y="2160234"/>
                    <a:pt x="8483364" y="2160059"/>
                  </a:cubicBezTo>
                  <a:cubicBezTo>
                    <a:pt x="8362282" y="2085425"/>
                    <a:pt x="7963900" y="2179164"/>
                    <a:pt x="7624280" y="2160059"/>
                  </a:cubicBezTo>
                  <a:cubicBezTo>
                    <a:pt x="7479007" y="2168336"/>
                    <a:pt x="7325456" y="2113595"/>
                    <a:pt x="7235007" y="2160059"/>
                  </a:cubicBezTo>
                  <a:cubicBezTo>
                    <a:pt x="7021483" y="2157961"/>
                    <a:pt x="6912544" y="2189217"/>
                    <a:pt x="6751771" y="2160059"/>
                  </a:cubicBezTo>
                  <a:cubicBezTo>
                    <a:pt x="6473814" y="2149568"/>
                    <a:pt x="6309515" y="2171560"/>
                    <a:pt x="6080612" y="2160059"/>
                  </a:cubicBezTo>
                  <a:cubicBezTo>
                    <a:pt x="5852324" y="2135044"/>
                    <a:pt x="5672356" y="2215257"/>
                    <a:pt x="5503415" y="2160059"/>
                  </a:cubicBezTo>
                  <a:cubicBezTo>
                    <a:pt x="5402281" y="2176015"/>
                    <a:pt x="5140607" y="2150509"/>
                    <a:pt x="5020179" y="2160059"/>
                  </a:cubicBezTo>
                  <a:cubicBezTo>
                    <a:pt x="4840803" y="2211407"/>
                    <a:pt x="4541339" y="2181229"/>
                    <a:pt x="4161095" y="2160059"/>
                  </a:cubicBezTo>
                  <a:cubicBezTo>
                    <a:pt x="3862487" y="2146645"/>
                    <a:pt x="3906708" y="2151355"/>
                    <a:pt x="3771823" y="2160059"/>
                  </a:cubicBezTo>
                  <a:cubicBezTo>
                    <a:pt x="3629513" y="2158165"/>
                    <a:pt x="3520090" y="2141380"/>
                    <a:pt x="3288587" y="2160059"/>
                  </a:cubicBezTo>
                  <a:cubicBezTo>
                    <a:pt x="3057848" y="2166082"/>
                    <a:pt x="3070685" y="2160801"/>
                    <a:pt x="2899314" y="2160059"/>
                  </a:cubicBezTo>
                  <a:cubicBezTo>
                    <a:pt x="2743429" y="2124229"/>
                    <a:pt x="2638656" y="2198157"/>
                    <a:pt x="2501451" y="2160059"/>
                  </a:cubicBezTo>
                  <a:cubicBezTo>
                    <a:pt x="2346056" y="2136638"/>
                    <a:pt x="2307880" y="2172826"/>
                    <a:pt x="2134193" y="2160059"/>
                  </a:cubicBezTo>
                  <a:cubicBezTo>
                    <a:pt x="1890537" y="2182890"/>
                    <a:pt x="1701931" y="2201735"/>
                    <a:pt x="1604245" y="2160059"/>
                  </a:cubicBezTo>
                  <a:cubicBezTo>
                    <a:pt x="1444860" y="2112177"/>
                    <a:pt x="1237718" y="2170453"/>
                    <a:pt x="1006644" y="2160059"/>
                  </a:cubicBezTo>
                  <a:cubicBezTo>
                    <a:pt x="379525" y="2169850"/>
                    <a:pt x="-12762" y="2033658"/>
                    <a:pt x="0" y="1800040"/>
                  </a:cubicBezTo>
                  <a:cubicBezTo>
                    <a:pt x="-26337" y="1744390"/>
                    <a:pt x="7949" y="1628691"/>
                    <a:pt x="0" y="1560037"/>
                  </a:cubicBezTo>
                  <a:cubicBezTo>
                    <a:pt x="-964" y="1506964"/>
                    <a:pt x="31187" y="1381083"/>
                    <a:pt x="0" y="1334432"/>
                  </a:cubicBezTo>
                  <a:cubicBezTo>
                    <a:pt x="-20309" y="1278401"/>
                    <a:pt x="9970" y="1206839"/>
                    <a:pt x="0" y="1094428"/>
                  </a:cubicBezTo>
                  <a:cubicBezTo>
                    <a:pt x="-13711" y="1002420"/>
                    <a:pt x="16021" y="949254"/>
                    <a:pt x="0" y="840024"/>
                  </a:cubicBezTo>
                  <a:cubicBezTo>
                    <a:pt x="-16068" y="729638"/>
                    <a:pt x="3251" y="671554"/>
                    <a:pt x="0" y="628820"/>
                  </a:cubicBezTo>
                  <a:cubicBezTo>
                    <a:pt x="6937" y="572885"/>
                    <a:pt x="-29161" y="465302"/>
                    <a:pt x="0" y="360016"/>
                  </a:cubicBezTo>
                  <a:close/>
                </a:path>
                <a:path w="11409527" h="2160059" fill="none" stroke="0" extrusionOk="0">
                  <a:moveTo>
                    <a:pt x="0" y="360016"/>
                  </a:moveTo>
                  <a:cubicBezTo>
                    <a:pt x="93412" y="256066"/>
                    <a:pt x="429004" y="24251"/>
                    <a:pt x="1006644" y="0"/>
                  </a:cubicBezTo>
                  <a:cubicBezTo>
                    <a:pt x="1183585" y="27318"/>
                    <a:pt x="1344280" y="-13348"/>
                    <a:pt x="1583841" y="0"/>
                  </a:cubicBezTo>
                  <a:cubicBezTo>
                    <a:pt x="1791878" y="14189"/>
                    <a:pt x="2087177" y="-27803"/>
                    <a:pt x="2255001" y="0"/>
                  </a:cubicBezTo>
                  <a:cubicBezTo>
                    <a:pt x="2432049" y="9549"/>
                    <a:pt x="2466210" y="7183"/>
                    <a:pt x="2644274" y="0"/>
                  </a:cubicBezTo>
                  <a:cubicBezTo>
                    <a:pt x="2952362" y="-2893"/>
                    <a:pt x="3136497" y="-59738"/>
                    <a:pt x="3315433" y="0"/>
                  </a:cubicBezTo>
                  <a:cubicBezTo>
                    <a:pt x="3483597" y="41330"/>
                    <a:pt x="3782390" y="79008"/>
                    <a:pt x="4174518" y="0"/>
                  </a:cubicBezTo>
                  <a:cubicBezTo>
                    <a:pt x="4594036" y="-16124"/>
                    <a:pt x="4603510" y="-6369"/>
                    <a:pt x="4845677" y="0"/>
                  </a:cubicBezTo>
                  <a:cubicBezTo>
                    <a:pt x="4980221" y="-38004"/>
                    <a:pt x="5117631" y="-673"/>
                    <a:pt x="5243541" y="0"/>
                  </a:cubicBezTo>
                  <a:cubicBezTo>
                    <a:pt x="5356821" y="5809"/>
                    <a:pt x="5450333" y="-26475"/>
                    <a:pt x="5610800" y="0"/>
                  </a:cubicBezTo>
                  <a:cubicBezTo>
                    <a:pt x="5856391" y="14310"/>
                    <a:pt x="5946304" y="-4388"/>
                    <a:pt x="6187997" y="0"/>
                  </a:cubicBezTo>
                  <a:cubicBezTo>
                    <a:pt x="6482589" y="41693"/>
                    <a:pt x="6773110" y="12943"/>
                    <a:pt x="6953120" y="0"/>
                  </a:cubicBezTo>
                  <a:cubicBezTo>
                    <a:pt x="7113507" y="-3908"/>
                    <a:pt x="7166964" y="-1897"/>
                    <a:pt x="7342393" y="0"/>
                  </a:cubicBezTo>
                  <a:cubicBezTo>
                    <a:pt x="7530920" y="1298"/>
                    <a:pt x="7628789" y="18892"/>
                    <a:pt x="7731665" y="0"/>
                  </a:cubicBezTo>
                  <a:cubicBezTo>
                    <a:pt x="7863543" y="4758"/>
                    <a:pt x="8371806" y="-48891"/>
                    <a:pt x="8496787" y="0"/>
                  </a:cubicBezTo>
                  <a:cubicBezTo>
                    <a:pt x="8673517" y="7246"/>
                    <a:pt x="9040656" y="12803"/>
                    <a:pt x="9167947" y="0"/>
                  </a:cubicBezTo>
                  <a:cubicBezTo>
                    <a:pt x="9310058" y="288"/>
                    <a:pt x="9421627" y="-12984"/>
                    <a:pt x="9557220" y="0"/>
                  </a:cubicBezTo>
                  <a:cubicBezTo>
                    <a:pt x="9663951" y="-10297"/>
                    <a:pt x="10183975" y="55828"/>
                    <a:pt x="10402881" y="0"/>
                  </a:cubicBezTo>
                  <a:cubicBezTo>
                    <a:pt x="10950682" y="-2438"/>
                    <a:pt x="11462422" y="197361"/>
                    <a:pt x="11409526" y="360016"/>
                  </a:cubicBezTo>
                  <a:cubicBezTo>
                    <a:pt x="11415936" y="416649"/>
                    <a:pt x="11387437" y="462942"/>
                    <a:pt x="11409526" y="556818"/>
                  </a:cubicBezTo>
                  <a:cubicBezTo>
                    <a:pt x="11425511" y="649676"/>
                    <a:pt x="11408848" y="694860"/>
                    <a:pt x="11409526" y="768023"/>
                  </a:cubicBezTo>
                  <a:cubicBezTo>
                    <a:pt x="11424257" y="821245"/>
                    <a:pt x="11435678" y="923625"/>
                    <a:pt x="11409526" y="1022428"/>
                  </a:cubicBezTo>
                  <a:cubicBezTo>
                    <a:pt x="11387313" y="1119732"/>
                    <a:pt x="11377585" y="1159011"/>
                    <a:pt x="11409526" y="1276832"/>
                  </a:cubicBezTo>
                  <a:cubicBezTo>
                    <a:pt x="11431053" y="1390137"/>
                    <a:pt x="11416875" y="1434235"/>
                    <a:pt x="11409526" y="1516836"/>
                  </a:cubicBezTo>
                  <a:cubicBezTo>
                    <a:pt x="11421046" y="1617429"/>
                    <a:pt x="11405943" y="1708011"/>
                    <a:pt x="11409526" y="1800040"/>
                  </a:cubicBezTo>
                  <a:cubicBezTo>
                    <a:pt x="11448132" y="1878133"/>
                    <a:pt x="11006168" y="2265022"/>
                    <a:pt x="10402881" y="2160059"/>
                  </a:cubicBezTo>
                  <a:cubicBezTo>
                    <a:pt x="10175887" y="2205182"/>
                    <a:pt x="9894061" y="2235422"/>
                    <a:pt x="9731721" y="2160059"/>
                  </a:cubicBezTo>
                  <a:cubicBezTo>
                    <a:pt x="9441699" y="2200743"/>
                    <a:pt x="9370889" y="2143810"/>
                    <a:pt x="9154525" y="2160059"/>
                  </a:cubicBezTo>
                  <a:cubicBezTo>
                    <a:pt x="8938887" y="2073790"/>
                    <a:pt x="8519789" y="2166871"/>
                    <a:pt x="8295439" y="2160059"/>
                  </a:cubicBezTo>
                  <a:cubicBezTo>
                    <a:pt x="8038799" y="2129157"/>
                    <a:pt x="7772979" y="2096066"/>
                    <a:pt x="7624280" y="2160059"/>
                  </a:cubicBezTo>
                  <a:cubicBezTo>
                    <a:pt x="7532500" y="2189536"/>
                    <a:pt x="7154482" y="2066784"/>
                    <a:pt x="6859157" y="2160059"/>
                  </a:cubicBezTo>
                  <a:cubicBezTo>
                    <a:pt x="6693143" y="2163348"/>
                    <a:pt x="6481853" y="2148185"/>
                    <a:pt x="6375922" y="2160059"/>
                  </a:cubicBezTo>
                  <a:cubicBezTo>
                    <a:pt x="6151805" y="2141725"/>
                    <a:pt x="5810971" y="2105671"/>
                    <a:pt x="5610800" y="2160059"/>
                  </a:cubicBezTo>
                  <a:cubicBezTo>
                    <a:pt x="5499270" y="2142326"/>
                    <a:pt x="5054806" y="2106769"/>
                    <a:pt x="4751716" y="2160059"/>
                  </a:cubicBezTo>
                  <a:cubicBezTo>
                    <a:pt x="4402238" y="2176388"/>
                    <a:pt x="4464230" y="2186008"/>
                    <a:pt x="4268480" y="2160059"/>
                  </a:cubicBezTo>
                  <a:cubicBezTo>
                    <a:pt x="4071957" y="2168011"/>
                    <a:pt x="3776140" y="2154525"/>
                    <a:pt x="3691284" y="2160059"/>
                  </a:cubicBezTo>
                  <a:cubicBezTo>
                    <a:pt x="3528289" y="2159752"/>
                    <a:pt x="3421681" y="2163775"/>
                    <a:pt x="3208049" y="2160059"/>
                  </a:cubicBezTo>
                  <a:cubicBezTo>
                    <a:pt x="3011711" y="2199544"/>
                    <a:pt x="2743873" y="2196708"/>
                    <a:pt x="2536888" y="2160059"/>
                  </a:cubicBezTo>
                  <a:cubicBezTo>
                    <a:pt x="2367257" y="2031269"/>
                    <a:pt x="1998697" y="2245180"/>
                    <a:pt x="1677804" y="2160059"/>
                  </a:cubicBezTo>
                  <a:cubicBezTo>
                    <a:pt x="1380005" y="2160308"/>
                    <a:pt x="1332159" y="2159530"/>
                    <a:pt x="1006644" y="2160059"/>
                  </a:cubicBezTo>
                  <a:cubicBezTo>
                    <a:pt x="514908" y="2162980"/>
                    <a:pt x="-23359" y="1943905"/>
                    <a:pt x="0" y="1800040"/>
                  </a:cubicBezTo>
                  <a:cubicBezTo>
                    <a:pt x="11391" y="1736979"/>
                    <a:pt x="-9900" y="1668557"/>
                    <a:pt x="0" y="1574437"/>
                  </a:cubicBezTo>
                  <a:cubicBezTo>
                    <a:pt x="4871" y="1468213"/>
                    <a:pt x="-3015" y="1383728"/>
                    <a:pt x="0" y="1348832"/>
                  </a:cubicBezTo>
                  <a:cubicBezTo>
                    <a:pt x="10265" y="1276345"/>
                    <a:pt x="-16757" y="1227974"/>
                    <a:pt x="0" y="1123229"/>
                  </a:cubicBezTo>
                  <a:cubicBezTo>
                    <a:pt x="7691" y="1036757"/>
                    <a:pt x="27859" y="950269"/>
                    <a:pt x="0" y="897624"/>
                  </a:cubicBezTo>
                  <a:cubicBezTo>
                    <a:pt x="-31005" y="829022"/>
                    <a:pt x="46549" y="783906"/>
                    <a:pt x="0" y="686421"/>
                  </a:cubicBezTo>
                  <a:cubicBezTo>
                    <a:pt x="3614" y="626671"/>
                    <a:pt x="-46194" y="465395"/>
                    <a:pt x="0" y="360016"/>
                  </a:cubicBezTo>
                  <a:close/>
                </a:path>
                <a:path w="11409527" h="2160059" fill="none" stroke="0" extrusionOk="0">
                  <a:moveTo>
                    <a:pt x="0" y="360016"/>
                  </a:moveTo>
                  <a:cubicBezTo>
                    <a:pt x="94615" y="189675"/>
                    <a:pt x="345484" y="-202396"/>
                    <a:pt x="1006644" y="0"/>
                  </a:cubicBezTo>
                  <a:cubicBezTo>
                    <a:pt x="1190669" y="-52392"/>
                    <a:pt x="1355255" y="-24131"/>
                    <a:pt x="1583841" y="0"/>
                  </a:cubicBezTo>
                  <a:cubicBezTo>
                    <a:pt x="1792693" y="6506"/>
                    <a:pt x="2095935" y="-14366"/>
                    <a:pt x="2255001" y="0"/>
                  </a:cubicBezTo>
                  <a:cubicBezTo>
                    <a:pt x="2438377" y="-18530"/>
                    <a:pt x="2522339" y="-8673"/>
                    <a:pt x="2644274" y="0"/>
                  </a:cubicBezTo>
                  <a:cubicBezTo>
                    <a:pt x="2877849" y="-33952"/>
                    <a:pt x="2992466" y="3999"/>
                    <a:pt x="3315433" y="0"/>
                  </a:cubicBezTo>
                  <a:cubicBezTo>
                    <a:pt x="3470757" y="32144"/>
                    <a:pt x="3745378" y="4557"/>
                    <a:pt x="4174518" y="0"/>
                  </a:cubicBezTo>
                  <a:cubicBezTo>
                    <a:pt x="4591879" y="-14138"/>
                    <a:pt x="4601430" y="-6004"/>
                    <a:pt x="4845677" y="0"/>
                  </a:cubicBezTo>
                  <a:cubicBezTo>
                    <a:pt x="4961723" y="-23246"/>
                    <a:pt x="5158916" y="20093"/>
                    <a:pt x="5235890" y="0"/>
                  </a:cubicBezTo>
                  <a:cubicBezTo>
                    <a:pt x="5318864" y="-1846"/>
                    <a:pt x="5462839" y="643"/>
                    <a:pt x="5610800" y="0"/>
                  </a:cubicBezTo>
                  <a:cubicBezTo>
                    <a:pt x="5850892" y="9035"/>
                    <a:pt x="5943025" y="507"/>
                    <a:pt x="6187997" y="0"/>
                  </a:cubicBezTo>
                  <a:cubicBezTo>
                    <a:pt x="6473537" y="-28518"/>
                    <a:pt x="6788666" y="12020"/>
                    <a:pt x="6953120" y="0"/>
                  </a:cubicBezTo>
                  <a:cubicBezTo>
                    <a:pt x="7117099" y="-12033"/>
                    <a:pt x="7175903" y="6025"/>
                    <a:pt x="7342393" y="0"/>
                  </a:cubicBezTo>
                  <a:cubicBezTo>
                    <a:pt x="7533992" y="-5490"/>
                    <a:pt x="7628357" y="16370"/>
                    <a:pt x="7731665" y="0"/>
                  </a:cubicBezTo>
                  <a:cubicBezTo>
                    <a:pt x="7877034" y="27019"/>
                    <a:pt x="8327346" y="5188"/>
                    <a:pt x="8496787" y="0"/>
                  </a:cubicBezTo>
                  <a:cubicBezTo>
                    <a:pt x="8659384" y="2711"/>
                    <a:pt x="9028057" y="40144"/>
                    <a:pt x="9167947" y="0"/>
                  </a:cubicBezTo>
                  <a:cubicBezTo>
                    <a:pt x="9298253" y="-33674"/>
                    <a:pt x="9444518" y="19528"/>
                    <a:pt x="9557220" y="0"/>
                  </a:cubicBezTo>
                  <a:cubicBezTo>
                    <a:pt x="9614080" y="4127"/>
                    <a:pt x="10184451" y="37452"/>
                    <a:pt x="10402881" y="0"/>
                  </a:cubicBezTo>
                  <a:cubicBezTo>
                    <a:pt x="11056585" y="-32394"/>
                    <a:pt x="11445875" y="186456"/>
                    <a:pt x="11409526" y="360016"/>
                  </a:cubicBezTo>
                  <a:cubicBezTo>
                    <a:pt x="11425554" y="424547"/>
                    <a:pt x="11381183" y="481407"/>
                    <a:pt x="11409526" y="556818"/>
                  </a:cubicBezTo>
                  <a:cubicBezTo>
                    <a:pt x="11430589" y="630508"/>
                    <a:pt x="11403502" y="697870"/>
                    <a:pt x="11409526" y="768023"/>
                  </a:cubicBezTo>
                  <a:cubicBezTo>
                    <a:pt x="11421939" y="834560"/>
                    <a:pt x="11425313" y="919001"/>
                    <a:pt x="11409526" y="1022428"/>
                  </a:cubicBezTo>
                  <a:cubicBezTo>
                    <a:pt x="11393501" y="1117913"/>
                    <a:pt x="11383697" y="1171203"/>
                    <a:pt x="11409526" y="1276832"/>
                  </a:cubicBezTo>
                  <a:cubicBezTo>
                    <a:pt x="11439253" y="1394665"/>
                    <a:pt x="11408751" y="1417539"/>
                    <a:pt x="11409526" y="1516836"/>
                  </a:cubicBezTo>
                  <a:cubicBezTo>
                    <a:pt x="11393738" y="1609038"/>
                    <a:pt x="11385183" y="1730284"/>
                    <a:pt x="11409526" y="1800040"/>
                  </a:cubicBezTo>
                  <a:cubicBezTo>
                    <a:pt x="11283788" y="1923602"/>
                    <a:pt x="11086292" y="2154924"/>
                    <a:pt x="10402881" y="2160059"/>
                  </a:cubicBezTo>
                  <a:cubicBezTo>
                    <a:pt x="10238083" y="2234131"/>
                    <a:pt x="9950593" y="2149830"/>
                    <a:pt x="9731721" y="2160059"/>
                  </a:cubicBezTo>
                  <a:cubicBezTo>
                    <a:pt x="9459849" y="2190526"/>
                    <a:pt x="9398629" y="2146514"/>
                    <a:pt x="9154525" y="2160059"/>
                  </a:cubicBezTo>
                  <a:cubicBezTo>
                    <a:pt x="8958009" y="2198178"/>
                    <a:pt x="8622780" y="2228076"/>
                    <a:pt x="8295439" y="2160059"/>
                  </a:cubicBezTo>
                  <a:cubicBezTo>
                    <a:pt x="7988777" y="2138696"/>
                    <a:pt x="7821484" y="2173334"/>
                    <a:pt x="7624280" y="2160059"/>
                  </a:cubicBezTo>
                  <a:cubicBezTo>
                    <a:pt x="7405898" y="2232600"/>
                    <a:pt x="7117468" y="2159159"/>
                    <a:pt x="6859157" y="2160059"/>
                  </a:cubicBezTo>
                  <a:cubicBezTo>
                    <a:pt x="6558000" y="2172349"/>
                    <a:pt x="6507466" y="2173932"/>
                    <a:pt x="6375922" y="2160059"/>
                  </a:cubicBezTo>
                  <a:cubicBezTo>
                    <a:pt x="6229165" y="2145868"/>
                    <a:pt x="5830648" y="2108132"/>
                    <a:pt x="5610800" y="2160059"/>
                  </a:cubicBezTo>
                  <a:cubicBezTo>
                    <a:pt x="5437762" y="2165884"/>
                    <a:pt x="5337924" y="2179775"/>
                    <a:pt x="5207031" y="2160059"/>
                  </a:cubicBezTo>
                  <a:cubicBezTo>
                    <a:pt x="5076138" y="2140343"/>
                    <a:pt x="4858706" y="2162934"/>
                    <a:pt x="4751716" y="2160059"/>
                  </a:cubicBezTo>
                  <a:cubicBezTo>
                    <a:pt x="4525440" y="2150527"/>
                    <a:pt x="4467018" y="2175505"/>
                    <a:pt x="4268480" y="2160059"/>
                  </a:cubicBezTo>
                  <a:cubicBezTo>
                    <a:pt x="4072830" y="2157103"/>
                    <a:pt x="3831250" y="2130661"/>
                    <a:pt x="3691284" y="2160059"/>
                  </a:cubicBezTo>
                  <a:cubicBezTo>
                    <a:pt x="3558969" y="2113791"/>
                    <a:pt x="3352832" y="2199253"/>
                    <a:pt x="3208049" y="2160059"/>
                  </a:cubicBezTo>
                  <a:cubicBezTo>
                    <a:pt x="3043394" y="2084677"/>
                    <a:pt x="2701612" y="2153875"/>
                    <a:pt x="2536888" y="2160059"/>
                  </a:cubicBezTo>
                  <a:cubicBezTo>
                    <a:pt x="2407084" y="2135397"/>
                    <a:pt x="1935176" y="2196267"/>
                    <a:pt x="1677804" y="2160059"/>
                  </a:cubicBezTo>
                  <a:cubicBezTo>
                    <a:pt x="1504284" y="2188926"/>
                    <a:pt x="1264866" y="2147864"/>
                    <a:pt x="1006644" y="2160059"/>
                  </a:cubicBezTo>
                  <a:cubicBezTo>
                    <a:pt x="568654" y="2145188"/>
                    <a:pt x="-4157" y="1949403"/>
                    <a:pt x="0" y="1800040"/>
                  </a:cubicBezTo>
                  <a:cubicBezTo>
                    <a:pt x="-7087" y="1729257"/>
                    <a:pt x="-950" y="1669726"/>
                    <a:pt x="0" y="1574437"/>
                  </a:cubicBezTo>
                  <a:cubicBezTo>
                    <a:pt x="6793" y="1465451"/>
                    <a:pt x="-558" y="1393214"/>
                    <a:pt x="0" y="1348832"/>
                  </a:cubicBezTo>
                  <a:cubicBezTo>
                    <a:pt x="23742" y="1294445"/>
                    <a:pt x="-27155" y="1217185"/>
                    <a:pt x="0" y="1123229"/>
                  </a:cubicBezTo>
                  <a:cubicBezTo>
                    <a:pt x="39368" y="1040376"/>
                    <a:pt x="37258" y="953061"/>
                    <a:pt x="0" y="897624"/>
                  </a:cubicBezTo>
                  <a:cubicBezTo>
                    <a:pt x="-38762" y="833741"/>
                    <a:pt x="26831" y="797953"/>
                    <a:pt x="0" y="686421"/>
                  </a:cubicBezTo>
                  <a:cubicBezTo>
                    <a:pt x="-31148" y="592239"/>
                    <a:pt x="-34405" y="467150"/>
                    <a:pt x="0" y="360016"/>
                  </a:cubicBezTo>
                  <a:close/>
                </a:path>
              </a:pathLst>
            </a:custGeom>
            <a:ln w="38100">
              <a:solidFill>
                <a:srgbClr val="FF66CC"/>
              </a:solidFill>
              <a:prstDash val="dash"/>
              <a:extLst>
                <a:ext uri="{C807C97D-BFC1-408E-A445-0C87EB9F89A2}">
                  <ask:lineSketchStyleProps xmlns:ask="http://schemas.microsoft.com/office/drawing/2018/sketchyshapes" sd="224309558">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74071" h="1289009" fill="none" extrusionOk="0">
                          <a:moveTo>
                            <a:pt x="0" y="214839"/>
                          </a:moveTo>
                          <a:cubicBezTo>
                            <a:pt x="-10249" y="90705"/>
                            <a:pt x="369797" y="-66014"/>
                            <a:pt x="1029985" y="0"/>
                          </a:cubicBezTo>
                          <a:cubicBezTo>
                            <a:pt x="1218455" y="-36533"/>
                            <a:pt x="1392578" y="-36562"/>
                            <a:pt x="1620565" y="0"/>
                          </a:cubicBezTo>
                          <a:cubicBezTo>
                            <a:pt x="1865211" y="20008"/>
                            <a:pt x="2133832" y="499"/>
                            <a:pt x="2307286" y="0"/>
                          </a:cubicBezTo>
                          <a:cubicBezTo>
                            <a:pt x="2485394" y="-778"/>
                            <a:pt x="2527453" y="111"/>
                            <a:pt x="2705585" y="0"/>
                          </a:cubicBezTo>
                          <a:cubicBezTo>
                            <a:pt x="2959018" y="-23374"/>
                            <a:pt x="3080587" y="-9317"/>
                            <a:pt x="3392306" y="0"/>
                          </a:cubicBezTo>
                          <a:cubicBezTo>
                            <a:pt x="3579742" y="-9759"/>
                            <a:pt x="3848750" y="-17200"/>
                            <a:pt x="4271310" y="0"/>
                          </a:cubicBezTo>
                          <a:cubicBezTo>
                            <a:pt x="4698352" y="-8026"/>
                            <a:pt x="4709233" y="-1511"/>
                            <a:pt x="4958031" y="0"/>
                          </a:cubicBezTo>
                          <a:cubicBezTo>
                            <a:pt x="5059967" y="-11464"/>
                            <a:pt x="5273688" y="8920"/>
                            <a:pt x="5357291" y="0"/>
                          </a:cubicBezTo>
                          <a:cubicBezTo>
                            <a:pt x="5440894" y="-8920"/>
                            <a:pt x="5566199" y="3720"/>
                            <a:pt x="5740894" y="0"/>
                          </a:cubicBezTo>
                          <a:cubicBezTo>
                            <a:pt x="5993787" y="3408"/>
                            <a:pt x="6068005" y="1025"/>
                            <a:pt x="6331474" y="0"/>
                          </a:cubicBezTo>
                          <a:cubicBezTo>
                            <a:pt x="6617972" y="-23999"/>
                            <a:pt x="6949972" y="6037"/>
                            <a:pt x="7114337" y="0"/>
                          </a:cubicBezTo>
                          <a:cubicBezTo>
                            <a:pt x="7285364" y="-5583"/>
                            <a:pt x="7339129" y="4715"/>
                            <a:pt x="7512636" y="0"/>
                          </a:cubicBezTo>
                          <a:cubicBezTo>
                            <a:pt x="7684725" y="-4227"/>
                            <a:pt x="7783436" y="4086"/>
                            <a:pt x="7910934" y="0"/>
                          </a:cubicBezTo>
                          <a:cubicBezTo>
                            <a:pt x="8032196" y="22610"/>
                            <a:pt x="8509634" y="5545"/>
                            <a:pt x="8693796" y="0"/>
                          </a:cubicBezTo>
                          <a:cubicBezTo>
                            <a:pt x="8865995" y="-7485"/>
                            <a:pt x="9206980" y="15354"/>
                            <a:pt x="9380518" y="0"/>
                          </a:cubicBezTo>
                          <a:cubicBezTo>
                            <a:pt x="9534676" y="-21152"/>
                            <a:pt x="9685135" y="12046"/>
                            <a:pt x="9778816" y="0"/>
                          </a:cubicBezTo>
                          <a:cubicBezTo>
                            <a:pt x="9819097" y="26540"/>
                            <a:pt x="10411802" y="-6234"/>
                            <a:pt x="10644085" y="0"/>
                          </a:cubicBezTo>
                          <a:cubicBezTo>
                            <a:pt x="11271695" y="-10566"/>
                            <a:pt x="11699109" y="107176"/>
                            <a:pt x="11674070" y="214839"/>
                          </a:cubicBezTo>
                          <a:cubicBezTo>
                            <a:pt x="11689973" y="250625"/>
                            <a:pt x="11649044" y="289235"/>
                            <a:pt x="11674070" y="332280"/>
                          </a:cubicBezTo>
                          <a:cubicBezTo>
                            <a:pt x="11690041" y="376541"/>
                            <a:pt x="11668048" y="417515"/>
                            <a:pt x="11674070" y="458316"/>
                          </a:cubicBezTo>
                          <a:cubicBezTo>
                            <a:pt x="11684915" y="500253"/>
                            <a:pt x="11684101" y="543662"/>
                            <a:pt x="11674070" y="610131"/>
                          </a:cubicBezTo>
                          <a:cubicBezTo>
                            <a:pt x="11659048" y="667837"/>
                            <a:pt x="11647544" y="701413"/>
                            <a:pt x="11674070" y="761946"/>
                          </a:cubicBezTo>
                          <a:cubicBezTo>
                            <a:pt x="11711775" y="830087"/>
                            <a:pt x="11669558" y="843533"/>
                            <a:pt x="11674070" y="905168"/>
                          </a:cubicBezTo>
                          <a:cubicBezTo>
                            <a:pt x="11677326" y="958918"/>
                            <a:pt x="11664467" y="1026291"/>
                            <a:pt x="11674070" y="1074169"/>
                          </a:cubicBezTo>
                          <a:cubicBezTo>
                            <a:pt x="11604171" y="1176945"/>
                            <a:pt x="11280912" y="1274328"/>
                            <a:pt x="10644085" y="1289009"/>
                          </a:cubicBezTo>
                          <a:cubicBezTo>
                            <a:pt x="10504846" y="1315208"/>
                            <a:pt x="10185904" y="1269635"/>
                            <a:pt x="9957364" y="1289009"/>
                          </a:cubicBezTo>
                          <a:cubicBezTo>
                            <a:pt x="9681865" y="1303996"/>
                            <a:pt x="9613056" y="1275347"/>
                            <a:pt x="9366784" y="1289009"/>
                          </a:cubicBezTo>
                          <a:cubicBezTo>
                            <a:pt x="9161606" y="1289439"/>
                            <a:pt x="8759700" y="1313966"/>
                            <a:pt x="8487780" y="1289009"/>
                          </a:cubicBezTo>
                          <a:cubicBezTo>
                            <a:pt x="8209608" y="1270424"/>
                            <a:pt x="8004561" y="1300924"/>
                            <a:pt x="7801059" y="1289009"/>
                          </a:cubicBezTo>
                          <a:cubicBezTo>
                            <a:pt x="7583545" y="1302100"/>
                            <a:pt x="7289693" y="1297480"/>
                            <a:pt x="7018196" y="1289009"/>
                          </a:cubicBezTo>
                          <a:cubicBezTo>
                            <a:pt x="6712641" y="1296786"/>
                            <a:pt x="6657595" y="1295997"/>
                            <a:pt x="6523756" y="1289009"/>
                          </a:cubicBezTo>
                          <a:cubicBezTo>
                            <a:pt x="6382751" y="1274791"/>
                            <a:pt x="5951082" y="1269471"/>
                            <a:pt x="5740894" y="1289009"/>
                          </a:cubicBezTo>
                          <a:cubicBezTo>
                            <a:pt x="5539528" y="1289610"/>
                            <a:pt x="5234804" y="1288467"/>
                            <a:pt x="4861891" y="1289009"/>
                          </a:cubicBezTo>
                          <a:cubicBezTo>
                            <a:pt x="4498790" y="1286586"/>
                            <a:pt x="4568416" y="1287709"/>
                            <a:pt x="4367451" y="1289009"/>
                          </a:cubicBezTo>
                          <a:cubicBezTo>
                            <a:pt x="4178452" y="1279511"/>
                            <a:pt x="3932657" y="1269082"/>
                            <a:pt x="3776871" y="1289009"/>
                          </a:cubicBezTo>
                          <a:cubicBezTo>
                            <a:pt x="3639537" y="1274182"/>
                            <a:pt x="3446687" y="1303897"/>
                            <a:pt x="3282432" y="1289009"/>
                          </a:cubicBezTo>
                          <a:cubicBezTo>
                            <a:pt x="3071952" y="1249110"/>
                            <a:pt x="2777863" y="1296627"/>
                            <a:pt x="2595709" y="1289009"/>
                          </a:cubicBezTo>
                          <a:cubicBezTo>
                            <a:pt x="2446744" y="1270090"/>
                            <a:pt x="1987848" y="1340663"/>
                            <a:pt x="1716706" y="1289009"/>
                          </a:cubicBezTo>
                          <a:cubicBezTo>
                            <a:pt x="1411306" y="1290162"/>
                            <a:pt x="1361744" y="1288577"/>
                            <a:pt x="1029985" y="1289009"/>
                          </a:cubicBezTo>
                          <a:cubicBezTo>
                            <a:pt x="553364" y="1289724"/>
                            <a:pt x="-21143" y="1186329"/>
                            <a:pt x="0" y="1074169"/>
                          </a:cubicBezTo>
                          <a:cubicBezTo>
                            <a:pt x="-2297" y="1032861"/>
                            <a:pt x="-10881" y="1000526"/>
                            <a:pt x="0" y="939541"/>
                          </a:cubicBezTo>
                          <a:cubicBezTo>
                            <a:pt x="7443" y="876209"/>
                            <a:pt x="-1647" y="829861"/>
                            <a:pt x="0" y="804912"/>
                          </a:cubicBezTo>
                          <a:cubicBezTo>
                            <a:pt x="10049" y="780744"/>
                            <a:pt x="-31383" y="726736"/>
                            <a:pt x="0" y="670284"/>
                          </a:cubicBezTo>
                          <a:cubicBezTo>
                            <a:pt x="23748" y="620170"/>
                            <a:pt x="35093" y="569748"/>
                            <a:pt x="0" y="535655"/>
                          </a:cubicBezTo>
                          <a:cubicBezTo>
                            <a:pt x="-41545" y="490656"/>
                            <a:pt x="30890" y="473022"/>
                            <a:pt x="0" y="409620"/>
                          </a:cubicBezTo>
                          <a:cubicBezTo>
                            <a:pt x="-27087" y="354914"/>
                            <a:pt x="-22994" y="283006"/>
                            <a:pt x="0" y="214839"/>
                          </a:cubicBezTo>
                          <a:close/>
                        </a:path>
                        <a:path w="11674071" h="1289009" stroke="0" extrusionOk="0">
                          <a:moveTo>
                            <a:pt x="0" y="214839"/>
                          </a:moveTo>
                          <a:cubicBezTo>
                            <a:pt x="-24856" y="60213"/>
                            <a:pt x="428844" y="-79883"/>
                            <a:pt x="1029985" y="0"/>
                          </a:cubicBezTo>
                          <a:cubicBezTo>
                            <a:pt x="1264940" y="2165"/>
                            <a:pt x="1383664" y="-21022"/>
                            <a:pt x="1524424" y="0"/>
                          </a:cubicBezTo>
                          <a:cubicBezTo>
                            <a:pt x="1687163" y="6973"/>
                            <a:pt x="1915680" y="3250"/>
                            <a:pt x="2018863" y="0"/>
                          </a:cubicBezTo>
                          <a:cubicBezTo>
                            <a:pt x="2144733" y="18095"/>
                            <a:pt x="2551628" y="-6434"/>
                            <a:pt x="2801726" y="0"/>
                          </a:cubicBezTo>
                          <a:cubicBezTo>
                            <a:pt x="3032439" y="4267"/>
                            <a:pt x="3510699" y="29325"/>
                            <a:pt x="3680730" y="0"/>
                          </a:cubicBezTo>
                          <a:cubicBezTo>
                            <a:pt x="3914222" y="3533"/>
                            <a:pt x="4220040" y="12492"/>
                            <a:pt x="4367451" y="0"/>
                          </a:cubicBezTo>
                          <a:cubicBezTo>
                            <a:pt x="4535518" y="-997"/>
                            <a:pt x="4812789" y="131"/>
                            <a:pt x="4958031" y="0"/>
                          </a:cubicBezTo>
                          <a:cubicBezTo>
                            <a:pt x="5118645" y="-811"/>
                            <a:pt x="5168777" y="3097"/>
                            <a:pt x="5356330" y="0"/>
                          </a:cubicBezTo>
                          <a:cubicBezTo>
                            <a:pt x="5578214" y="-33481"/>
                            <a:pt x="5895976" y="488"/>
                            <a:pt x="6043051" y="0"/>
                          </a:cubicBezTo>
                          <a:cubicBezTo>
                            <a:pt x="6239042" y="9720"/>
                            <a:pt x="6418715" y="-28816"/>
                            <a:pt x="6729773" y="0"/>
                          </a:cubicBezTo>
                          <a:cubicBezTo>
                            <a:pt x="6935949" y="623"/>
                            <a:pt x="7111063" y="-19101"/>
                            <a:pt x="7224213" y="0"/>
                          </a:cubicBezTo>
                          <a:cubicBezTo>
                            <a:pt x="7359565" y="24527"/>
                            <a:pt x="7450212" y="12068"/>
                            <a:pt x="7622511" y="0"/>
                          </a:cubicBezTo>
                          <a:cubicBezTo>
                            <a:pt x="7779610" y="6955"/>
                            <a:pt x="7866396" y="-14448"/>
                            <a:pt x="8020810" y="0"/>
                          </a:cubicBezTo>
                          <a:cubicBezTo>
                            <a:pt x="8191821" y="54447"/>
                            <a:pt x="8616345" y="10573"/>
                            <a:pt x="8899812" y="0"/>
                          </a:cubicBezTo>
                          <a:cubicBezTo>
                            <a:pt x="9102385" y="10035"/>
                            <a:pt x="9318677" y="-29523"/>
                            <a:pt x="9490393" y="0"/>
                          </a:cubicBezTo>
                          <a:cubicBezTo>
                            <a:pt x="9685031" y="10231"/>
                            <a:pt x="9877018" y="-1959"/>
                            <a:pt x="9984832" y="0"/>
                          </a:cubicBezTo>
                          <a:cubicBezTo>
                            <a:pt x="10071199" y="-14441"/>
                            <a:pt x="10404786" y="6663"/>
                            <a:pt x="10644085" y="0"/>
                          </a:cubicBezTo>
                          <a:cubicBezTo>
                            <a:pt x="11273663" y="34159"/>
                            <a:pt x="11580984" y="101771"/>
                            <a:pt x="11674070" y="214839"/>
                          </a:cubicBezTo>
                          <a:cubicBezTo>
                            <a:pt x="11676501" y="259589"/>
                            <a:pt x="11703662" y="345293"/>
                            <a:pt x="11674070" y="375247"/>
                          </a:cubicBezTo>
                          <a:cubicBezTo>
                            <a:pt x="11637184" y="416343"/>
                            <a:pt x="11660631" y="461775"/>
                            <a:pt x="11674070" y="535655"/>
                          </a:cubicBezTo>
                          <a:cubicBezTo>
                            <a:pt x="11695573" y="605795"/>
                            <a:pt x="11666522" y="613036"/>
                            <a:pt x="11674070" y="661691"/>
                          </a:cubicBezTo>
                          <a:cubicBezTo>
                            <a:pt x="11683939" y="710041"/>
                            <a:pt x="11698767" y="749197"/>
                            <a:pt x="11674070" y="813506"/>
                          </a:cubicBezTo>
                          <a:cubicBezTo>
                            <a:pt x="11655596" y="871245"/>
                            <a:pt x="11676069" y="894937"/>
                            <a:pt x="11674070" y="930948"/>
                          </a:cubicBezTo>
                          <a:cubicBezTo>
                            <a:pt x="11668807" y="974341"/>
                            <a:pt x="11669205" y="1018191"/>
                            <a:pt x="11674070" y="1074169"/>
                          </a:cubicBezTo>
                          <a:cubicBezTo>
                            <a:pt x="11798370" y="1202823"/>
                            <a:pt x="11227214" y="1326938"/>
                            <a:pt x="10644085" y="1289009"/>
                          </a:cubicBezTo>
                          <a:cubicBezTo>
                            <a:pt x="10508456" y="1311507"/>
                            <a:pt x="10244864" y="1269688"/>
                            <a:pt x="10053505" y="1289009"/>
                          </a:cubicBezTo>
                          <a:cubicBezTo>
                            <a:pt x="9921376" y="1290606"/>
                            <a:pt x="9842348" y="1302098"/>
                            <a:pt x="9685559" y="1289009"/>
                          </a:cubicBezTo>
                          <a:cubicBezTo>
                            <a:pt x="9528770" y="1275920"/>
                            <a:pt x="9423696" y="1285544"/>
                            <a:pt x="9270642" y="1289009"/>
                          </a:cubicBezTo>
                          <a:cubicBezTo>
                            <a:pt x="9040690" y="1287612"/>
                            <a:pt x="8805330" y="1294818"/>
                            <a:pt x="8680062" y="1289009"/>
                          </a:cubicBezTo>
                          <a:cubicBezTo>
                            <a:pt x="8573451" y="1252846"/>
                            <a:pt x="8087290" y="1304033"/>
                            <a:pt x="7801059" y="1289009"/>
                          </a:cubicBezTo>
                          <a:cubicBezTo>
                            <a:pt x="7646474" y="1293445"/>
                            <a:pt x="7489431" y="1270189"/>
                            <a:pt x="7402760" y="1289009"/>
                          </a:cubicBezTo>
                          <a:cubicBezTo>
                            <a:pt x="7203844" y="1279784"/>
                            <a:pt x="7078903" y="1297633"/>
                            <a:pt x="6908320" y="1289009"/>
                          </a:cubicBezTo>
                          <a:cubicBezTo>
                            <a:pt x="6634246" y="1280724"/>
                            <a:pt x="6449852" y="1312321"/>
                            <a:pt x="6221599" y="1289009"/>
                          </a:cubicBezTo>
                          <a:cubicBezTo>
                            <a:pt x="6003357" y="1260541"/>
                            <a:pt x="5821509" y="1318285"/>
                            <a:pt x="5631019" y="1289009"/>
                          </a:cubicBezTo>
                          <a:cubicBezTo>
                            <a:pt x="5417754" y="1287208"/>
                            <a:pt x="5250575" y="1288014"/>
                            <a:pt x="5136579" y="1289009"/>
                          </a:cubicBezTo>
                          <a:cubicBezTo>
                            <a:pt x="5008873" y="1297101"/>
                            <a:pt x="4611367" y="1268501"/>
                            <a:pt x="4257576" y="1289009"/>
                          </a:cubicBezTo>
                          <a:cubicBezTo>
                            <a:pt x="3952078" y="1283655"/>
                            <a:pt x="3989642" y="1284345"/>
                            <a:pt x="3859278" y="1289009"/>
                          </a:cubicBezTo>
                          <a:cubicBezTo>
                            <a:pt x="3711573" y="1301184"/>
                            <a:pt x="3605857" y="1293022"/>
                            <a:pt x="3364837" y="1289009"/>
                          </a:cubicBezTo>
                          <a:cubicBezTo>
                            <a:pt x="3129223" y="1292147"/>
                            <a:pt x="3139888" y="1289223"/>
                            <a:pt x="2966539" y="1289009"/>
                          </a:cubicBezTo>
                          <a:cubicBezTo>
                            <a:pt x="2808733" y="1269753"/>
                            <a:pt x="2721549" y="1303574"/>
                            <a:pt x="2559451" y="1289009"/>
                          </a:cubicBezTo>
                          <a:cubicBezTo>
                            <a:pt x="2397353" y="1274444"/>
                            <a:pt x="2361375" y="1299162"/>
                            <a:pt x="2183677" y="1289009"/>
                          </a:cubicBezTo>
                          <a:cubicBezTo>
                            <a:pt x="1927523" y="1300561"/>
                            <a:pt x="1760190" y="1310162"/>
                            <a:pt x="1641442" y="1289009"/>
                          </a:cubicBezTo>
                          <a:cubicBezTo>
                            <a:pt x="1522694" y="1267856"/>
                            <a:pt x="1302008" y="1274367"/>
                            <a:pt x="1029985" y="1289009"/>
                          </a:cubicBezTo>
                          <a:cubicBezTo>
                            <a:pt x="388280" y="1298405"/>
                            <a:pt x="-899" y="1228652"/>
                            <a:pt x="0" y="1074169"/>
                          </a:cubicBezTo>
                          <a:cubicBezTo>
                            <a:pt x="-17273" y="1032638"/>
                            <a:pt x="5623" y="973196"/>
                            <a:pt x="0" y="930948"/>
                          </a:cubicBezTo>
                          <a:cubicBezTo>
                            <a:pt x="370" y="896503"/>
                            <a:pt x="22911" y="827212"/>
                            <a:pt x="0" y="796319"/>
                          </a:cubicBezTo>
                          <a:cubicBezTo>
                            <a:pt x="-17649" y="772778"/>
                            <a:pt x="8475" y="712888"/>
                            <a:pt x="0" y="653097"/>
                          </a:cubicBezTo>
                          <a:cubicBezTo>
                            <a:pt x="-15577" y="593051"/>
                            <a:pt x="16606" y="571370"/>
                            <a:pt x="0" y="501282"/>
                          </a:cubicBezTo>
                          <a:cubicBezTo>
                            <a:pt x="-18936" y="432498"/>
                            <a:pt x="4105" y="404337"/>
                            <a:pt x="0" y="375247"/>
                          </a:cubicBezTo>
                          <a:cubicBezTo>
                            <a:pt x="14988" y="343247"/>
                            <a:pt x="-26336" y="286268"/>
                            <a:pt x="0" y="214839"/>
                          </a:cubicBezTo>
                          <a:close/>
                        </a:path>
                        <a:path w="11674071" h="1289009" fill="none" stroke="0" extrusionOk="0">
                          <a:moveTo>
                            <a:pt x="0" y="214839"/>
                          </a:moveTo>
                          <a:cubicBezTo>
                            <a:pt x="92425" y="137583"/>
                            <a:pt x="459223" y="-34684"/>
                            <a:pt x="1029985" y="0"/>
                          </a:cubicBezTo>
                          <a:cubicBezTo>
                            <a:pt x="1227545" y="11979"/>
                            <a:pt x="1394585" y="9481"/>
                            <a:pt x="1620565" y="0"/>
                          </a:cubicBezTo>
                          <a:cubicBezTo>
                            <a:pt x="1835922" y="-1468"/>
                            <a:pt x="2137651" y="-13616"/>
                            <a:pt x="2307286" y="0"/>
                          </a:cubicBezTo>
                          <a:cubicBezTo>
                            <a:pt x="2485902" y="6092"/>
                            <a:pt x="2525665" y="3985"/>
                            <a:pt x="2705585" y="0"/>
                          </a:cubicBezTo>
                          <a:cubicBezTo>
                            <a:pt x="2992051" y="-4999"/>
                            <a:pt x="3207715" y="-29955"/>
                            <a:pt x="3392306" y="0"/>
                          </a:cubicBezTo>
                          <a:cubicBezTo>
                            <a:pt x="3537786" y="39868"/>
                            <a:pt x="3829961" y="33410"/>
                            <a:pt x="4271310" y="0"/>
                          </a:cubicBezTo>
                          <a:cubicBezTo>
                            <a:pt x="4700471" y="-9909"/>
                            <a:pt x="4709276" y="-3950"/>
                            <a:pt x="4958031" y="0"/>
                          </a:cubicBezTo>
                          <a:cubicBezTo>
                            <a:pt x="5076689" y="-18807"/>
                            <a:pt x="5254567" y="983"/>
                            <a:pt x="5365120" y="0"/>
                          </a:cubicBezTo>
                          <a:cubicBezTo>
                            <a:pt x="5475673" y="-983"/>
                            <a:pt x="5573770" y="-10145"/>
                            <a:pt x="5740894" y="0"/>
                          </a:cubicBezTo>
                          <a:cubicBezTo>
                            <a:pt x="5981766" y="7998"/>
                            <a:pt x="6070029" y="2384"/>
                            <a:pt x="6331474" y="0"/>
                          </a:cubicBezTo>
                          <a:cubicBezTo>
                            <a:pt x="6620120" y="26255"/>
                            <a:pt x="6928700" y="12055"/>
                            <a:pt x="7114337" y="0"/>
                          </a:cubicBezTo>
                          <a:cubicBezTo>
                            <a:pt x="7275343" y="-7091"/>
                            <a:pt x="7336400" y="1090"/>
                            <a:pt x="7512636" y="0"/>
                          </a:cubicBezTo>
                          <a:cubicBezTo>
                            <a:pt x="7704434" y="-754"/>
                            <a:pt x="7801635" y="10376"/>
                            <a:pt x="7910934" y="0"/>
                          </a:cubicBezTo>
                          <a:cubicBezTo>
                            <a:pt x="8053889" y="-10595"/>
                            <a:pt x="8549639" y="-10824"/>
                            <a:pt x="8693796" y="0"/>
                          </a:cubicBezTo>
                          <a:cubicBezTo>
                            <a:pt x="8863338" y="24285"/>
                            <a:pt x="9231622" y="3592"/>
                            <a:pt x="9380518" y="0"/>
                          </a:cubicBezTo>
                          <a:cubicBezTo>
                            <a:pt x="9512464" y="-293"/>
                            <a:pt x="9695378" y="-1814"/>
                            <a:pt x="9778816" y="0"/>
                          </a:cubicBezTo>
                          <a:cubicBezTo>
                            <a:pt x="9862710" y="-3898"/>
                            <a:pt x="10393835" y="23914"/>
                            <a:pt x="10644085" y="0"/>
                          </a:cubicBezTo>
                          <a:cubicBezTo>
                            <a:pt x="11250162" y="-11603"/>
                            <a:pt x="11706051" y="98804"/>
                            <a:pt x="11674070" y="214839"/>
                          </a:cubicBezTo>
                          <a:cubicBezTo>
                            <a:pt x="11684543" y="252935"/>
                            <a:pt x="11651885" y="279080"/>
                            <a:pt x="11674070" y="332280"/>
                          </a:cubicBezTo>
                          <a:cubicBezTo>
                            <a:pt x="11697824" y="384177"/>
                            <a:pt x="11668610" y="416427"/>
                            <a:pt x="11674070" y="458316"/>
                          </a:cubicBezTo>
                          <a:cubicBezTo>
                            <a:pt x="11682176" y="490540"/>
                            <a:pt x="11692312" y="551746"/>
                            <a:pt x="11674070" y="610131"/>
                          </a:cubicBezTo>
                          <a:cubicBezTo>
                            <a:pt x="11655341" y="669182"/>
                            <a:pt x="11641544" y="698464"/>
                            <a:pt x="11674070" y="761946"/>
                          </a:cubicBezTo>
                          <a:cubicBezTo>
                            <a:pt x="11705202" y="824169"/>
                            <a:pt x="11675514" y="851196"/>
                            <a:pt x="11674070" y="905168"/>
                          </a:cubicBezTo>
                          <a:cubicBezTo>
                            <a:pt x="11672015" y="962610"/>
                            <a:pt x="11660983" y="1026711"/>
                            <a:pt x="11674070" y="1074169"/>
                          </a:cubicBezTo>
                          <a:cubicBezTo>
                            <a:pt x="11634396" y="1110681"/>
                            <a:pt x="11375476" y="1342729"/>
                            <a:pt x="10644085" y="1289009"/>
                          </a:cubicBezTo>
                          <a:cubicBezTo>
                            <a:pt x="10417187" y="1318013"/>
                            <a:pt x="10135386" y="1312561"/>
                            <a:pt x="9957364" y="1289009"/>
                          </a:cubicBezTo>
                          <a:cubicBezTo>
                            <a:pt x="9682380" y="1306311"/>
                            <a:pt x="9595475" y="1273985"/>
                            <a:pt x="9366784" y="1289009"/>
                          </a:cubicBezTo>
                          <a:cubicBezTo>
                            <a:pt x="9169036" y="1256584"/>
                            <a:pt x="8753648" y="1295343"/>
                            <a:pt x="8487780" y="1289009"/>
                          </a:cubicBezTo>
                          <a:cubicBezTo>
                            <a:pt x="8236723" y="1268232"/>
                            <a:pt x="7964002" y="1256958"/>
                            <a:pt x="7801059" y="1289009"/>
                          </a:cubicBezTo>
                          <a:cubicBezTo>
                            <a:pt x="7646979" y="1293013"/>
                            <a:pt x="7353724" y="1229509"/>
                            <a:pt x="7018196" y="1289009"/>
                          </a:cubicBezTo>
                          <a:cubicBezTo>
                            <a:pt x="6706251" y="1288688"/>
                            <a:pt x="6667890" y="1290670"/>
                            <a:pt x="6523756" y="1289009"/>
                          </a:cubicBezTo>
                          <a:cubicBezTo>
                            <a:pt x="6346397" y="1275328"/>
                            <a:pt x="5954513" y="1281484"/>
                            <a:pt x="5740894" y="1289009"/>
                          </a:cubicBezTo>
                          <a:cubicBezTo>
                            <a:pt x="5554004" y="1269670"/>
                            <a:pt x="5199229" y="1263844"/>
                            <a:pt x="4861891" y="1289009"/>
                          </a:cubicBezTo>
                          <a:cubicBezTo>
                            <a:pt x="4507997" y="1299968"/>
                            <a:pt x="4566111" y="1306727"/>
                            <a:pt x="4367451" y="1289009"/>
                          </a:cubicBezTo>
                          <a:cubicBezTo>
                            <a:pt x="4167428" y="1289021"/>
                            <a:pt x="3886511" y="1280393"/>
                            <a:pt x="3776871" y="1289009"/>
                          </a:cubicBezTo>
                          <a:cubicBezTo>
                            <a:pt x="3622149" y="1300622"/>
                            <a:pt x="3510850" y="1286076"/>
                            <a:pt x="3282432" y="1289009"/>
                          </a:cubicBezTo>
                          <a:cubicBezTo>
                            <a:pt x="3090230" y="1288037"/>
                            <a:pt x="2793373" y="1299869"/>
                            <a:pt x="2595709" y="1289009"/>
                          </a:cubicBezTo>
                          <a:cubicBezTo>
                            <a:pt x="2455781" y="1242993"/>
                            <a:pt x="2045930" y="1344811"/>
                            <a:pt x="1716706" y="1289009"/>
                          </a:cubicBezTo>
                          <a:cubicBezTo>
                            <a:pt x="1411138" y="1284852"/>
                            <a:pt x="1362148" y="1290162"/>
                            <a:pt x="1029985" y="1289009"/>
                          </a:cubicBezTo>
                          <a:cubicBezTo>
                            <a:pt x="520546" y="1291021"/>
                            <a:pt x="5726" y="1166641"/>
                            <a:pt x="0" y="1074169"/>
                          </a:cubicBezTo>
                          <a:cubicBezTo>
                            <a:pt x="2334" y="1031119"/>
                            <a:pt x="-6170" y="994411"/>
                            <a:pt x="0" y="939541"/>
                          </a:cubicBezTo>
                          <a:cubicBezTo>
                            <a:pt x="6089" y="876816"/>
                            <a:pt x="517" y="829872"/>
                            <a:pt x="0" y="804912"/>
                          </a:cubicBezTo>
                          <a:cubicBezTo>
                            <a:pt x="1451" y="768473"/>
                            <a:pt x="-17048" y="727949"/>
                            <a:pt x="0" y="670284"/>
                          </a:cubicBezTo>
                          <a:cubicBezTo>
                            <a:pt x="22315" y="617831"/>
                            <a:pt x="38014" y="575455"/>
                            <a:pt x="0" y="535655"/>
                          </a:cubicBezTo>
                          <a:cubicBezTo>
                            <a:pt x="-29331" y="494841"/>
                            <a:pt x="33123" y="462284"/>
                            <a:pt x="0" y="409620"/>
                          </a:cubicBezTo>
                          <a:cubicBezTo>
                            <a:pt x="-22342" y="369575"/>
                            <a:pt x="-43597" y="284804"/>
                            <a:pt x="0" y="21483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 name="TextBox 12">
              <a:extLst>
                <a:ext uri="{FF2B5EF4-FFF2-40B4-BE49-F238E27FC236}">
                  <a16:creationId xmlns:a16="http://schemas.microsoft.com/office/drawing/2014/main" id="{F277A9EC-3DD6-079C-48F4-BD63BCBF8AC6}"/>
                </a:ext>
              </a:extLst>
            </p:cNvPr>
            <p:cNvSpPr txBox="1"/>
            <p:nvPr/>
          </p:nvSpPr>
          <p:spPr>
            <a:xfrm>
              <a:off x="871884" y="345684"/>
              <a:ext cx="10371158" cy="207856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100" b="1" i="0" u="none" strike="noStrike" kern="1200" cap="none" spc="0" normalizeH="0" baseline="0" noProof="0">
                  <a:ln w="0"/>
                  <a:solidFill>
                    <a:srgbClr val="C71A29"/>
                  </a:solidFill>
                  <a:effectLst/>
                  <a:uLnTx/>
                  <a:uFillTx/>
                  <a:latin typeface="Calibri" panose="020F0502020204030204"/>
                  <a:ea typeface="LNTH-LuoLuoNotangYuanTi 1" pitchFamily="2" charset="-128"/>
                  <a:cs typeface="LNTH-LuoLuoNotangYuanTi 1" pitchFamily="2" charset="-128"/>
                </a:rPr>
                <a:t>c. Tin thường hồi hộp khi thuyết trình trước đám đông nên đã luyện tập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100" b="1" i="0" u="none" strike="noStrike" kern="1200" cap="none" spc="0" normalizeH="0" baseline="0" noProof="0">
                  <a:ln w="0"/>
                  <a:solidFill>
                    <a:srgbClr val="C71A29"/>
                  </a:solidFill>
                  <a:effectLst/>
                  <a:uLnTx/>
                  <a:uFillTx/>
                  <a:latin typeface="Calibri" panose="020F0502020204030204"/>
                  <a:ea typeface="LNTH-LuoLuoNotangYuanTi 1" pitchFamily="2" charset="-128"/>
                  <a:cs typeface="LNTH-LuoLuoNotangYuanTi 1" pitchFamily="2" charset="-128"/>
                </a:rPr>
                <a:t>và chuẩn bị kĩ để thêm tự tin.</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sp>
        <p:nvSpPr>
          <p:cNvPr id="30" name="Speech Bubble: Rectangle with Corners Rounded 29">
            <a:extLst>
              <a:ext uri="{FF2B5EF4-FFF2-40B4-BE49-F238E27FC236}">
                <a16:creationId xmlns:a16="http://schemas.microsoft.com/office/drawing/2014/main" id="{4C1B9136-CD9F-1CAA-2A94-DEA765860417}"/>
              </a:ext>
            </a:extLst>
          </p:cNvPr>
          <p:cNvSpPr/>
          <p:nvPr/>
        </p:nvSpPr>
        <p:spPr>
          <a:xfrm>
            <a:off x="1650996" y="3723652"/>
            <a:ext cx="5745447" cy="2652671"/>
          </a:xfrm>
          <a:prstGeom prst="wedgeRoundRectCallout">
            <a:avLst>
              <a:gd name="adj1" fmla="val 3853"/>
              <a:gd name="adj2" fmla="val -70726"/>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a:solidFill>
                  <a:prstClr val="black"/>
                </a:solidFill>
                <a:latin typeface="Calibri" panose="020F0502020204030204"/>
              </a:rPr>
              <a:t>Việc chuẩn bị kỹ càng và tự tin sẽ giúp Tin thể hiện tốt hơn và vượt qua cảm giác hồi hộp.</a:t>
            </a:r>
            <a:endParaRPr kumimoji="0" lang="en-US" sz="4000" b="0" i="0" u="none" strike="noStrike" kern="1200" cap="none" spc="0" normalizeH="0" baseline="0" noProof="0">
              <a:ln>
                <a:noFill/>
              </a:ln>
              <a:solidFill>
                <a:prstClr val="black"/>
              </a:solidFill>
              <a:effectLst/>
              <a:uLnTx/>
              <a:uFillTx/>
              <a:latin typeface="Calibri" panose="020F0502020204030204"/>
            </a:endParaRPr>
          </a:p>
        </p:txBody>
      </p:sp>
      <p:grpSp>
        <p:nvGrpSpPr>
          <p:cNvPr id="6" name="Nhóm 19">
            <a:extLst>
              <a:ext uri="{FF2B5EF4-FFF2-40B4-BE49-F238E27FC236}">
                <a16:creationId xmlns:a16="http://schemas.microsoft.com/office/drawing/2014/main" id="{AA60D775-1E04-DE18-F2A4-FB32A844CD4E}"/>
              </a:ext>
            </a:extLst>
          </p:cNvPr>
          <p:cNvGrpSpPr/>
          <p:nvPr/>
        </p:nvGrpSpPr>
        <p:grpSpPr>
          <a:xfrm>
            <a:off x="7535281" y="3134349"/>
            <a:ext cx="3216712" cy="3241974"/>
            <a:chOff x="2800773" y="4137668"/>
            <a:chExt cx="2667594" cy="2590558"/>
          </a:xfrm>
        </p:grpSpPr>
        <p:pic>
          <p:nvPicPr>
            <p:cNvPr id="7" name="Hình ảnh 20">
              <a:extLst>
                <a:ext uri="{FF2B5EF4-FFF2-40B4-BE49-F238E27FC236}">
                  <a16:creationId xmlns:a16="http://schemas.microsoft.com/office/drawing/2014/main" id="{6A7607C4-9CDC-597A-B577-3C2B89F559F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8" name="Nhóm 21">
              <a:extLst>
                <a:ext uri="{FF2B5EF4-FFF2-40B4-BE49-F238E27FC236}">
                  <a16:creationId xmlns:a16="http://schemas.microsoft.com/office/drawing/2014/main" id="{03B759FA-3A37-D463-533A-9EDA58AC9B54}"/>
                </a:ext>
              </a:extLst>
            </p:cNvPr>
            <p:cNvGrpSpPr/>
            <p:nvPr/>
          </p:nvGrpSpPr>
          <p:grpSpPr>
            <a:xfrm>
              <a:off x="3127472" y="5998386"/>
              <a:ext cx="2135927" cy="729840"/>
              <a:chOff x="1671246" y="5389726"/>
              <a:chExt cx="2143838" cy="940290"/>
            </a:xfrm>
          </p:grpSpPr>
          <p:sp>
            <p:nvSpPr>
              <p:cNvPr id="9" name="Hình chữ nhật: Góc Tròn 22">
                <a:extLst>
                  <a:ext uri="{FF2B5EF4-FFF2-40B4-BE49-F238E27FC236}">
                    <a16:creationId xmlns:a16="http://schemas.microsoft.com/office/drawing/2014/main" id="{ED86B9EA-A3CD-E19F-C5CF-08AC8F775D10}"/>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panose="020F0502020204030204"/>
                  <a:ea typeface="+mn-ea"/>
                  <a:cs typeface="+mn-cs"/>
                </a:endParaRPr>
              </a:p>
            </p:txBody>
          </p:sp>
          <p:sp>
            <p:nvSpPr>
              <p:cNvPr id="10" name="TextBox 12">
                <a:extLst>
                  <a:ext uri="{FF2B5EF4-FFF2-40B4-BE49-F238E27FC236}">
                    <a16:creationId xmlns:a16="http://schemas.microsoft.com/office/drawing/2014/main" id="{F19384D6-2C79-4D40-9AA8-A06A0886574B}"/>
                  </a:ext>
                </a:extLst>
              </p:cNvPr>
              <p:cNvSpPr txBox="1"/>
              <p:nvPr/>
            </p:nvSpPr>
            <p:spPr>
              <a:xfrm>
                <a:off x="1671246" y="5472845"/>
                <a:ext cx="2143838" cy="728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4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4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289836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2DF141B9-EBE0-D499-DE56-923FE3810CDA}"/>
              </a:ext>
            </a:extLst>
          </p:cNvPr>
          <p:cNvPicPr>
            <a:picLocks noChangeAspect="1"/>
          </p:cNvPicPr>
          <p:nvPr/>
        </p:nvPicPr>
        <p:blipFill rotWithShape="1">
          <a:blip r:embed="rId2">
            <a:extLst>
              <a:ext uri="{28A0092B-C50C-407E-A947-70E740481C1C}">
                <a14:useLocalDpi xmlns:a14="http://schemas.microsoft.com/office/drawing/2010/main" val="0"/>
              </a:ext>
            </a:extLst>
          </a:blip>
          <a:srcRect t="14050"/>
          <a:stretch/>
        </p:blipFill>
        <p:spPr>
          <a:xfrm>
            <a:off x="0" y="1"/>
            <a:ext cx="12192000" cy="6857999"/>
          </a:xfrm>
          <a:prstGeom prst="rect">
            <a:avLst/>
          </a:prstGeom>
        </p:spPr>
      </p:pic>
      <p:sp>
        <p:nvSpPr>
          <p:cNvPr id="3" name="Rectangle: Single Corner Rounded 2">
            <a:extLst>
              <a:ext uri="{FF2B5EF4-FFF2-40B4-BE49-F238E27FC236}">
                <a16:creationId xmlns:a16="http://schemas.microsoft.com/office/drawing/2014/main" id="{5F19A80C-5876-CCAD-0816-7AE9B4B51AB6}"/>
              </a:ext>
            </a:extLst>
          </p:cNvPr>
          <p:cNvSpPr/>
          <p:nvPr/>
        </p:nvSpPr>
        <p:spPr>
          <a:xfrm>
            <a:off x="445775" y="286066"/>
            <a:ext cx="11409527" cy="6465608"/>
          </a:xfrm>
          <a:custGeom>
            <a:avLst/>
            <a:gdLst>
              <a:gd name="connsiteX0" fmla="*/ 0 w 11409527"/>
              <a:gd name="connsiteY0" fmla="*/ 0 h 6465608"/>
              <a:gd name="connsiteX1" fmla="*/ 585475 w 11409527"/>
              <a:gd name="connsiteY1" fmla="*/ 0 h 6465608"/>
              <a:gd name="connsiteX2" fmla="*/ 1377587 w 11409527"/>
              <a:gd name="connsiteY2" fmla="*/ 0 h 6465608"/>
              <a:gd name="connsiteX3" fmla="*/ 2273019 w 11409527"/>
              <a:gd name="connsiteY3" fmla="*/ 0 h 6465608"/>
              <a:gd name="connsiteX4" fmla="*/ 2961812 w 11409527"/>
              <a:gd name="connsiteY4" fmla="*/ 0 h 6465608"/>
              <a:gd name="connsiteX5" fmla="*/ 3547287 w 11409527"/>
              <a:gd name="connsiteY5" fmla="*/ 0 h 6465608"/>
              <a:gd name="connsiteX6" fmla="*/ 3926124 w 11409527"/>
              <a:gd name="connsiteY6" fmla="*/ 0 h 6465608"/>
              <a:gd name="connsiteX7" fmla="*/ 4614917 w 11409527"/>
              <a:gd name="connsiteY7" fmla="*/ 0 h 6465608"/>
              <a:gd name="connsiteX8" fmla="*/ 5407030 w 11409527"/>
              <a:gd name="connsiteY8" fmla="*/ 0 h 6465608"/>
              <a:gd name="connsiteX9" fmla="*/ 6095823 w 11409527"/>
              <a:gd name="connsiteY9" fmla="*/ 0 h 6465608"/>
              <a:gd name="connsiteX10" fmla="*/ 6681298 w 11409527"/>
              <a:gd name="connsiteY10" fmla="*/ 0 h 6465608"/>
              <a:gd name="connsiteX11" fmla="*/ 7266772 w 11409527"/>
              <a:gd name="connsiteY11" fmla="*/ 0 h 6465608"/>
              <a:gd name="connsiteX12" fmla="*/ 8058885 w 11409527"/>
              <a:gd name="connsiteY12" fmla="*/ 0 h 6465608"/>
              <a:gd name="connsiteX13" fmla="*/ 8850998 w 11409527"/>
              <a:gd name="connsiteY13" fmla="*/ 0 h 6465608"/>
              <a:gd name="connsiteX14" fmla="*/ 9333153 w 11409527"/>
              <a:gd name="connsiteY14" fmla="*/ 0 h 6465608"/>
              <a:gd name="connsiteX15" fmla="*/ 9711990 w 11409527"/>
              <a:gd name="connsiteY15" fmla="*/ 0 h 6465608"/>
              <a:gd name="connsiteX16" fmla="*/ 10331904 w 11409527"/>
              <a:gd name="connsiteY16" fmla="*/ 0 h 6465608"/>
              <a:gd name="connsiteX17" fmla="*/ 11409527 w 11409527"/>
              <a:gd name="connsiteY17" fmla="*/ 1077623 h 6465608"/>
              <a:gd name="connsiteX18" fmla="*/ 11409527 w 11409527"/>
              <a:gd name="connsiteY18" fmla="*/ 1805001 h 6465608"/>
              <a:gd name="connsiteX19" fmla="*/ 11409527 w 11409527"/>
              <a:gd name="connsiteY19" fmla="*/ 2316860 h 6465608"/>
              <a:gd name="connsiteX20" fmla="*/ 11409527 w 11409527"/>
              <a:gd name="connsiteY20" fmla="*/ 2882598 h 6465608"/>
              <a:gd name="connsiteX21" fmla="*/ 11409527 w 11409527"/>
              <a:gd name="connsiteY21" fmla="*/ 3556096 h 6465608"/>
              <a:gd name="connsiteX22" fmla="*/ 11409527 w 11409527"/>
              <a:gd name="connsiteY22" fmla="*/ 4175714 h 6465608"/>
              <a:gd name="connsiteX23" fmla="*/ 11409527 w 11409527"/>
              <a:gd name="connsiteY23" fmla="*/ 4687573 h 6465608"/>
              <a:gd name="connsiteX24" fmla="*/ 11409527 w 11409527"/>
              <a:gd name="connsiteY24" fmla="*/ 5199432 h 6465608"/>
              <a:gd name="connsiteX25" fmla="*/ 11409527 w 11409527"/>
              <a:gd name="connsiteY25" fmla="*/ 6465608 h 6465608"/>
              <a:gd name="connsiteX26" fmla="*/ 11080664 w 11409527"/>
              <a:gd name="connsiteY26" fmla="*/ 6465608 h 6465608"/>
              <a:gd name="connsiteX27" fmla="*/ 10409516 w 11409527"/>
              <a:gd name="connsiteY27" fmla="*/ 6465608 h 6465608"/>
              <a:gd name="connsiteX28" fmla="*/ 9738367 w 11409527"/>
              <a:gd name="connsiteY28" fmla="*/ 6465608 h 6465608"/>
              <a:gd name="connsiteX29" fmla="*/ 9295409 w 11409527"/>
              <a:gd name="connsiteY29" fmla="*/ 6465608 h 6465608"/>
              <a:gd name="connsiteX30" fmla="*/ 8738355 w 11409527"/>
              <a:gd name="connsiteY30" fmla="*/ 6465608 h 6465608"/>
              <a:gd name="connsiteX31" fmla="*/ 7839016 w 11409527"/>
              <a:gd name="connsiteY31" fmla="*/ 6465608 h 6465608"/>
              <a:gd name="connsiteX32" fmla="*/ 7167868 w 11409527"/>
              <a:gd name="connsiteY32" fmla="*/ 6465608 h 6465608"/>
              <a:gd name="connsiteX33" fmla="*/ 6839005 w 11409527"/>
              <a:gd name="connsiteY33" fmla="*/ 6465608 h 6465608"/>
              <a:gd name="connsiteX34" fmla="*/ 6053761 w 11409527"/>
              <a:gd name="connsiteY34" fmla="*/ 6465608 h 6465608"/>
              <a:gd name="connsiteX35" fmla="*/ 5610803 w 11409527"/>
              <a:gd name="connsiteY35" fmla="*/ 6465608 h 6465608"/>
              <a:gd name="connsiteX36" fmla="*/ 5053749 w 11409527"/>
              <a:gd name="connsiteY36" fmla="*/ 6465608 h 6465608"/>
              <a:gd name="connsiteX37" fmla="*/ 4724886 w 11409527"/>
              <a:gd name="connsiteY37" fmla="*/ 6465608 h 6465608"/>
              <a:gd name="connsiteX38" fmla="*/ 4053738 w 11409527"/>
              <a:gd name="connsiteY38" fmla="*/ 6465608 h 6465608"/>
              <a:gd name="connsiteX39" fmla="*/ 3610780 w 11409527"/>
              <a:gd name="connsiteY39" fmla="*/ 6465608 h 6465608"/>
              <a:gd name="connsiteX40" fmla="*/ 3167822 w 11409527"/>
              <a:gd name="connsiteY40" fmla="*/ 6465608 h 6465608"/>
              <a:gd name="connsiteX41" fmla="*/ 2610768 w 11409527"/>
              <a:gd name="connsiteY41" fmla="*/ 6465608 h 6465608"/>
              <a:gd name="connsiteX42" fmla="*/ 2053715 w 11409527"/>
              <a:gd name="connsiteY42" fmla="*/ 6465608 h 6465608"/>
              <a:gd name="connsiteX43" fmla="*/ 1610757 w 11409527"/>
              <a:gd name="connsiteY43" fmla="*/ 6465608 h 6465608"/>
              <a:gd name="connsiteX44" fmla="*/ 1053703 w 11409527"/>
              <a:gd name="connsiteY44" fmla="*/ 6465608 h 6465608"/>
              <a:gd name="connsiteX45" fmla="*/ 610745 w 11409527"/>
              <a:gd name="connsiteY45" fmla="*/ 6465608 h 6465608"/>
              <a:gd name="connsiteX46" fmla="*/ 0 w 11409527"/>
              <a:gd name="connsiteY46" fmla="*/ 6465608 h 6465608"/>
              <a:gd name="connsiteX47" fmla="*/ 0 w 11409527"/>
              <a:gd name="connsiteY47" fmla="*/ 5754391 h 6465608"/>
              <a:gd name="connsiteX48" fmla="*/ 0 w 11409527"/>
              <a:gd name="connsiteY48" fmla="*/ 5237142 h 6465608"/>
              <a:gd name="connsiteX49" fmla="*/ 0 w 11409527"/>
              <a:gd name="connsiteY49" fmla="*/ 4461270 h 6465608"/>
              <a:gd name="connsiteX50" fmla="*/ 0 w 11409527"/>
              <a:gd name="connsiteY50" fmla="*/ 3879365 h 6465608"/>
              <a:gd name="connsiteX51" fmla="*/ 0 w 11409527"/>
              <a:gd name="connsiteY51" fmla="*/ 3297460 h 6465608"/>
              <a:gd name="connsiteX52" fmla="*/ 0 w 11409527"/>
              <a:gd name="connsiteY52" fmla="*/ 2586243 h 6465608"/>
              <a:gd name="connsiteX53" fmla="*/ 0 w 11409527"/>
              <a:gd name="connsiteY53" fmla="*/ 2004338 h 6465608"/>
              <a:gd name="connsiteX54" fmla="*/ 0 w 11409527"/>
              <a:gd name="connsiteY54" fmla="*/ 1422434 h 6465608"/>
              <a:gd name="connsiteX55" fmla="*/ 0 w 11409527"/>
              <a:gd name="connsiteY55" fmla="*/ 646561 h 6465608"/>
              <a:gd name="connsiteX56" fmla="*/ 0 w 11409527"/>
              <a:gd name="connsiteY56" fmla="*/ 0 h 646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409527" h="6465608" fill="none" extrusionOk="0">
                <a:moveTo>
                  <a:pt x="0" y="0"/>
                </a:moveTo>
                <a:cubicBezTo>
                  <a:pt x="217008" y="-9222"/>
                  <a:pt x="464322" y="16692"/>
                  <a:pt x="585475" y="0"/>
                </a:cubicBezTo>
                <a:cubicBezTo>
                  <a:pt x="706629" y="-16692"/>
                  <a:pt x="1186174" y="-24665"/>
                  <a:pt x="1377587" y="0"/>
                </a:cubicBezTo>
                <a:cubicBezTo>
                  <a:pt x="1569000" y="24665"/>
                  <a:pt x="1879378" y="-8055"/>
                  <a:pt x="2273019" y="0"/>
                </a:cubicBezTo>
                <a:cubicBezTo>
                  <a:pt x="2666660" y="8055"/>
                  <a:pt x="2802645" y="-17895"/>
                  <a:pt x="2961812" y="0"/>
                </a:cubicBezTo>
                <a:cubicBezTo>
                  <a:pt x="3120979" y="17895"/>
                  <a:pt x="3335205" y="-18030"/>
                  <a:pt x="3547287" y="0"/>
                </a:cubicBezTo>
                <a:cubicBezTo>
                  <a:pt x="3759369" y="18030"/>
                  <a:pt x="3765728" y="7547"/>
                  <a:pt x="3926124" y="0"/>
                </a:cubicBezTo>
                <a:cubicBezTo>
                  <a:pt x="4086520" y="-7547"/>
                  <a:pt x="4447317" y="-22746"/>
                  <a:pt x="4614917" y="0"/>
                </a:cubicBezTo>
                <a:cubicBezTo>
                  <a:pt x="4782517" y="22746"/>
                  <a:pt x="5246136" y="-35515"/>
                  <a:pt x="5407030" y="0"/>
                </a:cubicBezTo>
                <a:cubicBezTo>
                  <a:pt x="5567924" y="35515"/>
                  <a:pt x="5909970" y="27543"/>
                  <a:pt x="6095823" y="0"/>
                </a:cubicBezTo>
                <a:cubicBezTo>
                  <a:pt x="6281676" y="-27543"/>
                  <a:pt x="6546597" y="-7650"/>
                  <a:pt x="6681298" y="0"/>
                </a:cubicBezTo>
                <a:cubicBezTo>
                  <a:pt x="6815999" y="7650"/>
                  <a:pt x="7118646" y="-24964"/>
                  <a:pt x="7266772" y="0"/>
                </a:cubicBezTo>
                <a:cubicBezTo>
                  <a:pt x="7414898" y="24964"/>
                  <a:pt x="7832518" y="31294"/>
                  <a:pt x="8058885" y="0"/>
                </a:cubicBezTo>
                <a:cubicBezTo>
                  <a:pt x="8285252" y="-31294"/>
                  <a:pt x="8657102" y="-24986"/>
                  <a:pt x="8850998" y="0"/>
                </a:cubicBezTo>
                <a:cubicBezTo>
                  <a:pt x="9044894" y="24986"/>
                  <a:pt x="9212181" y="-377"/>
                  <a:pt x="9333153" y="0"/>
                </a:cubicBezTo>
                <a:cubicBezTo>
                  <a:pt x="9454126" y="377"/>
                  <a:pt x="9597221" y="704"/>
                  <a:pt x="9711990" y="0"/>
                </a:cubicBezTo>
                <a:cubicBezTo>
                  <a:pt x="9826759" y="-704"/>
                  <a:pt x="10169530" y="14416"/>
                  <a:pt x="10331904" y="0"/>
                </a:cubicBezTo>
                <a:cubicBezTo>
                  <a:pt x="10863720" y="36213"/>
                  <a:pt x="11403788" y="504228"/>
                  <a:pt x="11409527" y="1077623"/>
                </a:cubicBezTo>
                <a:cubicBezTo>
                  <a:pt x="11440592" y="1414996"/>
                  <a:pt x="11423761" y="1558719"/>
                  <a:pt x="11409527" y="1805001"/>
                </a:cubicBezTo>
                <a:cubicBezTo>
                  <a:pt x="11395293" y="2051283"/>
                  <a:pt x="11423624" y="2205363"/>
                  <a:pt x="11409527" y="2316860"/>
                </a:cubicBezTo>
                <a:cubicBezTo>
                  <a:pt x="11395430" y="2428357"/>
                  <a:pt x="11403772" y="2642580"/>
                  <a:pt x="11409527" y="2882598"/>
                </a:cubicBezTo>
                <a:cubicBezTo>
                  <a:pt x="11415282" y="3122616"/>
                  <a:pt x="11402872" y="3238646"/>
                  <a:pt x="11409527" y="3556096"/>
                </a:cubicBezTo>
                <a:cubicBezTo>
                  <a:pt x="11416182" y="3873546"/>
                  <a:pt x="11428326" y="3934648"/>
                  <a:pt x="11409527" y="4175714"/>
                </a:cubicBezTo>
                <a:cubicBezTo>
                  <a:pt x="11390728" y="4416780"/>
                  <a:pt x="11398379" y="4559750"/>
                  <a:pt x="11409527" y="4687573"/>
                </a:cubicBezTo>
                <a:cubicBezTo>
                  <a:pt x="11420675" y="4815396"/>
                  <a:pt x="11392162" y="5003699"/>
                  <a:pt x="11409527" y="5199432"/>
                </a:cubicBezTo>
                <a:cubicBezTo>
                  <a:pt x="11426892" y="5395165"/>
                  <a:pt x="11397942" y="5852836"/>
                  <a:pt x="11409527" y="6465608"/>
                </a:cubicBezTo>
                <a:cubicBezTo>
                  <a:pt x="11287606" y="6476209"/>
                  <a:pt x="11233698" y="6453113"/>
                  <a:pt x="11080664" y="6465608"/>
                </a:cubicBezTo>
                <a:cubicBezTo>
                  <a:pt x="10927630" y="6478103"/>
                  <a:pt x="10591196" y="6486699"/>
                  <a:pt x="10409516" y="6465608"/>
                </a:cubicBezTo>
                <a:cubicBezTo>
                  <a:pt x="10227836" y="6444517"/>
                  <a:pt x="10049412" y="6435571"/>
                  <a:pt x="9738367" y="6465608"/>
                </a:cubicBezTo>
                <a:cubicBezTo>
                  <a:pt x="9427322" y="6495645"/>
                  <a:pt x="9460894" y="6476081"/>
                  <a:pt x="9295409" y="6465608"/>
                </a:cubicBezTo>
                <a:cubicBezTo>
                  <a:pt x="9129924" y="6455135"/>
                  <a:pt x="8988800" y="6439391"/>
                  <a:pt x="8738355" y="6465608"/>
                </a:cubicBezTo>
                <a:cubicBezTo>
                  <a:pt x="8487910" y="6491825"/>
                  <a:pt x="8137820" y="6437378"/>
                  <a:pt x="7839016" y="6465608"/>
                </a:cubicBezTo>
                <a:cubicBezTo>
                  <a:pt x="7540212" y="6493838"/>
                  <a:pt x="7435521" y="6474145"/>
                  <a:pt x="7167868" y="6465608"/>
                </a:cubicBezTo>
                <a:cubicBezTo>
                  <a:pt x="6900215" y="6457071"/>
                  <a:pt x="6945308" y="6464598"/>
                  <a:pt x="6839005" y="6465608"/>
                </a:cubicBezTo>
                <a:cubicBezTo>
                  <a:pt x="6732702" y="6466618"/>
                  <a:pt x="6234905" y="6490122"/>
                  <a:pt x="6053761" y="6465608"/>
                </a:cubicBezTo>
                <a:cubicBezTo>
                  <a:pt x="5872617" y="6441094"/>
                  <a:pt x="5822872" y="6452229"/>
                  <a:pt x="5610803" y="6465608"/>
                </a:cubicBezTo>
                <a:cubicBezTo>
                  <a:pt x="5398734" y="6478987"/>
                  <a:pt x="5254853" y="6438449"/>
                  <a:pt x="5053749" y="6465608"/>
                </a:cubicBezTo>
                <a:cubicBezTo>
                  <a:pt x="4852645" y="6492767"/>
                  <a:pt x="4809107" y="6469398"/>
                  <a:pt x="4724886" y="6465608"/>
                </a:cubicBezTo>
                <a:cubicBezTo>
                  <a:pt x="4640665" y="6461818"/>
                  <a:pt x="4341627" y="6485240"/>
                  <a:pt x="4053738" y="6465608"/>
                </a:cubicBezTo>
                <a:cubicBezTo>
                  <a:pt x="3765849" y="6445976"/>
                  <a:pt x="3710359" y="6482120"/>
                  <a:pt x="3610780" y="6465608"/>
                </a:cubicBezTo>
                <a:cubicBezTo>
                  <a:pt x="3511201" y="6449096"/>
                  <a:pt x="3356940" y="6484432"/>
                  <a:pt x="3167822" y="6465608"/>
                </a:cubicBezTo>
                <a:cubicBezTo>
                  <a:pt x="2978704" y="6446784"/>
                  <a:pt x="2840572" y="6470082"/>
                  <a:pt x="2610768" y="6465608"/>
                </a:cubicBezTo>
                <a:cubicBezTo>
                  <a:pt x="2380964" y="6461134"/>
                  <a:pt x="2174886" y="6472479"/>
                  <a:pt x="2053715" y="6465608"/>
                </a:cubicBezTo>
                <a:cubicBezTo>
                  <a:pt x="1932544" y="6458737"/>
                  <a:pt x="1811099" y="6448486"/>
                  <a:pt x="1610757" y="6465608"/>
                </a:cubicBezTo>
                <a:cubicBezTo>
                  <a:pt x="1410415" y="6482730"/>
                  <a:pt x="1181629" y="6470633"/>
                  <a:pt x="1053703" y="6465608"/>
                </a:cubicBezTo>
                <a:cubicBezTo>
                  <a:pt x="925777" y="6460583"/>
                  <a:pt x="702585" y="6474849"/>
                  <a:pt x="610745" y="6465608"/>
                </a:cubicBezTo>
                <a:cubicBezTo>
                  <a:pt x="518905" y="6456367"/>
                  <a:pt x="154124" y="6479843"/>
                  <a:pt x="0" y="6465608"/>
                </a:cubicBezTo>
                <a:cubicBezTo>
                  <a:pt x="19122" y="6283457"/>
                  <a:pt x="-3966" y="6030754"/>
                  <a:pt x="0" y="5754391"/>
                </a:cubicBezTo>
                <a:cubicBezTo>
                  <a:pt x="3966" y="5478028"/>
                  <a:pt x="23539" y="5451979"/>
                  <a:pt x="0" y="5237142"/>
                </a:cubicBezTo>
                <a:cubicBezTo>
                  <a:pt x="-23539" y="5022305"/>
                  <a:pt x="-34362" y="4680141"/>
                  <a:pt x="0" y="4461270"/>
                </a:cubicBezTo>
                <a:cubicBezTo>
                  <a:pt x="34362" y="4242399"/>
                  <a:pt x="-4994" y="4082004"/>
                  <a:pt x="0" y="3879365"/>
                </a:cubicBezTo>
                <a:cubicBezTo>
                  <a:pt x="4994" y="3676727"/>
                  <a:pt x="24909" y="3524154"/>
                  <a:pt x="0" y="3297460"/>
                </a:cubicBezTo>
                <a:cubicBezTo>
                  <a:pt x="-24909" y="3070766"/>
                  <a:pt x="31210" y="2826630"/>
                  <a:pt x="0" y="2586243"/>
                </a:cubicBezTo>
                <a:cubicBezTo>
                  <a:pt x="-31210" y="2345856"/>
                  <a:pt x="-5784" y="2251641"/>
                  <a:pt x="0" y="2004338"/>
                </a:cubicBezTo>
                <a:cubicBezTo>
                  <a:pt x="5784" y="1757035"/>
                  <a:pt x="-17797" y="1655749"/>
                  <a:pt x="0" y="1422434"/>
                </a:cubicBezTo>
                <a:cubicBezTo>
                  <a:pt x="17797" y="1189119"/>
                  <a:pt x="38510" y="879142"/>
                  <a:pt x="0" y="646561"/>
                </a:cubicBezTo>
                <a:cubicBezTo>
                  <a:pt x="-38510" y="413980"/>
                  <a:pt x="22219" y="190207"/>
                  <a:pt x="0" y="0"/>
                </a:cubicBezTo>
                <a:close/>
              </a:path>
              <a:path w="11409527" h="6465608" stroke="0" extrusionOk="0">
                <a:moveTo>
                  <a:pt x="0" y="0"/>
                </a:moveTo>
                <a:cubicBezTo>
                  <a:pt x="301395" y="23916"/>
                  <a:pt x="607095" y="35212"/>
                  <a:pt x="792113" y="0"/>
                </a:cubicBezTo>
                <a:cubicBezTo>
                  <a:pt x="977131" y="-35212"/>
                  <a:pt x="1229374" y="35348"/>
                  <a:pt x="1584225" y="0"/>
                </a:cubicBezTo>
                <a:cubicBezTo>
                  <a:pt x="1939076" y="-35348"/>
                  <a:pt x="1821611" y="-11996"/>
                  <a:pt x="1963062" y="0"/>
                </a:cubicBezTo>
                <a:cubicBezTo>
                  <a:pt x="2104513" y="11996"/>
                  <a:pt x="2509096" y="-10334"/>
                  <a:pt x="2858493" y="0"/>
                </a:cubicBezTo>
                <a:cubicBezTo>
                  <a:pt x="3207890" y="10334"/>
                  <a:pt x="3131937" y="-10418"/>
                  <a:pt x="3340649" y="0"/>
                </a:cubicBezTo>
                <a:cubicBezTo>
                  <a:pt x="3549361" y="10418"/>
                  <a:pt x="3625273" y="13040"/>
                  <a:pt x="3719485" y="0"/>
                </a:cubicBezTo>
                <a:cubicBezTo>
                  <a:pt x="3813697" y="-13040"/>
                  <a:pt x="3951639" y="-13105"/>
                  <a:pt x="4098322" y="0"/>
                </a:cubicBezTo>
                <a:cubicBezTo>
                  <a:pt x="4245005" y="13105"/>
                  <a:pt x="4489502" y="6541"/>
                  <a:pt x="4683796" y="0"/>
                </a:cubicBezTo>
                <a:cubicBezTo>
                  <a:pt x="4878090" y="-6541"/>
                  <a:pt x="5117694" y="-27717"/>
                  <a:pt x="5372590" y="0"/>
                </a:cubicBezTo>
                <a:cubicBezTo>
                  <a:pt x="5627486" y="27717"/>
                  <a:pt x="5941425" y="7537"/>
                  <a:pt x="6268022" y="0"/>
                </a:cubicBezTo>
                <a:cubicBezTo>
                  <a:pt x="6594619" y="-7537"/>
                  <a:pt x="6756741" y="-9858"/>
                  <a:pt x="7163453" y="0"/>
                </a:cubicBezTo>
                <a:cubicBezTo>
                  <a:pt x="7570165" y="9858"/>
                  <a:pt x="7621644" y="6601"/>
                  <a:pt x="7852247" y="0"/>
                </a:cubicBezTo>
                <a:cubicBezTo>
                  <a:pt x="8082850" y="-6601"/>
                  <a:pt x="8251783" y="25488"/>
                  <a:pt x="8437722" y="0"/>
                </a:cubicBezTo>
                <a:cubicBezTo>
                  <a:pt x="8623661" y="-25488"/>
                  <a:pt x="8886869" y="-12081"/>
                  <a:pt x="9023196" y="0"/>
                </a:cubicBezTo>
                <a:cubicBezTo>
                  <a:pt x="9159523" y="12081"/>
                  <a:pt x="9496723" y="-8566"/>
                  <a:pt x="9711990" y="0"/>
                </a:cubicBezTo>
                <a:cubicBezTo>
                  <a:pt x="9927257" y="8566"/>
                  <a:pt x="10057398" y="-29188"/>
                  <a:pt x="10331904" y="0"/>
                </a:cubicBezTo>
                <a:cubicBezTo>
                  <a:pt x="10853147" y="-39581"/>
                  <a:pt x="11294738" y="506940"/>
                  <a:pt x="11409527" y="1077623"/>
                </a:cubicBezTo>
                <a:cubicBezTo>
                  <a:pt x="11405667" y="1399362"/>
                  <a:pt x="11379723" y="1570448"/>
                  <a:pt x="11409527" y="1751121"/>
                </a:cubicBezTo>
                <a:cubicBezTo>
                  <a:pt x="11439331" y="1931794"/>
                  <a:pt x="11405588" y="2152867"/>
                  <a:pt x="11409527" y="2316860"/>
                </a:cubicBezTo>
                <a:cubicBezTo>
                  <a:pt x="11413466" y="2480853"/>
                  <a:pt x="11407964" y="2753116"/>
                  <a:pt x="11409527" y="3044238"/>
                </a:cubicBezTo>
                <a:cubicBezTo>
                  <a:pt x="11411090" y="3335360"/>
                  <a:pt x="11423255" y="3383925"/>
                  <a:pt x="11409527" y="3556096"/>
                </a:cubicBezTo>
                <a:cubicBezTo>
                  <a:pt x="11395799" y="3728267"/>
                  <a:pt x="11406028" y="3940821"/>
                  <a:pt x="11409527" y="4067955"/>
                </a:cubicBezTo>
                <a:cubicBezTo>
                  <a:pt x="11413026" y="4195089"/>
                  <a:pt x="11435234" y="4523539"/>
                  <a:pt x="11409527" y="4741453"/>
                </a:cubicBezTo>
                <a:cubicBezTo>
                  <a:pt x="11383820" y="4959367"/>
                  <a:pt x="11432988" y="5171674"/>
                  <a:pt x="11409527" y="5414951"/>
                </a:cubicBezTo>
                <a:cubicBezTo>
                  <a:pt x="11386066" y="5658228"/>
                  <a:pt x="11364832" y="5994077"/>
                  <a:pt x="11409527" y="6465608"/>
                </a:cubicBezTo>
                <a:cubicBezTo>
                  <a:pt x="11266382" y="6482327"/>
                  <a:pt x="11032092" y="6455337"/>
                  <a:pt x="10852474" y="6465608"/>
                </a:cubicBezTo>
                <a:cubicBezTo>
                  <a:pt x="10672856" y="6475879"/>
                  <a:pt x="10537444" y="6485263"/>
                  <a:pt x="10409516" y="6465608"/>
                </a:cubicBezTo>
                <a:cubicBezTo>
                  <a:pt x="10281588" y="6445953"/>
                  <a:pt x="9890329" y="6460936"/>
                  <a:pt x="9624272" y="6465608"/>
                </a:cubicBezTo>
                <a:cubicBezTo>
                  <a:pt x="9358215" y="6470280"/>
                  <a:pt x="9336977" y="6471280"/>
                  <a:pt x="9181313" y="6465608"/>
                </a:cubicBezTo>
                <a:cubicBezTo>
                  <a:pt x="9025649" y="6459936"/>
                  <a:pt x="8585103" y="6460735"/>
                  <a:pt x="8281974" y="6465608"/>
                </a:cubicBezTo>
                <a:cubicBezTo>
                  <a:pt x="7978845" y="6470481"/>
                  <a:pt x="7841140" y="6441077"/>
                  <a:pt x="7496730" y="6465608"/>
                </a:cubicBezTo>
                <a:cubicBezTo>
                  <a:pt x="7152320" y="6490139"/>
                  <a:pt x="7077861" y="6495223"/>
                  <a:pt x="6825582" y="6465608"/>
                </a:cubicBezTo>
                <a:cubicBezTo>
                  <a:pt x="6573303" y="6435993"/>
                  <a:pt x="6570947" y="6481066"/>
                  <a:pt x="6496719" y="6465608"/>
                </a:cubicBezTo>
                <a:cubicBezTo>
                  <a:pt x="6422491" y="6450150"/>
                  <a:pt x="6022108" y="6448585"/>
                  <a:pt x="5711475" y="6465608"/>
                </a:cubicBezTo>
                <a:cubicBezTo>
                  <a:pt x="5400842" y="6482631"/>
                  <a:pt x="5313726" y="6448307"/>
                  <a:pt x="4926231" y="6465608"/>
                </a:cubicBezTo>
                <a:cubicBezTo>
                  <a:pt x="4538736" y="6482909"/>
                  <a:pt x="4408754" y="6451811"/>
                  <a:pt x="4255082" y="6465608"/>
                </a:cubicBezTo>
                <a:cubicBezTo>
                  <a:pt x="4101410" y="6479405"/>
                  <a:pt x="4078085" y="6452538"/>
                  <a:pt x="3926220" y="6465608"/>
                </a:cubicBezTo>
                <a:cubicBezTo>
                  <a:pt x="3774355" y="6478678"/>
                  <a:pt x="3640422" y="6471806"/>
                  <a:pt x="3483261" y="6465608"/>
                </a:cubicBezTo>
                <a:cubicBezTo>
                  <a:pt x="3326100" y="6459410"/>
                  <a:pt x="3027121" y="6502069"/>
                  <a:pt x="2583922" y="6465608"/>
                </a:cubicBezTo>
                <a:cubicBezTo>
                  <a:pt x="2140723" y="6429147"/>
                  <a:pt x="2277164" y="6480598"/>
                  <a:pt x="2140964" y="6465608"/>
                </a:cubicBezTo>
                <a:cubicBezTo>
                  <a:pt x="2004764" y="6450618"/>
                  <a:pt x="1671436" y="6441769"/>
                  <a:pt x="1469816" y="6465608"/>
                </a:cubicBezTo>
                <a:cubicBezTo>
                  <a:pt x="1268196" y="6489447"/>
                  <a:pt x="1193892" y="6451086"/>
                  <a:pt x="1026857" y="6465608"/>
                </a:cubicBezTo>
                <a:cubicBezTo>
                  <a:pt x="859822" y="6480130"/>
                  <a:pt x="460636" y="6480076"/>
                  <a:pt x="0" y="6465608"/>
                </a:cubicBezTo>
                <a:cubicBezTo>
                  <a:pt x="-34514" y="6227195"/>
                  <a:pt x="7248" y="5930189"/>
                  <a:pt x="0" y="5689735"/>
                </a:cubicBezTo>
                <a:cubicBezTo>
                  <a:pt x="-7248" y="5449281"/>
                  <a:pt x="21752" y="5352609"/>
                  <a:pt x="0" y="5237142"/>
                </a:cubicBezTo>
                <a:cubicBezTo>
                  <a:pt x="-21752" y="5121675"/>
                  <a:pt x="-9025" y="4893863"/>
                  <a:pt x="0" y="4590582"/>
                </a:cubicBezTo>
                <a:cubicBezTo>
                  <a:pt x="9025" y="4287301"/>
                  <a:pt x="13594" y="4192413"/>
                  <a:pt x="0" y="4073333"/>
                </a:cubicBezTo>
                <a:cubicBezTo>
                  <a:pt x="-13594" y="3954253"/>
                  <a:pt x="-1617" y="3773870"/>
                  <a:pt x="0" y="3491428"/>
                </a:cubicBezTo>
                <a:cubicBezTo>
                  <a:pt x="1617" y="3208987"/>
                  <a:pt x="5288" y="3161221"/>
                  <a:pt x="0" y="3038836"/>
                </a:cubicBezTo>
                <a:cubicBezTo>
                  <a:pt x="-5288" y="2916451"/>
                  <a:pt x="-5609" y="2786627"/>
                  <a:pt x="0" y="2586243"/>
                </a:cubicBezTo>
                <a:cubicBezTo>
                  <a:pt x="5609" y="2385859"/>
                  <a:pt x="32740" y="2142782"/>
                  <a:pt x="0" y="1810370"/>
                </a:cubicBezTo>
                <a:cubicBezTo>
                  <a:pt x="-32740" y="1477958"/>
                  <a:pt x="-14002" y="1370144"/>
                  <a:pt x="0" y="1228466"/>
                </a:cubicBezTo>
                <a:cubicBezTo>
                  <a:pt x="14002" y="1086788"/>
                  <a:pt x="34325" y="35510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3333CC"/>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77009654-0051-194C-70C2-89780CBBC78C}"/>
              </a:ext>
            </a:extLst>
          </p:cNvPr>
          <p:cNvGrpSpPr/>
          <p:nvPr/>
        </p:nvGrpSpPr>
        <p:grpSpPr>
          <a:xfrm>
            <a:off x="1254924" y="1071353"/>
            <a:ext cx="9202722" cy="2062996"/>
            <a:chOff x="445775" y="286066"/>
            <a:chExt cx="11409527" cy="2160059"/>
          </a:xfrm>
        </p:grpSpPr>
        <p:sp>
          <p:nvSpPr>
            <p:cNvPr id="28" name="Hình chữ nhật: Góc Tròn 12">
              <a:extLst>
                <a:ext uri="{FF2B5EF4-FFF2-40B4-BE49-F238E27FC236}">
                  <a16:creationId xmlns:a16="http://schemas.microsoft.com/office/drawing/2014/main" id="{068B2E41-9821-5205-84F6-FA953F115D5A}"/>
                </a:ext>
              </a:extLst>
            </p:cNvPr>
            <p:cNvSpPr/>
            <p:nvPr/>
          </p:nvSpPr>
          <p:spPr>
            <a:xfrm>
              <a:off x="445775" y="286066"/>
              <a:ext cx="11409527" cy="2160059"/>
            </a:xfrm>
            <a:custGeom>
              <a:avLst/>
              <a:gdLst>
                <a:gd name="connsiteX0" fmla="*/ 0 w 11409527"/>
                <a:gd name="connsiteY0" fmla="*/ 360016 h 2160059"/>
                <a:gd name="connsiteX1" fmla="*/ 1006644 w 11409527"/>
                <a:gd name="connsiteY1" fmla="*/ 0 h 2160059"/>
                <a:gd name="connsiteX2" fmla="*/ 1583841 w 11409527"/>
                <a:gd name="connsiteY2" fmla="*/ 0 h 2160059"/>
                <a:gd name="connsiteX3" fmla="*/ 2255001 w 11409527"/>
                <a:gd name="connsiteY3" fmla="*/ 0 h 2160059"/>
                <a:gd name="connsiteX4" fmla="*/ 2644274 w 11409527"/>
                <a:gd name="connsiteY4" fmla="*/ 0 h 2160059"/>
                <a:gd name="connsiteX5" fmla="*/ 3315433 w 11409527"/>
                <a:gd name="connsiteY5" fmla="*/ 0 h 2160059"/>
                <a:gd name="connsiteX6" fmla="*/ 4174518 w 11409527"/>
                <a:gd name="connsiteY6" fmla="*/ 0 h 2160059"/>
                <a:gd name="connsiteX7" fmla="*/ 4845677 w 11409527"/>
                <a:gd name="connsiteY7" fmla="*/ 0 h 2160059"/>
                <a:gd name="connsiteX8" fmla="*/ 5235890 w 11409527"/>
                <a:gd name="connsiteY8" fmla="*/ 0 h 2160059"/>
                <a:gd name="connsiteX9" fmla="*/ 5610800 w 11409527"/>
                <a:gd name="connsiteY9" fmla="*/ 0 h 2160059"/>
                <a:gd name="connsiteX10" fmla="*/ 6187997 w 11409527"/>
                <a:gd name="connsiteY10" fmla="*/ 0 h 2160059"/>
                <a:gd name="connsiteX11" fmla="*/ 6953120 w 11409527"/>
                <a:gd name="connsiteY11" fmla="*/ 0 h 2160059"/>
                <a:gd name="connsiteX12" fmla="*/ 7342393 w 11409527"/>
                <a:gd name="connsiteY12" fmla="*/ 0 h 2160059"/>
                <a:gd name="connsiteX13" fmla="*/ 7731665 w 11409527"/>
                <a:gd name="connsiteY13" fmla="*/ 0 h 2160059"/>
                <a:gd name="connsiteX14" fmla="*/ 8496787 w 11409527"/>
                <a:gd name="connsiteY14" fmla="*/ 0 h 2160059"/>
                <a:gd name="connsiteX15" fmla="*/ 9167947 w 11409527"/>
                <a:gd name="connsiteY15" fmla="*/ 0 h 2160059"/>
                <a:gd name="connsiteX16" fmla="*/ 9557220 w 11409527"/>
                <a:gd name="connsiteY16" fmla="*/ 0 h 2160059"/>
                <a:gd name="connsiteX17" fmla="*/ 10402881 w 11409527"/>
                <a:gd name="connsiteY17" fmla="*/ 0 h 2160059"/>
                <a:gd name="connsiteX18" fmla="*/ 11409526 w 11409527"/>
                <a:gd name="connsiteY18" fmla="*/ 360016 h 2160059"/>
                <a:gd name="connsiteX19" fmla="*/ 11409526 w 11409527"/>
                <a:gd name="connsiteY19" fmla="*/ 556818 h 2160059"/>
                <a:gd name="connsiteX20" fmla="*/ 11409526 w 11409527"/>
                <a:gd name="connsiteY20" fmla="*/ 768023 h 2160059"/>
                <a:gd name="connsiteX21" fmla="*/ 11409526 w 11409527"/>
                <a:gd name="connsiteY21" fmla="*/ 1022428 h 2160059"/>
                <a:gd name="connsiteX22" fmla="*/ 11409526 w 11409527"/>
                <a:gd name="connsiteY22" fmla="*/ 1276832 h 2160059"/>
                <a:gd name="connsiteX23" fmla="*/ 11409526 w 11409527"/>
                <a:gd name="connsiteY23" fmla="*/ 1516836 h 2160059"/>
                <a:gd name="connsiteX24" fmla="*/ 11409526 w 11409527"/>
                <a:gd name="connsiteY24" fmla="*/ 1800040 h 2160059"/>
                <a:gd name="connsiteX25" fmla="*/ 10402881 w 11409527"/>
                <a:gd name="connsiteY25" fmla="*/ 2160059 h 2160059"/>
                <a:gd name="connsiteX26" fmla="*/ 9731721 w 11409527"/>
                <a:gd name="connsiteY26" fmla="*/ 2160059 h 2160059"/>
                <a:gd name="connsiteX27" fmla="*/ 9154525 w 11409527"/>
                <a:gd name="connsiteY27" fmla="*/ 2160059 h 2160059"/>
                <a:gd name="connsiteX28" fmla="*/ 8295439 w 11409527"/>
                <a:gd name="connsiteY28" fmla="*/ 2160059 h 2160059"/>
                <a:gd name="connsiteX29" fmla="*/ 7624280 w 11409527"/>
                <a:gd name="connsiteY29" fmla="*/ 2160059 h 2160059"/>
                <a:gd name="connsiteX30" fmla="*/ 6859157 w 11409527"/>
                <a:gd name="connsiteY30" fmla="*/ 2160059 h 2160059"/>
                <a:gd name="connsiteX31" fmla="*/ 6375922 w 11409527"/>
                <a:gd name="connsiteY31" fmla="*/ 2160059 h 2160059"/>
                <a:gd name="connsiteX32" fmla="*/ 5610800 w 11409527"/>
                <a:gd name="connsiteY32" fmla="*/ 2160059 h 2160059"/>
                <a:gd name="connsiteX33" fmla="*/ 5198440 w 11409527"/>
                <a:gd name="connsiteY33" fmla="*/ 2160059 h 2160059"/>
                <a:gd name="connsiteX34" fmla="*/ 4751716 w 11409527"/>
                <a:gd name="connsiteY34" fmla="*/ 2160059 h 2160059"/>
                <a:gd name="connsiteX35" fmla="*/ 4268480 w 11409527"/>
                <a:gd name="connsiteY35" fmla="*/ 2160059 h 2160059"/>
                <a:gd name="connsiteX36" fmla="*/ 3691284 w 11409527"/>
                <a:gd name="connsiteY36" fmla="*/ 2160059 h 2160059"/>
                <a:gd name="connsiteX37" fmla="*/ 3208049 w 11409527"/>
                <a:gd name="connsiteY37" fmla="*/ 2160059 h 2160059"/>
                <a:gd name="connsiteX38" fmla="*/ 2536888 w 11409527"/>
                <a:gd name="connsiteY38" fmla="*/ 2160059 h 2160059"/>
                <a:gd name="connsiteX39" fmla="*/ 1677804 w 11409527"/>
                <a:gd name="connsiteY39" fmla="*/ 2160059 h 2160059"/>
                <a:gd name="connsiteX40" fmla="*/ 1006644 w 11409527"/>
                <a:gd name="connsiteY40" fmla="*/ 2160059 h 2160059"/>
                <a:gd name="connsiteX41" fmla="*/ 0 w 11409527"/>
                <a:gd name="connsiteY41" fmla="*/ 1800040 h 2160059"/>
                <a:gd name="connsiteX42" fmla="*/ 0 w 11409527"/>
                <a:gd name="connsiteY42" fmla="*/ 1574437 h 2160059"/>
                <a:gd name="connsiteX43" fmla="*/ 0 w 11409527"/>
                <a:gd name="connsiteY43" fmla="*/ 1348832 h 2160059"/>
                <a:gd name="connsiteX44" fmla="*/ 0 w 11409527"/>
                <a:gd name="connsiteY44" fmla="*/ 1123229 h 2160059"/>
                <a:gd name="connsiteX45" fmla="*/ 0 w 11409527"/>
                <a:gd name="connsiteY45" fmla="*/ 897624 h 2160059"/>
                <a:gd name="connsiteX46" fmla="*/ 0 w 11409527"/>
                <a:gd name="connsiteY46" fmla="*/ 686421 h 2160059"/>
                <a:gd name="connsiteX47" fmla="*/ 0 w 11409527"/>
                <a:gd name="connsiteY47" fmla="*/ 360016 h 2160059"/>
                <a:gd name="connsiteX0" fmla="*/ 0 w 11409527"/>
                <a:gd name="connsiteY0" fmla="*/ 360016 h 2160059"/>
                <a:gd name="connsiteX1" fmla="*/ 1006644 w 11409527"/>
                <a:gd name="connsiteY1" fmla="*/ 0 h 2160059"/>
                <a:gd name="connsiteX2" fmla="*/ 1489879 w 11409527"/>
                <a:gd name="connsiteY2" fmla="*/ 0 h 2160059"/>
                <a:gd name="connsiteX3" fmla="*/ 1973113 w 11409527"/>
                <a:gd name="connsiteY3" fmla="*/ 0 h 2160059"/>
                <a:gd name="connsiteX4" fmla="*/ 2738236 w 11409527"/>
                <a:gd name="connsiteY4" fmla="*/ 0 h 2160059"/>
                <a:gd name="connsiteX5" fmla="*/ 3597321 w 11409527"/>
                <a:gd name="connsiteY5" fmla="*/ 0 h 2160059"/>
                <a:gd name="connsiteX6" fmla="*/ 4268480 w 11409527"/>
                <a:gd name="connsiteY6" fmla="*/ 0 h 2160059"/>
                <a:gd name="connsiteX7" fmla="*/ 4845677 w 11409527"/>
                <a:gd name="connsiteY7" fmla="*/ 0 h 2160059"/>
                <a:gd name="connsiteX8" fmla="*/ 5234951 w 11409527"/>
                <a:gd name="connsiteY8" fmla="*/ 0 h 2160059"/>
                <a:gd name="connsiteX9" fmla="*/ 5906110 w 11409527"/>
                <a:gd name="connsiteY9" fmla="*/ 0 h 2160059"/>
                <a:gd name="connsiteX10" fmla="*/ 6577270 w 11409527"/>
                <a:gd name="connsiteY10" fmla="*/ 0 h 2160059"/>
                <a:gd name="connsiteX11" fmla="*/ 7060506 w 11409527"/>
                <a:gd name="connsiteY11" fmla="*/ 0 h 2160059"/>
                <a:gd name="connsiteX12" fmla="*/ 7449778 w 11409527"/>
                <a:gd name="connsiteY12" fmla="*/ 0 h 2160059"/>
                <a:gd name="connsiteX13" fmla="*/ 7839051 w 11409527"/>
                <a:gd name="connsiteY13" fmla="*/ 0 h 2160059"/>
                <a:gd name="connsiteX14" fmla="*/ 8698134 w 11409527"/>
                <a:gd name="connsiteY14" fmla="*/ 0 h 2160059"/>
                <a:gd name="connsiteX15" fmla="*/ 9275332 w 11409527"/>
                <a:gd name="connsiteY15" fmla="*/ 0 h 2160059"/>
                <a:gd name="connsiteX16" fmla="*/ 9758567 w 11409527"/>
                <a:gd name="connsiteY16" fmla="*/ 0 h 2160059"/>
                <a:gd name="connsiteX17" fmla="*/ 10402881 w 11409527"/>
                <a:gd name="connsiteY17" fmla="*/ 0 h 2160059"/>
                <a:gd name="connsiteX18" fmla="*/ 11409526 w 11409527"/>
                <a:gd name="connsiteY18" fmla="*/ 360016 h 2160059"/>
                <a:gd name="connsiteX19" fmla="*/ 11409526 w 11409527"/>
                <a:gd name="connsiteY19" fmla="*/ 628820 h 2160059"/>
                <a:gd name="connsiteX20" fmla="*/ 11409526 w 11409527"/>
                <a:gd name="connsiteY20" fmla="*/ 897624 h 2160059"/>
                <a:gd name="connsiteX21" fmla="*/ 11409526 w 11409527"/>
                <a:gd name="connsiteY21" fmla="*/ 1108829 h 2160059"/>
                <a:gd name="connsiteX22" fmla="*/ 11409526 w 11409527"/>
                <a:gd name="connsiteY22" fmla="*/ 1363234 h 2160059"/>
                <a:gd name="connsiteX23" fmla="*/ 11409526 w 11409527"/>
                <a:gd name="connsiteY23" fmla="*/ 1560037 h 2160059"/>
                <a:gd name="connsiteX24" fmla="*/ 11409526 w 11409527"/>
                <a:gd name="connsiteY24" fmla="*/ 1800040 h 2160059"/>
                <a:gd name="connsiteX25" fmla="*/ 10402881 w 11409527"/>
                <a:gd name="connsiteY25" fmla="*/ 2160059 h 2160059"/>
                <a:gd name="connsiteX26" fmla="*/ 9825684 w 11409527"/>
                <a:gd name="connsiteY26" fmla="*/ 2160059 h 2160059"/>
                <a:gd name="connsiteX27" fmla="*/ 9466076 w 11409527"/>
                <a:gd name="connsiteY27" fmla="*/ 2160059 h 2160059"/>
                <a:gd name="connsiteX28" fmla="*/ 9060561 w 11409527"/>
                <a:gd name="connsiteY28" fmla="*/ 2160059 h 2160059"/>
                <a:gd name="connsiteX29" fmla="*/ 8483364 w 11409527"/>
                <a:gd name="connsiteY29" fmla="*/ 2160059 h 2160059"/>
                <a:gd name="connsiteX30" fmla="*/ 7624280 w 11409527"/>
                <a:gd name="connsiteY30" fmla="*/ 2160059 h 2160059"/>
                <a:gd name="connsiteX31" fmla="*/ 7235007 w 11409527"/>
                <a:gd name="connsiteY31" fmla="*/ 2160059 h 2160059"/>
                <a:gd name="connsiteX32" fmla="*/ 6751771 w 11409527"/>
                <a:gd name="connsiteY32" fmla="*/ 2160059 h 2160059"/>
                <a:gd name="connsiteX33" fmla="*/ 6080612 w 11409527"/>
                <a:gd name="connsiteY33" fmla="*/ 2160059 h 2160059"/>
                <a:gd name="connsiteX34" fmla="*/ 5503415 w 11409527"/>
                <a:gd name="connsiteY34" fmla="*/ 2160059 h 2160059"/>
                <a:gd name="connsiteX35" fmla="*/ 5020179 w 11409527"/>
                <a:gd name="connsiteY35" fmla="*/ 2160059 h 2160059"/>
                <a:gd name="connsiteX36" fmla="*/ 4161095 w 11409527"/>
                <a:gd name="connsiteY36" fmla="*/ 2160059 h 2160059"/>
                <a:gd name="connsiteX37" fmla="*/ 3771823 w 11409527"/>
                <a:gd name="connsiteY37" fmla="*/ 2160059 h 2160059"/>
                <a:gd name="connsiteX38" fmla="*/ 3288587 w 11409527"/>
                <a:gd name="connsiteY38" fmla="*/ 2160059 h 2160059"/>
                <a:gd name="connsiteX39" fmla="*/ 2899314 w 11409527"/>
                <a:gd name="connsiteY39" fmla="*/ 2160059 h 2160059"/>
                <a:gd name="connsiteX40" fmla="*/ 2501451 w 11409527"/>
                <a:gd name="connsiteY40" fmla="*/ 2160059 h 2160059"/>
                <a:gd name="connsiteX41" fmla="*/ 2134193 w 11409527"/>
                <a:gd name="connsiteY41" fmla="*/ 2160059 h 2160059"/>
                <a:gd name="connsiteX42" fmla="*/ 1604245 w 11409527"/>
                <a:gd name="connsiteY42" fmla="*/ 2160059 h 2160059"/>
                <a:gd name="connsiteX43" fmla="*/ 1006644 w 11409527"/>
                <a:gd name="connsiteY43" fmla="*/ 2160059 h 2160059"/>
                <a:gd name="connsiteX44" fmla="*/ 0 w 11409527"/>
                <a:gd name="connsiteY44" fmla="*/ 1800040 h 2160059"/>
                <a:gd name="connsiteX45" fmla="*/ 0 w 11409527"/>
                <a:gd name="connsiteY45" fmla="*/ 1560037 h 2160059"/>
                <a:gd name="connsiteX46" fmla="*/ 0 w 11409527"/>
                <a:gd name="connsiteY46" fmla="*/ 1334432 h 2160059"/>
                <a:gd name="connsiteX47" fmla="*/ 0 w 11409527"/>
                <a:gd name="connsiteY47" fmla="*/ 1094428 h 2160059"/>
                <a:gd name="connsiteX48" fmla="*/ 0 w 11409527"/>
                <a:gd name="connsiteY48" fmla="*/ 840024 h 2160059"/>
                <a:gd name="connsiteX49" fmla="*/ 0 w 11409527"/>
                <a:gd name="connsiteY49" fmla="*/ 628820 h 2160059"/>
                <a:gd name="connsiteX50" fmla="*/ 0 w 11409527"/>
                <a:gd name="connsiteY50" fmla="*/ 360016 h 2160059"/>
                <a:gd name="connsiteX0" fmla="*/ 0 w 11409527"/>
                <a:gd name="connsiteY0" fmla="*/ 360016 h 2160059"/>
                <a:gd name="connsiteX1" fmla="*/ 1006644 w 11409527"/>
                <a:gd name="connsiteY1" fmla="*/ 0 h 2160059"/>
                <a:gd name="connsiteX2" fmla="*/ 1583841 w 11409527"/>
                <a:gd name="connsiteY2" fmla="*/ 0 h 2160059"/>
                <a:gd name="connsiteX3" fmla="*/ 2255001 w 11409527"/>
                <a:gd name="connsiteY3" fmla="*/ 0 h 2160059"/>
                <a:gd name="connsiteX4" fmla="*/ 2644274 w 11409527"/>
                <a:gd name="connsiteY4" fmla="*/ 0 h 2160059"/>
                <a:gd name="connsiteX5" fmla="*/ 3315433 w 11409527"/>
                <a:gd name="connsiteY5" fmla="*/ 0 h 2160059"/>
                <a:gd name="connsiteX6" fmla="*/ 4174518 w 11409527"/>
                <a:gd name="connsiteY6" fmla="*/ 0 h 2160059"/>
                <a:gd name="connsiteX7" fmla="*/ 4845677 w 11409527"/>
                <a:gd name="connsiteY7" fmla="*/ 0 h 2160059"/>
                <a:gd name="connsiteX8" fmla="*/ 5243541 w 11409527"/>
                <a:gd name="connsiteY8" fmla="*/ 0 h 2160059"/>
                <a:gd name="connsiteX9" fmla="*/ 5610800 w 11409527"/>
                <a:gd name="connsiteY9" fmla="*/ 0 h 2160059"/>
                <a:gd name="connsiteX10" fmla="*/ 6187997 w 11409527"/>
                <a:gd name="connsiteY10" fmla="*/ 0 h 2160059"/>
                <a:gd name="connsiteX11" fmla="*/ 6953120 w 11409527"/>
                <a:gd name="connsiteY11" fmla="*/ 0 h 2160059"/>
                <a:gd name="connsiteX12" fmla="*/ 7342393 w 11409527"/>
                <a:gd name="connsiteY12" fmla="*/ 0 h 2160059"/>
                <a:gd name="connsiteX13" fmla="*/ 7731665 w 11409527"/>
                <a:gd name="connsiteY13" fmla="*/ 0 h 2160059"/>
                <a:gd name="connsiteX14" fmla="*/ 8496787 w 11409527"/>
                <a:gd name="connsiteY14" fmla="*/ 0 h 2160059"/>
                <a:gd name="connsiteX15" fmla="*/ 9167947 w 11409527"/>
                <a:gd name="connsiteY15" fmla="*/ 0 h 2160059"/>
                <a:gd name="connsiteX16" fmla="*/ 9557220 w 11409527"/>
                <a:gd name="connsiteY16" fmla="*/ 0 h 2160059"/>
                <a:gd name="connsiteX17" fmla="*/ 10402881 w 11409527"/>
                <a:gd name="connsiteY17" fmla="*/ 0 h 2160059"/>
                <a:gd name="connsiteX18" fmla="*/ 11409526 w 11409527"/>
                <a:gd name="connsiteY18" fmla="*/ 360016 h 2160059"/>
                <a:gd name="connsiteX19" fmla="*/ 11409526 w 11409527"/>
                <a:gd name="connsiteY19" fmla="*/ 556818 h 2160059"/>
                <a:gd name="connsiteX20" fmla="*/ 11409526 w 11409527"/>
                <a:gd name="connsiteY20" fmla="*/ 768023 h 2160059"/>
                <a:gd name="connsiteX21" fmla="*/ 11409526 w 11409527"/>
                <a:gd name="connsiteY21" fmla="*/ 1022428 h 2160059"/>
                <a:gd name="connsiteX22" fmla="*/ 11409526 w 11409527"/>
                <a:gd name="connsiteY22" fmla="*/ 1276832 h 2160059"/>
                <a:gd name="connsiteX23" fmla="*/ 11409526 w 11409527"/>
                <a:gd name="connsiteY23" fmla="*/ 1516836 h 2160059"/>
                <a:gd name="connsiteX24" fmla="*/ 11409526 w 11409527"/>
                <a:gd name="connsiteY24" fmla="*/ 1800040 h 2160059"/>
                <a:gd name="connsiteX25" fmla="*/ 10402881 w 11409527"/>
                <a:gd name="connsiteY25" fmla="*/ 2160059 h 2160059"/>
                <a:gd name="connsiteX26" fmla="*/ 9731721 w 11409527"/>
                <a:gd name="connsiteY26" fmla="*/ 2160059 h 2160059"/>
                <a:gd name="connsiteX27" fmla="*/ 9154525 w 11409527"/>
                <a:gd name="connsiteY27" fmla="*/ 2160059 h 2160059"/>
                <a:gd name="connsiteX28" fmla="*/ 8295439 w 11409527"/>
                <a:gd name="connsiteY28" fmla="*/ 2160059 h 2160059"/>
                <a:gd name="connsiteX29" fmla="*/ 7624280 w 11409527"/>
                <a:gd name="connsiteY29" fmla="*/ 2160059 h 2160059"/>
                <a:gd name="connsiteX30" fmla="*/ 6859157 w 11409527"/>
                <a:gd name="connsiteY30" fmla="*/ 2160059 h 2160059"/>
                <a:gd name="connsiteX31" fmla="*/ 6375922 w 11409527"/>
                <a:gd name="connsiteY31" fmla="*/ 2160059 h 2160059"/>
                <a:gd name="connsiteX32" fmla="*/ 5610800 w 11409527"/>
                <a:gd name="connsiteY32" fmla="*/ 2160059 h 2160059"/>
                <a:gd name="connsiteX33" fmla="*/ 4751716 w 11409527"/>
                <a:gd name="connsiteY33" fmla="*/ 2160059 h 2160059"/>
                <a:gd name="connsiteX34" fmla="*/ 4268480 w 11409527"/>
                <a:gd name="connsiteY34" fmla="*/ 2160059 h 2160059"/>
                <a:gd name="connsiteX35" fmla="*/ 3691284 w 11409527"/>
                <a:gd name="connsiteY35" fmla="*/ 2160059 h 2160059"/>
                <a:gd name="connsiteX36" fmla="*/ 3208049 w 11409527"/>
                <a:gd name="connsiteY36" fmla="*/ 2160059 h 2160059"/>
                <a:gd name="connsiteX37" fmla="*/ 2536888 w 11409527"/>
                <a:gd name="connsiteY37" fmla="*/ 2160059 h 2160059"/>
                <a:gd name="connsiteX38" fmla="*/ 1677804 w 11409527"/>
                <a:gd name="connsiteY38" fmla="*/ 2160059 h 2160059"/>
                <a:gd name="connsiteX39" fmla="*/ 1006644 w 11409527"/>
                <a:gd name="connsiteY39" fmla="*/ 2160059 h 2160059"/>
                <a:gd name="connsiteX40" fmla="*/ 0 w 11409527"/>
                <a:gd name="connsiteY40" fmla="*/ 1800040 h 2160059"/>
                <a:gd name="connsiteX41" fmla="*/ 0 w 11409527"/>
                <a:gd name="connsiteY41" fmla="*/ 1574437 h 2160059"/>
                <a:gd name="connsiteX42" fmla="*/ 0 w 11409527"/>
                <a:gd name="connsiteY42" fmla="*/ 1348832 h 2160059"/>
                <a:gd name="connsiteX43" fmla="*/ 0 w 11409527"/>
                <a:gd name="connsiteY43" fmla="*/ 1123229 h 2160059"/>
                <a:gd name="connsiteX44" fmla="*/ 0 w 11409527"/>
                <a:gd name="connsiteY44" fmla="*/ 897624 h 2160059"/>
                <a:gd name="connsiteX45" fmla="*/ 0 w 11409527"/>
                <a:gd name="connsiteY45" fmla="*/ 686421 h 2160059"/>
                <a:gd name="connsiteX46" fmla="*/ 0 w 11409527"/>
                <a:gd name="connsiteY46" fmla="*/ 360016 h 216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09527" h="2160059" fill="none" extrusionOk="0">
                  <a:moveTo>
                    <a:pt x="0" y="360016"/>
                  </a:moveTo>
                  <a:cubicBezTo>
                    <a:pt x="-26527" y="78605"/>
                    <a:pt x="352458" y="-173161"/>
                    <a:pt x="1006644" y="0"/>
                  </a:cubicBezTo>
                  <a:cubicBezTo>
                    <a:pt x="1217812" y="-43135"/>
                    <a:pt x="1375728" y="-51256"/>
                    <a:pt x="1583841" y="0"/>
                  </a:cubicBezTo>
                  <a:cubicBezTo>
                    <a:pt x="1824935" y="24178"/>
                    <a:pt x="2081368" y="-25617"/>
                    <a:pt x="2255001" y="0"/>
                  </a:cubicBezTo>
                  <a:cubicBezTo>
                    <a:pt x="2341023" y="-1337"/>
                    <a:pt x="2497419" y="-15197"/>
                    <a:pt x="2644274" y="0"/>
                  </a:cubicBezTo>
                  <a:cubicBezTo>
                    <a:pt x="2903878" y="-42642"/>
                    <a:pt x="3013788" y="-27201"/>
                    <a:pt x="3315433" y="0"/>
                  </a:cubicBezTo>
                  <a:cubicBezTo>
                    <a:pt x="3475386" y="-13955"/>
                    <a:pt x="3702406" y="-51248"/>
                    <a:pt x="4174518" y="0"/>
                  </a:cubicBezTo>
                  <a:cubicBezTo>
                    <a:pt x="4588755" y="-11330"/>
                    <a:pt x="4602960" y="-4519"/>
                    <a:pt x="4845677" y="0"/>
                  </a:cubicBezTo>
                  <a:cubicBezTo>
                    <a:pt x="4941322" y="-28671"/>
                    <a:pt x="5150787" y="16462"/>
                    <a:pt x="5235890" y="0"/>
                  </a:cubicBezTo>
                  <a:cubicBezTo>
                    <a:pt x="5313411" y="-8757"/>
                    <a:pt x="5454333" y="2844"/>
                    <a:pt x="5610800" y="0"/>
                  </a:cubicBezTo>
                  <a:cubicBezTo>
                    <a:pt x="5862774" y="-2455"/>
                    <a:pt x="5931597" y="3573"/>
                    <a:pt x="6187997" y="0"/>
                  </a:cubicBezTo>
                  <a:cubicBezTo>
                    <a:pt x="6493219" y="-57362"/>
                    <a:pt x="6816861" y="29218"/>
                    <a:pt x="6953120" y="0"/>
                  </a:cubicBezTo>
                  <a:cubicBezTo>
                    <a:pt x="7112252" y="-13179"/>
                    <a:pt x="7169972" y="8761"/>
                    <a:pt x="7342393" y="0"/>
                  </a:cubicBezTo>
                  <a:cubicBezTo>
                    <a:pt x="7509486" y="457"/>
                    <a:pt x="7589897" y="16644"/>
                    <a:pt x="7731665" y="0"/>
                  </a:cubicBezTo>
                  <a:cubicBezTo>
                    <a:pt x="7827207" y="24308"/>
                    <a:pt x="8304705" y="16794"/>
                    <a:pt x="8496787" y="0"/>
                  </a:cubicBezTo>
                  <a:cubicBezTo>
                    <a:pt x="8666609" y="-26596"/>
                    <a:pt x="8977282" y="49477"/>
                    <a:pt x="9167947" y="0"/>
                  </a:cubicBezTo>
                  <a:cubicBezTo>
                    <a:pt x="9299932" y="-24197"/>
                    <a:pt x="9469951" y="20479"/>
                    <a:pt x="9557220" y="0"/>
                  </a:cubicBezTo>
                  <a:cubicBezTo>
                    <a:pt x="9624013" y="43344"/>
                    <a:pt x="10160966" y="25029"/>
                    <a:pt x="10402881" y="0"/>
                  </a:cubicBezTo>
                  <a:cubicBezTo>
                    <a:pt x="11049977" y="-19906"/>
                    <a:pt x="11426581" y="196096"/>
                    <a:pt x="11409526" y="360016"/>
                  </a:cubicBezTo>
                  <a:cubicBezTo>
                    <a:pt x="11415893" y="405414"/>
                    <a:pt x="11381047" y="472564"/>
                    <a:pt x="11409526" y="556818"/>
                  </a:cubicBezTo>
                  <a:cubicBezTo>
                    <a:pt x="11436785" y="638558"/>
                    <a:pt x="11396415" y="693696"/>
                    <a:pt x="11409526" y="768023"/>
                  </a:cubicBezTo>
                  <a:cubicBezTo>
                    <a:pt x="11421958" y="825929"/>
                    <a:pt x="11435075" y="913522"/>
                    <a:pt x="11409526" y="1022428"/>
                  </a:cubicBezTo>
                  <a:cubicBezTo>
                    <a:pt x="11399568" y="1125254"/>
                    <a:pt x="11381473" y="1172294"/>
                    <a:pt x="11409526" y="1276832"/>
                  </a:cubicBezTo>
                  <a:cubicBezTo>
                    <a:pt x="11451917" y="1381301"/>
                    <a:pt x="11403212" y="1423347"/>
                    <a:pt x="11409526" y="1516836"/>
                  </a:cubicBezTo>
                  <a:cubicBezTo>
                    <a:pt x="11403948" y="1606782"/>
                    <a:pt x="11404599" y="1707648"/>
                    <a:pt x="11409526" y="1800040"/>
                  </a:cubicBezTo>
                  <a:cubicBezTo>
                    <a:pt x="11343373" y="1956625"/>
                    <a:pt x="11010703" y="2140788"/>
                    <a:pt x="10402881" y="2160059"/>
                  </a:cubicBezTo>
                  <a:cubicBezTo>
                    <a:pt x="10245678" y="2196334"/>
                    <a:pt x="9944475" y="2110305"/>
                    <a:pt x="9731721" y="2160059"/>
                  </a:cubicBezTo>
                  <a:cubicBezTo>
                    <a:pt x="9448831" y="2190255"/>
                    <a:pt x="9386736" y="2151261"/>
                    <a:pt x="9154525" y="2160059"/>
                  </a:cubicBezTo>
                  <a:cubicBezTo>
                    <a:pt x="8892790" y="2151816"/>
                    <a:pt x="8547465" y="2208652"/>
                    <a:pt x="8295439" y="2160059"/>
                  </a:cubicBezTo>
                  <a:cubicBezTo>
                    <a:pt x="8021652" y="2137560"/>
                    <a:pt x="7822733" y="2203984"/>
                    <a:pt x="7624280" y="2160059"/>
                  </a:cubicBezTo>
                  <a:cubicBezTo>
                    <a:pt x="7396796" y="2145246"/>
                    <a:pt x="7108233" y="2206639"/>
                    <a:pt x="6859157" y="2160059"/>
                  </a:cubicBezTo>
                  <a:cubicBezTo>
                    <a:pt x="6563743" y="2164010"/>
                    <a:pt x="6511757" y="2171821"/>
                    <a:pt x="6375922" y="2160059"/>
                  </a:cubicBezTo>
                  <a:cubicBezTo>
                    <a:pt x="6254299" y="2140433"/>
                    <a:pt x="5803841" y="2085170"/>
                    <a:pt x="5610800" y="2160059"/>
                  </a:cubicBezTo>
                  <a:cubicBezTo>
                    <a:pt x="5525126" y="2145347"/>
                    <a:pt x="5343395" y="2148887"/>
                    <a:pt x="5198440" y="2160059"/>
                  </a:cubicBezTo>
                  <a:cubicBezTo>
                    <a:pt x="5053485" y="2171231"/>
                    <a:pt x="4885949" y="2152744"/>
                    <a:pt x="4751716" y="2160059"/>
                  </a:cubicBezTo>
                  <a:cubicBezTo>
                    <a:pt x="4620323" y="2162761"/>
                    <a:pt x="4422372" y="2179104"/>
                    <a:pt x="4268480" y="2160059"/>
                  </a:cubicBezTo>
                  <a:cubicBezTo>
                    <a:pt x="4107382" y="2136612"/>
                    <a:pt x="3838750" y="2111101"/>
                    <a:pt x="3691284" y="2160059"/>
                  </a:cubicBezTo>
                  <a:cubicBezTo>
                    <a:pt x="3558791" y="2160647"/>
                    <a:pt x="3349551" y="2180114"/>
                    <a:pt x="3208049" y="2160059"/>
                  </a:cubicBezTo>
                  <a:cubicBezTo>
                    <a:pt x="2996351" y="2082479"/>
                    <a:pt x="2746811" y="2169751"/>
                    <a:pt x="2536888" y="2160059"/>
                  </a:cubicBezTo>
                  <a:cubicBezTo>
                    <a:pt x="2386192" y="2087166"/>
                    <a:pt x="1929779" y="2253749"/>
                    <a:pt x="1677804" y="2160059"/>
                  </a:cubicBezTo>
                  <a:cubicBezTo>
                    <a:pt x="1375255" y="2183460"/>
                    <a:pt x="1173870" y="2171349"/>
                    <a:pt x="1006644" y="2160059"/>
                  </a:cubicBezTo>
                  <a:cubicBezTo>
                    <a:pt x="529147" y="2150189"/>
                    <a:pt x="-16449" y="1980023"/>
                    <a:pt x="0" y="1800040"/>
                  </a:cubicBezTo>
                  <a:cubicBezTo>
                    <a:pt x="4458" y="1733917"/>
                    <a:pt x="-14335" y="1678671"/>
                    <a:pt x="0" y="1574437"/>
                  </a:cubicBezTo>
                  <a:cubicBezTo>
                    <a:pt x="13817" y="1468518"/>
                    <a:pt x="1597" y="1384314"/>
                    <a:pt x="0" y="1348832"/>
                  </a:cubicBezTo>
                  <a:cubicBezTo>
                    <a:pt x="-2684" y="1303267"/>
                    <a:pt x="-20923" y="1228157"/>
                    <a:pt x="0" y="1123229"/>
                  </a:cubicBezTo>
                  <a:cubicBezTo>
                    <a:pt x="12996" y="1052340"/>
                    <a:pt x="36279" y="955179"/>
                    <a:pt x="0" y="897624"/>
                  </a:cubicBezTo>
                  <a:cubicBezTo>
                    <a:pt x="-50391" y="812498"/>
                    <a:pt x="24675" y="775176"/>
                    <a:pt x="0" y="686421"/>
                  </a:cubicBezTo>
                  <a:cubicBezTo>
                    <a:pt x="-3793" y="590411"/>
                    <a:pt x="-23133" y="462645"/>
                    <a:pt x="0" y="360016"/>
                  </a:cubicBezTo>
                  <a:close/>
                </a:path>
                <a:path w="11409527" h="2160059" stroke="0" extrusionOk="0">
                  <a:moveTo>
                    <a:pt x="0" y="360016"/>
                  </a:moveTo>
                  <a:cubicBezTo>
                    <a:pt x="49297" y="133088"/>
                    <a:pt x="423034" y="-121652"/>
                    <a:pt x="1006644" y="0"/>
                  </a:cubicBezTo>
                  <a:cubicBezTo>
                    <a:pt x="1239394" y="5978"/>
                    <a:pt x="1340186" y="-47488"/>
                    <a:pt x="1489879" y="0"/>
                  </a:cubicBezTo>
                  <a:cubicBezTo>
                    <a:pt x="1639180" y="30035"/>
                    <a:pt x="1886389" y="13368"/>
                    <a:pt x="1973113" y="0"/>
                  </a:cubicBezTo>
                  <a:cubicBezTo>
                    <a:pt x="2102577" y="32901"/>
                    <a:pt x="2499931" y="-9161"/>
                    <a:pt x="2738236" y="0"/>
                  </a:cubicBezTo>
                  <a:cubicBezTo>
                    <a:pt x="2953119" y="7932"/>
                    <a:pt x="3444008" y="50864"/>
                    <a:pt x="3597321" y="0"/>
                  </a:cubicBezTo>
                  <a:cubicBezTo>
                    <a:pt x="3819412" y="3511"/>
                    <a:pt x="4109892" y="26577"/>
                    <a:pt x="4268480" y="0"/>
                  </a:cubicBezTo>
                  <a:cubicBezTo>
                    <a:pt x="4466230" y="-21591"/>
                    <a:pt x="4710379" y="14050"/>
                    <a:pt x="4845677" y="0"/>
                  </a:cubicBezTo>
                  <a:cubicBezTo>
                    <a:pt x="4999005" y="-4455"/>
                    <a:pt x="5042659" y="4425"/>
                    <a:pt x="5234951" y="0"/>
                  </a:cubicBezTo>
                  <a:cubicBezTo>
                    <a:pt x="5442068" y="-32456"/>
                    <a:pt x="5761890" y="15726"/>
                    <a:pt x="5906110" y="0"/>
                  </a:cubicBezTo>
                  <a:cubicBezTo>
                    <a:pt x="6072071" y="51188"/>
                    <a:pt x="6309325" y="-51656"/>
                    <a:pt x="6577270" y="0"/>
                  </a:cubicBezTo>
                  <a:cubicBezTo>
                    <a:pt x="6788825" y="-3112"/>
                    <a:pt x="6956267" y="-10692"/>
                    <a:pt x="7060506" y="0"/>
                  </a:cubicBezTo>
                  <a:cubicBezTo>
                    <a:pt x="7188906" y="47025"/>
                    <a:pt x="7296806" y="24633"/>
                    <a:pt x="7449778" y="0"/>
                  </a:cubicBezTo>
                  <a:cubicBezTo>
                    <a:pt x="7625081" y="12031"/>
                    <a:pt x="7688220" y="-15730"/>
                    <a:pt x="7839051" y="0"/>
                  </a:cubicBezTo>
                  <a:cubicBezTo>
                    <a:pt x="8052599" y="141353"/>
                    <a:pt x="8442916" y="26346"/>
                    <a:pt x="8698134" y="0"/>
                  </a:cubicBezTo>
                  <a:cubicBezTo>
                    <a:pt x="8897702" y="4804"/>
                    <a:pt x="9071269" y="-69003"/>
                    <a:pt x="9275332" y="0"/>
                  </a:cubicBezTo>
                  <a:cubicBezTo>
                    <a:pt x="9468501" y="18297"/>
                    <a:pt x="9648876" y="17204"/>
                    <a:pt x="9758567" y="0"/>
                  </a:cubicBezTo>
                  <a:cubicBezTo>
                    <a:pt x="9827423" y="-20109"/>
                    <a:pt x="10174897" y="10257"/>
                    <a:pt x="10402881" y="0"/>
                  </a:cubicBezTo>
                  <a:cubicBezTo>
                    <a:pt x="11009259" y="68172"/>
                    <a:pt x="11327066" y="214532"/>
                    <a:pt x="11409526" y="360016"/>
                  </a:cubicBezTo>
                  <a:cubicBezTo>
                    <a:pt x="11417064" y="432792"/>
                    <a:pt x="11433849" y="580119"/>
                    <a:pt x="11409526" y="628820"/>
                  </a:cubicBezTo>
                  <a:cubicBezTo>
                    <a:pt x="11376781" y="695384"/>
                    <a:pt x="11392240" y="791945"/>
                    <a:pt x="11409526" y="897624"/>
                  </a:cubicBezTo>
                  <a:cubicBezTo>
                    <a:pt x="11430517" y="1013422"/>
                    <a:pt x="11408678" y="1027012"/>
                    <a:pt x="11409526" y="1108829"/>
                  </a:cubicBezTo>
                  <a:cubicBezTo>
                    <a:pt x="11419362" y="1180894"/>
                    <a:pt x="11430269" y="1267226"/>
                    <a:pt x="11409526" y="1363234"/>
                  </a:cubicBezTo>
                  <a:cubicBezTo>
                    <a:pt x="11394334" y="1461486"/>
                    <a:pt x="11419243" y="1507056"/>
                    <a:pt x="11409526" y="1560037"/>
                  </a:cubicBezTo>
                  <a:cubicBezTo>
                    <a:pt x="11410235" y="1635987"/>
                    <a:pt x="11420822" y="1704575"/>
                    <a:pt x="11409526" y="1800040"/>
                  </a:cubicBezTo>
                  <a:cubicBezTo>
                    <a:pt x="11505417" y="2037627"/>
                    <a:pt x="10959872" y="2208706"/>
                    <a:pt x="10402881" y="2160059"/>
                  </a:cubicBezTo>
                  <a:cubicBezTo>
                    <a:pt x="10259305" y="2197422"/>
                    <a:pt x="10023241" y="2129911"/>
                    <a:pt x="9825684" y="2160059"/>
                  </a:cubicBezTo>
                  <a:cubicBezTo>
                    <a:pt x="9712829" y="2172226"/>
                    <a:pt x="9616378" y="2176439"/>
                    <a:pt x="9466076" y="2160059"/>
                  </a:cubicBezTo>
                  <a:cubicBezTo>
                    <a:pt x="9311754" y="2131940"/>
                    <a:pt x="9204799" y="2151917"/>
                    <a:pt x="9060561" y="2160059"/>
                  </a:cubicBezTo>
                  <a:cubicBezTo>
                    <a:pt x="8831736" y="2166330"/>
                    <a:pt x="8623432" y="2160234"/>
                    <a:pt x="8483364" y="2160059"/>
                  </a:cubicBezTo>
                  <a:cubicBezTo>
                    <a:pt x="8362282" y="2085425"/>
                    <a:pt x="7963900" y="2179164"/>
                    <a:pt x="7624280" y="2160059"/>
                  </a:cubicBezTo>
                  <a:cubicBezTo>
                    <a:pt x="7479007" y="2168336"/>
                    <a:pt x="7325456" y="2113595"/>
                    <a:pt x="7235007" y="2160059"/>
                  </a:cubicBezTo>
                  <a:cubicBezTo>
                    <a:pt x="7021483" y="2157961"/>
                    <a:pt x="6912544" y="2189217"/>
                    <a:pt x="6751771" y="2160059"/>
                  </a:cubicBezTo>
                  <a:cubicBezTo>
                    <a:pt x="6473814" y="2149568"/>
                    <a:pt x="6309515" y="2171560"/>
                    <a:pt x="6080612" y="2160059"/>
                  </a:cubicBezTo>
                  <a:cubicBezTo>
                    <a:pt x="5852324" y="2135044"/>
                    <a:pt x="5672356" y="2215257"/>
                    <a:pt x="5503415" y="2160059"/>
                  </a:cubicBezTo>
                  <a:cubicBezTo>
                    <a:pt x="5402281" y="2176015"/>
                    <a:pt x="5140607" y="2150509"/>
                    <a:pt x="5020179" y="2160059"/>
                  </a:cubicBezTo>
                  <a:cubicBezTo>
                    <a:pt x="4840803" y="2211407"/>
                    <a:pt x="4541339" y="2181229"/>
                    <a:pt x="4161095" y="2160059"/>
                  </a:cubicBezTo>
                  <a:cubicBezTo>
                    <a:pt x="3862487" y="2146645"/>
                    <a:pt x="3906708" y="2151355"/>
                    <a:pt x="3771823" y="2160059"/>
                  </a:cubicBezTo>
                  <a:cubicBezTo>
                    <a:pt x="3629513" y="2158165"/>
                    <a:pt x="3520090" y="2141380"/>
                    <a:pt x="3288587" y="2160059"/>
                  </a:cubicBezTo>
                  <a:cubicBezTo>
                    <a:pt x="3057848" y="2166082"/>
                    <a:pt x="3070685" y="2160801"/>
                    <a:pt x="2899314" y="2160059"/>
                  </a:cubicBezTo>
                  <a:cubicBezTo>
                    <a:pt x="2743429" y="2124229"/>
                    <a:pt x="2638656" y="2198157"/>
                    <a:pt x="2501451" y="2160059"/>
                  </a:cubicBezTo>
                  <a:cubicBezTo>
                    <a:pt x="2346056" y="2136638"/>
                    <a:pt x="2307880" y="2172826"/>
                    <a:pt x="2134193" y="2160059"/>
                  </a:cubicBezTo>
                  <a:cubicBezTo>
                    <a:pt x="1890537" y="2182890"/>
                    <a:pt x="1701931" y="2201735"/>
                    <a:pt x="1604245" y="2160059"/>
                  </a:cubicBezTo>
                  <a:cubicBezTo>
                    <a:pt x="1444860" y="2112177"/>
                    <a:pt x="1237718" y="2170453"/>
                    <a:pt x="1006644" y="2160059"/>
                  </a:cubicBezTo>
                  <a:cubicBezTo>
                    <a:pt x="379525" y="2169850"/>
                    <a:pt x="-12762" y="2033658"/>
                    <a:pt x="0" y="1800040"/>
                  </a:cubicBezTo>
                  <a:cubicBezTo>
                    <a:pt x="-26337" y="1744390"/>
                    <a:pt x="7949" y="1628691"/>
                    <a:pt x="0" y="1560037"/>
                  </a:cubicBezTo>
                  <a:cubicBezTo>
                    <a:pt x="-964" y="1506964"/>
                    <a:pt x="31187" y="1381083"/>
                    <a:pt x="0" y="1334432"/>
                  </a:cubicBezTo>
                  <a:cubicBezTo>
                    <a:pt x="-20309" y="1278401"/>
                    <a:pt x="9970" y="1206839"/>
                    <a:pt x="0" y="1094428"/>
                  </a:cubicBezTo>
                  <a:cubicBezTo>
                    <a:pt x="-13711" y="1002420"/>
                    <a:pt x="16021" y="949254"/>
                    <a:pt x="0" y="840024"/>
                  </a:cubicBezTo>
                  <a:cubicBezTo>
                    <a:pt x="-16068" y="729638"/>
                    <a:pt x="3251" y="671554"/>
                    <a:pt x="0" y="628820"/>
                  </a:cubicBezTo>
                  <a:cubicBezTo>
                    <a:pt x="6937" y="572885"/>
                    <a:pt x="-29161" y="465302"/>
                    <a:pt x="0" y="360016"/>
                  </a:cubicBezTo>
                  <a:close/>
                </a:path>
                <a:path w="11409527" h="2160059" fill="none" stroke="0" extrusionOk="0">
                  <a:moveTo>
                    <a:pt x="0" y="360016"/>
                  </a:moveTo>
                  <a:cubicBezTo>
                    <a:pt x="93412" y="256066"/>
                    <a:pt x="429004" y="24251"/>
                    <a:pt x="1006644" y="0"/>
                  </a:cubicBezTo>
                  <a:cubicBezTo>
                    <a:pt x="1183585" y="27318"/>
                    <a:pt x="1344280" y="-13348"/>
                    <a:pt x="1583841" y="0"/>
                  </a:cubicBezTo>
                  <a:cubicBezTo>
                    <a:pt x="1791878" y="14189"/>
                    <a:pt x="2087177" y="-27803"/>
                    <a:pt x="2255001" y="0"/>
                  </a:cubicBezTo>
                  <a:cubicBezTo>
                    <a:pt x="2432049" y="9549"/>
                    <a:pt x="2466210" y="7183"/>
                    <a:pt x="2644274" y="0"/>
                  </a:cubicBezTo>
                  <a:cubicBezTo>
                    <a:pt x="2952362" y="-2893"/>
                    <a:pt x="3136497" y="-59738"/>
                    <a:pt x="3315433" y="0"/>
                  </a:cubicBezTo>
                  <a:cubicBezTo>
                    <a:pt x="3483597" y="41330"/>
                    <a:pt x="3782390" y="79008"/>
                    <a:pt x="4174518" y="0"/>
                  </a:cubicBezTo>
                  <a:cubicBezTo>
                    <a:pt x="4594036" y="-16124"/>
                    <a:pt x="4603510" y="-6369"/>
                    <a:pt x="4845677" y="0"/>
                  </a:cubicBezTo>
                  <a:cubicBezTo>
                    <a:pt x="4980221" y="-38004"/>
                    <a:pt x="5117631" y="-673"/>
                    <a:pt x="5243541" y="0"/>
                  </a:cubicBezTo>
                  <a:cubicBezTo>
                    <a:pt x="5356821" y="5809"/>
                    <a:pt x="5450333" y="-26475"/>
                    <a:pt x="5610800" y="0"/>
                  </a:cubicBezTo>
                  <a:cubicBezTo>
                    <a:pt x="5856391" y="14310"/>
                    <a:pt x="5946304" y="-4388"/>
                    <a:pt x="6187997" y="0"/>
                  </a:cubicBezTo>
                  <a:cubicBezTo>
                    <a:pt x="6482589" y="41693"/>
                    <a:pt x="6773110" y="12943"/>
                    <a:pt x="6953120" y="0"/>
                  </a:cubicBezTo>
                  <a:cubicBezTo>
                    <a:pt x="7113507" y="-3908"/>
                    <a:pt x="7166964" y="-1897"/>
                    <a:pt x="7342393" y="0"/>
                  </a:cubicBezTo>
                  <a:cubicBezTo>
                    <a:pt x="7530920" y="1298"/>
                    <a:pt x="7628789" y="18892"/>
                    <a:pt x="7731665" y="0"/>
                  </a:cubicBezTo>
                  <a:cubicBezTo>
                    <a:pt x="7863543" y="4758"/>
                    <a:pt x="8371806" y="-48891"/>
                    <a:pt x="8496787" y="0"/>
                  </a:cubicBezTo>
                  <a:cubicBezTo>
                    <a:pt x="8673517" y="7246"/>
                    <a:pt x="9040656" y="12803"/>
                    <a:pt x="9167947" y="0"/>
                  </a:cubicBezTo>
                  <a:cubicBezTo>
                    <a:pt x="9310058" y="288"/>
                    <a:pt x="9421627" y="-12984"/>
                    <a:pt x="9557220" y="0"/>
                  </a:cubicBezTo>
                  <a:cubicBezTo>
                    <a:pt x="9663951" y="-10297"/>
                    <a:pt x="10183975" y="55828"/>
                    <a:pt x="10402881" y="0"/>
                  </a:cubicBezTo>
                  <a:cubicBezTo>
                    <a:pt x="10950682" y="-2438"/>
                    <a:pt x="11462422" y="197361"/>
                    <a:pt x="11409526" y="360016"/>
                  </a:cubicBezTo>
                  <a:cubicBezTo>
                    <a:pt x="11415936" y="416649"/>
                    <a:pt x="11387437" y="462942"/>
                    <a:pt x="11409526" y="556818"/>
                  </a:cubicBezTo>
                  <a:cubicBezTo>
                    <a:pt x="11425511" y="649676"/>
                    <a:pt x="11408848" y="694860"/>
                    <a:pt x="11409526" y="768023"/>
                  </a:cubicBezTo>
                  <a:cubicBezTo>
                    <a:pt x="11424257" y="821245"/>
                    <a:pt x="11435678" y="923625"/>
                    <a:pt x="11409526" y="1022428"/>
                  </a:cubicBezTo>
                  <a:cubicBezTo>
                    <a:pt x="11387313" y="1119732"/>
                    <a:pt x="11377585" y="1159011"/>
                    <a:pt x="11409526" y="1276832"/>
                  </a:cubicBezTo>
                  <a:cubicBezTo>
                    <a:pt x="11431053" y="1390137"/>
                    <a:pt x="11416875" y="1434235"/>
                    <a:pt x="11409526" y="1516836"/>
                  </a:cubicBezTo>
                  <a:cubicBezTo>
                    <a:pt x="11421046" y="1617429"/>
                    <a:pt x="11405943" y="1708011"/>
                    <a:pt x="11409526" y="1800040"/>
                  </a:cubicBezTo>
                  <a:cubicBezTo>
                    <a:pt x="11448132" y="1878133"/>
                    <a:pt x="11006168" y="2265022"/>
                    <a:pt x="10402881" y="2160059"/>
                  </a:cubicBezTo>
                  <a:cubicBezTo>
                    <a:pt x="10175887" y="2205182"/>
                    <a:pt x="9894061" y="2235422"/>
                    <a:pt x="9731721" y="2160059"/>
                  </a:cubicBezTo>
                  <a:cubicBezTo>
                    <a:pt x="9441699" y="2200743"/>
                    <a:pt x="9370889" y="2143810"/>
                    <a:pt x="9154525" y="2160059"/>
                  </a:cubicBezTo>
                  <a:cubicBezTo>
                    <a:pt x="8938887" y="2073790"/>
                    <a:pt x="8519789" y="2166871"/>
                    <a:pt x="8295439" y="2160059"/>
                  </a:cubicBezTo>
                  <a:cubicBezTo>
                    <a:pt x="8038799" y="2129157"/>
                    <a:pt x="7772979" y="2096066"/>
                    <a:pt x="7624280" y="2160059"/>
                  </a:cubicBezTo>
                  <a:cubicBezTo>
                    <a:pt x="7532500" y="2189536"/>
                    <a:pt x="7154482" y="2066784"/>
                    <a:pt x="6859157" y="2160059"/>
                  </a:cubicBezTo>
                  <a:cubicBezTo>
                    <a:pt x="6693143" y="2163348"/>
                    <a:pt x="6481853" y="2148185"/>
                    <a:pt x="6375922" y="2160059"/>
                  </a:cubicBezTo>
                  <a:cubicBezTo>
                    <a:pt x="6151805" y="2141725"/>
                    <a:pt x="5810971" y="2105671"/>
                    <a:pt x="5610800" y="2160059"/>
                  </a:cubicBezTo>
                  <a:cubicBezTo>
                    <a:pt x="5499270" y="2142326"/>
                    <a:pt x="5054806" y="2106769"/>
                    <a:pt x="4751716" y="2160059"/>
                  </a:cubicBezTo>
                  <a:cubicBezTo>
                    <a:pt x="4402238" y="2176388"/>
                    <a:pt x="4464230" y="2186008"/>
                    <a:pt x="4268480" y="2160059"/>
                  </a:cubicBezTo>
                  <a:cubicBezTo>
                    <a:pt x="4071957" y="2168011"/>
                    <a:pt x="3776140" y="2154525"/>
                    <a:pt x="3691284" y="2160059"/>
                  </a:cubicBezTo>
                  <a:cubicBezTo>
                    <a:pt x="3528289" y="2159752"/>
                    <a:pt x="3421681" y="2163775"/>
                    <a:pt x="3208049" y="2160059"/>
                  </a:cubicBezTo>
                  <a:cubicBezTo>
                    <a:pt x="3011711" y="2199544"/>
                    <a:pt x="2743873" y="2196708"/>
                    <a:pt x="2536888" y="2160059"/>
                  </a:cubicBezTo>
                  <a:cubicBezTo>
                    <a:pt x="2367257" y="2031269"/>
                    <a:pt x="1998697" y="2245180"/>
                    <a:pt x="1677804" y="2160059"/>
                  </a:cubicBezTo>
                  <a:cubicBezTo>
                    <a:pt x="1380005" y="2160308"/>
                    <a:pt x="1332159" y="2159530"/>
                    <a:pt x="1006644" y="2160059"/>
                  </a:cubicBezTo>
                  <a:cubicBezTo>
                    <a:pt x="514908" y="2162980"/>
                    <a:pt x="-23359" y="1943905"/>
                    <a:pt x="0" y="1800040"/>
                  </a:cubicBezTo>
                  <a:cubicBezTo>
                    <a:pt x="11391" y="1736979"/>
                    <a:pt x="-9900" y="1668557"/>
                    <a:pt x="0" y="1574437"/>
                  </a:cubicBezTo>
                  <a:cubicBezTo>
                    <a:pt x="4871" y="1468213"/>
                    <a:pt x="-3015" y="1383728"/>
                    <a:pt x="0" y="1348832"/>
                  </a:cubicBezTo>
                  <a:cubicBezTo>
                    <a:pt x="10265" y="1276345"/>
                    <a:pt x="-16757" y="1227974"/>
                    <a:pt x="0" y="1123229"/>
                  </a:cubicBezTo>
                  <a:cubicBezTo>
                    <a:pt x="7691" y="1036757"/>
                    <a:pt x="27859" y="950269"/>
                    <a:pt x="0" y="897624"/>
                  </a:cubicBezTo>
                  <a:cubicBezTo>
                    <a:pt x="-31005" y="829022"/>
                    <a:pt x="46549" y="783906"/>
                    <a:pt x="0" y="686421"/>
                  </a:cubicBezTo>
                  <a:cubicBezTo>
                    <a:pt x="3614" y="626671"/>
                    <a:pt x="-46194" y="465395"/>
                    <a:pt x="0" y="360016"/>
                  </a:cubicBezTo>
                  <a:close/>
                </a:path>
                <a:path w="11409527" h="2160059" fill="none" stroke="0" extrusionOk="0">
                  <a:moveTo>
                    <a:pt x="0" y="360016"/>
                  </a:moveTo>
                  <a:cubicBezTo>
                    <a:pt x="94615" y="189675"/>
                    <a:pt x="345484" y="-202396"/>
                    <a:pt x="1006644" y="0"/>
                  </a:cubicBezTo>
                  <a:cubicBezTo>
                    <a:pt x="1190669" y="-52392"/>
                    <a:pt x="1355255" y="-24131"/>
                    <a:pt x="1583841" y="0"/>
                  </a:cubicBezTo>
                  <a:cubicBezTo>
                    <a:pt x="1792693" y="6506"/>
                    <a:pt x="2095935" y="-14366"/>
                    <a:pt x="2255001" y="0"/>
                  </a:cubicBezTo>
                  <a:cubicBezTo>
                    <a:pt x="2438377" y="-18530"/>
                    <a:pt x="2522339" y="-8673"/>
                    <a:pt x="2644274" y="0"/>
                  </a:cubicBezTo>
                  <a:cubicBezTo>
                    <a:pt x="2877849" y="-33952"/>
                    <a:pt x="2992466" y="3999"/>
                    <a:pt x="3315433" y="0"/>
                  </a:cubicBezTo>
                  <a:cubicBezTo>
                    <a:pt x="3470757" y="32144"/>
                    <a:pt x="3745378" y="4557"/>
                    <a:pt x="4174518" y="0"/>
                  </a:cubicBezTo>
                  <a:cubicBezTo>
                    <a:pt x="4591879" y="-14138"/>
                    <a:pt x="4601430" y="-6004"/>
                    <a:pt x="4845677" y="0"/>
                  </a:cubicBezTo>
                  <a:cubicBezTo>
                    <a:pt x="4961723" y="-23246"/>
                    <a:pt x="5158916" y="20093"/>
                    <a:pt x="5235890" y="0"/>
                  </a:cubicBezTo>
                  <a:cubicBezTo>
                    <a:pt x="5318864" y="-1846"/>
                    <a:pt x="5462839" y="643"/>
                    <a:pt x="5610800" y="0"/>
                  </a:cubicBezTo>
                  <a:cubicBezTo>
                    <a:pt x="5850892" y="9035"/>
                    <a:pt x="5943025" y="507"/>
                    <a:pt x="6187997" y="0"/>
                  </a:cubicBezTo>
                  <a:cubicBezTo>
                    <a:pt x="6473537" y="-28518"/>
                    <a:pt x="6788666" y="12020"/>
                    <a:pt x="6953120" y="0"/>
                  </a:cubicBezTo>
                  <a:cubicBezTo>
                    <a:pt x="7117099" y="-12033"/>
                    <a:pt x="7175903" y="6025"/>
                    <a:pt x="7342393" y="0"/>
                  </a:cubicBezTo>
                  <a:cubicBezTo>
                    <a:pt x="7533992" y="-5490"/>
                    <a:pt x="7628357" y="16370"/>
                    <a:pt x="7731665" y="0"/>
                  </a:cubicBezTo>
                  <a:cubicBezTo>
                    <a:pt x="7877034" y="27019"/>
                    <a:pt x="8327346" y="5188"/>
                    <a:pt x="8496787" y="0"/>
                  </a:cubicBezTo>
                  <a:cubicBezTo>
                    <a:pt x="8659384" y="2711"/>
                    <a:pt x="9028057" y="40144"/>
                    <a:pt x="9167947" y="0"/>
                  </a:cubicBezTo>
                  <a:cubicBezTo>
                    <a:pt x="9298253" y="-33674"/>
                    <a:pt x="9444518" y="19528"/>
                    <a:pt x="9557220" y="0"/>
                  </a:cubicBezTo>
                  <a:cubicBezTo>
                    <a:pt x="9614080" y="4127"/>
                    <a:pt x="10184451" y="37452"/>
                    <a:pt x="10402881" y="0"/>
                  </a:cubicBezTo>
                  <a:cubicBezTo>
                    <a:pt x="11056585" y="-32394"/>
                    <a:pt x="11445875" y="186456"/>
                    <a:pt x="11409526" y="360016"/>
                  </a:cubicBezTo>
                  <a:cubicBezTo>
                    <a:pt x="11425554" y="424547"/>
                    <a:pt x="11381183" y="481407"/>
                    <a:pt x="11409526" y="556818"/>
                  </a:cubicBezTo>
                  <a:cubicBezTo>
                    <a:pt x="11430589" y="630508"/>
                    <a:pt x="11403502" y="697870"/>
                    <a:pt x="11409526" y="768023"/>
                  </a:cubicBezTo>
                  <a:cubicBezTo>
                    <a:pt x="11421939" y="834560"/>
                    <a:pt x="11425313" y="919001"/>
                    <a:pt x="11409526" y="1022428"/>
                  </a:cubicBezTo>
                  <a:cubicBezTo>
                    <a:pt x="11393501" y="1117913"/>
                    <a:pt x="11383697" y="1171203"/>
                    <a:pt x="11409526" y="1276832"/>
                  </a:cubicBezTo>
                  <a:cubicBezTo>
                    <a:pt x="11439253" y="1394665"/>
                    <a:pt x="11408751" y="1417539"/>
                    <a:pt x="11409526" y="1516836"/>
                  </a:cubicBezTo>
                  <a:cubicBezTo>
                    <a:pt x="11393738" y="1609038"/>
                    <a:pt x="11385183" y="1730284"/>
                    <a:pt x="11409526" y="1800040"/>
                  </a:cubicBezTo>
                  <a:cubicBezTo>
                    <a:pt x="11283788" y="1923602"/>
                    <a:pt x="11086292" y="2154924"/>
                    <a:pt x="10402881" y="2160059"/>
                  </a:cubicBezTo>
                  <a:cubicBezTo>
                    <a:pt x="10238083" y="2234131"/>
                    <a:pt x="9950593" y="2149830"/>
                    <a:pt x="9731721" y="2160059"/>
                  </a:cubicBezTo>
                  <a:cubicBezTo>
                    <a:pt x="9459849" y="2190526"/>
                    <a:pt x="9398629" y="2146514"/>
                    <a:pt x="9154525" y="2160059"/>
                  </a:cubicBezTo>
                  <a:cubicBezTo>
                    <a:pt x="8958009" y="2198178"/>
                    <a:pt x="8622780" y="2228076"/>
                    <a:pt x="8295439" y="2160059"/>
                  </a:cubicBezTo>
                  <a:cubicBezTo>
                    <a:pt x="7988777" y="2138696"/>
                    <a:pt x="7821484" y="2173334"/>
                    <a:pt x="7624280" y="2160059"/>
                  </a:cubicBezTo>
                  <a:cubicBezTo>
                    <a:pt x="7405898" y="2232600"/>
                    <a:pt x="7117468" y="2159159"/>
                    <a:pt x="6859157" y="2160059"/>
                  </a:cubicBezTo>
                  <a:cubicBezTo>
                    <a:pt x="6558000" y="2172349"/>
                    <a:pt x="6507466" y="2173932"/>
                    <a:pt x="6375922" y="2160059"/>
                  </a:cubicBezTo>
                  <a:cubicBezTo>
                    <a:pt x="6229165" y="2145868"/>
                    <a:pt x="5830648" y="2108132"/>
                    <a:pt x="5610800" y="2160059"/>
                  </a:cubicBezTo>
                  <a:cubicBezTo>
                    <a:pt x="5437762" y="2165884"/>
                    <a:pt x="5337924" y="2179775"/>
                    <a:pt x="5207031" y="2160059"/>
                  </a:cubicBezTo>
                  <a:cubicBezTo>
                    <a:pt x="5076138" y="2140343"/>
                    <a:pt x="4858706" y="2162934"/>
                    <a:pt x="4751716" y="2160059"/>
                  </a:cubicBezTo>
                  <a:cubicBezTo>
                    <a:pt x="4525440" y="2150527"/>
                    <a:pt x="4467018" y="2175505"/>
                    <a:pt x="4268480" y="2160059"/>
                  </a:cubicBezTo>
                  <a:cubicBezTo>
                    <a:pt x="4072830" y="2157103"/>
                    <a:pt x="3831250" y="2130661"/>
                    <a:pt x="3691284" y="2160059"/>
                  </a:cubicBezTo>
                  <a:cubicBezTo>
                    <a:pt x="3558969" y="2113791"/>
                    <a:pt x="3352832" y="2199253"/>
                    <a:pt x="3208049" y="2160059"/>
                  </a:cubicBezTo>
                  <a:cubicBezTo>
                    <a:pt x="3043394" y="2084677"/>
                    <a:pt x="2701612" y="2153875"/>
                    <a:pt x="2536888" y="2160059"/>
                  </a:cubicBezTo>
                  <a:cubicBezTo>
                    <a:pt x="2407084" y="2135397"/>
                    <a:pt x="1935176" y="2196267"/>
                    <a:pt x="1677804" y="2160059"/>
                  </a:cubicBezTo>
                  <a:cubicBezTo>
                    <a:pt x="1504284" y="2188926"/>
                    <a:pt x="1264866" y="2147864"/>
                    <a:pt x="1006644" y="2160059"/>
                  </a:cubicBezTo>
                  <a:cubicBezTo>
                    <a:pt x="568654" y="2145188"/>
                    <a:pt x="-4157" y="1949403"/>
                    <a:pt x="0" y="1800040"/>
                  </a:cubicBezTo>
                  <a:cubicBezTo>
                    <a:pt x="-7087" y="1729257"/>
                    <a:pt x="-950" y="1669726"/>
                    <a:pt x="0" y="1574437"/>
                  </a:cubicBezTo>
                  <a:cubicBezTo>
                    <a:pt x="6793" y="1465451"/>
                    <a:pt x="-558" y="1393214"/>
                    <a:pt x="0" y="1348832"/>
                  </a:cubicBezTo>
                  <a:cubicBezTo>
                    <a:pt x="23742" y="1294445"/>
                    <a:pt x="-27155" y="1217185"/>
                    <a:pt x="0" y="1123229"/>
                  </a:cubicBezTo>
                  <a:cubicBezTo>
                    <a:pt x="39368" y="1040376"/>
                    <a:pt x="37258" y="953061"/>
                    <a:pt x="0" y="897624"/>
                  </a:cubicBezTo>
                  <a:cubicBezTo>
                    <a:pt x="-38762" y="833741"/>
                    <a:pt x="26831" y="797953"/>
                    <a:pt x="0" y="686421"/>
                  </a:cubicBezTo>
                  <a:cubicBezTo>
                    <a:pt x="-31148" y="592239"/>
                    <a:pt x="-34405" y="467150"/>
                    <a:pt x="0" y="360016"/>
                  </a:cubicBezTo>
                  <a:close/>
                </a:path>
              </a:pathLst>
            </a:custGeom>
            <a:ln w="38100">
              <a:solidFill>
                <a:srgbClr val="FF66CC"/>
              </a:solidFill>
              <a:prstDash val="dash"/>
              <a:extLst>
                <a:ext uri="{C807C97D-BFC1-408E-A445-0C87EB9F89A2}">
                  <ask:lineSketchStyleProps xmlns:ask="http://schemas.microsoft.com/office/drawing/2018/sketchyshapes" sd="224309558">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74071" h="1289009" fill="none" extrusionOk="0">
                          <a:moveTo>
                            <a:pt x="0" y="214839"/>
                          </a:moveTo>
                          <a:cubicBezTo>
                            <a:pt x="-10249" y="90705"/>
                            <a:pt x="369797" y="-66014"/>
                            <a:pt x="1029985" y="0"/>
                          </a:cubicBezTo>
                          <a:cubicBezTo>
                            <a:pt x="1218455" y="-36533"/>
                            <a:pt x="1392578" y="-36562"/>
                            <a:pt x="1620565" y="0"/>
                          </a:cubicBezTo>
                          <a:cubicBezTo>
                            <a:pt x="1865211" y="20008"/>
                            <a:pt x="2133832" y="499"/>
                            <a:pt x="2307286" y="0"/>
                          </a:cubicBezTo>
                          <a:cubicBezTo>
                            <a:pt x="2485394" y="-778"/>
                            <a:pt x="2527453" y="111"/>
                            <a:pt x="2705585" y="0"/>
                          </a:cubicBezTo>
                          <a:cubicBezTo>
                            <a:pt x="2959018" y="-23374"/>
                            <a:pt x="3080587" y="-9317"/>
                            <a:pt x="3392306" y="0"/>
                          </a:cubicBezTo>
                          <a:cubicBezTo>
                            <a:pt x="3579742" y="-9759"/>
                            <a:pt x="3848750" y="-17200"/>
                            <a:pt x="4271310" y="0"/>
                          </a:cubicBezTo>
                          <a:cubicBezTo>
                            <a:pt x="4698352" y="-8026"/>
                            <a:pt x="4709233" y="-1511"/>
                            <a:pt x="4958031" y="0"/>
                          </a:cubicBezTo>
                          <a:cubicBezTo>
                            <a:pt x="5059967" y="-11464"/>
                            <a:pt x="5273688" y="8920"/>
                            <a:pt x="5357291" y="0"/>
                          </a:cubicBezTo>
                          <a:cubicBezTo>
                            <a:pt x="5440894" y="-8920"/>
                            <a:pt x="5566199" y="3720"/>
                            <a:pt x="5740894" y="0"/>
                          </a:cubicBezTo>
                          <a:cubicBezTo>
                            <a:pt x="5993787" y="3408"/>
                            <a:pt x="6068005" y="1025"/>
                            <a:pt x="6331474" y="0"/>
                          </a:cubicBezTo>
                          <a:cubicBezTo>
                            <a:pt x="6617972" y="-23999"/>
                            <a:pt x="6949972" y="6037"/>
                            <a:pt x="7114337" y="0"/>
                          </a:cubicBezTo>
                          <a:cubicBezTo>
                            <a:pt x="7285364" y="-5583"/>
                            <a:pt x="7339129" y="4715"/>
                            <a:pt x="7512636" y="0"/>
                          </a:cubicBezTo>
                          <a:cubicBezTo>
                            <a:pt x="7684725" y="-4227"/>
                            <a:pt x="7783436" y="4086"/>
                            <a:pt x="7910934" y="0"/>
                          </a:cubicBezTo>
                          <a:cubicBezTo>
                            <a:pt x="8032196" y="22610"/>
                            <a:pt x="8509634" y="5545"/>
                            <a:pt x="8693796" y="0"/>
                          </a:cubicBezTo>
                          <a:cubicBezTo>
                            <a:pt x="8865995" y="-7485"/>
                            <a:pt x="9206980" y="15354"/>
                            <a:pt x="9380518" y="0"/>
                          </a:cubicBezTo>
                          <a:cubicBezTo>
                            <a:pt x="9534676" y="-21152"/>
                            <a:pt x="9685135" y="12046"/>
                            <a:pt x="9778816" y="0"/>
                          </a:cubicBezTo>
                          <a:cubicBezTo>
                            <a:pt x="9819097" y="26540"/>
                            <a:pt x="10411802" y="-6234"/>
                            <a:pt x="10644085" y="0"/>
                          </a:cubicBezTo>
                          <a:cubicBezTo>
                            <a:pt x="11271695" y="-10566"/>
                            <a:pt x="11699109" y="107176"/>
                            <a:pt x="11674070" y="214839"/>
                          </a:cubicBezTo>
                          <a:cubicBezTo>
                            <a:pt x="11689973" y="250625"/>
                            <a:pt x="11649044" y="289235"/>
                            <a:pt x="11674070" y="332280"/>
                          </a:cubicBezTo>
                          <a:cubicBezTo>
                            <a:pt x="11690041" y="376541"/>
                            <a:pt x="11668048" y="417515"/>
                            <a:pt x="11674070" y="458316"/>
                          </a:cubicBezTo>
                          <a:cubicBezTo>
                            <a:pt x="11684915" y="500253"/>
                            <a:pt x="11684101" y="543662"/>
                            <a:pt x="11674070" y="610131"/>
                          </a:cubicBezTo>
                          <a:cubicBezTo>
                            <a:pt x="11659048" y="667837"/>
                            <a:pt x="11647544" y="701413"/>
                            <a:pt x="11674070" y="761946"/>
                          </a:cubicBezTo>
                          <a:cubicBezTo>
                            <a:pt x="11711775" y="830087"/>
                            <a:pt x="11669558" y="843533"/>
                            <a:pt x="11674070" y="905168"/>
                          </a:cubicBezTo>
                          <a:cubicBezTo>
                            <a:pt x="11677326" y="958918"/>
                            <a:pt x="11664467" y="1026291"/>
                            <a:pt x="11674070" y="1074169"/>
                          </a:cubicBezTo>
                          <a:cubicBezTo>
                            <a:pt x="11604171" y="1176945"/>
                            <a:pt x="11280912" y="1274328"/>
                            <a:pt x="10644085" y="1289009"/>
                          </a:cubicBezTo>
                          <a:cubicBezTo>
                            <a:pt x="10504846" y="1315208"/>
                            <a:pt x="10185904" y="1269635"/>
                            <a:pt x="9957364" y="1289009"/>
                          </a:cubicBezTo>
                          <a:cubicBezTo>
                            <a:pt x="9681865" y="1303996"/>
                            <a:pt x="9613056" y="1275347"/>
                            <a:pt x="9366784" y="1289009"/>
                          </a:cubicBezTo>
                          <a:cubicBezTo>
                            <a:pt x="9161606" y="1289439"/>
                            <a:pt x="8759700" y="1313966"/>
                            <a:pt x="8487780" y="1289009"/>
                          </a:cubicBezTo>
                          <a:cubicBezTo>
                            <a:pt x="8209608" y="1270424"/>
                            <a:pt x="8004561" y="1300924"/>
                            <a:pt x="7801059" y="1289009"/>
                          </a:cubicBezTo>
                          <a:cubicBezTo>
                            <a:pt x="7583545" y="1302100"/>
                            <a:pt x="7289693" y="1297480"/>
                            <a:pt x="7018196" y="1289009"/>
                          </a:cubicBezTo>
                          <a:cubicBezTo>
                            <a:pt x="6712641" y="1296786"/>
                            <a:pt x="6657595" y="1295997"/>
                            <a:pt x="6523756" y="1289009"/>
                          </a:cubicBezTo>
                          <a:cubicBezTo>
                            <a:pt x="6382751" y="1274791"/>
                            <a:pt x="5951082" y="1269471"/>
                            <a:pt x="5740894" y="1289009"/>
                          </a:cubicBezTo>
                          <a:cubicBezTo>
                            <a:pt x="5539528" y="1289610"/>
                            <a:pt x="5234804" y="1288467"/>
                            <a:pt x="4861891" y="1289009"/>
                          </a:cubicBezTo>
                          <a:cubicBezTo>
                            <a:pt x="4498790" y="1286586"/>
                            <a:pt x="4568416" y="1287709"/>
                            <a:pt x="4367451" y="1289009"/>
                          </a:cubicBezTo>
                          <a:cubicBezTo>
                            <a:pt x="4178452" y="1279511"/>
                            <a:pt x="3932657" y="1269082"/>
                            <a:pt x="3776871" y="1289009"/>
                          </a:cubicBezTo>
                          <a:cubicBezTo>
                            <a:pt x="3639537" y="1274182"/>
                            <a:pt x="3446687" y="1303897"/>
                            <a:pt x="3282432" y="1289009"/>
                          </a:cubicBezTo>
                          <a:cubicBezTo>
                            <a:pt x="3071952" y="1249110"/>
                            <a:pt x="2777863" y="1296627"/>
                            <a:pt x="2595709" y="1289009"/>
                          </a:cubicBezTo>
                          <a:cubicBezTo>
                            <a:pt x="2446744" y="1270090"/>
                            <a:pt x="1987848" y="1340663"/>
                            <a:pt x="1716706" y="1289009"/>
                          </a:cubicBezTo>
                          <a:cubicBezTo>
                            <a:pt x="1411306" y="1290162"/>
                            <a:pt x="1361744" y="1288577"/>
                            <a:pt x="1029985" y="1289009"/>
                          </a:cubicBezTo>
                          <a:cubicBezTo>
                            <a:pt x="553364" y="1289724"/>
                            <a:pt x="-21143" y="1186329"/>
                            <a:pt x="0" y="1074169"/>
                          </a:cubicBezTo>
                          <a:cubicBezTo>
                            <a:pt x="-2297" y="1032861"/>
                            <a:pt x="-10881" y="1000526"/>
                            <a:pt x="0" y="939541"/>
                          </a:cubicBezTo>
                          <a:cubicBezTo>
                            <a:pt x="7443" y="876209"/>
                            <a:pt x="-1647" y="829861"/>
                            <a:pt x="0" y="804912"/>
                          </a:cubicBezTo>
                          <a:cubicBezTo>
                            <a:pt x="10049" y="780744"/>
                            <a:pt x="-31383" y="726736"/>
                            <a:pt x="0" y="670284"/>
                          </a:cubicBezTo>
                          <a:cubicBezTo>
                            <a:pt x="23748" y="620170"/>
                            <a:pt x="35093" y="569748"/>
                            <a:pt x="0" y="535655"/>
                          </a:cubicBezTo>
                          <a:cubicBezTo>
                            <a:pt x="-41545" y="490656"/>
                            <a:pt x="30890" y="473022"/>
                            <a:pt x="0" y="409620"/>
                          </a:cubicBezTo>
                          <a:cubicBezTo>
                            <a:pt x="-27087" y="354914"/>
                            <a:pt x="-22994" y="283006"/>
                            <a:pt x="0" y="214839"/>
                          </a:cubicBezTo>
                          <a:close/>
                        </a:path>
                        <a:path w="11674071" h="1289009" stroke="0" extrusionOk="0">
                          <a:moveTo>
                            <a:pt x="0" y="214839"/>
                          </a:moveTo>
                          <a:cubicBezTo>
                            <a:pt x="-24856" y="60213"/>
                            <a:pt x="428844" y="-79883"/>
                            <a:pt x="1029985" y="0"/>
                          </a:cubicBezTo>
                          <a:cubicBezTo>
                            <a:pt x="1264940" y="2165"/>
                            <a:pt x="1383664" y="-21022"/>
                            <a:pt x="1524424" y="0"/>
                          </a:cubicBezTo>
                          <a:cubicBezTo>
                            <a:pt x="1687163" y="6973"/>
                            <a:pt x="1915680" y="3250"/>
                            <a:pt x="2018863" y="0"/>
                          </a:cubicBezTo>
                          <a:cubicBezTo>
                            <a:pt x="2144733" y="18095"/>
                            <a:pt x="2551628" y="-6434"/>
                            <a:pt x="2801726" y="0"/>
                          </a:cubicBezTo>
                          <a:cubicBezTo>
                            <a:pt x="3032439" y="4267"/>
                            <a:pt x="3510699" y="29325"/>
                            <a:pt x="3680730" y="0"/>
                          </a:cubicBezTo>
                          <a:cubicBezTo>
                            <a:pt x="3914222" y="3533"/>
                            <a:pt x="4220040" y="12492"/>
                            <a:pt x="4367451" y="0"/>
                          </a:cubicBezTo>
                          <a:cubicBezTo>
                            <a:pt x="4535518" y="-997"/>
                            <a:pt x="4812789" y="131"/>
                            <a:pt x="4958031" y="0"/>
                          </a:cubicBezTo>
                          <a:cubicBezTo>
                            <a:pt x="5118645" y="-811"/>
                            <a:pt x="5168777" y="3097"/>
                            <a:pt x="5356330" y="0"/>
                          </a:cubicBezTo>
                          <a:cubicBezTo>
                            <a:pt x="5578214" y="-33481"/>
                            <a:pt x="5895976" y="488"/>
                            <a:pt x="6043051" y="0"/>
                          </a:cubicBezTo>
                          <a:cubicBezTo>
                            <a:pt x="6239042" y="9720"/>
                            <a:pt x="6418715" y="-28816"/>
                            <a:pt x="6729773" y="0"/>
                          </a:cubicBezTo>
                          <a:cubicBezTo>
                            <a:pt x="6935949" y="623"/>
                            <a:pt x="7111063" y="-19101"/>
                            <a:pt x="7224213" y="0"/>
                          </a:cubicBezTo>
                          <a:cubicBezTo>
                            <a:pt x="7359565" y="24527"/>
                            <a:pt x="7450212" y="12068"/>
                            <a:pt x="7622511" y="0"/>
                          </a:cubicBezTo>
                          <a:cubicBezTo>
                            <a:pt x="7779610" y="6955"/>
                            <a:pt x="7866396" y="-14448"/>
                            <a:pt x="8020810" y="0"/>
                          </a:cubicBezTo>
                          <a:cubicBezTo>
                            <a:pt x="8191821" y="54447"/>
                            <a:pt x="8616345" y="10573"/>
                            <a:pt x="8899812" y="0"/>
                          </a:cubicBezTo>
                          <a:cubicBezTo>
                            <a:pt x="9102385" y="10035"/>
                            <a:pt x="9318677" y="-29523"/>
                            <a:pt x="9490393" y="0"/>
                          </a:cubicBezTo>
                          <a:cubicBezTo>
                            <a:pt x="9685031" y="10231"/>
                            <a:pt x="9877018" y="-1959"/>
                            <a:pt x="9984832" y="0"/>
                          </a:cubicBezTo>
                          <a:cubicBezTo>
                            <a:pt x="10071199" y="-14441"/>
                            <a:pt x="10404786" y="6663"/>
                            <a:pt x="10644085" y="0"/>
                          </a:cubicBezTo>
                          <a:cubicBezTo>
                            <a:pt x="11273663" y="34159"/>
                            <a:pt x="11580984" y="101771"/>
                            <a:pt x="11674070" y="214839"/>
                          </a:cubicBezTo>
                          <a:cubicBezTo>
                            <a:pt x="11676501" y="259589"/>
                            <a:pt x="11703662" y="345293"/>
                            <a:pt x="11674070" y="375247"/>
                          </a:cubicBezTo>
                          <a:cubicBezTo>
                            <a:pt x="11637184" y="416343"/>
                            <a:pt x="11660631" y="461775"/>
                            <a:pt x="11674070" y="535655"/>
                          </a:cubicBezTo>
                          <a:cubicBezTo>
                            <a:pt x="11695573" y="605795"/>
                            <a:pt x="11666522" y="613036"/>
                            <a:pt x="11674070" y="661691"/>
                          </a:cubicBezTo>
                          <a:cubicBezTo>
                            <a:pt x="11683939" y="710041"/>
                            <a:pt x="11698767" y="749197"/>
                            <a:pt x="11674070" y="813506"/>
                          </a:cubicBezTo>
                          <a:cubicBezTo>
                            <a:pt x="11655596" y="871245"/>
                            <a:pt x="11676069" y="894937"/>
                            <a:pt x="11674070" y="930948"/>
                          </a:cubicBezTo>
                          <a:cubicBezTo>
                            <a:pt x="11668807" y="974341"/>
                            <a:pt x="11669205" y="1018191"/>
                            <a:pt x="11674070" y="1074169"/>
                          </a:cubicBezTo>
                          <a:cubicBezTo>
                            <a:pt x="11798370" y="1202823"/>
                            <a:pt x="11227214" y="1326938"/>
                            <a:pt x="10644085" y="1289009"/>
                          </a:cubicBezTo>
                          <a:cubicBezTo>
                            <a:pt x="10508456" y="1311507"/>
                            <a:pt x="10244864" y="1269688"/>
                            <a:pt x="10053505" y="1289009"/>
                          </a:cubicBezTo>
                          <a:cubicBezTo>
                            <a:pt x="9921376" y="1290606"/>
                            <a:pt x="9842348" y="1302098"/>
                            <a:pt x="9685559" y="1289009"/>
                          </a:cubicBezTo>
                          <a:cubicBezTo>
                            <a:pt x="9528770" y="1275920"/>
                            <a:pt x="9423696" y="1285544"/>
                            <a:pt x="9270642" y="1289009"/>
                          </a:cubicBezTo>
                          <a:cubicBezTo>
                            <a:pt x="9040690" y="1287612"/>
                            <a:pt x="8805330" y="1294818"/>
                            <a:pt x="8680062" y="1289009"/>
                          </a:cubicBezTo>
                          <a:cubicBezTo>
                            <a:pt x="8573451" y="1252846"/>
                            <a:pt x="8087290" y="1304033"/>
                            <a:pt x="7801059" y="1289009"/>
                          </a:cubicBezTo>
                          <a:cubicBezTo>
                            <a:pt x="7646474" y="1293445"/>
                            <a:pt x="7489431" y="1270189"/>
                            <a:pt x="7402760" y="1289009"/>
                          </a:cubicBezTo>
                          <a:cubicBezTo>
                            <a:pt x="7203844" y="1279784"/>
                            <a:pt x="7078903" y="1297633"/>
                            <a:pt x="6908320" y="1289009"/>
                          </a:cubicBezTo>
                          <a:cubicBezTo>
                            <a:pt x="6634246" y="1280724"/>
                            <a:pt x="6449852" y="1312321"/>
                            <a:pt x="6221599" y="1289009"/>
                          </a:cubicBezTo>
                          <a:cubicBezTo>
                            <a:pt x="6003357" y="1260541"/>
                            <a:pt x="5821509" y="1318285"/>
                            <a:pt x="5631019" y="1289009"/>
                          </a:cubicBezTo>
                          <a:cubicBezTo>
                            <a:pt x="5417754" y="1287208"/>
                            <a:pt x="5250575" y="1288014"/>
                            <a:pt x="5136579" y="1289009"/>
                          </a:cubicBezTo>
                          <a:cubicBezTo>
                            <a:pt x="5008873" y="1297101"/>
                            <a:pt x="4611367" y="1268501"/>
                            <a:pt x="4257576" y="1289009"/>
                          </a:cubicBezTo>
                          <a:cubicBezTo>
                            <a:pt x="3952078" y="1283655"/>
                            <a:pt x="3989642" y="1284345"/>
                            <a:pt x="3859278" y="1289009"/>
                          </a:cubicBezTo>
                          <a:cubicBezTo>
                            <a:pt x="3711573" y="1301184"/>
                            <a:pt x="3605857" y="1293022"/>
                            <a:pt x="3364837" y="1289009"/>
                          </a:cubicBezTo>
                          <a:cubicBezTo>
                            <a:pt x="3129223" y="1292147"/>
                            <a:pt x="3139888" y="1289223"/>
                            <a:pt x="2966539" y="1289009"/>
                          </a:cubicBezTo>
                          <a:cubicBezTo>
                            <a:pt x="2808733" y="1269753"/>
                            <a:pt x="2721549" y="1303574"/>
                            <a:pt x="2559451" y="1289009"/>
                          </a:cubicBezTo>
                          <a:cubicBezTo>
                            <a:pt x="2397353" y="1274444"/>
                            <a:pt x="2361375" y="1299162"/>
                            <a:pt x="2183677" y="1289009"/>
                          </a:cubicBezTo>
                          <a:cubicBezTo>
                            <a:pt x="1927523" y="1300561"/>
                            <a:pt x="1760190" y="1310162"/>
                            <a:pt x="1641442" y="1289009"/>
                          </a:cubicBezTo>
                          <a:cubicBezTo>
                            <a:pt x="1522694" y="1267856"/>
                            <a:pt x="1302008" y="1274367"/>
                            <a:pt x="1029985" y="1289009"/>
                          </a:cubicBezTo>
                          <a:cubicBezTo>
                            <a:pt x="388280" y="1298405"/>
                            <a:pt x="-899" y="1228652"/>
                            <a:pt x="0" y="1074169"/>
                          </a:cubicBezTo>
                          <a:cubicBezTo>
                            <a:pt x="-17273" y="1032638"/>
                            <a:pt x="5623" y="973196"/>
                            <a:pt x="0" y="930948"/>
                          </a:cubicBezTo>
                          <a:cubicBezTo>
                            <a:pt x="370" y="896503"/>
                            <a:pt x="22911" y="827212"/>
                            <a:pt x="0" y="796319"/>
                          </a:cubicBezTo>
                          <a:cubicBezTo>
                            <a:pt x="-17649" y="772778"/>
                            <a:pt x="8475" y="712888"/>
                            <a:pt x="0" y="653097"/>
                          </a:cubicBezTo>
                          <a:cubicBezTo>
                            <a:pt x="-15577" y="593051"/>
                            <a:pt x="16606" y="571370"/>
                            <a:pt x="0" y="501282"/>
                          </a:cubicBezTo>
                          <a:cubicBezTo>
                            <a:pt x="-18936" y="432498"/>
                            <a:pt x="4105" y="404337"/>
                            <a:pt x="0" y="375247"/>
                          </a:cubicBezTo>
                          <a:cubicBezTo>
                            <a:pt x="14988" y="343247"/>
                            <a:pt x="-26336" y="286268"/>
                            <a:pt x="0" y="214839"/>
                          </a:cubicBezTo>
                          <a:close/>
                        </a:path>
                        <a:path w="11674071" h="1289009" fill="none" stroke="0" extrusionOk="0">
                          <a:moveTo>
                            <a:pt x="0" y="214839"/>
                          </a:moveTo>
                          <a:cubicBezTo>
                            <a:pt x="92425" y="137583"/>
                            <a:pt x="459223" y="-34684"/>
                            <a:pt x="1029985" y="0"/>
                          </a:cubicBezTo>
                          <a:cubicBezTo>
                            <a:pt x="1227545" y="11979"/>
                            <a:pt x="1394585" y="9481"/>
                            <a:pt x="1620565" y="0"/>
                          </a:cubicBezTo>
                          <a:cubicBezTo>
                            <a:pt x="1835922" y="-1468"/>
                            <a:pt x="2137651" y="-13616"/>
                            <a:pt x="2307286" y="0"/>
                          </a:cubicBezTo>
                          <a:cubicBezTo>
                            <a:pt x="2485902" y="6092"/>
                            <a:pt x="2525665" y="3985"/>
                            <a:pt x="2705585" y="0"/>
                          </a:cubicBezTo>
                          <a:cubicBezTo>
                            <a:pt x="2992051" y="-4999"/>
                            <a:pt x="3207715" y="-29955"/>
                            <a:pt x="3392306" y="0"/>
                          </a:cubicBezTo>
                          <a:cubicBezTo>
                            <a:pt x="3537786" y="39868"/>
                            <a:pt x="3829961" y="33410"/>
                            <a:pt x="4271310" y="0"/>
                          </a:cubicBezTo>
                          <a:cubicBezTo>
                            <a:pt x="4700471" y="-9909"/>
                            <a:pt x="4709276" y="-3950"/>
                            <a:pt x="4958031" y="0"/>
                          </a:cubicBezTo>
                          <a:cubicBezTo>
                            <a:pt x="5076689" y="-18807"/>
                            <a:pt x="5254567" y="983"/>
                            <a:pt x="5365120" y="0"/>
                          </a:cubicBezTo>
                          <a:cubicBezTo>
                            <a:pt x="5475673" y="-983"/>
                            <a:pt x="5573770" y="-10145"/>
                            <a:pt x="5740894" y="0"/>
                          </a:cubicBezTo>
                          <a:cubicBezTo>
                            <a:pt x="5981766" y="7998"/>
                            <a:pt x="6070029" y="2384"/>
                            <a:pt x="6331474" y="0"/>
                          </a:cubicBezTo>
                          <a:cubicBezTo>
                            <a:pt x="6620120" y="26255"/>
                            <a:pt x="6928700" y="12055"/>
                            <a:pt x="7114337" y="0"/>
                          </a:cubicBezTo>
                          <a:cubicBezTo>
                            <a:pt x="7275343" y="-7091"/>
                            <a:pt x="7336400" y="1090"/>
                            <a:pt x="7512636" y="0"/>
                          </a:cubicBezTo>
                          <a:cubicBezTo>
                            <a:pt x="7704434" y="-754"/>
                            <a:pt x="7801635" y="10376"/>
                            <a:pt x="7910934" y="0"/>
                          </a:cubicBezTo>
                          <a:cubicBezTo>
                            <a:pt x="8053889" y="-10595"/>
                            <a:pt x="8549639" y="-10824"/>
                            <a:pt x="8693796" y="0"/>
                          </a:cubicBezTo>
                          <a:cubicBezTo>
                            <a:pt x="8863338" y="24285"/>
                            <a:pt x="9231622" y="3592"/>
                            <a:pt x="9380518" y="0"/>
                          </a:cubicBezTo>
                          <a:cubicBezTo>
                            <a:pt x="9512464" y="-293"/>
                            <a:pt x="9695378" y="-1814"/>
                            <a:pt x="9778816" y="0"/>
                          </a:cubicBezTo>
                          <a:cubicBezTo>
                            <a:pt x="9862710" y="-3898"/>
                            <a:pt x="10393835" y="23914"/>
                            <a:pt x="10644085" y="0"/>
                          </a:cubicBezTo>
                          <a:cubicBezTo>
                            <a:pt x="11250162" y="-11603"/>
                            <a:pt x="11706051" y="98804"/>
                            <a:pt x="11674070" y="214839"/>
                          </a:cubicBezTo>
                          <a:cubicBezTo>
                            <a:pt x="11684543" y="252935"/>
                            <a:pt x="11651885" y="279080"/>
                            <a:pt x="11674070" y="332280"/>
                          </a:cubicBezTo>
                          <a:cubicBezTo>
                            <a:pt x="11697824" y="384177"/>
                            <a:pt x="11668610" y="416427"/>
                            <a:pt x="11674070" y="458316"/>
                          </a:cubicBezTo>
                          <a:cubicBezTo>
                            <a:pt x="11682176" y="490540"/>
                            <a:pt x="11692312" y="551746"/>
                            <a:pt x="11674070" y="610131"/>
                          </a:cubicBezTo>
                          <a:cubicBezTo>
                            <a:pt x="11655341" y="669182"/>
                            <a:pt x="11641544" y="698464"/>
                            <a:pt x="11674070" y="761946"/>
                          </a:cubicBezTo>
                          <a:cubicBezTo>
                            <a:pt x="11705202" y="824169"/>
                            <a:pt x="11675514" y="851196"/>
                            <a:pt x="11674070" y="905168"/>
                          </a:cubicBezTo>
                          <a:cubicBezTo>
                            <a:pt x="11672015" y="962610"/>
                            <a:pt x="11660983" y="1026711"/>
                            <a:pt x="11674070" y="1074169"/>
                          </a:cubicBezTo>
                          <a:cubicBezTo>
                            <a:pt x="11634396" y="1110681"/>
                            <a:pt x="11375476" y="1342729"/>
                            <a:pt x="10644085" y="1289009"/>
                          </a:cubicBezTo>
                          <a:cubicBezTo>
                            <a:pt x="10417187" y="1318013"/>
                            <a:pt x="10135386" y="1312561"/>
                            <a:pt x="9957364" y="1289009"/>
                          </a:cubicBezTo>
                          <a:cubicBezTo>
                            <a:pt x="9682380" y="1306311"/>
                            <a:pt x="9595475" y="1273985"/>
                            <a:pt x="9366784" y="1289009"/>
                          </a:cubicBezTo>
                          <a:cubicBezTo>
                            <a:pt x="9169036" y="1256584"/>
                            <a:pt x="8753648" y="1295343"/>
                            <a:pt x="8487780" y="1289009"/>
                          </a:cubicBezTo>
                          <a:cubicBezTo>
                            <a:pt x="8236723" y="1268232"/>
                            <a:pt x="7964002" y="1256958"/>
                            <a:pt x="7801059" y="1289009"/>
                          </a:cubicBezTo>
                          <a:cubicBezTo>
                            <a:pt x="7646979" y="1293013"/>
                            <a:pt x="7353724" y="1229509"/>
                            <a:pt x="7018196" y="1289009"/>
                          </a:cubicBezTo>
                          <a:cubicBezTo>
                            <a:pt x="6706251" y="1288688"/>
                            <a:pt x="6667890" y="1290670"/>
                            <a:pt x="6523756" y="1289009"/>
                          </a:cubicBezTo>
                          <a:cubicBezTo>
                            <a:pt x="6346397" y="1275328"/>
                            <a:pt x="5954513" y="1281484"/>
                            <a:pt x="5740894" y="1289009"/>
                          </a:cubicBezTo>
                          <a:cubicBezTo>
                            <a:pt x="5554004" y="1269670"/>
                            <a:pt x="5199229" y="1263844"/>
                            <a:pt x="4861891" y="1289009"/>
                          </a:cubicBezTo>
                          <a:cubicBezTo>
                            <a:pt x="4507997" y="1299968"/>
                            <a:pt x="4566111" y="1306727"/>
                            <a:pt x="4367451" y="1289009"/>
                          </a:cubicBezTo>
                          <a:cubicBezTo>
                            <a:pt x="4167428" y="1289021"/>
                            <a:pt x="3886511" y="1280393"/>
                            <a:pt x="3776871" y="1289009"/>
                          </a:cubicBezTo>
                          <a:cubicBezTo>
                            <a:pt x="3622149" y="1300622"/>
                            <a:pt x="3510850" y="1286076"/>
                            <a:pt x="3282432" y="1289009"/>
                          </a:cubicBezTo>
                          <a:cubicBezTo>
                            <a:pt x="3090230" y="1288037"/>
                            <a:pt x="2793373" y="1299869"/>
                            <a:pt x="2595709" y="1289009"/>
                          </a:cubicBezTo>
                          <a:cubicBezTo>
                            <a:pt x="2455781" y="1242993"/>
                            <a:pt x="2045930" y="1344811"/>
                            <a:pt x="1716706" y="1289009"/>
                          </a:cubicBezTo>
                          <a:cubicBezTo>
                            <a:pt x="1411138" y="1284852"/>
                            <a:pt x="1362148" y="1290162"/>
                            <a:pt x="1029985" y="1289009"/>
                          </a:cubicBezTo>
                          <a:cubicBezTo>
                            <a:pt x="520546" y="1291021"/>
                            <a:pt x="5726" y="1166641"/>
                            <a:pt x="0" y="1074169"/>
                          </a:cubicBezTo>
                          <a:cubicBezTo>
                            <a:pt x="2334" y="1031119"/>
                            <a:pt x="-6170" y="994411"/>
                            <a:pt x="0" y="939541"/>
                          </a:cubicBezTo>
                          <a:cubicBezTo>
                            <a:pt x="6089" y="876816"/>
                            <a:pt x="517" y="829872"/>
                            <a:pt x="0" y="804912"/>
                          </a:cubicBezTo>
                          <a:cubicBezTo>
                            <a:pt x="1451" y="768473"/>
                            <a:pt x="-17048" y="727949"/>
                            <a:pt x="0" y="670284"/>
                          </a:cubicBezTo>
                          <a:cubicBezTo>
                            <a:pt x="22315" y="617831"/>
                            <a:pt x="38014" y="575455"/>
                            <a:pt x="0" y="535655"/>
                          </a:cubicBezTo>
                          <a:cubicBezTo>
                            <a:pt x="-29331" y="494841"/>
                            <a:pt x="33123" y="462284"/>
                            <a:pt x="0" y="409620"/>
                          </a:cubicBezTo>
                          <a:cubicBezTo>
                            <a:pt x="-22342" y="369575"/>
                            <a:pt x="-43597" y="284804"/>
                            <a:pt x="0" y="21483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 name="TextBox 12">
              <a:extLst>
                <a:ext uri="{FF2B5EF4-FFF2-40B4-BE49-F238E27FC236}">
                  <a16:creationId xmlns:a16="http://schemas.microsoft.com/office/drawing/2014/main" id="{F277A9EC-3DD6-079C-48F4-BD63BCBF8AC6}"/>
                </a:ext>
              </a:extLst>
            </p:cNvPr>
            <p:cNvSpPr txBox="1"/>
            <p:nvPr/>
          </p:nvSpPr>
          <p:spPr>
            <a:xfrm>
              <a:off x="720286" y="367565"/>
              <a:ext cx="10983419" cy="207856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100" b="1" i="0" u="none" strike="noStrike" kern="1200" cap="none" spc="0" normalizeH="0" baseline="0" noProof="0">
                  <a:ln w="0"/>
                  <a:solidFill>
                    <a:srgbClr val="C71A29"/>
                  </a:solidFill>
                  <a:effectLst/>
                  <a:uLnTx/>
                  <a:uFillTx/>
                  <a:latin typeface="Calibri" panose="020F0502020204030204"/>
                  <a:ea typeface="LNTH-LuoLuoNotangYuanTi 1" pitchFamily="2" charset="-128"/>
                  <a:cs typeface="LNTH-LuoLuoNotangYuanTi 1" pitchFamily="2" charset="-128"/>
                </a:rPr>
                <a:t>d. Cốm ngại tâm sự hay chia sẻ với người khác mỗi khi có chuyện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100" b="1" i="0" u="none" strike="noStrike" kern="1200" cap="none" spc="0" normalizeH="0" baseline="0" noProof="0">
                  <a:ln w="0"/>
                  <a:solidFill>
                    <a:srgbClr val="C71A29"/>
                  </a:solidFill>
                  <a:effectLst/>
                  <a:uLnTx/>
                  <a:uFillTx/>
                  <a:latin typeface="Calibri" panose="020F0502020204030204"/>
                  <a:ea typeface="LNTH-LuoLuoNotangYuanTi 1" pitchFamily="2" charset="-128"/>
                  <a:cs typeface="LNTH-LuoLuoNotangYuanTi 1" pitchFamily="2" charset="-128"/>
                </a:rPr>
                <a:t>trong học tập và cuộc sống.</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sp>
        <p:nvSpPr>
          <p:cNvPr id="30" name="Speech Bubble: Rectangle with Corners Rounded 29">
            <a:extLst>
              <a:ext uri="{FF2B5EF4-FFF2-40B4-BE49-F238E27FC236}">
                <a16:creationId xmlns:a16="http://schemas.microsoft.com/office/drawing/2014/main" id="{4C1B9136-CD9F-1CAA-2A94-DEA765860417}"/>
              </a:ext>
            </a:extLst>
          </p:cNvPr>
          <p:cNvSpPr/>
          <p:nvPr/>
        </p:nvSpPr>
        <p:spPr>
          <a:xfrm>
            <a:off x="1254924" y="4093399"/>
            <a:ext cx="6141519" cy="2282924"/>
          </a:xfrm>
          <a:prstGeom prst="wedgeRoundRectCallout">
            <a:avLst>
              <a:gd name="adj1" fmla="val 3853"/>
              <a:gd name="adj2" fmla="val -70726"/>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3600" b="0" i="0" u="none" strike="noStrike" kern="1200" cap="none" spc="0" normalizeH="0" baseline="0" noProof="0">
                <a:ln>
                  <a:noFill/>
                </a:ln>
                <a:solidFill>
                  <a:prstClr val="black"/>
                </a:solidFill>
                <a:effectLst/>
                <a:uLnTx/>
                <a:uFillTx/>
                <a:latin typeface="Calibri" panose="020F0502020204030204"/>
              </a:rPr>
              <a:t>Vì </a:t>
            </a:r>
            <a:r>
              <a:rPr lang="vi-VN" sz="3600">
                <a:solidFill>
                  <a:prstClr val="black"/>
                </a:solidFill>
                <a:latin typeface="Calibri" panose="020F0502020204030204"/>
              </a:rPr>
              <a:t> Chia sẻ và tâm sự có thể giúp giải tỏa căng thẳng, tìm kiếm sự hỗ trợ và giải quyết vấn đề một cách tốt hơn</a:t>
            </a:r>
            <a:endParaRPr kumimoji="0" lang="en-US" sz="3600" b="0" i="0" u="none" strike="noStrike" kern="1200" cap="none" spc="0" normalizeH="0" baseline="0" noProof="0">
              <a:ln>
                <a:noFill/>
              </a:ln>
              <a:solidFill>
                <a:prstClr val="black"/>
              </a:solidFill>
              <a:effectLst/>
              <a:uLnTx/>
              <a:uFillTx/>
              <a:latin typeface="Calibri" panose="020F0502020204030204"/>
            </a:endParaRPr>
          </a:p>
        </p:txBody>
      </p:sp>
      <p:grpSp>
        <p:nvGrpSpPr>
          <p:cNvPr id="4" name="Nhóm 14">
            <a:extLst>
              <a:ext uri="{FF2B5EF4-FFF2-40B4-BE49-F238E27FC236}">
                <a16:creationId xmlns:a16="http://schemas.microsoft.com/office/drawing/2014/main" id="{407CB613-EFDA-5A82-455E-461836E67E9F}"/>
              </a:ext>
            </a:extLst>
          </p:cNvPr>
          <p:cNvGrpSpPr/>
          <p:nvPr/>
        </p:nvGrpSpPr>
        <p:grpSpPr>
          <a:xfrm>
            <a:off x="7787253" y="3134349"/>
            <a:ext cx="3116168" cy="3125485"/>
            <a:chOff x="2835790" y="3461563"/>
            <a:chExt cx="2667594" cy="2801115"/>
          </a:xfrm>
        </p:grpSpPr>
        <p:pic>
          <p:nvPicPr>
            <p:cNvPr id="5" name="Hình ảnh 15">
              <a:extLst>
                <a:ext uri="{FF2B5EF4-FFF2-40B4-BE49-F238E27FC236}">
                  <a16:creationId xmlns:a16="http://schemas.microsoft.com/office/drawing/2014/main" id="{5F1F1161-B7FB-CA05-016E-9195C0EBF7D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201" b="73179" l="45165" r="74659">
                          <a14:foregroundMark x1="61250" y1="54815" x2="59740" y2="51481"/>
                          <a14:foregroundMark x1="52083" y1="25278" x2="52083" y2="25278"/>
                          <a14:foregroundMark x1="52188" y1="26296" x2="52188" y2="27685"/>
                          <a14:foregroundMark x1="50156" y1="25556" x2="49531" y2="25648"/>
                          <a14:foregroundMark x1="49844" y1="29537" x2="49844" y2="29537"/>
                        </a14:backgroundRemoval>
                      </a14:imgEffect>
                    </a14:imgLayer>
                  </a14:imgProps>
                </a:ext>
                <a:ext uri="{28A0092B-C50C-407E-A947-70E740481C1C}">
                  <a14:useLocalDpi xmlns:a14="http://schemas.microsoft.com/office/drawing/2010/main" val="0"/>
                </a:ext>
              </a:extLst>
            </a:blip>
            <a:srcRect l="41478" t="19203" r="21654" b="20824"/>
            <a:stretch/>
          </p:blipFill>
          <p:spPr>
            <a:xfrm>
              <a:off x="2835790" y="3461563"/>
              <a:ext cx="2667594" cy="2440890"/>
            </a:xfrm>
            <a:prstGeom prst="rect">
              <a:avLst/>
            </a:prstGeom>
          </p:spPr>
        </p:pic>
        <p:grpSp>
          <p:nvGrpSpPr>
            <p:cNvPr id="11" name="Nhóm 16">
              <a:extLst>
                <a:ext uri="{FF2B5EF4-FFF2-40B4-BE49-F238E27FC236}">
                  <a16:creationId xmlns:a16="http://schemas.microsoft.com/office/drawing/2014/main" id="{21F507B7-87DE-7E6C-4E87-CEFA444A2736}"/>
                </a:ext>
              </a:extLst>
            </p:cNvPr>
            <p:cNvGrpSpPr/>
            <p:nvPr/>
          </p:nvGrpSpPr>
          <p:grpSpPr>
            <a:xfrm>
              <a:off x="3332752" y="5247015"/>
              <a:ext cx="2074024" cy="1015663"/>
              <a:chOff x="5701195" y="5354968"/>
              <a:chExt cx="2074024" cy="1015663"/>
            </a:xfrm>
          </p:grpSpPr>
          <p:sp>
            <p:nvSpPr>
              <p:cNvPr id="12" name="Hình chữ nhật: Góc Tròn 17">
                <a:extLst>
                  <a:ext uri="{FF2B5EF4-FFF2-40B4-BE49-F238E27FC236}">
                    <a16:creationId xmlns:a16="http://schemas.microsoft.com/office/drawing/2014/main" id="{30FF8F8C-279F-7E5D-8E8D-3922727BB30A}"/>
                  </a:ext>
                </a:extLst>
              </p:cNvPr>
              <p:cNvSpPr/>
              <p:nvPr/>
            </p:nvSpPr>
            <p:spPr>
              <a:xfrm>
                <a:off x="5772200" y="5392655"/>
                <a:ext cx="1861731" cy="940290"/>
              </a:xfrm>
              <a:prstGeom prst="roundRect">
                <a:avLst/>
              </a:prstGeom>
              <a:solidFill>
                <a:srgbClr val="FF5D5D"/>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ộp Văn bản 18">
                <a:extLst>
                  <a:ext uri="{FF2B5EF4-FFF2-40B4-BE49-F238E27FC236}">
                    <a16:creationId xmlns:a16="http://schemas.microsoft.com/office/drawing/2014/main" id="{17BC4574-C0EE-1434-6458-CF93FF1AE6A0}"/>
                  </a:ext>
                </a:extLst>
              </p:cNvPr>
              <p:cNvSpPr txBox="1"/>
              <p:nvPr/>
            </p:nvSpPr>
            <p:spPr>
              <a:xfrm>
                <a:off x="5701195" y="5354968"/>
                <a:ext cx="207402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Không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21912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down)">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stuffed animals&#10;&#10;Description automatically generated with low confidence">
            <a:extLst>
              <a:ext uri="{FF2B5EF4-FFF2-40B4-BE49-F238E27FC236}">
                <a16:creationId xmlns:a16="http://schemas.microsoft.com/office/drawing/2014/main" id="{8EA3ED3B-8ADF-A981-156B-211F6751EE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27">
            <a:extLst>
              <a:ext uri="{FF2B5EF4-FFF2-40B4-BE49-F238E27FC236}">
                <a16:creationId xmlns:a16="http://schemas.microsoft.com/office/drawing/2014/main" id="{D9C5B021-93AF-B693-73F3-C5EC6CB28C88}"/>
              </a:ext>
            </a:extLst>
          </p:cNvPr>
          <p:cNvPicPr>
            <a:picLocks noChangeAspect="1"/>
          </p:cNvPicPr>
          <p:nvPr/>
        </p:nvPicPr>
        <p:blipFill>
          <a:blip r:embed="rId3">
            <a:alphaModFix amt="69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2657" y="-159816"/>
            <a:ext cx="9428744" cy="7177631"/>
          </a:xfrm>
          <a:prstGeom prst="rect">
            <a:avLst/>
          </a:prstGeom>
        </p:spPr>
      </p:pic>
      <p:pic>
        <p:nvPicPr>
          <p:cNvPr id="13" name="Picture 36">
            <a:extLst>
              <a:ext uri="{FF2B5EF4-FFF2-40B4-BE49-F238E27FC236}">
                <a16:creationId xmlns:a16="http://schemas.microsoft.com/office/drawing/2014/main" id="{CDCE92A7-7813-9C2F-2229-26462925AC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813949" y="2624188"/>
            <a:ext cx="2378051" cy="4393627"/>
          </a:xfrm>
          <a:prstGeom prst="rect">
            <a:avLst/>
          </a:prstGeom>
        </p:spPr>
      </p:pic>
      <p:pic>
        <p:nvPicPr>
          <p:cNvPr id="14" name="Picture 16">
            <a:extLst>
              <a:ext uri="{FF2B5EF4-FFF2-40B4-BE49-F238E27FC236}">
                <a16:creationId xmlns:a16="http://schemas.microsoft.com/office/drawing/2014/main" id="{6A1DB8E5-8620-E737-E8F1-82CA615958CC}"/>
              </a:ext>
            </a:extLst>
          </p:cNvPr>
          <p:cNvPicPr>
            <a:picLocks noChangeAspect="1"/>
          </p:cNvPicPr>
          <p:nvPr/>
        </p:nvPicPr>
        <p:blipFill>
          <a:blip r:embed="rId7"/>
          <a:srcRect/>
          <a:stretch>
            <a:fillRect/>
          </a:stretch>
        </p:blipFill>
        <p:spPr>
          <a:xfrm>
            <a:off x="-160680" y="3786501"/>
            <a:ext cx="3526673" cy="3231314"/>
          </a:xfrm>
          <a:prstGeom prst="rect">
            <a:avLst/>
          </a:prstGeom>
        </p:spPr>
      </p:pic>
      <p:pic>
        <p:nvPicPr>
          <p:cNvPr id="3" name="Picture 2">
            <a:extLst>
              <a:ext uri="{FF2B5EF4-FFF2-40B4-BE49-F238E27FC236}">
                <a16:creationId xmlns:a16="http://schemas.microsoft.com/office/drawing/2014/main" id="{8EBF0E49-3F31-734C-2841-2D9F4148777D}"/>
              </a:ext>
            </a:extLst>
          </p:cNvPr>
          <p:cNvPicPr>
            <a:picLocks noChangeAspect="1"/>
          </p:cNvPicPr>
          <p:nvPr/>
        </p:nvPicPr>
        <p:blipFill>
          <a:blip r:embed="rId8"/>
          <a:stretch>
            <a:fillRect/>
          </a:stretch>
        </p:blipFill>
        <p:spPr>
          <a:xfrm>
            <a:off x="1834526" y="2749237"/>
            <a:ext cx="8522947" cy="1359526"/>
          </a:xfrm>
          <a:prstGeom prst="rect">
            <a:avLst/>
          </a:prstGeom>
        </p:spPr>
      </p:pic>
    </p:spTree>
    <p:extLst>
      <p:ext uri="{BB962C8B-B14F-4D97-AF65-F5344CB8AC3E}">
        <p14:creationId xmlns:p14="http://schemas.microsoft.com/office/powerpoint/2010/main" val="39423097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3"/>
                                        </p:tgtEl>
                                        <p:attrNameLst>
                                          <p:attrName>r</p:attrName>
                                        </p:attrNameLst>
                                      </p:cBhvr>
                                    </p:animRot>
                                    <p:animRot by="-240000">
                                      <p:cBhvr>
                                        <p:cTn id="12" dur="200" fill="hold">
                                          <p:stCondLst>
                                            <p:cond delay="200"/>
                                          </p:stCondLst>
                                        </p:cTn>
                                        <p:tgtEl>
                                          <p:spTgt spid="13"/>
                                        </p:tgtEl>
                                        <p:attrNameLst>
                                          <p:attrName>r</p:attrName>
                                        </p:attrNameLst>
                                      </p:cBhvr>
                                    </p:animRot>
                                    <p:animRot by="240000">
                                      <p:cBhvr>
                                        <p:cTn id="13" dur="200" fill="hold">
                                          <p:stCondLst>
                                            <p:cond delay="400"/>
                                          </p:stCondLst>
                                        </p:cTn>
                                        <p:tgtEl>
                                          <p:spTgt spid="13"/>
                                        </p:tgtEl>
                                        <p:attrNameLst>
                                          <p:attrName>r</p:attrName>
                                        </p:attrNameLst>
                                      </p:cBhvr>
                                    </p:animRot>
                                    <p:animRot by="-240000">
                                      <p:cBhvr>
                                        <p:cTn id="14" dur="200" fill="hold">
                                          <p:stCondLst>
                                            <p:cond delay="600"/>
                                          </p:stCondLst>
                                        </p:cTn>
                                        <p:tgtEl>
                                          <p:spTgt spid="13"/>
                                        </p:tgtEl>
                                        <p:attrNameLst>
                                          <p:attrName>r</p:attrName>
                                        </p:attrNameLst>
                                      </p:cBhvr>
                                    </p:animRot>
                                    <p:animRot by="120000">
                                      <p:cBhvr>
                                        <p:cTn id="15"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stuffed animals&#10;&#10;Description automatically generated with low confidence">
            <a:extLst>
              <a:ext uri="{FF2B5EF4-FFF2-40B4-BE49-F238E27FC236}">
                <a16:creationId xmlns:a16="http://schemas.microsoft.com/office/drawing/2014/main" id="{8EA3ED3B-8ADF-A981-156B-211F6751EE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F6E9B4B-B8C8-471F-270C-B8B7430700FA}"/>
              </a:ext>
            </a:extLst>
          </p:cNvPr>
          <p:cNvPicPr>
            <a:picLocks noChangeAspect="1"/>
          </p:cNvPicPr>
          <p:nvPr/>
        </p:nvPicPr>
        <p:blipFill>
          <a:blip r:embed="rId3"/>
          <a:stretch>
            <a:fillRect/>
          </a:stretch>
        </p:blipFill>
        <p:spPr>
          <a:xfrm>
            <a:off x="1112088" y="1212912"/>
            <a:ext cx="9967824" cy="4432176"/>
          </a:xfrm>
          <a:prstGeom prst="rect">
            <a:avLst/>
          </a:prstGeom>
        </p:spPr>
      </p:pic>
    </p:spTree>
    <p:extLst>
      <p:ext uri="{BB962C8B-B14F-4D97-AF65-F5344CB8AC3E}">
        <p14:creationId xmlns:p14="http://schemas.microsoft.com/office/powerpoint/2010/main" val="4269466525"/>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5849E196-9214-F47E-FDA1-77443E9502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5" y="-140158"/>
            <a:ext cx="12192001" cy="6861633"/>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BABDAD1B-7017-74A2-F274-43BE595AB4A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4788" b="74687" l="29159" r="47574">
                        <a14:foregroundMark x1="39348" y1="48160" x2="38933" y2="56328"/>
                        <a14:foregroundMark x1="29921" y1="58916" x2="29921" y2="55358"/>
                        <a14:foregroundMark x1="47620" y1="51880" x2="45656" y2="55196"/>
                        <a14:foregroundMark x1="29182" y1="54064" x2="29760" y2="60493"/>
                        <a14:foregroundMark x1="39025" y1="62353" x2="38863" y2="69228"/>
                        <a14:foregroundMark x1="38447" y1="74282" x2="37639" y2="71411"/>
                        <a14:foregroundMark x1="40989" y1="74687" x2="41312" y2="73676"/>
                      </a14:backgroundRemoval>
                    </a14:imgEffect>
                  </a14:imgLayer>
                </a14:imgProps>
              </a:ext>
              <a:ext uri="{28A0092B-C50C-407E-A947-70E740481C1C}">
                <a14:useLocalDpi xmlns:a14="http://schemas.microsoft.com/office/drawing/2010/main" val="0"/>
              </a:ext>
            </a:extLst>
          </a:blip>
          <a:srcRect l="27566" t="18963" r="50931" b="22074"/>
          <a:stretch/>
        </p:blipFill>
        <p:spPr>
          <a:xfrm>
            <a:off x="9273620" y="2477544"/>
            <a:ext cx="2710098" cy="4246532"/>
          </a:xfrm>
          <a:prstGeom prst="rect">
            <a:avLst/>
          </a:prstGeom>
        </p:spPr>
      </p:pic>
      <p:pic>
        <p:nvPicPr>
          <p:cNvPr id="13" name="Picture 17">
            <a:extLst>
              <a:ext uri="{FF2B5EF4-FFF2-40B4-BE49-F238E27FC236}">
                <a16:creationId xmlns:a16="http://schemas.microsoft.com/office/drawing/2014/main" id="{A111F8AF-AC1F-C126-1177-007CD68F634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2458" y="965237"/>
            <a:ext cx="8902785" cy="2554544"/>
          </a:xfrm>
          <a:prstGeom prst="rect">
            <a:avLst/>
          </a:prstGeom>
        </p:spPr>
      </p:pic>
      <p:sp>
        <p:nvSpPr>
          <p:cNvPr id="14" name="TextBox 13">
            <a:extLst>
              <a:ext uri="{FF2B5EF4-FFF2-40B4-BE49-F238E27FC236}">
                <a16:creationId xmlns:a16="http://schemas.microsoft.com/office/drawing/2014/main" id="{6373058F-D8D8-BA11-5D5A-94EB45F261F2}"/>
              </a:ext>
            </a:extLst>
          </p:cNvPr>
          <p:cNvSpPr txBox="1"/>
          <p:nvPr/>
        </p:nvSpPr>
        <p:spPr>
          <a:xfrm>
            <a:off x="1427420" y="1026410"/>
            <a:ext cx="8032859" cy="1938992"/>
          </a:xfrm>
          <a:prstGeom prst="rect">
            <a:avLst/>
          </a:prstGeom>
          <a:noFill/>
        </p:spPr>
        <p:txBody>
          <a:bodyPr wrap="square" rtlCol="0">
            <a:spAutoFit/>
          </a:bodyPr>
          <a:lstStyle/>
          <a:p>
            <a:pPr lvl="0"/>
            <a:r>
              <a:rPr lang="vi-VN" sz="4000" b="1">
                <a:solidFill>
                  <a:srgbClr val="FF3300"/>
                </a:solidFill>
                <a:latin typeface="UTM Duepuntozero" panose="02040603050506020204" pitchFamily="18" charset="0"/>
              </a:rPr>
              <a:t>2. Sưu tầm những câu ca dao, tục ngữ thể hiện ý chí, nghị lực vượt qua</a:t>
            </a:r>
            <a:r>
              <a:rPr lang="en-US" sz="4000" b="1">
                <a:solidFill>
                  <a:srgbClr val="FF3300"/>
                </a:solidFill>
                <a:latin typeface="UTM Duepuntozero" panose="02040603050506020204" pitchFamily="18" charset="0"/>
              </a:rPr>
              <a:t> </a:t>
            </a:r>
            <a:r>
              <a:rPr lang="vi-VN" sz="4000" b="1">
                <a:solidFill>
                  <a:srgbClr val="FF3300"/>
                </a:solidFill>
                <a:latin typeface="UTM Duepuntozero" panose="02040603050506020204" pitchFamily="18" charset="0"/>
              </a:rPr>
              <a:t>khó khăn trong học tập và cuộc sống.</a:t>
            </a:r>
            <a:endParaRPr kumimoji="0" lang="en-US" sz="4000" b="1" i="0" u="none" strike="noStrike" kern="1200" cap="none" spc="0" normalizeH="0" baseline="0" noProof="0">
              <a:ln>
                <a:noFill/>
              </a:ln>
              <a:solidFill>
                <a:srgbClr val="FF3300"/>
              </a:solidFill>
              <a:effectLst/>
              <a:uLnTx/>
              <a:uFillTx/>
              <a:latin typeface="UTM Duepuntozero" panose="02040603050506020204" pitchFamily="18" charset="0"/>
              <a:ea typeface="+mn-ea"/>
              <a:cs typeface="+mn-cs"/>
            </a:endParaRPr>
          </a:p>
        </p:txBody>
      </p:sp>
      <p:pic>
        <p:nvPicPr>
          <p:cNvPr id="8" name="Picture 15">
            <a:extLst>
              <a:ext uri="{FF2B5EF4-FFF2-40B4-BE49-F238E27FC236}">
                <a16:creationId xmlns:a16="http://schemas.microsoft.com/office/drawing/2014/main" id="{C049392C-5977-A164-FE0B-941417BA9CA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9559" y="3243979"/>
            <a:ext cx="2007198" cy="1972071"/>
          </a:xfrm>
          <a:prstGeom prst="rect">
            <a:avLst/>
          </a:prstGeom>
        </p:spPr>
      </p:pic>
    </p:spTree>
    <p:extLst>
      <p:ext uri="{BB962C8B-B14F-4D97-AF65-F5344CB8AC3E}">
        <p14:creationId xmlns:p14="http://schemas.microsoft.com/office/powerpoint/2010/main" val="4205590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descr="Garden Cartoon Background Images | Free Vectors, Stock Photos &amp; PSD">
            <a:extLst>
              <a:ext uri="{FF2B5EF4-FFF2-40B4-BE49-F238E27FC236}">
                <a16:creationId xmlns:a16="http://schemas.microsoft.com/office/drawing/2014/main" id="{446F2505-1E06-A8F6-6505-D19D5B0C463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Nhóm 3">
            <a:extLst>
              <a:ext uri="{FF2B5EF4-FFF2-40B4-BE49-F238E27FC236}">
                <a16:creationId xmlns:a16="http://schemas.microsoft.com/office/drawing/2014/main" id="{610CC79D-B63A-A413-25CE-3388CA6720DF}"/>
              </a:ext>
            </a:extLst>
          </p:cNvPr>
          <p:cNvGrpSpPr/>
          <p:nvPr/>
        </p:nvGrpSpPr>
        <p:grpSpPr>
          <a:xfrm>
            <a:off x="1822887" y="1115410"/>
            <a:ext cx="10126949" cy="4897385"/>
            <a:chOff x="1628774" y="595805"/>
            <a:chExt cx="10126949" cy="1659117"/>
          </a:xfrm>
        </p:grpSpPr>
        <p:sp>
          <p:nvSpPr>
            <p:cNvPr id="5" name="Hình chữ nhật: Góc Tròn 10">
              <a:extLst>
                <a:ext uri="{FF2B5EF4-FFF2-40B4-BE49-F238E27FC236}">
                  <a16:creationId xmlns:a16="http://schemas.microsoft.com/office/drawing/2014/main" id="{DC7E7A49-571A-DA53-17C0-3A4354727469}"/>
                </a:ext>
              </a:extLst>
            </p:cNvPr>
            <p:cNvSpPr/>
            <p:nvPr/>
          </p:nvSpPr>
          <p:spPr>
            <a:xfrm>
              <a:off x="1628774" y="595805"/>
              <a:ext cx="10126949" cy="1659117"/>
            </a:xfrm>
            <a:custGeom>
              <a:avLst/>
              <a:gdLst>
                <a:gd name="connsiteX0" fmla="*/ 0 w 10126949"/>
                <a:gd name="connsiteY0" fmla="*/ 276525 h 1659117"/>
                <a:gd name="connsiteX1" fmla="*/ 276525 w 10126949"/>
                <a:gd name="connsiteY1" fmla="*/ 0 h 1659117"/>
                <a:gd name="connsiteX2" fmla="*/ 673158 w 10126949"/>
                <a:gd name="connsiteY2" fmla="*/ 0 h 1659117"/>
                <a:gd name="connsiteX3" fmla="*/ 1452747 w 10126949"/>
                <a:gd name="connsiteY3" fmla="*/ 0 h 1659117"/>
                <a:gd name="connsiteX4" fmla="*/ 2040858 w 10126949"/>
                <a:gd name="connsiteY4" fmla="*/ 0 h 1659117"/>
                <a:gd name="connsiteX5" fmla="*/ 2724708 w 10126949"/>
                <a:gd name="connsiteY5" fmla="*/ 0 h 1659117"/>
                <a:gd name="connsiteX6" fmla="*/ 3504297 w 10126949"/>
                <a:gd name="connsiteY6" fmla="*/ 0 h 1659117"/>
                <a:gd name="connsiteX7" fmla="*/ 3996669 w 10126949"/>
                <a:gd name="connsiteY7" fmla="*/ 0 h 1659117"/>
                <a:gd name="connsiteX8" fmla="*/ 4680519 w 10126949"/>
                <a:gd name="connsiteY8" fmla="*/ 0 h 1659117"/>
                <a:gd name="connsiteX9" fmla="*/ 5077151 w 10126949"/>
                <a:gd name="connsiteY9" fmla="*/ 0 h 1659117"/>
                <a:gd name="connsiteX10" fmla="*/ 5473784 w 10126949"/>
                <a:gd name="connsiteY10" fmla="*/ 0 h 1659117"/>
                <a:gd name="connsiteX11" fmla="*/ 5966156 w 10126949"/>
                <a:gd name="connsiteY11" fmla="*/ 0 h 1659117"/>
                <a:gd name="connsiteX12" fmla="*/ 6650006 w 10126949"/>
                <a:gd name="connsiteY12" fmla="*/ 0 h 1659117"/>
                <a:gd name="connsiteX13" fmla="*/ 7046639 w 10126949"/>
                <a:gd name="connsiteY13" fmla="*/ 0 h 1659117"/>
                <a:gd name="connsiteX14" fmla="*/ 7730489 w 10126949"/>
                <a:gd name="connsiteY14" fmla="*/ 0 h 1659117"/>
                <a:gd name="connsiteX15" fmla="*/ 8605817 w 10126949"/>
                <a:gd name="connsiteY15" fmla="*/ 0 h 1659117"/>
                <a:gd name="connsiteX16" fmla="*/ 9850424 w 10126949"/>
                <a:gd name="connsiteY16" fmla="*/ 0 h 1659117"/>
                <a:gd name="connsiteX17" fmla="*/ 10126949 w 10126949"/>
                <a:gd name="connsiteY17" fmla="*/ 276525 h 1659117"/>
                <a:gd name="connsiteX18" fmla="*/ 10126949 w 10126949"/>
                <a:gd name="connsiteY18" fmla="*/ 851680 h 1659117"/>
                <a:gd name="connsiteX19" fmla="*/ 10126949 w 10126949"/>
                <a:gd name="connsiteY19" fmla="*/ 1382592 h 1659117"/>
                <a:gd name="connsiteX20" fmla="*/ 9850424 w 10126949"/>
                <a:gd name="connsiteY20" fmla="*/ 1659117 h 1659117"/>
                <a:gd name="connsiteX21" fmla="*/ 9262313 w 10126949"/>
                <a:gd name="connsiteY21" fmla="*/ 1659117 h 1659117"/>
                <a:gd name="connsiteX22" fmla="*/ 8865680 w 10126949"/>
                <a:gd name="connsiteY22" fmla="*/ 1659117 h 1659117"/>
                <a:gd name="connsiteX23" fmla="*/ 8086091 w 10126949"/>
                <a:gd name="connsiteY23" fmla="*/ 1659117 h 1659117"/>
                <a:gd name="connsiteX24" fmla="*/ 7593719 w 10126949"/>
                <a:gd name="connsiteY24" fmla="*/ 1659117 h 1659117"/>
                <a:gd name="connsiteX25" fmla="*/ 6718391 w 10126949"/>
                <a:gd name="connsiteY25" fmla="*/ 1659117 h 1659117"/>
                <a:gd name="connsiteX26" fmla="*/ 6321758 w 10126949"/>
                <a:gd name="connsiteY26" fmla="*/ 1659117 h 1659117"/>
                <a:gd name="connsiteX27" fmla="*/ 5829386 w 10126949"/>
                <a:gd name="connsiteY27" fmla="*/ 1659117 h 1659117"/>
                <a:gd name="connsiteX28" fmla="*/ 5049798 w 10126949"/>
                <a:gd name="connsiteY28" fmla="*/ 1659117 h 1659117"/>
                <a:gd name="connsiteX29" fmla="*/ 4270209 w 10126949"/>
                <a:gd name="connsiteY29" fmla="*/ 1659117 h 1659117"/>
                <a:gd name="connsiteX30" fmla="*/ 3586359 w 10126949"/>
                <a:gd name="connsiteY30" fmla="*/ 1659117 h 1659117"/>
                <a:gd name="connsiteX31" fmla="*/ 3093987 w 10126949"/>
                <a:gd name="connsiteY31" fmla="*/ 1659117 h 1659117"/>
                <a:gd name="connsiteX32" fmla="*/ 2410137 w 10126949"/>
                <a:gd name="connsiteY32" fmla="*/ 1659117 h 1659117"/>
                <a:gd name="connsiteX33" fmla="*/ 2013504 w 10126949"/>
                <a:gd name="connsiteY33" fmla="*/ 1659117 h 1659117"/>
                <a:gd name="connsiteX34" fmla="*/ 1233915 w 10126949"/>
                <a:gd name="connsiteY34" fmla="*/ 1659117 h 1659117"/>
                <a:gd name="connsiteX35" fmla="*/ 276525 w 10126949"/>
                <a:gd name="connsiteY35" fmla="*/ 1659117 h 1659117"/>
                <a:gd name="connsiteX36" fmla="*/ 0 w 10126949"/>
                <a:gd name="connsiteY36" fmla="*/ 1382592 h 1659117"/>
                <a:gd name="connsiteX37" fmla="*/ 0 w 10126949"/>
                <a:gd name="connsiteY37" fmla="*/ 807437 h 1659117"/>
                <a:gd name="connsiteX38" fmla="*/ 0 w 10126949"/>
                <a:gd name="connsiteY38" fmla="*/ 276525 h 165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26949" h="1659117" fill="none" extrusionOk="0">
                  <a:moveTo>
                    <a:pt x="0" y="276525"/>
                  </a:moveTo>
                  <a:cubicBezTo>
                    <a:pt x="-12218" y="118641"/>
                    <a:pt x="143794" y="415"/>
                    <a:pt x="276525" y="0"/>
                  </a:cubicBezTo>
                  <a:cubicBezTo>
                    <a:pt x="365917" y="3486"/>
                    <a:pt x="528907" y="15205"/>
                    <a:pt x="673158" y="0"/>
                  </a:cubicBezTo>
                  <a:cubicBezTo>
                    <a:pt x="817409" y="-15205"/>
                    <a:pt x="1122485" y="-38028"/>
                    <a:pt x="1452747" y="0"/>
                  </a:cubicBezTo>
                  <a:cubicBezTo>
                    <a:pt x="1783009" y="38028"/>
                    <a:pt x="1840996" y="16276"/>
                    <a:pt x="2040858" y="0"/>
                  </a:cubicBezTo>
                  <a:cubicBezTo>
                    <a:pt x="2240720" y="-16276"/>
                    <a:pt x="2524882" y="22840"/>
                    <a:pt x="2724708" y="0"/>
                  </a:cubicBezTo>
                  <a:cubicBezTo>
                    <a:pt x="2924534" y="-22840"/>
                    <a:pt x="3310500" y="-28950"/>
                    <a:pt x="3504297" y="0"/>
                  </a:cubicBezTo>
                  <a:cubicBezTo>
                    <a:pt x="3698094" y="28950"/>
                    <a:pt x="3891595" y="8685"/>
                    <a:pt x="3996669" y="0"/>
                  </a:cubicBezTo>
                  <a:cubicBezTo>
                    <a:pt x="4101743" y="-8685"/>
                    <a:pt x="4375206" y="-25233"/>
                    <a:pt x="4680519" y="0"/>
                  </a:cubicBezTo>
                  <a:cubicBezTo>
                    <a:pt x="4985832" y="25233"/>
                    <a:pt x="4926009" y="-1778"/>
                    <a:pt x="5077151" y="0"/>
                  </a:cubicBezTo>
                  <a:cubicBezTo>
                    <a:pt x="5228293" y="1778"/>
                    <a:pt x="5334815" y="14209"/>
                    <a:pt x="5473784" y="0"/>
                  </a:cubicBezTo>
                  <a:cubicBezTo>
                    <a:pt x="5612753" y="-14209"/>
                    <a:pt x="5746864" y="-15846"/>
                    <a:pt x="5966156" y="0"/>
                  </a:cubicBezTo>
                  <a:cubicBezTo>
                    <a:pt x="6185448" y="15846"/>
                    <a:pt x="6319288" y="30427"/>
                    <a:pt x="6650006" y="0"/>
                  </a:cubicBezTo>
                  <a:cubicBezTo>
                    <a:pt x="6980724" y="-30427"/>
                    <a:pt x="6890130" y="-9022"/>
                    <a:pt x="7046639" y="0"/>
                  </a:cubicBezTo>
                  <a:cubicBezTo>
                    <a:pt x="7203148" y="9022"/>
                    <a:pt x="7547694" y="-3980"/>
                    <a:pt x="7730489" y="0"/>
                  </a:cubicBezTo>
                  <a:cubicBezTo>
                    <a:pt x="7913284" y="3980"/>
                    <a:pt x="8359486" y="16238"/>
                    <a:pt x="8605817" y="0"/>
                  </a:cubicBezTo>
                  <a:cubicBezTo>
                    <a:pt x="8852148" y="-16238"/>
                    <a:pt x="9532662" y="11400"/>
                    <a:pt x="9850424" y="0"/>
                  </a:cubicBezTo>
                  <a:cubicBezTo>
                    <a:pt x="10027851" y="-4525"/>
                    <a:pt x="10151812" y="125536"/>
                    <a:pt x="10126949" y="276525"/>
                  </a:cubicBezTo>
                  <a:cubicBezTo>
                    <a:pt x="10108608" y="562520"/>
                    <a:pt x="10100799" y="702022"/>
                    <a:pt x="10126949" y="851680"/>
                  </a:cubicBezTo>
                  <a:cubicBezTo>
                    <a:pt x="10153099" y="1001338"/>
                    <a:pt x="10116240" y="1207628"/>
                    <a:pt x="10126949" y="1382592"/>
                  </a:cubicBezTo>
                  <a:cubicBezTo>
                    <a:pt x="10103416" y="1521315"/>
                    <a:pt x="10001133" y="1650173"/>
                    <a:pt x="9850424" y="1659117"/>
                  </a:cubicBezTo>
                  <a:cubicBezTo>
                    <a:pt x="9696287" y="1662960"/>
                    <a:pt x="9485475" y="1680144"/>
                    <a:pt x="9262313" y="1659117"/>
                  </a:cubicBezTo>
                  <a:cubicBezTo>
                    <a:pt x="9039151" y="1638090"/>
                    <a:pt x="8982004" y="1661706"/>
                    <a:pt x="8865680" y="1659117"/>
                  </a:cubicBezTo>
                  <a:cubicBezTo>
                    <a:pt x="8749356" y="1656528"/>
                    <a:pt x="8464387" y="1651143"/>
                    <a:pt x="8086091" y="1659117"/>
                  </a:cubicBezTo>
                  <a:cubicBezTo>
                    <a:pt x="7707795" y="1667091"/>
                    <a:pt x="7826731" y="1653465"/>
                    <a:pt x="7593719" y="1659117"/>
                  </a:cubicBezTo>
                  <a:cubicBezTo>
                    <a:pt x="7360707" y="1664769"/>
                    <a:pt x="7036871" y="1662900"/>
                    <a:pt x="6718391" y="1659117"/>
                  </a:cubicBezTo>
                  <a:cubicBezTo>
                    <a:pt x="6399911" y="1655334"/>
                    <a:pt x="6461786" y="1659520"/>
                    <a:pt x="6321758" y="1659117"/>
                  </a:cubicBezTo>
                  <a:cubicBezTo>
                    <a:pt x="6181730" y="1658714"/>
                    <a:pt x="5940235" y="1638782"/>
                    <a:pt x="5829386" y="1659117"/>
                  </a:cubicBezTo>
                  <a:cubicBezTo>
                    <a:pt x="5718537" y="1679452"/>
                    <a:pt x="5343848" y="1654081"/>
                    <a:pt x="5049798" y="1659117"/>
                  </a:cubicBezTo>
                  <a:cubicBezTo>
                    <a:pt x="4755748" y="1664153"/>
                    <a:pt x="4444853" y="1659537"/>
                    <a:pt x="4270209" y="1659117"/>
                  </a:cubicBezTo>
                  <a:cubicBezTo>
                    <a:pt x="4095565" y="1658697"/>
                    <a:pt x="3751418" y="1684929"/>
                    <a:pt x="3586359" y="1659117"/>
                  </a:cubicBezTo>
                  <a:cubicBezTo>
                    <a:pt x="3421300" y="1633306"/>
                    <a:pt x="3295933" y="1642796"/>
                    <a:pt x="3093987" y="1659117"/>
                  </a:cubicBezTo>
                  <a:cubicBezTo>
                    <a:pt x="2892041" y="1675438"/>
                    <a:pt x="2701341" y="1632092"/>
                    <a:pt x="2410137" y="1659117"/>
                  </a:cubicBezTo>
                  <a:cubicBezTo>
                    <a:pt x="2118933" y="1686143"/>
                    <a:pt x="2125027" y="1674826"/>
                    <a:pt x="2013504" y="1659117"/>
                  </a:cubicBezTo>
                  <a:cubicBezTo>
                    <a:pt x="1901981" y="1643408"/>
                    <a:pt x="1449182" y="1650098"/>
                    <a:pt x="1233915" y="1659117"/>
                  </a:cubicBezTo>
                  <a:cubicBezTo>
                    <a:pt x="1018648" y="1668136"/>
                    <a:pt x="653681" y="1620758"/>
                    <a:pt x="276525" y="1659117"/>
                  </a:cubicBezTo>
                  <a:cubicBezTo>
                    <a:pt x="118497" y="1695629"/>
                    <a:pt x="-23689" y="1548838"/>
                    <a:pt x="0" y="1382592"/>
                  </a:cubicBezTo>
                  <a:cubicBezTo>
                    <a:pt x="17184" y="1161522"/>
                    <a:pt x="18143" y="1081074"/>
                    <a:pt x="0" y="807437"/>
                  </a:cubicBezTo>
                  <a:cubicBezTo>
                    <a:pt x="-18143" y="533801"/>
                    <a:pt x="-15142" y="523900"/>
                    <a:pt x="0" y="276525"/>
                  </a:cubicBezTo>
                  <a:close/>
                </a:path>
                <a:path w="10126949" h="1659117" stroke="0" extrusionOk="0">
                  <a:moveTo>
                    <a:pt x="0" y="276525"/>
                  </a:moveTo>
                  <a:cubicBezTo>
                    <a:pt x="13375" y="128620"/>
                    <a:pt x="121404" y="-13827"/>
                    <a:pt x="276525" y="0"/>
                  </a:cubicBezTo>
                  <a:cubicBezTo>
                    <a:pt x="421907" y="-12579"/>
                    <a:pt x="664575" y="22507"/>
                    <a:pt x="768897" y="0"/>
                  </a:cubicBezTo>
                  <a:cubicBezTo>
                    <a:pt x="873219" y="-22507"/>
                    <a:pt x="1148945" y="3913"/>
                    <a:pt x="1261269" y="0"/>
                  </a:cubicBezTo>
                  <a:cubicBezTo>
                    <a:pt x="1373593" y="-3913"/>
                    <a:pt x="1755082" y="11166"/>
                    <a:pt x="2040858" y="0"/>
                  </a:cubicBezTo>
                  <a:cubicBezTo>
                    <a:pt x="2326634" y="-11166"/>
                    <a:pt x="2680321" y="-41822"/>
                    <a:pt x="2916186" y="0"/>
                  </a:cubicBezTo>
                  <a:cubicBezTo>
                    <a:pt x="3152051" y="41822"/>
                    <a:pt x="3451559" y="5845"/>
                    <a:pt x="3600036" y="0"/>
                  </a:cubicBezTo>
                  <a:cubicBezTo>
                    <a:pt x="3748513" y="-5845"/>
                    <a:pt x="3930457" y="-11143"/>
                    <a:pt x="4188147" y="0"/>
                  </a:cubicBezTo>
                  <a:cubicBezTo>
                    <a:pt x="4445837" y="11143"/>
                    <a:pt x="4474127" y="6711"/>
                    <a:pt x="4584780" y="0"/>
                  </a:cubicBezTo>
                  <a:cubicBezTo>
                    <a:pt x="4695433" y="-6711"/>
                    <a:pt x="5039459" y="-5959"/>
                    <a:pt x="5268629" y="0"/>
                  </a:cubicBezTo>
                  <a:cubicBezTo>
                    <a:pt x="5497799" y="5959"/>
                    <a:pt x="5681351" y="1822"/>
                    <a:pt x="5952479" y="0"/>
                  </a:cubicBezTo>
                  <a:cubicBezTo>
                    <a:pt x="6223607" y="-1822"/>
                    <a:pt x="6342618" y="-21080"/>
                    <a:pt x="6444851" y="0"/>
                  </a:cubicBezTo>
                  <a:cubicBezTo>
                    <a:pt x="6547084" y="21080"/>
                    <a:pt x="6653837" y="8415"/>
                    <a:pt x="6841484" y="0"/>
                  </a:cubicBezTo>
                  <a:cubicBezTo>
                    <a:pt x="7029131" y="-8415"/>
                    <a:pt x="7126389" y="11903"/>
                    <a:pt x="7238117" y="0"/>
                  </a:cubicBezTo>
                  <a:cubicBezTo>
                    <a:pt x="7349845" y="-11903"/>
                    <a:pt x="7705311" y="-10233"/>
                    <a:pt x="8113445" y="0"/>
                  </a:cubicBezTo>
                  <a:cubicBezTo>
                    <a:pt x="8521579" y="10233"/>
                    <a:pt x="8580515" y="-12215"/>
                    <a:pt x="8701556" y="0"/>
                  </a:cubicBezTo>
                  <a:cubicBezTo>
                    <a:pt x="8822597" y="12215"/>
                    <a:pt x="8981848" y="-10719"/>
                    <a:pt x="9193928" y="0"/>
                  </a:cubicBezTo>
                  <a:cubicBezTo>
                    <a:pt x="9406008" y="10719"/>
                    <a:pt x="9685939" y="23255"/>
                    <a:pt x="9850424" y="0"/>
                  </a:cubicBezTo>
                  <a:cubicBezTo>
                    <a:pt x="10030269" y="8522"/>
                    <a:pt x="10094848" y="117230"/>
                    <a:pt x="10126949" y="276525"/>
                  </a:cubicBezTo>
                  <a:cubicBezTo>
                    <a:pt x="10121784" y="422191"/>
                    <a:pt x="10109363" y="635681"/>
                    <a:pt x="10126949" y="851680"/>
                  </a:cubicBezTo>
                  <a:cubicBezTo>
                    <a:pt x="10144535" y="1067679"/>
                    <a:pt x="10139483" y="1226248"/>
                    <a:pt x="10126949" y="1382592"/>
                  </a:cubicBezTo>
                  <a:cubicBezTo>
                    <a:pt x="10122802" y="1529044"/>
                    <a:pt x="9999405" y="1662268"/>
                    <a:pt x="9850424" y="1659117"/>
                  </a:cubicBezTo>
                  <a:cubicBezTo>
                    <a:pt x="9622965" y="1685586"/>
                    <a:pt x="9541831" y="1651155"/>
                    <a:pt x="9262313" y="1659117"/>
                  </a:cubicBezTo>
                  <a:cubicBezTo>
                    <a:pt x="8982795" y="1667079"/>
                    <a:pt x="8603167" y="1623901"/>
                    <a:pt x="8386985" y="1659117"/>
                  </a:cubicBezTo>
                  <a:cubicBezTo>
                    <a:pt x="8170803" y="1694333"/>
                    <a:pt x="7950400" y="1632657"/>
                    <a:pt x="7703135" y="1659117"/>
                  </a:cubicBezTo>
                  <a:cubicBezTo>
                    <a:pt x="7455870" y="1685578"/>
                    <a:pt x="7138269" y="1651855"/>
                    <a:pt x="6923546" y="1659117"/>
                  </a:cubicBezTo>
                  <a:cubicBezTo>
                    <a:pt x="6708823" y="1666379"/>
                    <a:pt x="6504943" y="1664186"/>
                    <a:pt x="6335435" y="1659117"/>
                  </a:cubicBezTo>
                  <a:cubicBezTo>
                    <a:pt x="6165927" y="1654048"/>
                    <a:pt x="5786173" y="1669455"/>
                    <a:pt x="5555846" y="1659117"/>
                  </a:cubicBezTo>
                  <a:cubicBezTo>
                    <a:pt x="5325519" y="1648779"/>
                    <a:pt x="5102891" y="1631674"/>
                    <a:pt x="4967736" y="1659117"/>
                  </a:cubicBezTo>
                  <a:cubicBezTo>
                    <a:pt x="4832581" y="1686561"/>
                    <a:pt x="4460812" y="1651461"/>
                    <a:pt x="4092408" y="1659117"/>
                  </a:cubicBezTo>
                  <a:cubicBezTo>
                    <a:pt x="3724004" y="1666773"/>
                    <a:pt x="3834150" y="1663760"/>
                    <a:pt x="3695775" y="1659117"/>
                  </a:cubicBezTo>
                  <a:cubicBezTo>
                    <a:pt x="3557400" y="1654474"/>
                    <a:pt x="3329808" y="1642581"/>
                    <a:pt x="3203403" y="1659117"/>
                  </a:cubicBezTo>
                  <a:cubicBezTo>
                    <a:pt x="3076998" y="1675653"/>
                    <a:pt x="2833621" y="1629025"/>
                    <a:pt x="2519553" y="1659117"/>
                  </a:cubicBezTo>
                  <a:cubicBezTo>
                    <a:pt x="2205485" y="1689210"/>
                    <a:pt x="2178790" y="1675229"/>
                    <a:pt x="1931442" y="1659117"/>
                  </a:cubicBezTo>
                  <a:cubicBezTo>
                    <a:pt x="1684094" y="1643005"/>
                    <a:pt x="1574913" y="1665332"/>
                    <a:pt x="1439070" y="1659117"/>
                  </a:cubicBezTo>
                  <a:cubicBezTo>
                    <a:pt x="1303227" y="1652902"/>
                    <a:pt x="747030" y="1640819"/>
                    <a:pt x="276525" y="1659117"/>
                  </a:cubicBezTo>
                  <a:cubicBezTo>
                    <a:pt x="109138" y="1638267"/>
                    <a:pt x="-7084" y="1498440"/>
                    <a:pt x="0" y="1382592"/>
                  </a:cubicBezTo>
                  <a:cubicBezTo>
                    <a:pt x="-22772" y="1163751"/>
                    <a:pt x="-14434" y="949966"/>
                    <a:pt x="0" y="818498"/>
                  </a:cubicBezTo>
                  <a:cubicBezTo>
                    <a:pt x="14434" y="687030"/>
                    <a:pt x="-19375" y="462668"/>
                    <a:pt x="0" y="276525"/>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12">
              <a:extLst>
                <a:ext uri="{FF2B5EF4-FFF2-40B4-BE49-F238E27FC236}">
                  <a16:creationId xmlns:a16="http://schemas.microsoft.com/office/drawing/2014/main" id="{2D796EFE-B9D7-8501-22EB-D11E58A43D6B}"/>
                </a:ext>
              </a:extLst>
            </p:cNvPr>
            <p:cNvSpPr txBox="1"/>
            <p:nvPr/>
          </p:nvSpPr>
          <p:spPr>
            <a:xfrm>
              <a:off x="2536575" y="738211"/>
              <a:ext cx="8851050" cy="14076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 - Cần cù bù thông minh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 - Ai ơi đã quyết thì hành/ Đã đan thì lận tròn vành mới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 - Có vất vả mới thanh nhàn/ Không dưng ai dễ cầm tàn che cho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 - Chớ thấy sóng cả mà rã tay chèo</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13" name="Google Shape;123;p4">
            <a:extLst>
              <a:ext uri="{FF2B5EF4-FFF2-40B4-BE49-F238E27FC236}">
                <a16:creationId xmlns:a16="http://schemas.microsoft.com/office/drawing/2014/main" id="{2E9F8526-1F38-EEE7-CB8F-5DAE851CD64A}"/>
              </a:ext>
            </a:extLst>
          </p:cNvPr>
          <p:cNvPicPr preferRelativeResize="0"/>
          <p:nvPr/>
        </p:nvPicPr>
        <p:blipFill rotWithShape="1">
          <a:blip r:embed="rId4">
            <a:alphaModFix/>
          </a:blip>
          <a:srcRect/>
          <a:stretch/>
        </p:blipFill>
        <p:spPr>
          <a:xfrm>
            <a:off x="366540" y="3023668"/>
            <a:ext cx="2427210" cy="3588217"/>
          </a:xfrm>
          <a:prstGeom prst="rect">
            <a:avLst/>
          </a:prstGeom>
          <a:noFill/>
          <a:ln>
            <a:noFill/>
          </a:ln>
          <a:effectLst>
            <a:outerShdw blurRad="76200" sy="23000" kx="1200000" algn="br" rotWithShape="0">
              <a:srgbClr val="000000">
                <a:alpha val="20000"/>
              </a:srgbClr>
            </a:outerShdw>
          </a:effectLst>
        </p:spPr>
      </p:pic>
    </p:spTree>
    <p:extLst>
      <p:ext uri="{BB962C8B-B14F-4D97-AF65-F5344CB8AC3E}">
        <p14:creationId xmlns:p14="http://schemas.microsoft.com/office/powerpoint/2010/main" val="295773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8" name="Picture 10" descr="Garden Cartoon Background Images | Free Vectors, Stock Photos &amp; PSD">
            <a:extLst>
              <a:ext uri="{FF2B5EF4-FFF2-40B4-BE49-F238E27FC236}">
                <a16:creationId xmlns:a16="http://schemas.microsoft.com/office/drawing/2014/main" id="{9C07CAF6-2FB1-EB2E-E43F-A2A293F37F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 name="Google Shape;122;p4"/>
          <p:cNvPicPr preferRelativeResize="0"/>
          <p:nvPr/>
        </p:nvPicPr>
        <p:blipFill rotWithShape="1">
          <a:blip r:embed="rId5">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pic>
        <p:nvPicPr>
          <p:cNvPr id="123" name="Google Shape;123;p4"/>
          <p:cNvPicPr preferRelativeResize="0"/>
          <p:nvPr/>
        </p:nvPicPr>
        <p:blipFill rotWithShape="1">
          <a:blip r:embed="rId6">
            <a:alphaModFix/>
          </a:blip>
          <a:srcRect/>
          <a:stretch/>
        </p:blipFill>
        <p:spPr>
          <a:xfrm>
            <a:off x="585615" y="3269783"/>
            <a:ext cx="2427210" cy="3588217"/>
          </a:xfrm>
          <a:prstGeom prst="rect">
            <a:avLst/>
          </a:prstGeom>
          <a:noFill/>
          <a:ln>
            <a:noFill/>
          </a:ln>
          <a:effectLst>
            <a:outerShdw blurRad="76200" sy="23000" kx="1200000" algn="br" rotWithShape="0">
              <a:srgbClr val="000000">
                <a:alpha val="20000"/>
              </a:srgbClr>
            </a:outerShdw>
          </a:effectLst>
        </p:spPr>
      </p:pic>
      <p:pic>
        <p:nvPicPr>
          <p:cNvPr id="9" name="Picture 8">
            <a:extLst>
              <a:ext uri="{FF2B5EF4-FFF2-40B4-BE49-F238E27FC236}">
                <a16:creationId xmlns:a16="http://schemas.microsoft.com/office/drawing/2014/main" id="{ACDB7DE3-11A8-0D35-3886-46C7D16C0288}"/>
              </a:ext>
            </a:extLst>
          </p:cNvPr>
          <p:cNvPicPr>
            <a:picLocks noChangeAspect="1"/>
          </p:cNvPicPr>
          <p:nvPr/>
        </p:nvPicPr>
        <p:blipFill>
          <a:blip r:embed="rId7"/>
          <a:stretch>
            <a:fillRect/>
          </a:stretch>
        </p:blipFill>
        <p:spPr>
          <a:xfrm>
            <a:off x="1450445" y="1219835"/>
            <a:ext cx="9291109" cy="2932430"/>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Garden Cartoon Background Images | Free Vectors, Stock Photos &amp; PSD">
            <a:extLst>
              <a:ext uri="{FF2B5EF4-FFF2-40B4-BE49-F238E27FC236}">
                <a16:creationId xmlns:a16="http://schemas.microsoft.com/office/drawing/2014/main" id="{AC16EF10-EFFD-C1F5-63B7-52D1481D8DB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1019597"/>
            <a:ext cx="609600" cy="609600"/>
          </a:xfrm>
          <a:prstGeom prst="rect">
            <a:avLst/>
          </a:prstGeom>
        </p:spPr>
      </p:pic>
      <p:grpSp>
        <p:nvGrpSpPr>
          <p:cNvPr id="3" name="Nhóm 24">
            <a:extLst>
              <a:ext uri="{FF2B5EF4-FFF2-40B4-BE49-F238E27FC236}">
                <a16:creationId xmlns:a16="http://schemas.microsoft.com/office/drawing/2014/main" id="{24341911-BC16-EDFF-DF76-893591538EA6}"/>
              </a:ext>
            </a:extLst>
          </p:cNvPr>
          <p:cNvGrpSpPr/>
          <p:nvPr/>
        </p:nvGrpSpPr>
        <p:grpSpPr>
          <a:xfrm>
            <a:off x="-249287" y="2275218"/>
            <a:ext cx="12334437" cy="4102179"/>
            <a:chOff x="-462988" y="2365319"/>
            <a:chExt cx="12334437" cy="4102179"/>
          </a:xfrm>
        </p:grpSpPr>
        <p:grpSp>
          <p:nvGrpSpPr>
            <p:cNvPr id="4" name="Nhóm 19">
              <a:extLst>
                <a:ext uri="{FF2B5EF4-FFF2-40B4-BE49-F238E27FC236}">
                  <a16:creationId xmlns:a16="http://schemas.microsoft.com/office/drawing/2014/main" id="{96FA6BBB-1D02-4250-6BAD-43FF952C8A81}"/>
                </a:ext>
              </a:extLst>
            </p:cNvPr>
            <p:cNvGrpSpPr/>
            <p:nvPr/>
          </p:nvGrpSpPr>
          <p:grpSpPr>
            <a:xfrm>
              <a:off x="1234288" y="2657696"/>
              <a:ext cx="10637161" cy="3421156"/>
              <a:chOff x="1225414" y="337973"/>
              <a:chExt cx="10637161" cy="3560294"/>
            </a:xfrm>
          </p:grpSpPr>
          <p:sp>
            <p:nvSpPr>
              <p:cNvPr id="10" name="Hình chữ nhật: Góc Tròn 10">
                <a:extLst>
                  <a:ext uri="{FF2B5EF4-FFF2-40B4-BE49-F238E27FC236}">
                    <a16:creationId xmlns:a16="http://schemas.microsoft.com/office/drawing/2014/main" id="{6FCED9E8-1170-4DB7-13C2-495750F54BF8}"/>
                  </a:ext>
                </a:extLst>
              </p:cNvPr>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570204 h 3421156"/>
                          <a:gd name="connsiteX1" fmla="*/ 570204 w 10530310"/>
                          <a:gd name="connsiteY1" fmla="*/ 0 h 3421156"/>
                          <a:gd name="connsiteX2" fmla="*/ 1428709 w 10530310"/>
                          <a:gd name="connsiteY2" fmla="*/ 0 h 3421156"/>
                          <a:gd name="connsiteX3" fmla="*/ 2099417 w 10530310"/>
                          <a:gd name="connsiteY3" fmla="*/ 0 h 3421156"/>
                          <a:gd name="connsiteX4" fmla="*/ 2488427 w 10530310"/>
                          <a:gd name="connsiteY4" fmla="*/ 0 h 3421156"/>
                          <a:gd name="connsiteX5" fmla="*/ 2877437 w 10530310"/>
                          <a:gd name="connsiteY5" fmla="*/ 0 h 3421156"/>
                          <a:gd name="connsiteX6" fmla="*/ 3360346 w 10530310"/>
                          <a:gd name="connsiteY6" fmla="*/ 0 h 3421156"/>
                          <a:gd name="connsiteX7" fmla="*/ 4031054 w 10530310"/>
                          <a:gd name="connsiteY7" fmla="*/ 0 h 3421156"/>
                          <a:gd name="connsiteX8" fmla="*/ 4420064 w 10530310"/>
                          <a:gd name="connsiteY8" fmla="*/ 0 h 3421156"/>
                          <a:gd name="connsiteX9" fmla="*/ 5090771 w 10530310"/>
                          <a:gd name="connsiteY9" fmla="*/ 0 h 3421156"/>
                          <a:gd name="connsiteX10" fmla="*/ 5949276 w 10530310"/>
                          <a:gd name="connsiteY10" fmla="*/ 0 h 3421156"/>
                          <a:gd name="connsiteX11" fmla="*/ 6619984 w 10530310"/>
                          <a:gd name="connsiteY11" fmla="*/ 0 h 3421156"/>
                          <a:gd name="connsiteX12" fmla="*/ 7384590 w 10530310"/>
                          <a:gd name="connsiteY12" fmla="*/ 0 h 3421156"/>
                          <a:gd name="connsiteX13" fmla="*/ 7961398 w 10530310"/>
                          <a:gd name="connsiteY13" fmla="*/ 0 h 3421156"/>
                          <a:gd name="connsiteX14" fmla="*/ 8726005 w 10530310"/>
                          <a:gd name="connsiteY14" fmla="*/ 0 h 3421156"/>
                          <a:gd name="connsiteX15" fmla="*/ 9115015 w 10530310"/>
                          <a:gd name="connsiteY15" fmla="*/ 0 h 3421156"/>
                          <a:gd name="connsiteX16" fmla="*/ 9960106 w 10530310"/>
                          <a:gd name="connsiteY16" fmla="*/ 0 h 3421156"/>
                          <a:gd name="connsiteX17" fmla="*/ 10530310 w 10530310"/>
                          <a:gd name="connsiteY17" fmla="*/ 570204 h 3421156"/>
                          <a:gd name="connsiteX18" fmla="*/ 10530310 w 10530310"/>
                          <a:gd name="connsiteY18" fmla="*/ 1186006 h 3421156"/>
                          <a:gd name="connsiteX19" fmla="*/ 10530310 w 10530310"/>
                          <a:gd name="connsiteY19" fmla="*/ 1779000 h 3421156"/>
                          <a:gd name="connsiteX20" fmla="*/ 10530310 w 10530310"/>
                          <a:gd name="connsiteY20" fmla="*/ 2303572 h 3421156"/>
                          <a:gd name="connsiteX21" fmla="*/ 10530310 w 10530310"/>
                          <a:gd name="connsiteY21" fmla="*/ 2850952 h 3421156"/>
                          <a:gd name="connsiteX22" fmla="*/ 9960106 w 10530310"/>
                          <a:gd name="connsiteY22" fmla="*/ 3421156 h 3421156"/>
                          <a:gd name="connsiteX23" fmla="*/ 9383298 w 10530310"/>
                          <a:gd name="connsiteY23" fmla="*/ 3421156 h 3421156"/>
                          <a:gd name="connsiteX24" fmla="*/ 8618691 w 10530310"/>
                          <a:gd name="connsiteY24" fmla="*/ 3421156 h 3421156"/>
                          <a:gd name="connsiteX25" fmla="*/ 7947984 w 10530310"/>
                          <a:gd name="connsiteY25" fmla="*/ 3421156 h 3421156"/>
                          <a:gd name="connsiteX26" fmla="*/ 7465075 w 10530310"/>
                          <a:gd name="connsiteY26" fmla="*/ 3421156 h 3421156"/>
                          <a:gd name="connsiteX27" fmla="*/ 6794368 w 10530310"/>
                          <a:gd name="connsiteY27" fmla="*/ 3421156 h 3421156"/>
                          <a:gd name="connsiteX28" fmla="*/ 6405357 w 10530310"/>
                          <a:gd name="connsiteY28" fmla="*/ 3421156 h 3421156"/>
                          <a:gd name="connsiteX29" fmla="*/ 5640751 w 10530310"/>
                          <a:gd name="connsiteY29" fmla="*/ 3421156 h 3421156"/>
                          <a:gd name="connsiteX30" fmla="*/ 5063943 w 10530310"/>
                          <a:gd name="connsiteY30" fmla="*/ 3421156 h 3421156"/>
                          <a:gd name="connsiteX31" fmla="*/ 4205437 w 10530310"/>
                          <a:gd name="connsiteY31" fmla="*/ 3421156 h 3421156"/>
                          <a:gd name="connsiteX32" fmla="*/ 3534730 w 10530310"/>
                          <a:gd name="connsiteY32" fmla="*/ 3421156 h 3421156"/>
                          <a:gd name="connsiteX33" fmla="*/ 2770124 w 10530310"/>
                          <a:gd name="connsiteY33" fmla="*/ 3421156 h 3421156"/>
                          <a:gd name="connsiteX34" fmla="*/ 2287215 w 10530310"/>
                          <a:gd name="connsiteY34" fmla="*/ 3421156 h 3421156"/>
                          <a:gd name="connsiteX35" fmla="*/ 1522608 w 10530310"/>
                          <a:gd name="connsiteY35" fmla="*/ 3421156 h 3421156"/>
                          <a:gd name="connsiteX36" fmla="*/ 570204 w 10530310"/>
                          <a:gd name="connsiteY36" fmla="*/ 3421156 h 3421156"/>
                          <a:gd name="connsiteX37" fmla="*/ 0 w 10530310"/>
                          <a:gd name="connsiteY37" fmla="*/ 2850952 h 3421156"/>
                          <a:gd name="connsiteX38" fmla="*/ 0 w 10530310"/>
                          <a:gd name="connsiteY38" fmla="*/ 2326380 h 3421156"/>
                          <a:gd name="connsiteX39" fmla="*/ 0 w 10530310"/>
                          <a:gd name="connsiteY39" fmla="*/ 1756193 h 3421156"/>
                          <a:gd name="connsiteX40" fmla="*/ 0 w 10530310"/>
                          <a:gd name="connsiteY40" fmla="*/ 1140391 h 3421156"/>
                          <a:gd name="connsiteX41" fmla="*/ 0 w 10530310"/>
                          <a:gd name="connsiteY41" fmla="*/ 570204 h 342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3421156" fill="none" extrusionOk="0">
                            <a:moveTo>
                              <a:pt x="0" y="570204"/>
                            </a:moveTo>
                            <a:cubicBezTo>
                              <a:pt x="15638" y="238800"/>
                              <a:pt x="268951" y="-46149"/>
                              <a:pt x="570204" y="0"/>
                            </a:cubicBezTo>
                            <a:cubicBezTo>
                              <a:pt x="856890" y="1871"/>
                              <a:pt x="1118015" y="-27838"/>
                              <a:pt x="1428709" y="0"/>
                            </a:cubicBezTo>
                            <a:cubicBezTo>
                              <a:pt x="1739403" y="27838"/>
                              <a:pt x="1954579" y="-5681"/>
                              <a:pt x="2099417" y="0"/>
                            </a:cubicBezTo>
                            <a:cubicBezTo>
                              <a:pt x="2244255" y="5681"/>
                              <a:pt x="2375797" y="-11232"/>
                              <a:pt x="2488427" y="0"/>
                            </a:cubicBezTo>
                            <a:cubicBezTo>
                              <a:pt x="2601057" y="11232"/>
                              <a:pt x="2687168" y="6643"/>
                              <a:pt x="2877437" y="0"/>
                            </a:cubicBezTo>
                            <a:cubicBezTo>
                              <a:pt x="3067706" y="-6643"/>
                              <a:pt x="3151814" y="12810"/>
                              <a:pt x="3360346" y="0"/>
                            </a:cubicBezTo>
                            <a:cubicBezTo>
                              <a:pt x="3568878" y="-12810"/>
                              <a:pt x="3721270" y="24105"/>
                              <a:pt x="4031054" y="0"/>
                            </a:cubicBezTo>
                            <a:cubicBezTo>
                              <a:pt x="4340838" y="-24105"/>
                              <a:pt x="4277104" y="-8925"/>
                              <a:pt x="4420064" y="0"/>
                            </a:cubicBezTo>
                            <a:cubicBezTo>
                              <a:pt x="4563024" y="8925"/>
                              <a:pt x="4938704" y="-24790"/>
                              <a:pt x="5090771" y="0"/>
                            </a:cubicBezTo>
                            <a:cubicBezTo>
                              <a:pt x="5242838" y="24790"/>
                              <a:pt x="5709104" y="-39445"/>
                              <a:pt x="5949276" y="0"/>
                            </a:cubicBezTo>
                            <a:cubicBezTo>
                              <a:pt x="6189448" y="39445"/>
                              <a:pt x="6311434" y="22964"/>
                              <a:pt x="6619984" y="0"/>
                            </a:cubicBezTo>
                            <a:cubicBezTo>
                              <a:pt x="6928534" y="-22964"/>
                              <a:pt x="7116941" y="25440"/>
                              <a:pt x="7384590" y="0"/>
                            </a:cubicBezTo>
                            <a:cubicBezTo>
                              <a:pt x="7652239" y="-25440"/>
                              <a:pt x="7817254" y="-10481"/>
                              <a:pt x="7961398" y="0"/>
                            </a:cubicBezTo>
                            <a:cubicBezTo>
                              <a:pt x="8105542" y="10481"/>
                              <a:pt x="8503422" y="28750"/>
                              <a:pt x="8726005" y="0"/>
                            </a:cubicBezTo>
                            <a:cubicBezTo>
                              <a:pt x="8948588" y="-28750"/>
                              <a:pt x="8972991" y="-16737"/>
                              <a:pt x="9115015" y="0"/>
                            </a:cubicBezTo>
                            <a:cubicBezTo>
                              <a:pt x="9257039" y="16737"/>
                              <a:pt x="9649042" y="-18219"/>
                              <a:pt x="9960106" y="0"/>
                            </a:cubicBezTo>
                            <a:cubicBezTo>
                              <a:pt x="10268588" y="-37413"/>
                              <a:pt x="10507594" y="233493"/>
                              <a:pt x="10530310" y="570204"/>
                            </a:cubicBezTo>
                            <a:cubicBezTo>
                              <a:pt x="10529033" y="870865"/>
                              <a:pt x="10515291" y="913375"/>
                              <a:pt x="10530310" y="1186006"/>
                            </a:cubicBezTo>
                            <a:cubicBezTo>
                              <a:pt x="10545329" y="1458637"/>
                              <a:pt x="10517611" y="1504774"/>
                              <a:pt x="10530310" y="1779000"/>
                            </a:cubicBezTo>
                            <a:cubicBezTo>
                              <a:pt x="10543009" y="2053226"/>
                              <a:pt x="10551885" y="2198205"/>
                              <a:pt x="10530310" y="2303572"/>
                            </a:cubicBezTo>
                            <a:cubicBezTo>
                              <a:pt x="10508735" y="2408939"/>
                              <a:pt x="10538614" y="2665808"/>
                              <a:pt x="10530310" y="2850952"/>
                            </a:cubicBezTo>
                            <a:cubicBezTo>
                              <a:pt x="10544809" y="3110044"/>
                              <a:pt x="10233931" y="3425398"/>
                              <a:pt x="9960106" y="3421156"/>
                            </a:cubicBezTo>
                            <a:cubicBezTo>
                              <a:pt x="9776286" y="3397837"/>
                              <a:pt x="9648425" y="3441223"/>
                              <a:pt x="9383298" y="3421156"/>
                            </a:cubicBezTo>
                            <a:cubicBezTo>
                              <a:pt x="9118171" y="3401089"/>
                              <a:pt x="8988214" y="3457383"/>
                              <a:pt x="8618691" y="3421156"/>
                            </a:cubicBezTo>
                            <a:cubicBezTo>
                              <a:pt x="8249168" y="3384929"/>
                              <a:pt x="8235963" y="3431755"/>
                              <a:pt x="7947984" y="3421156"/>
                            </a:cubicBezTo>
                            <a:cubicBezTo>
                              <a:pt x="7660005" y="3410557"/>
                              <a:pt x="7601818" y="3443533"/>
                              <a:pt x="7465075" y="3421156"/>
                            </a:cubicBezTo>
                            <a:cubicBezTo>
                              <a:pt x="7328332" y="3398779"/>
                              <a:pt x="7041582" y="3419698"/>
                              <a:pt x="6794368" y="3421156"/>
                            </a:cubicBezTo>
                            <a:cubicBezTo>
                              <a:pt x="6547154" y="3422614"/>
                              <a:pt x="6484195" y="3428052"/>
                              <a:pt x="6405357" y="3421156"/>
                            </a:cubicBezTo>
                            <a:cubicBezTo>
                              <a:pt x="6326519" y="3414260"/>
                              <a:pt x="5821180" y="3421288"/>
                              <a:pt x="5640751" y="3421156"/>
                            </a:cubicBezTo>
                            <a:cubicBezTo>
                              <a:pt x="5460322" y="3421024"/>
                              <a:pt x="5261634" y="3418476"/>
                              <a:pt x="5063943" y="3421156"/>
                            </a:cubicBezTo>
                            <a:cubicBezTo>
                              <a:pt x="4866252" y="3423836"/>
                              <a:pt x="4594132" y="3419587"/>
                              <a:pt x="4205437" y="3421156"/>
                            </a:cubicBezTo>
                            <a:cubicBezTo>
                              <a:pt x="3816742" y="3422725"/>
                              <a:pt x="3864453" y="3429879"/>
                              <a:pt x="3534730" y="3421156"/>
                            </a:cubicBezTo>
                            <a:cubicBezTo>
                              <a:pt x="3205007" y="3412433"/>
                              <a:pt x="3080507" y="3423954"/>
                              <a:pt x="2770124" y="3421156"/>
                            </a:cubicBezTo>
                            <a:cubicBezTo>
                              <a:pt x="2459741" y="3418358"/>
                              <a:pt x="2506975" y="3424385"/>
                              <a:pt x="2287215" y="3421156"/>
                            </a:cubicBezTo>
                            <a:cubicBezTo>
                              <a:pt x="2067455" y="3417927"/>
                              <a:pt x="1795298" y="3442915"/>
                              <a:pt x="1522608" y="3421156"/>
                            </a:cubicBezTo>
                            <a:cubicBezTo>
                              <a:pt x="1249918" y="3399397"/>
                              <a:pt x="886379" y="3432426"/>
                              <a:pt x="570204" y="3421156"/>
                            </a:cubicBezTo>
                            <a:cubicBezTo>
                              <a:pt x="225355" y="3492446"/>
                              <a:pt x="34616" y="3163608"/>
                              <a:pt x="0" y="2850952"/>
                            </a:cubicBezTo>
                            <a:cubicBezTo>
                              <a:pt x="-7048" y="2624143"/>
                              <a:pt x="-18882" y="2468911"/>
                              <a:pt x="0" y="2326380"/>
                            </a:cubicBezTo>
                            <a:cubicBezTo>
                              <a:pt x="18882" y="2183849"/>
                              <a:pt x="-3939" y="1985659"/>
                              <a:pt x="0" y="1756193"/>
                            </a:cubicBezTo>
                            <a:cubicBezTo>
                              <a:pt x="3939" y="1526727"/>
                              <a:pt x="-12644" y="1435061"/>
                              <a:pt x="0" y="1140391"/>
                            </a:cubicBezTo>
                            <a:cubicBezTo>
                              <a:pt x="12644" y="845721"/>
                              <a:pt x="910" y="727449"/>
                              <a:pt x="0" y="570204"/>
                            </a:cubicBezTo>
                            <a:close/>
                          </a:path>
                          <a:path w="10530310" h="3421156" stroke="0" extrusionOk="0">
                            <a:moveTo>
                              <a:pt x="0" y="570204"/>
                            </a:moveTo>
                            <a:cubicBezTo>
                              <a:pt x="73899" y="281899"/>
                              <a:pt x="245109" y="-58636"/>
                              <a:pt x="570204" y="0"/>
                            </a:cubicBezTo>
                            <a:cubicBezTo>
                              <a:pt x="719569" y="1137"/>
                              <a:pt x="852494" y="-12054"/>
                              <a:pt x="1053113" y="0"/>
                            </a:cubicBezTo>
                            <a:cubicBezTo>
                              <a:pt x="1253732" y="12054"/>
                              <a:pt x="1407098" y="-22326"/>
                              <a:pt x="1536022" y="0"/>
                            </a:cubicBezTo>
                            <a:cubicBezTo>
                              <a:pt x="1664946" y="22326"/>
                              <a:pt x="2061867" y="30061"/>
                              <a:pt x="2300629" y="0"/>
                            </a:cubicBezTo>
                            <a:cubicBezTo>
                              <a:pt x="2539391" y="-30061"/>
                              <a:pt x="2807247" y="-33092"/>
                              <a:pt x="3159134" y="0"/>
                            </a:cubicBezTo>
                            <a:cubicBezTo>
                              <a:pt x="3511022" y="33092"/>
                              <a:pt x="3542043" y="-28489"/>
                              <a:pt x="3829841" y="0"/>
                            </a:cubicBezTo>
                            <a:cubicBezTo>
                              <a:pt x="4117639" y="28489"/>
                              <a:pt x="4261138" y="-26639"/>
                              <a:pt x="4406650" y="0"/>
                            </a:cubicBezTo>
                            <a:cubicBezTo>
                              <a:pt x="4552162" y="26639"/>
                              <a:pt x="4675122" y="-19240"/>
                              <a:pt x="4795660" y="0"/>
                            </a:cubicBezTo>
                            <a:cubicBezTo>
                              <a:pt x="4916198" y="19240"/>
                              <a:pt x="5214578" y="33360"/>
                              <a:pt x="5466367" y="0"/>
                            </a:cubicBezTo>
                            <a:cubicBezTo>
                              <a:pt x="5718156" y="-33360"/>
                              <a:pt x="5855986" y="12886"/>
                              <a:pt x="6137074" y="0"/>
                            </a:cubicBezTo>
                            <a:cubicBezTo>
                              <a:pt x="6418162" y="-12886"/>
                              <a:pt x="6513851" y="-2263"/>
                              <a:pt x="6619984" y="0"/>
                            </a:cubicBezTo>
                            <a:cubicBezTo>
                              <a:pt x="6726117" y="2263"/>
                              <a:pt x="6900074" y="-16507"/>
                              <a:pt x="7008994" y="0"/>
                            </a:cubicBezTo>
                            <a:cubicBezTo>
                              <a:pt x="7117914" y="16507"/>
                              <a:pt x="7228974" y="-2365"/>
                              <a:pt x="7398004" y="0"/>
                            </a:cubicBezTo>
                            <a:cubicBezTo>
                              <a:pt x="7567034" y="2365"/>
                              <a:pt x="7931660" y="29898"/>
                              <a:pt x="8256509" y="0"/>
                            </a:cubicBezTo>
                            <a:cubicBezTo>
                              <a:pt x="8581359" y="-29898"/>
                              <a:pt x="8648884" y="16956"/>
                              <a:pt x="8833318" y="0"/>
                            </a:cubicBezTo>
                            <a:cubicBezTo>
                              <a:pt x="9017752" y="-16956"/>
                              <a:pt x="9109215" y="8159"/>
                              <a:pt x="9316227" y="0"/>
                            </a:cubicBezTo>
                            <a:cubicBezTo>
                              <a:pt x="9523239" y="-8159"/>
                              <a:pt x="9815298" y="14893"/>
                              <a:pt x="9960106" y="0"/>
                            </a:cubicBezTo>
                            <a:cubicBezTo>
                              <a:pt x="10327540" y="16501"/>
                              <a:pt x="10471126" y="243168"/>
                              <a:pt x="10530310" y="570204"/>
                            </a:cubicBezTo>
                            <a:cubicBezTo>
                              <a:pt x="10501779" y="732789"/>
                              <a:pt x="10513955" y="974145"/>
                              <a:pt x="10530310" y="1186006"/>
                            </a:cubicBezTo>
                            <a:cubicBezTo>
                              <a:pt x="10546665" y="1397867"/>
                              <a:pt x="10534546" y="1502097"/>
                              <a:pt x="10530310" y="1801808"/>
                            </a:cubicBezTo>
                            <a:cubicBezTo>
                              <a:pt x="10526074" y="2101519"/>
                              <a:pt x="10544462" y="2110652"/>
                              <a:pt x="10530310" y="2326380"/>
                            </a:cubicBezTo>
                            <a:cubicBezTo>
                              <a:pt x="10516158" y="2542108"/>
                              <a:pt x="10540960" y="2619303"/>
                              <a:pt x="10530310" y="2850952"/>
                            </a:cubicBezTo>
                            <a:cubicBezTo>
                              <a:pt x="10538776" y="3174790"/>
                              <a:pt x="10322332" y="3424924"/>
                              <a:pt x="9960106" y="3421156"/>
                            </a:cubicBezTo>
                            <a:cubicBezTo>
                              <a:pt x="9587876" y="3432154"/>
                              <a:pt x="9476467" y="3434177"/>
                              <a:pt x="9195500" y="3421156"/>
                            </a:cubicBezTo>
                            <a:cubicBezTo>
                              <a:pt x="8914533" y="3408135"/>
                              <a:pt x="8591922" y="3445464"/>
                              <a:pt x="8430893" y="3421156"/>
                            </a:cubicBezTo>
                            <a:cubicBezTo>
                              <a:pt x="8269864" y="3396848"/>
                              <a:pt x="7977527" y="3409462"/>
                              <a:pt x="7854085" y="3421156"/>
                            </a:cubicBezTo>
                            <a:cubicBezTo>
                              <a:pt x="7730643" y="3432850"/>
                              <a:pt x="7355821" y="3390994"/>
                              <a:pt x="7089479" y="3421156"/>
                            </a:cubicBezTo>
                            <a:cubicBezTo>
                              <a:pt x="6823137" y="3451318"/>
                              <a:pt x="6652517" y="3419333"/>
                              <a:pt x="6512671" y="3421156"/>
                            </a:cubicBezTo>
                            <a:cubicBezTo>
                              <a:pt x="6372825" y="3422979"/>
                              <a:pt x="5964965" y="3426897"/>
                              <a:pt x="5654165" y="3421156"/>
                            </a:cubicBezTo>
                            <a:cubicBezTo>
                              <a:pt x="5343365" y="3415415"/>
                              <a:pt x="5395866" y="3434134"/>
                              <a:pt x="5265155" y="3421156"/>
                            </a:cubicBezTo>
                            <a:cubicBezTo>
                              <a:pt x="5134444" y="3408179"/>
                              <a:pt x="4970769" y="3404837"/>
                              <a:pt x="4782246" y="3421156"/>
                            </a:cubicBezTo>
                            <a:cubicBezTo>
                              <a:pt x="4593723" y="3437475"/>
                              <a:pt x="4331734" y="3410893"/>
                              <a:pt x="4111538" y="3421156"/>
                            </a:cubicBezTo>
                            <a:cubicBezTo>
                              <a:pt x="3891342" y="3431419"/>
                              <a:pt x="3717024" y="3396666"/>
                              <a:pt x="3534730" y="3421156"/>
                            </a:cubicBezTo>
                            <a:cubicBezTo>
                              <a:pt x="3352436" y="3445646"/>
                              <a:pt x="3237551" y="3417297"/>
                              <a:pt x="3051821" y="3421156"/>
                            </a:cubicBezTo>
                            <a:cubicBezTo>
                              <a:pt x="2866091" y="3425015"/>
                              <a:pt x="2464725" y="3385187"/>
                              <a:pt x="2193316" y="3421156"/>
                            </a:cubicBezTo>
                            <a:cubicBezTo>
                              <a:pt x="1921908" y="3457125"/>
                              <a:pt x="1933492" y="3402164"/>
                              <a:pt x="1804305" y="3421156"/>
                            </a:cubicBezTo>
                            <a:cubicBezTo>
                              <a:pt x="1675118" y="3440148"/>
                              <a:pt x="1559126" y="3405714"/>
                              <a:pt x="1321396" y="3421156"/>
                            </a:cubicBezTo>
                            <a:cubicBezTo>
                              <a:pt x="1083666" y="3436598"/>
                              <a:pt x="890478" y="3385827"/>
                              <a:pt x="570204" y="3421156"/>
                            </a:cubicBezTo>
                            <a:cubicBezTo>
                              <a:pt x="266703" y="3454627"/>
                              <a:pt x="-32867" y="3201263"/>
                              <a:pt x="0" y="2850952"/>
                            </a:cubicBezTo>
                            <a:cubicBezTo>
                              <a:pt x="23062" y="2727479"/>
                              <a:pt x="522" y="2564158"/>
                              <a:pt x="0" y="2280765"/>
                            </a:cubicBezTo>
                            <a:cubicBezTo>
                              <a:pt x="-522" y="1997372"/>
                              <a:pt x="4323" y="1924753"/>
                              <a:pt x="0" y="1756193"/>
                            </a:cubicBezTo>
                            <a:cubicBezTo>
                              <a:pt x="-4323" y="1587633"/>
                              <a:pt x="10137" y="1334144"/>
                              <a:pt x="0" y="1163198"/>
                            </a:cubicBezTo>
                            <a:cubicBezTo>
                              <a:pt x="-10137" y="992252"/>
                              <a:pt x="17656" y="763458"/>
                              <a:pt x="0" y="5702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Box 12">
                <a:extLst>
                  <a:ext uri="{FF2B5EF4-FFF2-40B4-BE49-F238E27FC236}">
                    <a16:creationId xmlns:a16="http://schemas.microsoft.com/office/drawing/2014/main" id="{866464F5-021A-8B72-5668-8B58EAD683B5}"/>
                  </a:ext>
                </a:extLst>
              </p:cNvPr>
              <p:cNvSpPr txBox="1"/>
              <p:nvPr/>
            </p:nvSpPr>
            <p:spPr>
              <a:xfrm>
                <a:off x="1332265" y="549622"/>
                <a:ext cx="10530310" cy="29787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1" u="none" strike="noStrike" kern="1200" cap="none" spc="0" normalizeH="0" baseline="0" noProof="0">
                    <a:ln w="0"/>
                    <a:solidFill>
                      <a:srgbClr val="002060"/>
                    </a:solidFill>
                    <a:effectLst/>
                    <a:uLnTx/>
                    <a:uFillTx/>
                    <a:latin typeface="Calibri" panose="020F0502020204030204"/>
                    <a:ea typeface="LNTH-LuoLuoNotangYuanTi 1" pitchFamily="2" charset="-128"/>
                    <a:cs typeface="LNTH-LuoLuoNotangYuanTi 1" pitchFamily="2" charset="-128"/>
                  </a:rPr>
                  <a:t>Đương đầu với những khó khăn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1" u="none" strike="noStrike" kern="1200" cap="none" spc="0" normalizeH="0" baseline="0" noProof="0">
                    <a:ln w="0"/>
                    <a:solidFill>
                      <a:srgbClr val="002060"/>
                    </a:solidFill>
                    <a:effectLst/>
                    <a:uLnTx/>
                    <a:uFillTx/>
                    <a:latin typeface="Calibri" panose="020F0502020204030204"/>
                    <a:ea typeface="LNTH-LuoLuoNotangYuanTi 1" pitchFamily="2" charset="-128"/>
                    <a:cs typeface="LNTH-LuoLuoNotangYuanTi 1" pitchFamily="2" charset="-128"/>
                  </a:rPr>
                  <a:t>Gian nan rèn luyện bản thân mỗi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1" u="none" strike="noStrike" kern="1200" cap="none" spc="0" normalizeH="0" baseline="0" noProof="0">
                    <a:ln w="0"/>
                    <a:solidFill>
                      <a:srgbClr val="002060"/>
                    </a:solidFill>
                    <a:effectLst/>
                    <a:uLnTx/>
                    <a:uFillTx/>
                    <a:latin typeface="Calibri" panose="020F0502020204030204"/>
                    <a:ea typeface="LNTH-LuoLuoNotangYuanTi 1" pitchFamily="2" charset="-128"/>
                    <a:cs typeface="LNTH-LuoLuoNotangYuanTi 1" pitchFamily="2" charset="-128"/>
                  </a:rPr>
                  <a:t>Chăm làm, chăm học hăng say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1" u="none" strike="noStrike" kern="1200" cap="none" spc="0" normalizeH="0" baseline="0" noProof="0">
                    <a:ln w="0"/>
                    <a:solidFill>
                      <a:srgbClr val="002060"/>
                    </a:solidFill>
                    <a:effectLst/>
                    <a:uLnTx/>
                    <a:uFillTx/>
                    <a:latin typeface="Calibri" panose="020F0502020204030204"/>
                    <a:ea typeface="LNTH-LuoLuoNotangYuanTi 1" pitchFamily="2" charset="-128"/>
                    <a:cs typeface="LNTH-LuoLuoNotangYuanTi 1" pitchFamily="2" charset="-128"/>
                  </a:rPr>
                  <a:t>Vững lòng, bền chí, việc hay sẽ thành.</a:t>
                </a:r>
                <a:endParaRPr kumimoji="0" lang="en-US" sz="4500" b="1" i="1"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grpSp>
        <p:pic>
          <p:nvPicPr>
            <p:cNvPr id="5" name="Hình ảnh 12" descr="Ảnh có chứa văn bản, đồ họa véc-tơ&#10;&#10;Mô tả được tạo tự động">
              <a:extLst>
                <a:ext uri="{FF2B5EF4-FFF2-40B4-BE49-F238E27FC236}">
                  <a16:creationId xmlns:a16="http://schemas.microsoft.com/office/drawing/2014/main" id="{FC12BE51-2EB1-1E41-B351-11AF9EC2047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pic>
        <p:nvPicPr>
          <p:cNvPr id="15" name="Picture 14">
            <a:extLst>
              <a:ext uri="{FF2B5EF4-FFF2-40B4-BE49-F238E27FC236}">
                <a16:creationId xmlns:a16="http://schemas.microsoft.com/office/drawing/2014/main" id="{2984C3C7-3A9D-AF0A-7B3A-EE2E06E7EE41}"/>
              </a:ext>
            </a:extLst>
          </p:cNvPr>
          <p:cNvPicPr>
            <a:picLocks noChangeAspect="1"/>
          </p:cNvPicPr>
          <p:nvPr/>
        </p:nvPicPr>
        <p:blipFill>
          <a:blip r:embed="rId9"/>
          <a:stretch>
            <a:fillRect/>
          </a:stretch>
        </p:blipFill>
        <p:spPr>
          <a:xfrm>
            <a:off x="3085709" y="895947"/>
            <a:ext cx="7254869" cy="1633870"/>
          </a:xfrm>
          <a:prstGeom prst="rect">
            <a:avLst/>
          </a:prstGeom>
        </p:spPr>
      </p:pic>
    </p:spTree>
    <p:extLst>
      <p:ext uri="{BB962C8B-B14F-4D97-AF65-F5344CB8AC3E}">
        <p14:creationId xmlns:p14="http://schemas.microsoft.com/office/powerpoint/2010/main" val="3831952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Garden Cartoon Background Images | Free Vectors, Stock Photos &amp; PSD">
            <a:extLst>
              <a:ext uri="{FF2B5EF4-FFF2-40B4-BE49-F238E27FC236}">
                <a16:creationId xmlns:a16="http://schemas.microsoft.com/office/drawing/2014/main" id="{242C6A24-C3BB-AF49-DCED-2D1E1601F2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sp>
        <p:nvSpPr>
          <p:cNvPr id="11" name="Hình chữ nhật: Góc Tròn 10">
            <a:extLst>
              <a:ext uri="{FF2B5EF4-FFF2-40B4-BE49-F238E27FC236}">
                <a16:creationId xmlns:a16="http://schemas.microsoft.com/office/drawing/2014/main" id="{CDCE5A33-C5A7-E0CF-9F2A-8672E0AA9F2F}"/>
              </a:ext>
            </a:extLst>
          </p:cNvPr>
          <p:cNvSpPr/>
          <p:nvPr/>
        </p:nvSpPr>
        <p:spPr>
          <a:xfrm>
            <a:off x="491319" y="1251977"/>
            <a:ext cx="11273279" cy="5421778"/>
          </a:xfrm>
          <a:custGeom>
            <a:avLst/>
            <a:gdLst>
              <a:gd name="connsiteX0" fmla="*/ 0 w 11273279"/>
              <a:gd name="connsiteY0" fmla="*/ 903648 h 5421778"/>
              <a:gd name="connsiteX1" fmla="*/ 903648 w 11273279"/>
              <a:gd name="connsiteY1" fmla="*/ 0 h 5421778"/>
              <a:gd name="connsiteX2" fmla="*/ 1485130 w 11273279"/>
              <a:gd name="connsiteY2" fmla="*/ 0 h 5421778"/>
              <a:gd name="connsiteX3" fmla="*/ 2161271 w 11273279"/>
              <a:gd name="connsiteY3" fmla="*/ 0 h 5421778"/>
              <a:gd name="connsiteX4" fmla="*/ 2553434 w 11273279"/>
              <a:gd name="connsiteY4" fmla="*/ 0 h 5421778"/>
              <a:gd name="connsiteX5" fmla="*/ 3229575 w 11273279"/>
              <a:gd name="connsiteY5" fmla="*/ 0 h 5421778"/>
              <a:gd name="connsiteX6" fmla="*/ 4095037 w 11273279"/>
              <a:gd name="connsiteY6" fmla="*/ 0 h 5421778"/>
              <a:gd name="connsiteX7" fmla="*/ 4771178 w 11273279"/>
              <a:gd name="connsiteY7" fmla="*/ 0 h 5421778"/>
              <a:gd name="connsiteX8" fmla="*/ 5541980 w 11273279"/>
              <a:gd name="connsiteY8" fmla="*/ 0 h 5421778"/>
              <a:gd name="connsiteX9" fmla="*/ 6123461 w 11273279"/>
              <a:gd name="connsiteY9" fmla="*/ 0 h 5421778"/>
              <a:gd name="connsiteX10" fmla="*/ 6894263 w 11273279"/>
              <a:gd name="connsiteY10" fmla="*/ 0 h 5421778"/>
              <a:gd name="connsiteX11" fmla="*/ 7286425 w 11273279"/>
              <a:gd name="connsiteY11" fmla="*/ 0 h 5421778"/>
              <a:gd name="connsiteX12" fmla="*/ 7678587 w 11273279"/>
              <a:gd name="connsiteY12" fmla="*/ 0 h 5421778"/>
              <a:gd name="connsiteX13" fmla="*/ 8449389 w 11273279"/>
              <a:gd name="connsiteY13" fmla="*/ 0 h 5421778"/>
              <a:gd name="connsiteX14" fmla="*/ 9125530 w 11273279"/>
              <a:gd name="connsiteY14" fmla="*/ 0 h 5421778"/>
              <a:gd name="connsiteX15" fmla="*/ 9517693 w 11273279"/>
              <a:gd name="connsiteY15" fmla="*/ 0 h 5421778"/>
              <a:gd name="connsiteX16" fmla="*/ 10369631 w 11273279"/>
              <a:gd name="connsiteY16" fmla="*/ 0 h 5421778"/>
              <a:gd name="connsiteX17" fmla="*/ 11273279 w 11273279"/>
              <a:gd name="connsiteY17" fmla="*/ 903648 h 5421778"/>
              <a:gd name="connsiteX18" fmla="*/ 11273279 w 11273279"/>
              <a:gd name="connsiteY18" fmla="*/ 1397627 h 5421778"/>
              <a:gd name="connsiteX19" fmla="*/ 11273279 w 11273279"/>
              <a:gd name="connsiteY19" fmla="*/ 1927751 h 5421778"/>
              <a:gd name="connsiteX20" fmla="*/ 11273279 w 11273279"/>
              <a:gd name="connsiteY20" fmla="*/ 2566310 h 5421778"/>
              <a:gd name="connsiteX21" fmla="*/ 11273279 w 11273279"/>
              <a:gd name="connsiteY21" fmla="*/ 3204868 h 5421778"/>
              <a:gd name="connsiteX22" fmla="*/ 11273279 w 11273279"/>
              <a:gd name="connsiteY22" fmla="*/ 3807282 h 5421778"/>
              <a:gd name="connsiteX23" fmla="*/ 11273279 w 11273279"/>
              <a:gd name="connsiteY23" fmla="*/ 4518130 h 5421778"/>
              <a:gd name="connsiteX24" fmla="*/ 10369631 w 11273279"/>
              <a:gd name="connsiteY24" fmla="*/ 5421778 h 5421778"/>
              <a:gd name="connsiteX25" fmla="*/ 9693489 w 11273279"/>
              <a:gd name="connsiteY25" fmla="*/ 5421778 h 5421778"/>
              <a:gd name="connsiteX26" fmla="*/ 9112008 w 11273279"/>
              <a:gd name="connsiteY26" fmla="*/ 5421778 h 5421778"/>
              <a:gd name="connsiteX27" fmla="*/ 8246546 w 11273279"/>
              <a:gd name="connsiteY27" fmla="*/ 5421778 h 5421778"/>
              <a:gd name="connsiteX28" fmla="*/ 7570405 w 11273279"/>
              <a:gd name="connsiteY28" fmla="*/ 5421778 h 5421778"/>
              <a:gd name="connsiteX29" fmla="*/ 6799603 w 11273279"/>
              <a:gd name="connsiteY29" fmla="*/ 5421778 h 5421778"/>
              <a:gd name="connsiteX30" fmla="*/ 6312781 w 11273279"/>
              <a:gd name="connsiteY30" fmla="*/ 5421778 h 5421778"/>
              <a:gd name="connsiteX31" fmla="*/ 5541980 w 11273279"/>
              <a:gd name="connsiteY31" fmla="*/ 5421778 h 5421778"/>
              <a:gd name="connsiteX32" fmla="*/ 4676518 w 11273279"/>
              <a:gd name="connsiteY32" fmla="*/ 5421778 h 5421778"/>
              <a:gd name="connsiteX33" fmla="*/ 4189696 w 11273279"/>
              <a:gd name="connsiteY33" fmla="*/ 5421778 h 5421778"/>
              <a:gd name="connsiteX34" fmla="*/ 3608215 w 11273279"/>
              <a:gd name="connsiteY34" fmla="*/ 5421778 h 5421778"/>
              <a:gd name="connsiteX35" fmla="*/ 3121393 w 11273279"/>
              <a:gd name="connsiteY35" fmla="*/ 5421778 h 5421778"/>
              <a:gd name="connsiteX36" fmla="*/ 2445251 w 11273279"/>
              <a:gd name="connsiteY36" fmla="*/ 5421778 h 5421778"/>
              <a:gd name="connsiteX37" fmla="*/ 1579790 w 11273279"/>
              <a:gd name="connsiteY37" fmla="*/ 5421778 h 5421778"/>
              <a:gd name="connsiteX38" fmla="*/ 903648 w 11273279"/>
              <a:gd name="connsiteY38" fmla="*/ 5421778 h 5421778"/>
              <a:gd name="connsiteX39" fmla="*/ 0 w 11273279"/>
              <a:gd name="connsiteY39" fmla="*/ 4518130 h 5421778"/>
              <a:gd name="connsiteX40" fmla="*/ 0 w 11273279"/>
              <a:gd name="connsiteY40" fmla="*/ 3951861 h 5421778"/>
              <a:gd name="connsiteX41" fmla="*/ 0 w 11273279"/>
              <a:gd name="connsiteY41" fmla="*/ 3385592 h 5421778"/>
              <a:gd name="connsiteX42" fmla="*/ 0 w 11273279"/>
              <a:gd name="connsiteY42" fmla="*/ 2819323 h 5421778"/>
              <a:gd name="connsiteX43" fmla="*/ 0 w 11273279"/>
              <a:gd name="connsiteY43" fmla="*/ 2253055 h 5421778"/>
              <a:gd name="connsiteX44" fmla="*/ 0 w 11273279"/>
              <a:gd name="connsiteY44" fmla="*/ 1722931 h 5421778"/>
              <a:gd name="connsiteX45" fmla="*/ 0 w 11273279"/>
              <a:gd name="connsiteY45" fmla="*/ 903648 h 542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73279" h="5421778" fill="none" extrusionOk="0">
                <a:moveTo>
                  <a:pt x="0" y="903648"/>
                </a:moveTo>
                <a:cubicBezTo>
                  <a:pt x="23930" y="466177"/>
                  <a:pt x="408872" y="-91673"/>
                  <a:pt x="903648" y="0"/>
                </a:cubicBezTo>
                <a:cubicBezTo>
                  <a:pt x="1113196" y="6795"/>
                  <a:pt x="1291614" y="21491"/>
                  <a:pt x="1485130" y="0"/>
                </a:cubicBezTo>
                <a:cubicBezTo>
                  <a:pt x="1678646" y="-21491"/>
                  <a:pt x="1865431" y="16188"/>
                  <a:pt x="2161271" y="0"/>
                </a:cubicBezTo>
                <a:cubicBezTo>
                  <a:pt x="2457111" y="-16188"/>
                  <a:pt x="2373771" y="-10844"/>
                  <a:pt x="2553434" y="0"/>
                </a:cubicBezTo>
                <a:cubicBezTo>
                  <a:pt x="2733097" y="10844"/>
                  <a:pt x="2928535" y="4514"/>
                  <a:pt x="3229575" y="0"/>
                </a:cubicBezTo>
                <a:cubicBezTo>
                  <a:pt x="3530615" y="-4514"/>
                  <a:pt x="3885625" y="27990"/>
                  <a:pt x="4095037" y="0"/>
                </a:cubicBezTo>
                <a:cubicBezTo>
                  <a:pt x="4304449" y="-27990"/>
                  <a:pt x="4490763" y="-6472"/>
                  <a:pt x="4771178" y="0"/>
                </a:cubicBezTo>
                <a:cubicBezTo>
                  <a:pt x="5051593" y="6472"/>
                  <a:pt x="5372400" y="-13696"/>
                  <a:pt x="5541980" y="0"/>
                </a:cubicBezTo>
                <a:cubicBezTo>
                  <a:pt x="5711560" y="13696"/>
                  <a:pt x="5921365" y="-25024"/>
                  <a:pt x="6123461" y="0"/>
                </a:cubicBezTo>
                <a:cubicBezTo>
                  <a:pt x="6325557" y="25024"/>
                  <a:pt x="6569425" y="-24898"/>
                  <a:pt x="6894263" y="0"/>
                </a:cubicBezTo>
                <a:cubicBezTo>
                  <a:pt x="7219101" y="24898"/>
                  <a:pt x="7187697" y="5142"/>
                  <a:pt x="7286425" y="0"/>
                </a:cubicBezTo>
                <a:cubicBezTo>
                  <a:pt x="7385153" y="-5142"/>
                  <a:pt x="7581155" y="-5820"/>
                  <a:pt x="7678587" y="0"/>
                </a:cubicBezTo>
                <a:cubicBezTo>
                  <a:pt x="7776019" y="5820"/>
                  <a:pt x="8107858" y="-37784"/>
                  <a:pt x="8449389" y="0"/>
                </a:cubicBezTo>
                <a:cubicBezTo>
                  <a:pt x="8790920" y="37784"/>
                  <a:pt x="8840469" y="28658"/>
                  <a:pt x="9125530" y="0"/>
                </a:cubicBezTo>
                <a:cubicBezTo>
                  <a:pt x="9410591" y="-28658"/>
                  <a:pt x="9420944" y="17227"/>
                  <a:pt x="9517693" y="0"/>
                </a:cubicBezTo>
                <a:cubicBezTo>
                  <a:pt x="9614442" y="-17227"/>
                  <a:pt x="9971237" y="-2907"/>
                  <a:pt x="10369631" y="0"/>
                </a:cubicBezTo>
                <a:cubicBezTo>
                  <a:pt x="10901360" y="-47219"/>
                  <a:pt x="11354966" y="418318"/>
                  <a:pt x="11273279" y="903648"/>
                </a:cubicBezTo>
                <a:cubicBezTo>
                  <a:pt x="11252917" y="1078478"/>
                  <a:pt x="11274975" y="1281698"/>
                  <a:pt x="11273279" y="1397627"/>
                </a:cubicBezTo>
                <a:cubicBezTo>
                  <a:pt x="11271583" y="1513556"/>
                  <a:pt x="11268784" y="1682375"/>
                  <a:pt x="11273279" y="1927751"/>
                </a:cubicBezTo>
                <a:cubicBezTo>
                  <a:pt x="11277774" y="2173127"/>
                  <a:pt x="11286454" y="2257447"/>
                  <a:pt x="11273279" y="2566310"/>
                </a:cubicBezTo>
                <a:cubicBezTo>
                  <a:pt x="11260104" y="2875173"/>
                  <a:pt x="11286748" y="3032323"/>
                  <a:pt x="11273279" y="3204868"/>
                </a:cubicBezTo>
                <a:cubicBezTo>
                  <a:pt x="11259810" y="3377413"/>
                  <a:pt x="11278883" y="3624713"/>
                  <a:pt x="11273279" y="3807282"/>
                </a:cubicBezTo>
                <a:cubicBezTo>
                  <a:pt x="11267675" y="3989851"/>
                  <a:pt x="11303854" y="4266220"/>
                  <a:pt x="11273279" y="4518130"/>
                </a:cubicBezTo>
                <a:cubicBezTo>
                  <a:pt x="11286481" y="4994802"/>
                  <a:pt x="10884463" y="5448421"/>
                  <a:pt x="10369631" y="5421778"/>
                </a:cubicBezTo>
                <a:cubicBezTo>
                  <a:pt x="10234158" y="5406012"/>
                  <a:pt x="9851321" y="5451476"/>
                  <a:pt x="9693489" y="5421778"/>
                </a:cubicBezTo>
                <a:cubicBezTo>
                  <a:pt x="9535657" y="5392080"/>
                  <a:pt x="9387717" y="5396074"/>
                  <a:pt x="9112008" y="5421778"/>
                </a:cubicBezTo>
                <a:cubicBezTo>
                  <a:pt x="8836299" y="5447482"/>
                  <a:pt x="8429206" y="5406910"/>
                  <a:pt x="8246546" y="5421778"/>
                </a:cubicBezTo>
                <a:cubicBezTo>
                  <a:pt x="8063886" y="5436646"/>
                  <a:pt x="7800396" y="5454452"/>
                  <a:pt x="7570405" y="5421778"/>
                </a:cubicBezTo>
                <a:cubicBezTo>
                  <a:pt x="7340414" y="5389104"/>
                  <a:pt x="7143775" y="5458687"/>
                  <a:pt x="6799603" y="5421778"/>
                </a:cubicBezTo>
                <a:cubicBezTo>
                  <a:pt x="6455431" y="5384869"/>
                  <a:pt x="6438936" y="5423846"/>
                  <a:pt x="6312781" y="5421778"/>
                </a:cubicBezTo>
                <a:cubicBezTo>
                  <a:pt x="6186626" y="5419710"/>
                  <a:pt x="5912092" y="5424414"/>
                  <a:pt x="5541980" y="5421778"/>
                </a:cubicBezTo>
                <a:cubicBezTo>
                  <a:pt x="5171868" y="5419142"/>
                  <a:pt x="4948986" y="5448264"/>
                  <a:pt x="4676518" y="5421778"/>
                </a:cubicBezTo>
                <a:cubicBezTo>
                  <a:pt x="4404050" y="5395292"/>
                  <a:pt x="4345066" y="5443862"/>
                  <a:pt x="4189696" y="5421778"/>
                </a:cubicBezTo>
                <a:cubicBezTo>
                  <a:pt x="4034326" y="5399694"/>
                  <a:pt x="3793121" y="5433957"/>
                  <a:pt x="3608215" y="5421778"/>
                </a:cubicBezTo>
                <a:cubicBezTo>
                  <a:pt x="3423309" y="5409599"/>
                  <a:pt x="3241797" y="5398488"/>
                  <a:pt x="3121393" y="5421778"/>
                </a:cubicBezTo>
                <a:cubicBezTo>
                  <a:pt x="3000989" y="5445068"/>
                  <a:pt x="2701364" y="5433706"/>
                  <a:pt x="2445251" y="5421778"/>
                </a:cubicBezTo>
                <a:cubicBezTo>
                  <a:pt x="2189138" y="5409850"/>
                  <a:pt x="1850096" y="5421972"/>
                  <a:pt x="1579790" y="5421778"/>
                </a:cubicBezTo>
                <a:cubicBezTo>
                  <a:pt x="1309484" y="5421584"/>
                  <a:pt x="1118854" y="5438862"/>
                  <a:pt x="903648" y="5421778"/>
                </a:cubicBezTo>
                <a:cubicBezTo>
                  <a:pt x="463727" y="5498491"/>
                  <a:pt x="-37068" y="4963212"/>
                  <a:pt x="0" y="4518130"/>
                </a:cubicBezTo>
                <a:cubicBezTo>
                  <a:pt x="-15038" y="4356334"/>
                  <a:pt x="9661" y="4086756"/>
                  <a:pt x="0" y="3951861"/>
                </a:cubicBezTo>
                <a:cubicBezTo>
                  <a:pt x="-9661" y="3816966"/>
                  <a:pt x="-1865" y="3622596"/>
                  <a:pt x="0" y="3385592"/>
                </a:cubicBezTo>
                <a:cubicBezTo>
                  <a:pt x="1865" y="3148588"/>
                  <a:pt x="-7402" y="3095690"/>
                  <a:pt x="0" y="2819323"/>
                </a:cubicBezTo>
                <a:cubicBezTo>
                  <a:pt x="7402" y="2542956"/>
                  <a:pt x="16125" y="2366363"/>
                  <a:pt x="0" y="2253055"/>
                </a:cubicBezTo>
                <a:cubicBezTo>
                  <a:pt x="-16125" y="2139747"/>
                  <a:pt x="-11736" y="1925100"/>
                  <a:pt x="0" y="1722931"/>
                </a:cubicBezTo>
                <a:cubicBezTo>
                  <a:pt x="11736" y="1520762"/>
                  <a:pt x="30888" y="1212601"/>
                  <a:pt x="0" y="903648"/>
                </a:cubicBezTo>
                <a:close/>
              </a:path>
              <a:path w="11273279" h="5421778" stroke="0" extrusionOk="0">
                <a:moveTo>
                  <a:pt x="0" y="903648"/>
                </a:moveTo>
                <a:cubicBezTo>
                  <a:pt x="114389" y="445767"/>
                  <a:pt x="402184" y="-13783"/>
                  <a:pt x="903648" y="0"/>
                </a:cubicBezTo>
                <a:cubicBezTo>
                  <a:pt x="1139063" y="-402"/>
                  <a:pt x="1152271" y="11513"/>
                  <a:pt x="1390470" y="0"/>
                </a:cubicBezTo>
                <a:cubicBezTo>
                  <a:pt x="1628669" y="-11513"/>
                  <a:pt x="1721372" y="8183"/>
                  <a:pt x="1877292" y="0"/>
                </a:cubicBezTo>
                <a:cubicBezTo>
                  <a:pt x="2033212" y="-8183"/>
                  <a:pt x="2483971" y="-6970"/>
                  <a:pt x="2648093" y="0"/>
                </a:cubicBezTo>
                <a:cubicBezTo>
                  <a:pt x="2812215" y="6970"/>
                  <a:pt x="3270555" y="-35694"/>
                  <a:pt x="3513555" y="0"/>
                </a:cubicBezTo>
                <a:cubicBezTo>
                  <a:pt x="3756555" y="35694"/>
                  <a:pt x="3952732" y="-27557"/>
                  <a:pt x="4189696" y="0"/>
                </a:cubicBezTo>
                <a:cubicBezTo>
                  <a:pt x="4426660" y="27557"/>
                  <a:pt x="4509595" y="24293"/>
                  <a:pt x="4771178" y="0"/>
                </a:cubicBezTo>
                <a:cubicBezTo>
                  <a:pt x="5032761" y="-24293"/>
                  <a:pt x="5011804" y="-10267"/>
                  <a:pt x="5163340" y="0"/>
                </a:cubicBezTo>
                <a:cubicBezTo>
                  <a:pt x="5314876" y="10267"/>
                  <a:pt x="5627976" y="30698"/>
                  <a:pt x="5839482" y="0"/>
                </a:cubicBezTo>
                <a:cubicBezTo>
                  <a:pt x="6050988" y="-30698"/>
                  <a:pt x="6186772" y="-12288"/>
                  <a:pt x="6515624" y="0"/>
                </a:cubicBezTo>
                <a:cubicBezTo>
                  <a:pt x="6844476" y="12288"/>
                  <a:pt x="6803918" y="-20951"/>
                  <a:pt x="7002446" y="0"/>
                </a:cubicBezTo>
                <a:cubicBezTo>
                  <a:pt x="7200974" y="20951"/>
                  <a:pt x="7295040" y="11372"/>
                  <a:pt x="7394608" y="0"/>
                </a:cubicBezTo>
                <a:cubicBezTo>
                  <a:pt x="7494176" y="-11372"/>
                  <a:pt x="7606233" y="-13526"/>
                  <a:pt x="7786770" y="0"/>
                </a:cubicBezTo>
                <a:cubicBezTo>
                  <a:pt x="7967307" y="13526"/>
                  <a:pt x="8438259" y="-34266"/>
                  <a:pt x="8652231" y="0"/>
                </a:cubicBezTo>
                <a:cubicBezTo>
                  <a:pt x="8866203" y="34266"/>
                  <a:pt x="9043775" y="2828"/>
                  <a:pt x="9233713" y="0"/>
                </a:cubicBezTo>
                <a:cubicBezTo>
                  <a:pt x="9423651" y="-2828"/>
                  <a:pt x="9530785" y="-18493"/>
                  <a:pt x="9720535" y="0"/>
                </a:cubicBezTo>
                <a:cubicBezTo>
                  <a:pt x="9910285" y="18493"/>
                  <a:pt x="10218873" y="15902"/>
                  <a:pt x="10369631" y="0"/>
                </a:cubicBezTo>
                <a:cubicBezTo>
                  <a:pt x="10951465" y="26004"/>
                  <a:pt x="11161110" y="381605"/>
                  <a:pt x="11273279" y="903648"/>
                </a:cubicBezTo>
                <a:cubicBezTo>
                  <a:pt x="11277394" y="1150815"/>
                  <a:pt x="11248963" y="1362004"/>
                  <a:pt x="11273279" y="1578351"/>
                </a:cubicBezTo>
                <a:cubicBezTo>
                  <a:pt x="11297595" y="1794698"/>
                  <a:pt x="11298223" y="1963171"/>
                  <a:pt x="11273279" y="2253055"/>
                </a:cubicBezTo>
                <a:cubicBezTo>
                  <a:pt x="11248335" y="2542939"/>
                  <a:pt x="11272037" y="2619116"/>
                  <a:pt x="11273279" y="2783179"/>
                </a:cubicBezTo>
                <a:cubicBezTo>
                  <a:pt x="11274521" y="2947242"/>
                  <a:pt x="11270842" y="3202110"/>
                  <a:pt x="11273279" y="3421737"/>
                </a:cubicBezTo>
                <a:cubicBezTo>
                  <a:pt x="11275716" y="3641364"/>
                  <a:pt x="11281493" y="3681662"/>
                  <a:pt x="11273279" y="3915716"/>
                </a:cubicBezTo>
                <a:cubicBezTo>
                  <a:pt x="11265065" y="4149770"/>
                  <a:pt x="11302876" y="4247775"/>
                  <a:pt x="11273279" y="4518130"/>
                </a:cubicBezTo>
                <a:cubicBezTo>
                  <a:pt x="11311443" y="5001564"/>
                  <a:pt x="10798935" y="5395248"/>
                  <a:pt x="10369631" y="5421778"/>
                </a:cubicBezTo>
                <a:cubicBezTo>
                  <a:pt x="10165859" y="5420803"/>
                  <a:pt x="9930291" y="5448985"/>
                  <a:pt x="9788149" y="5421778"/>
                </a:cubicBezTo>
                <a:cubicBezTo>
                  <a:pt x="9646007" y="5394571"/>
                  <a:pt x="9306687" y="5401384"/>
                  <a:pt x="9017348" y="5421778"/>
                </a:cubicBezTo>
                <a:cubicBezTo>
                  <a:pt x="8728009" y="5442172"/>
                  <a:pt x="8596415" y="5446251"/>
                  <a:pt x="8435866" y="5421778"/>
                </a:cubicBezTo>
                <a:cubicBezTo>
                  <a:pt x="8275317" y="5397305"/>
                  <a:pt x="7856334" y="5413712"/>
                  <a:pt x="7570405" y="5421778"/>
                </a:cubicBezTo>
                <a:cubicBezTo>
                  <a:pt x="7284476" y="5429844"/>
                  <a:pt x="7333690" y="5408120"/>
                  <a:pt x="7178242" y="5421778"/>
                </a:cubicBezTo>
                <a:cubicBezTo>
                  <a:pt x="7022794" y="5435436"/>
                  <a:pt x="6791662" y="5427240"/>
                  <a:pt x="6691420" y="5421778"/>
                </a:cubicBezTo>
                <a:cubicBezTo>
                  <a:pt x="6591178" y="5416316"/>
                  <a:pt x="6306139" y="5438667"/>
                  <a:pt x="6015279" y="5421778"/>
                </a:cubicBezTo>
                <a:cubicBezTo>
                  <a:pt x="5724419" y="5404889"/>
                  <a:pt x="5591167" y="5446698"/>
                  <a:pt x="5433797" y="5421778"/>
                </a:cubicBezTo>
                <a:cubicBezTo>
                  <a:pt x="5276427" y="5396858"/>
                  <a:pt x="5101787" y="5397994"/>
                  <a:pt x="4946975" y="5421778"/>
                </a:cubicBezTo>
                <a:cubicBezTo>
                  <a:pt x="4792163" y="5445562"/>
                  <a:pt x="4256221" y="5418088"/>
                  <a:pt x="4081514" y="5421778"/>
                </a:cubicBezTo>
                <a:cubicBezTo>
                  <a:pt x="3906807" y="5425468"/>
                  <a:pt x="3840723" y="5422276"/>
                  <a:pt x="3689352" y="5421778"/>
                </a:cubicBezTo>
                <a:cubicBezTo>
                  <a:pt x="3537981" y="5421280"/>
                  <a:pt x="3304734" y="5435659"/>
                  <a:pt x="3202530" y="5421778"/>
                </a:cubicBezTo>
                <a:cubicBezTo>
                  <a:pt x="3100326" y="5407897"/>
                  <a:pt x="2897362" y="5425829"/>
                  <a:pt x="2810367" y="5421778"/>
                </a:cubicBezTo>
                <a:cubicBezTo>
                  <a:pt x="2723372" y="5417727"/>
                  <a:pt x="2344711" y="5445699"/>
                  <a:pt x="2039566" y="5421778"/>
                </a:cubicBezTo>
                <a:cubicBezTo>
                  <a:pt x="1734421" y="5397857"/>
                  <a:pt x="1140031" y="5389509"/>
                  <a:pt x="903648" y="5421778"/>
                </a:cubicBezTo>
                <a:cubicBezTo>
                  <a:pt x="308630" y="5461084"/>
                  <a:pt x="8706" y="5063699"/>
                  <a:pt x="0" y="4518130"/>
                </a:cubicBezTo>
                <a:cubicBezTo>
                  <a:pt x="-10544" y="4278246"/>
                  <a:pt x="9749" y="4216374"/>
                  <a:pt x="0" y="3915716"/>
                </a:cubicBezTo>
                <a:cubicBezTo>
                  <a:pt x="-9749" y="3615058"/>
                  <a:pt x="9766" y="3561486"/>
                  <a:pt x="0" y="3349447"/>
                </a:cubicBezTo>
                <a:cubicBezTo>
                  <a:pt x="-9766" y="3137408"/>
                  <a:pt x="-18196" y="2965104"/>
                  <a:pt x="0" y="2747034"/>
                </a:cubicBezTo>
                <a:cubicBezTo>
                  <a:pt x="18196" y="2528964"/>
                  <a:pt x="-6108" y="2284792"/>
                  <a:pt x="0" y="2108475"/>
                </a:cubicBezTo>
                <a:cubicBezTo>
                  <a:pt x="6108" y="1932158"/>
                  <a:pt x="24881" y="1685891"/>
                  <a:pt x="0" y="1578351"/>
                </a:cubicBezTo>
                <a:cubicBezTo>
                  <a:pt x="-24881" y="1470811"/>
                  <a:pt x="-20387" y="1240610"/>
                  <a:pt x="0" y="903648"/>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Hình ảnh 13" descr="Ảnh có chứa văn bản, đồ họa véc-tơ&#10;&#10;Mô tả được tạo tự động">
            <a:extLst>
              <a:ext uri="{FF2B5EF4-FFF2-40B4-BE49-F238E27FC236}">
                <a16:creationId xmlns:a16="http://schemas.microsoft.com/office/drawing/2014/main" id="{4A0120FE-6874-A287-231E-BCC69A7619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593" b="87315" l="39271" r="78021">
                        <a14:foregroundMark x1="51250" y1="13611" x2="51250" y2="13611"/>
                        <a14:foregroundMark x1="39427" y1="32870" x2="39271" y2="32870"/>
                        <a14:foregroundMark x1="76302" y1="14907" x2="76302" y2="14907"/>
                        <a14:foregroundMark x1="74635" y1="12593" x2="74635" y2="12593"/>
                        <a14:foregroundMark x1="78021" y1="15556" x2="78021" y2="15556"/>
                        <a14:foregroundMark x1="76667" y1="12593" x2="76667" y2="12593"/>
                      </a14:backgroundRemoval>
                    </a14:imgEffect>
                  </a14:imgLayer>
                </a14:imgProps>
              </a:ext>
              <a:ext uri="{28A0092B-C50C-407E-A947-70E740481C1C}">
                <a14:useLocalDpi xmlns:a14="http://schemas.microsoft.com/office/drawing/2010/main" val="0"/>
              </a:ext>
            </a:extLst>
          </a:blip>
          <a:srcRect l="35328" t="4299" r="19236" b="3267"/>
          <a:stretch/>
        </p:blipFill>
        <p:spPr>
          <a:xfrm>
            <a:off x="-509239" y="3390882"/>
            <a:ext cx="3223086" cy="3688324"/>
          </a:xfrm>
          <a:prstGeom prst="rect">
            <a:avLst/>
          </a:prstGeom>
        </p:spPr>
      </p:pic>
      <p:sp>
        <p:nvSpPr>
          <p:cNvPr id="22" name="TextBox 12">
            <a:extLst>
              <a:ext uri="{FF2B5EF4-FFF2-40B4-BE49-F238E27FC236}">
                <a16:creationId xmlns:a16="http://schemas.microsoft.com/office/drawing/2014/main" id="{47C00F80-E2DF-AB0B-FDA1-50AD06F5BDDB}"/>
              </a:ext>
            </a:extLst>
          </p:cNvPr>
          <p:cNvSpPr txBox="1"/>
          <p:nvPr/>
        </p:nvSpPr>
        <p:spPr>
          <a:xfrm>
            <a:off x="1381296" y="1439009"/>
            <a:ext cx="103193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err="1">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Câu</a:t>
            </a:r>
            <a:r>
              <a:rPr kumimoji="0" lang="en-US" sz="6000" b="1" i="0" u="none" strike="noStrike" kern="1200" cap="none" spc="0" normalizeH="0" baseline="0" noProof="0">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 thơ </a:t>
            </a:r>
            <a:r>
              <a:rPr kumimoji="0" lang="en-US" sz="6000" b="1" i="0" u="none" strike="noStrike" kern="1200" cap="none" spc="0" normalizeH="0" baseline="0" noProof="0" err="1">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trên</a:t>
            </a:r>
            <a:r>
              <a:rPr kumimoji="0" lang="en-US" sz="6000" b="1" i="0" u="none" strike="noStrike" kern="1200" cap="none" spc="0" normalizeH="0" baseline="0" noProof="0">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 có ý nghĩa gì</a:t>
            </a:r>
            <a:r>
              <a:rPr kumimoji="0" lang="en-US" sz="60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a:t>
            </a:r>
          </a:p>
        </p:txBody>
      </p:sp>
      <p:pic>
        <p:nvPicPr>
          <p:cNvPr id="3" name="Hình ảnh 2" descr="Ảnh có chứa văn bản, mẫu họa&#10;&#10;Mô tả được tạo tự động">
            <a:extLst>
              <a:ext uri="{FF2B5EF4-FFF2-40B4-BE49-F238E27FC236}">
                <a16:creationId xmlns:a16="http://schemas.microsoft.com/office/drawing/2014/main" id="{5EB532F1-8279-5EA9-F0D3-26505500E0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531570">
            <a:off x="227681" y="1290749"/>
            <a:ext cx="1743254" cy="1972779"/>
          </a:xfrm>
          <a:prstGeom prst="rect">
            <a:avLst/>
          </a:prstGeom>
        </p:spPr>
      </p:pic>
      <p:sp>
        <p:nvSpPr>
          <p:cNvPr id="9" name="TextBox 12">
            <a:extLst>
              <a:ext uri="{FF2B5EF4-FFF2-40B4-BE49-F238E27FC236}">
                <a16:creationId xmlns:a16="http://schemas.microsoft.com/office/drawing/2014/main" id="{D2C79330-8120-1B7E-0069-3BB255140B8E}"/>
              </a:ext>
            </a:extLst>
          </p:cNvPr>
          <p:cNvSpPr txBox="1"/>
          <p:nvPr/>
        </p:nvSpPr>
        <p:spPr>
          <a:xfrm>
            <a:off x="2740068" y="2864670"/>
            <a:ext cx="9167756" cy="2800767"/>
          </a:xfrm>
          <a:prstGeom prst="rect">
            <a:avLst/>
          </a:prstGeom>
          <a:noFill/>
        </p:spPr>
        <p:txBody>
          <a:bodyPr wrap="square" rtlCol="0">
            <a:spAutoFit/>
          </a:bodyPr>
          <a:lstStyle/>
          <a:p>
            <a:pPr lvl="0" algn="just"/>
            <a:r>
              <a:rPr lang="vi-VN" sz="4400">
                <a:ln w="0"/>
                <a:solidFill>
                  <a:prstClr val="black"/>
                </a:solidFill>
                <a:latin typeface="Calibri" panose="020F0502020204030204" pitchFamily="34" charset="0"/>
                <a:ea typeface="LNTH-LuoLuoNotangYuanTi 1" pitchFamily="2" charset="-128"/>
                <a:cs typeface="Calibri" panose="020F0502020204030204" pitchFamily="34" charset="0"/>
              </a:rPr>
              <a:t>Đối mặt với khó khăn.</a:t>
            </a:r>
            <a:endParaRPr lang="en-US" sz="4400">
              <a:ln w="0"/>
              <a:solidFill>
                <a:prstClr val="black"/>
              </a:solidFill>
              <a:latin typeface="Calibri" panose="020F0502020204030204" pitchFamily="34" charset="0"/>
              <a:ea typeface="LNTH-LuoLuoNotangYuanTi 1" pitchFamily="2" charset="-128"/>
              <a:cs typeface="Calibri" panose="020F0502020204030204" pitchFamily="34" charset="0"/>
            </a:endParaRPr>
          </a:p>
          <a:p>
            <a:pPr lvl="0" algn="just"/>
            <a:r>
              <a:rPr lang="vi-VN" sz="4400">
                <a:ln w="0"/>
                <a:solidFill>
                  <a:prstClr val="black"/>
                </a:solidFill>
                <a:latin typeface="Calibri" panose="020F0502020204030204" pitchFamily="34" charset="0"/>
                <a:ea typeface="LNTH-LuoLuoNotangYuanTi 1" pitchFamily="2" charset="-128"/>
                <a:cs typeface="Calibri" panose="020F0502020204030204" pitchFamily="34" charset="0"/>
              </a:rPr>
              <a:t>Rèn luyện bản thân hàng ngày.</a:t>
            </a:r>
            <a:endParaRPr lang="en-US" sz="4400">
              <a:ln w="0"/>
              <a:solidFill>
                <a:prstClr val="black"/>
              </a:solidFill>
              <a:latin typeface="Calibri" panose="020F0502020204030204" pitchFamily="34" charset="0"/>
              <a:ea typeface="LNTH-LuoLuoNotangYuanTi 1" pitchFamily="2" charset="-128"/>
              <a:cs typeface="Calibri" panose="020F0502020204030204" pitchFamily="34" charset="0"/>
            </a:endParaRPr>
          </a:p>
          <a:p>
            <a:pPr lvl="0" algn="just"/>
            <a:r>
              <a:rPr lang="vi-VN" sz="4400">
                <a:ln w="0"/>
                <a:solidFill>
                  <a:prstClr val="black"/>
                </a:solidFill>
                <a:latin typeface="Calibri" panose="020F0502020204030204" pitchFamily="34" charset="0"/>
                <a:ea typeface="LNTH-LuoLuoNotangYuanTi 1" pitchFamily="2" charset="-128"/>
                <a:cs typeface="Calibri" panose="020F0502020204030204" pitchFamily="34" charset="0"/>
              </a:rPr>
              <a:t>Chăm chỉ làm việc và học tập.</a:t>
            </a:r>
            <a:endParaRPr lang="en-US" sz="4400">
              <a:ln w="0"/>
              <a:solidFill>
                <a:prstClr val="black"/>
              </a:solidFill>
              <a:latin typeface="Calibri" panose="020F0502020204030204" pitchFamily="34" charset="0"/>
              <a:ea typeface="LNTH-LuoLuoNotangYuanTi 1" pitchFamily="2" charset="-128"/>
              <a:cs typeface="Calibri" panose="020F0502020204030204" pitchFamily="34" charset="0"/>
            </a:endParaRPr>
          </a:p>
          <a:p>
            <a:pPr lvl="0" algn="just"/>
            <a:r>
              <a:rPr lang="vi-VN" sz="4400">
                <a:ln w="0"/>
                <a:solidFill>
                  <a:prstClr val="black"/>
                </a:solidFill>
                <a:latin typeface="Calibri" panose="020F0502020204030204" pitchFamily="34" charset="0"/>
                <a:ea typeface="LNTH-LuoLuoNotangYuanTi 1" pitchFamily="2" charset="-128"/>
                <a:cs typeface="Calibri" panose="020F0502020204030204" pitchFamily="34" charset="0"/>
              </a:rPr>
              <a:t>Kiên định và quyết tâm để thành công.</a:t>
            </a:r>
            <a:endParaRPr kumimoji="0" lang="vi-VN" sz="4400" b="0" i="0" u="none" strike="noStrike" kern="1200" cap="none" spc="0" normalizeH="0" baseline="0" noProof="0">
              <a:ln w="0"/>
              <a:solidFill>
                <a:prstClr val="black"/>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5" name="Picture 4">
            <a:extLst>
              <a:ext uri="{FF2B5EF4-FFF2-40B4-BE49-F238E27FC236}">
                <a16:creationId xmlns:a16="http://schemas.microsoft.com/office/drawing/2014/main" id="{3A69E190-C889-90DF-DBB6-E4EB19986EEA}"/>
              </a:ext>
            </a:extLst>
          </p:cNvPr>
          <p:cNvPicPr>
            <a:picLocks noChangeAspect="1"/>
          </p:cNvPicPr>
          <p:nvPr/>
        </p:nvPicPr>
        <p:blipFill>
          <a:blip r:embed="rId12"/>
          <a:stretch>
            <a:fillRect/>
          </a:stretch>
        </p:blipFill>
        <p:spPr>
          <a:xfrm>
            <a:off x="2740068" y="184245"/>
            <a:ext cx="7254869" cy="1572904"/>
          </a:xfrm>
          <a:prstGeom prst="rect">
            <a:avLst/>
          </a:prstGeom>
        </p:spPr>
      </p:pic>
    </p:spTree>
    <p:extLst>
      <p:ext uri="{BB962C8B-B14F-4D97-AF65-F5344CB8AC3E}">
        <p14:creationId xmlns:p14="http://schemas.microsoft.com/office/powerpoint/2010/main" val="1627819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descr="Garden Cartoon Background Images | Free Vectors, Stock Photos &amp; PSD">
            <a:extLst>
              <a:ext uri="{FF2B5EF4-FFF2-40B4-BE49-F238E27FC236}">
                <a16:creationId xmlns:a16="http://schemas.microsoft.com/office/drawing/2014/main" id="{FBEB893A-0E9A-B56A-0771-B67FBD97CB3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1019597"/>
            <a:ext cx="609600" cy="609600"/>
          </a:xfrm>
          <a:prstGeom prst="rect">
            <a:avLst/>
          </a:prstGeom>
        </p:spPr>
      </p:pic>
      <p:grpSp>
        <p:nvGrpSpPr>
          <p:cNvPr id="3" name="Nhóm 24">
            <a:extLst>
              <a:ext uri="{FF2B5EF4-FFF2-40B4-BE49-F238E27FC236}">
                <a16:creationId xmlns:a16="http://schemas.microsoft.com/office/drawing/2014/main" id="{8B1E6E74-4988-AD95-1C37-311CE6E6752B}"/>
              </a:ext>
            </a:extLst>
          </p:cNvPr>
          <p:cNvGrpSpPr/>
          <p:nvPr/>
        </p:nvGrpSpPr>
        <p:grpSpPr>
          <a:xfrm>
            <a:off x="-249287" y="2275218"/>
            <a:ext cx="12334437" cy="4102179"/>
            <a:chOff x="-462988" y="2365319"/>
            <a:chExt cx="12334437" cy="4102179"/>
          </a:xfrm>
        </p:grpSpPr>
        <p:grpSp>
          <p:nvGrpSpPr>
            <p:cNvPr id="4" name="Nhóm 19">
              <a:extLst>
                <a:ext uri="{FF2B5EF4-FFF2-40B4-BE49-F238E27FC236}">
                  <a16:creationId xmlns:a16="http://schemas.microsoft.com/office/drawing/2014/main" id="{515F73E3-0B2E-8986-90E1-41AA4D29BACA}"/>
                </a:ext>
              </a:extLst>
            </p:cNvPr>
            <p:cNvGrpSpPr/>
            <p:nvPr/>
          </p:nvGrpSpPr>
          <p:grpSpPr>
            <a:xfrm>
              <a:off x="1234288" y="2657696"/>
              <a:ext cx="10637161" cy="3421156"/>
              <a:chOff x="1225414" y="337973"/>
              <a:chExt cx="10637161" cy="3560294"/>
            </a:xfrm>
          </p:grpSpPr>
          <p:sp>
            <p:nvSpPr>
              <p:cNvPr id="10" name="Hình chữ nhật: Góc Tròn 10">
                <a:extLst>
                  <a:ext uri="{FF2B5EF4-FFF2-40B4-BE49-F238E27FC236}">
                    <a16:creationId xmlns:a16="http://schemas.microsoft.com/office/drawing/2014/main" id="{1E9084C3-8490-2713-5410-732BB617B43C}"/>
                  </a:ext>
                </a:extLst>
              </p:cNvPr>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570204 h 3421156"/>
                          <a:gd name="connsiteX1" fmla="*/ 570204 w 10530310"/>
                          <a:gd name="connsiteY1" fmla="*/ 0 h 3421156"/>
                          <a:gd name="connsiteX2" fmla="*/ 1428709 w 10530310"/>
                          <a:gd name="connsiteY2" fmla="*/ 0 h 3421156"/>
                          <a:gd name="connsiteX3" fmla="*/ 2099417 w 10530310"/>
                          <a:gd name="connsiteY3" fmla="*/ 0 h 3421156"/>
                          <a:gd name="connsiteX4" fmla="*/ 2488427 w 10530310"/>
                          <a:gd name="connsiteY4" fmla="*/ 0 h 3421156"/>
                          <a:gd name="connsiteX5" fmla="*/ 2877437 w 10530310"/>
                          <a:gd name="connsiteY5" fmla="*/ 0 h 3421156"/>
                          <a:gd name="connsiteX6" fmla="*/ 3360346 w 10530310"/>
                          <a:gd name="connsiteY6" fmla="*/ 0 h 3421156"/>
                          <a:gd name="connsiteX7" fmla="*/ 4031054 w 10530310"/>
                          <a:gd name="connsiteY7" fmla="*/ 0 h 3421156"/>
                          <a:gd name="connsiteX8" fmla="*/ 4420064 w 10530310"/>
                          <a:gd name="connsiteY8" fmla="*/ 0 h 3421156"/>
                          <a:gd name="connsiteX9" fmla="*/ 5090771 w 10530310"/>
                          <a:gd name="connsiteY9" fmla="*/ 0 h 3421156"/>
                          <a:gd name="connsiteX10" fmla="*/ 5949276 w 10530310"/>
                          <a:gd name="connsiteY10" fmla="*/ 0 h 3421156"/>
                          <a:gd name="connsiteX11" fmla="*/ 6619984 w 10530310"/>
                          <a:gd name="connsiteY11" fmla="*/ 0 h 3421156"/>
                          <a:gd name="connsiteX12" fmla="*/ 7384590 w 10530310"/>
                          <a:gd name="connsiteY12" fmla="*/ 0 h 3421156"/>
                          <a:gd name="connsiteX13" fmla="*/ 7961398 w 10530310"/>
                          <a:gd name="connsiteY13" fmla="*/ 0 h 3421156"/>
                          <a:gd name="connsiteX14" fmla="*/ 8726005 w 10530310"/>
                          <a:gd name="connsiteY14" fmla="*/ 0 h 3421156"/>
                          <a:gd name="connsiteX15" fmla="*/ 9115015 w 10530310"/>
                          <a:gd name="connsiteY15" fmla="*/ 0 h 3421156"/>
                          <a:gd name="connsiteX16" fmla="*/ 9960106 w 10530310"/>
                          <a:gd name="connsiteY16" fmla="*/ 0 h 3421156"/>
                          <a:gd name="connsiteX17" fmla="*/ 10530310 w 10530310"/>
                          <a:gd name="connsiteY17" fmla="*/ 570204 h 3421156"/>
                          <a:gd name="connsiteX18" fmla="*/ 10530310 w 10530310"/>
                          <a:gd name="connsiteY18" fmla="*/ 1186006 h 3421156"/>
                          <a:gd name="connsiteX19" fmla="*/ 10530310 w 10530310"/>
                          <a:gd name="connsiteY19" fmla="*/ 1779000 h 3421156"/>
                          <a:gd name="connsiteX20" fmla="*/ 10530310 w 10530310"/>
                          <a:gd name="connsiteY20" fmla="*/ 2303572 h 3421156"/>
                          <a:gd name="connsiteX21" fmla="*/ 10530310 w 10530310"/>
                          <a:gd name="connsiteY21" fmla="*/ 2850952 h 3421156"/>
                          <a:gd name="connsiteX22" fmla="*/ 9960106 w 10530310"/>
                          <a:gd name="connsiteY22" fmla="*/ 3421156 h 3421156"/>
                          <a:gd name="connsiteX23" fmla="*/ 9383298 w 10530310"/>
                          <a:gd name="connsiteY23" fmla="*/ 3421156 h 3421156"/>
                          <a:gd name="connsiteX24" fmla="*/ 8618691 w 10530310"/>
                          <a:gd name="connsiteY24" fmla="*/ 3421156 h 3421156"/>
                          <a:gd name="connsiteX25" fmla="*/ 7947984 w 10530310"/>
                          <a:gd name="connsiteY25" fmla="*/ 3421156 h 3421156"/>
                          <a:gd name="connsiteX26" fmla="*/ 7465075 w 10530310"/>
                          <a:gd name="connsiteY26" fmla="*/ 3421156 h 3421156"/>
                          <a:gd name="connsiteX27" fmla="*/ 6794368 w 10530310"/>
                          <a:gd name="connsiteY27" fmla="*/ 3421156 h 3421156"/>
                          <a:gd name="connsiteX28" fmla="*/ 6405357 w 10530310"/>
                          <a:gd name="connsiteY28" fmla="*/ 3421156 h 3421156"/>
                          <a:gd name="connsiteX29" fmla="*/ 5640751 w 10530310"/>
                          <a:gd name="connsiteY29" fmla="*/ 3421156 h 3421156"/>
                          <a:gd name="connsiteX30" fmla="*/ 5063943 w 10530310"/>
                          <a:gd name="connsiteY30" fmla="*/ 3421156 h 3421156"/>
                          <a:gd name="connsiteX31" fmla="*/ 4205437 w 10530310"/>
                          <a:gd name="connsiteY31" fmla="*/ 3421156 h 3421156"/>
                          <a:gd name="connsiteX32" fmla="*/ 3534730 w 10530310"/>
                          <a:gd name="connsiteY32" fmla="*/ 3421156 h 3421156"/>
                          <a:gd name="connsiteX33" fmla="*/ 2770124 w 10530310"/>
                          <a:gd name="connsiteY33" fmla="*/ 3421156 h 3421156"/>
                          <a:gd name="connsiteX34" fmla="*/ 2287215 w 10530310"/>
                          <a:gd name="connsiteY34" fmla="*/ 3421156 h 3421156"/>
                          <a:gd name="connsiteX35" fmla="*/ 1522608 w 10530310"/>
                          <a:gd name="connsiteY35" fmla="*/ 3421156 h 3421156"/>
                          <a:gd name="connsiteX36" fmla="*/ 570204 w 10530310"/>
                          <a:gd name="connsiteY36" fmla="*/ 3421156 h 3421156"/>
                          <a:gd name="connsiteX37" fmla="*/ 0 w 10530310"/>
                          <a:gd name="connsiteY37" fmla="*/ 2850952 h 3421156"/>
                          <a:gd name="connsiteX38" fmla="*/ 0 w 10530310"/>
                          <a:gd name="connsiteY38" fmla="*/ 2326380 h 3421156"/>
                          <a:gd name="connsiteX39" fmla="*/ 0 w 10530310"/>
                          <a:gd name="connsiteY39" fmla="*/ 1756193 h 3421156"/>
                          <a:gd name="connsiteX40" fmla="*/ 0 w 10530310"/>
                          <a:gd name="connsiteY40" fmla="*/ 1140391 h 3421156"/>
                          <a:gd name="connsiteX41" fmla="*/ 0 w 10530310"/>
                          <a:gd name="connsiteY41" fmla="*/ 570204 h 342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3421156" fill="none" extrusionOk="0">
                            <a:moveTo>
                              <a:pt x="0" y="570204"/>
                            </a:moveTo>
                            <a:cubicBezTo>
                              <a:pt x="15638" y="238800"/>
                              <a:pt x="268951" y="-46149"/>
                              <a:pt x="570204" y="0"/>
                            </a:cubicBezTo>
                            <a:cubicBezTo>
                              <a:pt x="856890" y="1871"/>
                              <a:pt x="1118015" y="-27838"/>
                              <a:pt x="1428709" y="0"/>
                            </a:cubicBezTo>
                            <a:cubicBezTo>
                              <a:pt x="1739403" y="27838"/>
                              <a:pt x="1954579" y="-5681"/>
                              <a:pt x="2099417" y="0"/>
                            </a:cubicBezTo>
                            <a:cubicBezTo>
                              <a:pt x="2244255" y="5681"/>
                              <a:pt x="2375797" y="-11232"/>
                              <a:pt x="2488427" y="0"/>
                            </a:cubicBezTo>
                            <a:cubicBezTo>
                              <a:pt x="2601057" y="11232"/>
                              <a:pt x="2687168" y="6643"/>
                              <a:pt x="2877437" y="0"/>
                            </a:cubicBezTo>
                            <a:cubicBezTo>
                              <a:pt x="3067706" y="-6643"/>
                              <a:pt x="3151814" y="12810"/>
                              <a:pt x="3360346" y="0"/>
                            </a:cubicBezTo>
                            <a:cubicBezTo>
                              <a:pt x="3568878" y="-12810"/>
                              <a:pt x="3721270" y="24105"/>
                              <a:pt x="4031054" y="0"/>
                            </a:cubicBezTo>
                            <a:cubicBezTo>
                              <a:pt x="4340838" y="-24105"/>
                              <a:pt x="4277104" y="-8925"/>
                              <a:pt x="4420064" y="0"/>
                            </a:cubicBezTo>
                            <a:cubicBezTo>
                              <a:pt x="4563024" y="8925"/>
                              <a:pt x="4938704" y="-24790"/>
                              <a:pt x="5090771" y="0"/>
                            </a:cubicBezTo>
                            <a:cubicBezTo>
                              <a:pt x="5242838" y="24790"/>
                              <a:pt x="5709104" y="-39445"/>
                              <a:pt x="5949276" y="0"/>
                            </a:cubicBezTo>
                            <a:cubicBezTo>
                              <a:pt x="6189448" y="39445"/>
                              <a:pt x="6311434" y="22964"/>
                              <a:pt x="6619984" y="0"/>
                            </a:cubicBezTo>
                            <a:cubicBezTo>
                              <a:pt x="6928534" y="-22964"/>
                              <a:pt x="7116941" y="25440"/>
                              <a:pt x="7384590" y="0"/>
                            </a:cubicBezTo>
                            <a:cubicBezTo>
                              <a:pt x="7652239" y="-25440"/>
                              <a:pt x="7817254" y="-10481"/>
                              <a:pt x="7961398" y="0"/>
                            </a:cubicBezTo>
                            <a:cubicBezTo>
                              <a:pt x="8105542" y="10481"/>
                              <a:pt x="8503422" y="28750"/>
                              <a:pt x="8726005" y="0"/>
                            </a:cubicBezTo>
                            <a:cubicBezTo>
                              <a:pt x="8948588" y="-28750"/>
                              <a:pt x="8972991" y="-16737"/>
                              <a:pt x="9115015" y="0"/>
                            </a:cubicBezTo>
                            <a:cubicBezTo>
                              <a:pt x="9257039" y="16737"/>
                              <a:pt x="9649042" y="-18219"/>
                              <a:pt x="9960106" y="0"/>
                            </a:cubicBezTo>
                            <a:cubicBezTo>
                              <a:pt x="10268588" y="-37413"/>
                              <a:pt x="10507594" y="233493"/>
                              <a:pt x="10530310" y="570204"/>
                            </a:cubicBezTo>
                            <a:cubicBezTo>
                              <a:pt x="10529033" y="870865"/>
                              <a:pt x="10515291" y="913375"/>
                              <a:pt x="10530310" y="1186006"/>
                            </a:cubicBezTo>
                            <a:cubicBezTo>
                              <a:pt x="10545329" y="1458637"/>
                              <a:pt x="10517611" y="1504774"/>
                              <a:pt x="10530310" y="1779000"/>
                            </a:cubicBezTo>
                            <a:cubicBezTo>
                              <a:pt x="10543009" y="2053226"/>
                              <a:pt x="10551885" y="2198205"/>
                              <a:pt x="10530310" y="2303572"/>
                            </a:cubicBezTo>
                            <a:cubicBezTo>
                              <a:pt x="10508735" y="2408939"/>
                              <a:pt x="10538614" y="2665808"/>
                              <a:pt x="10530310" y="2850952"/>
                            </a:cubicBezTo>
                            <a:cubicBezTo>
                              <a:pt x="10544809" y="3110044"/>
                              <a:pt x="10233931" y="3425398"/>
                              <a:pt x="9960106" y="3421156"/>
                            </a:cubicBezTo>
                            <a:cubicBezTo>
                              <a:pt x="9776286" y="3397837"/>
                              <a:pt x="9648425" y="3441223"/>
                              <a:pt x="9383298" y="3421156"/>
                            </a:cubicBezTo>
                            <a:cubicBezTo>
                              <a:pt x="9118171" y="3401089"/>
                              <a:pt x="8988214" y="3457383"/>
                              <a:pt x="8618691" y="3421156"/>
                            </a:cubicBezTo>
                            <a:cubicBezTo>
                              <a:pt x="8249168" y="3384929"/>
                              <a:pt x="8235963" y="3431755"/>
                              <a:pt x="7947984" y="3421156"/>
                            </a:cubicBezTo>
                            <a:cubicBezTo>
                              <a:pt x="7660005" y="3410557"/>
                              <a:pt x="7601818" y="3443533"/>
                              <a:pt x="7465075" y="3421156"/>
                            </a:cubicBezTo>
                            <a:cubicBezTo>
                              <a:pt x="7328332" y="3398779"/>
                              <a:pt x="7041582" y="3419698"/>
                              <a:pt x="6794368" y="3421156"/>
                            </a:cubicBezTo>
                            <a:cubicBezTo>
                              <a:pt x="6547154" y="3422614"/>
                              <a:pt x="6484195" y="3428052"/>
                              <a:pt x="6405357" y="3421156"/>
                            </a:cubicBezTo>
                            <a:cubicBezTo>
                              <a:pt x="6326519" y="3414260"/>
                              <a:pt x="5821180" y="3421288"/>
                              <a:pt x="5640751" y="3421156"/>
                            </a:cubicBezTo>
                            <a:cubicBezTo>
                              <a:pt x="5460322" y="3421024"/>
                              <a:pt x="5261634" y="3418476"/>
                              <a:pt x="5063943" y="3421156"/>
                            </a:cubicBezTo>
                            <a:cubicBezTo>
                              <a:pt x="4866252" y="3423836"/>
                              <a:pt x="4594132" y="3419587"/>
                              <a:pt x="4205437" y="3421156"/>
                            </a:cubicBezTo>
                            <a:cubicBezTo>
                              <a:pt x="3816742" y="3422725"/>
                              <a:pt x="3864453" y="3429879"/>
                              <a:pt x="3534730" y="3421156"/>
                            </a:cubicBezTo>
                            <a:cubicBezTo>
                              <a:pt x="3205007" y="3412433"/>
                              <a:pt x="3080507" y="3423954"/>
                              <a:pt x="2770124" y="3421156"/>
                            </a:cubicBezTo>
                            <a:cubicBezTo>
                              <a:pt x="2459741" y="3418358"/>
                              <a:pt x="2506975" y="3424385"/>
                              <a:pt x="2287215" y="3421156"/>
                            </a:cubicBezTo>
                            <a:cubicBezTo>
                              <a:pt x="2067455" y="3417927"/>
                              <a:pt x="1795298" y="3442915"/>
                              <a:pt x="1522608" y="3421156"/>
                            </a:cubicBezTo>
                            <a:cubicBezTo>
                              <a:pt x="1249918" y="3399397"/>
                              <a:pt x="886379" y="3432426"/>
                              <a:pt x="570204" y="3421156"/>
                            </a:cubicBezTo>
                            <a:cubicBezTo>
                              <a:pt x="225355" y="3492446"/>
                              <a:pt x="34616" y="3163608"/>
                              <a:pt x="0" y="2850952"/>
                            </a:cubicBezTo>
                            <a:cubicBezTo>
                              <a:pt x="-7048" y="2624143"/>
                              <a:pt x="-18882" y="2468911"/>
                              <a:pt x="0" y="2326380"/>
                            </a:cubicBezTo>
                            <a:cubicBezTo>
                              <a:pt x="18882" y="2183849"/>
                              <a:pt x="-3939" y="1985659"/>
                              <a:pt x="0" y="1756193"/>
                            </a:cubicBezTo>
                            <a:cubicBezTo>
                              <a:pt x="3939" y="1526727"/>
                              <a:pt x="-12644" y="1435061"/>
                              <a:pt x="0" y="1140391"/>
                            </a:cubicBezTo>
                            <a:cubicBezTo>
                              <a:pt x="12644" y="845721"/>
                              <a:pt x="910" y="727449"/>
                              <a:pt x="0" y="570204"/>
                            </a:cubicBezTo>
                            <a:close/>
                          </a:path>
                          <a:path w="10530310" h="3421156" stroke="0" extrusionOk="0">
                            <a:moveTo>
                              <a:pt x="0" y="570204"/>
                            </a:moveTo>
                            <a:cubicBezTo>
                              <a:pt x="73899" y="281899"/>
                              <a:pt x="245109" y="-58636"/>
                              <a:pt x="570204" y="0"/>
                            </a:cubicBezTo>
                            <a:cubicBezTo>
                              <a:pt x="719569" y="1137"/>
                              <a:pt x="852494" y="-12054"/>
                              <a:pt x="1053113" y="0"/>
                            </a:cubicBezTo>
                            <a:cubicBezTo>
                              <a:pt x="1253732" y="12054"/>
                              <a:pt x="1407098" y="-22326"/>
                              <a:pt x="1536022" y="0"/>
                            </a:cubicBezTo>
                            <a:cubicBezTo>
                              <a:pt x="1664946" y="22326"/>
                              <a:pt x="2061867" y="30061"/>
                              <a:pt x="2300629" y="0"/>
                            </a:cubicBezTo>
                            <a:cubicBezTo>
                              <a:pt x="2539391" y="-30061"/>
                              <a:pt x="2807247" y="-33092"/>
                              <a:pt x="3159134" y="0"/>
                            </a:cubicBezTo>
                            <a:cubicBezTo>
                              <a:pt x="3511022" y="33092"/>
                              <a:pt x="3542043" y="-28489"/>
                              <a:pt x="3829841" y="0"/>
                            </a:cubicBezTo>
                            <a:cubicBezTo>
                              <a:pt x="4117639" y="28489"/>
                              <a:pt x="4261138" y="-26639"/>
                              <a:pt x="4406650" y="0"/>
                            </a:cubicBezTo>
                            <a:cubicBezTo>
                              <a:pt x="4552162" y="26639"/>
                              <a:pt x="4675122" y="-19240"/>
                              <a:pt x="4795660" y="0"/>
                            </a:cubicBezTo>
                            <a:cubicBezTo>
                              <a:pt x="4916198" y="19240"/>
                              <a:pt x="5214578" y="33360"/>
                              <a:pt x="5466367" y="0"/>
                            </a:cubicBezTo>
                            <a:cubicBezTo>
                              <a:pt x="5718156" y="-33360"/>
                              <a:pt x="5855986" y="12886"/>
                              <a:pt x="6137074" y="0"/>
                            </a:cubicBezTo>
                            <a:cubicBezTo>
                              <a:pt x="6418162" y="-12886"/>
                              <a:pt x="6513851" y="-2263"/>
                              <a:pt x="6619984" y="0"/>
                            </a:cubicBezTo>
                            <a:cubicBezTo>
                              <a:pt x="6726117" y="2263"/>
                              <a:pt x="6900074" y="-16507"/>
                              <a:pt x="7008994" y="0"/>
                            </a:cubicBezTo>
                            <a:cubicBezTo>
                              <a:pt x="7117914" y="16507"/>
                              <a:pt x="7228974" y="-2365"/>
                              <a:pt x="7398004" y="0"/>
                            </a:cubicBezTo>
                            <a:cubicBezTo>
                              <a:pt x="7567034" y="2365"/>
                              <a:pt x="7931660" y="29898"/>
                              <a:pt x="8256509" y="0"/>
                            </a:cubicBezTo>
                            <a:cubicBezTo>
                              <a:pt x="8581359" y="-29898"/>
                              <a:pt x="8648884" y="16956"/>
                              <a:pt x="8833318" y="0"/>
                            </a:cubicBezTo>
                            <a:cubicBezTo>
                              <a:pt x="9017752" y="-16956"/>
                              <a:pt x="9109215" y="8159"/>
                              <a:pt x="9316227" y="0"/>
                            </a:cubicBezTo>
                            <a:cubicBezTo>
                              <a:pt x="9523239" y="-8159"/>
                              <a:pt x="9815298" y="14893"/>
                              <a:pt x="9960106" y="0"/>
                            </a:cubicBezTo>
                            <a:cubicBezTo>
                              <a:pt x="10327540" y="16501"/>
                              <a:pt x="10471126" y="243168"/>
                              <a:pt x="10530310" y="570204"/>
                            </a:cubicBezTo>
                            <a:cubicBezTo>
                              <a:pt x="10501779" y="732789"/>
                              <a:pt x="10513955" y="974145"/>
                              <a:pt x="10530310" y="1186006"/>
                            </a:cubicBezTo>
                            <a:cubicBezTo>
                              <a:pt x="10546665" y="1397867"/>
                              <a:pt x="10534546" y="1502097"/>
                              <a:pt x="10530310" y="1801808"/>
                            </a:cubicBezTo>
                            <a:cubicBezTo>
                              <a:pt x="10526074" y="2101519"/>
                              <a:pt x="10544462" y="2110652"/>
                              <a:pt x="10530310" y="2326380"/>
                            </a:cubicBezTo>
                            <a:cubicBezTo>
                              <a:pt x="10516158" y="2542108"/>
                              <a:pt x="10540960" y="2619303"/>
                              <a:pt x="10530310" y="2850952"/>
                            </a:cubicBezTo>
                            <a:cubicBezTo>
                              <a:pt x="10538776" y="3174790"/>
                              <a:pt x="10322332" y="3424924"/>
                              <a:pt x="9960106" y="3421156"/>
                            </a:cubicBezTo>
                            <a:cubicBezTo>
                              <a:pt x="9587876" y="3432154"/>
                              <a:pt x="9476467" y="3434177"/>
                              <a:pt x="9195500" y="3421156"/>
                            </a:cubicBezTo>
                            <a:cubicBezTo>
                              <a:pt x="8914533" y="3408135"/>
                              <a:pt x="8591922" y="3445464"/>
                              <a:pt x="8430893" y="3421156"/>
                            </a:cubicBezTo>
                            <a:cubicBezTo>
                              <a:pt x="8269864" y="3396848"/>
                              <a:pt x="7977527" y="3409462"/>
                              <a:pt x="7854085" y="3421156"/>
                            </a:cubicBezTo>
                            <a:cubicBezTo>
                              <a:pt x="7730643" y="3432850"/>
                              <a:pt x="7355821" y="3390994"/>
                              <a:pt x="7089479" y="3421156"/>
                            </a:cubicBezTo>
                            <a:cubicBezTo>
                              <a:pt x="6823137" y="3451318"/>
                              <a:pt x="6652517" y="3419333"/>
                              <a:pt x="6512671" y="3421156"/>
                            </a:cubicBezTo>
                            <a:cubicBezTo>
                              <a:pt x="6372825" y="3422979"/>
                              <a:pt x="5964965" y="3426897"/>
                              <a:pt x="5654165" y="3421156"/>
                            </a:cubicBezTo>
                            <a:cubicBezTo>
                              <a:pt x="5343365" y="3415415"/>
                              <a:pt x="5395866" y="3434134"/>
                              <a:pt x="5265155" y="3421156"/>
                            </a:cubicBezTo>
                            <a:cubicBezTo>
                              <a:pt x="5134444" y="3408179"/>
                              <a:pt x="4970769" y="3404837"/>
                              <a:pt x="4782246" y="3421156"/>
                            </a:cubicBezTo>
                            <a:cubicBezTo>
                              <a:pt x="4593723" y="3437475"/>
                              <a:pt x="4331734" y="3410893"/>
                              <a:pt x="4111538" y="3421156"/>
                            </a:cubicBezTo>
                            <a:cubicBezTo>
                              <a:pt x="3891342" y="3431419"/>
                              <a:pt x="3717024" y="3396666"/>
                              <a:pt x="3534730" y="3421156"/>
                            </a:cubicBezTo>
                            <a:cubicBezTo>
                              <a:pt x="3352436" y="3445646"/>
                              <a:pt x="3237551" y="3417297"/>
                              <a:pt x="3051821" y="3421156"/>
                            </a:cubicBezTo>
                            <a:cubicBezTo>
                              <a:pt x="2866091" y="3425015"/>
                              <a:pt x="2464725" y="3385187"/>
                              <a:pt x="2193316" y="3421156"/>
                            </a:cubicBezTo>
                            <a:cubicBezTo>
                              <a:pt x="1921908" y="3457125"/>
                              <a:pt x="1933492" y="3402164"/>
                              <a:pt x="1804305" y="3421156"/>
                            </a:cubicBezTo>
                            <a:cubicBezTo>
                              <a:pt x="1675118" y="3440148"/>
                              <a:pt x="1559126" y="3405714"/>
                              <a:pt x="1321396" y="3421156"/>
                            </a:cubicBezTo>
                            <a:cubicBezTo>
                              <a:pt x="1083666" y="3436598"/>
                              <a:pt x="890478" y="3385827"/>
                              <a:pt x="570204" y="3421156"/>
                            </a:cubicBezTo>
                            <a:cubicBezTo>
                              <a:pt x="266703" y="3454627"/>
                              <a:pt x="-32867" y="3201263"/>
                              <a:pt x="0" y="2850952"/>
                            </a:cubicBezTo>
                            <a:cubicBezTo>
                              <a:pt x="23062" y="2727479"/>
                              <a:pt x="522" y="2564158"/>
                              <a:pt x="0" y="2280765"/>
                            </a:cubicBezTo>
                            <a:cubicBezTo>
                              <a:pt x="-522" y="1997372"/>
                              <a:pt x="4323" y="1924753"/>
                              <a:pt x="0" y="1756193"/>
                            </a:cubicBezTo>
                            <a:cubicBezTo>
                              <a:pt x="-4323" y="1587633"/>
                              <a:pt x="10137" y="1334144"/>
                              <a:pt x="0" y="1163198"/>
                            </a:cubicBezTo>
                            <a:cubicBezTo>
                              <a:pt x="-10137" y="992252"/>
                              <a:pt x="17656" y="763458"/>
                              <a:pt x="0" y="5702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Box 12">
                <a:extLst>
                  <a:ext uri="{FF2B5EF4-FFF2-40B4-BE49-F238E27FC236}">
                    <a16:creationId xmlns:a16="http://schemas.microsoft.com/office/drawing/2014/main" id="{04B4F89D-48BE-FD35-D9CC-CFE1B1579EC8}"/>
                  </a:ext>
                </a:extLst>
              </p:cNvPr>
              <p:cNvSpPr txBox="1"/>
              <p:nvPr/>
            </p:nvSpPr>
            <p:spPr>
              <a:xfrm>
                <a:off x="1332265" y="549622"/>
                <a:ext cx="10530310" cy="29787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1" u="none" strike="noStrike" kern="1200" cap="none" spc="0" normalizeH="0" baseline="0" noProof="0">
                    <a:ln w="0"/>
                    <a:solidFill>
                      <a:srgbClr val="002060"/>
                    </a:solidFill>
                    <a:effectLst/>
                    <a:uLnTx/>
                    <a:uFillTx/>
                    <a:latin typeface="Calibri" panose="020F0502020204030204"/>
                    <a:ea typeface="LNTH-LuoLuoNotangYuanTi 1" pitchFamily="2" charset="-128"/>
                    <a:cs typeface="LNTH-LuoLuoNotangYuanTi 1" pitchFamily="2" charset="-128"/>
                  </a:rPr>
                  <a:t>Đương đầu với những khó khăn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1" u="none" strike="noStrike" kern="1200" cap="none" spc="0" normalizeH="0" baseline="0" noProof="0">
                    <a:ln w="0"/>
                    <a:solidFill>
                      <a:srgbClr val="002060"/>
                    </a:solidFill>
                    <a:effectLst/>
                    <a:uLnTx/>
                    <a:uFillTx/>
                    <a:latin typeface="Calibri" panose="020F0502020204030204"/>
                    <a:ea typeface="LNTH-LuoLuoNotangYuanTi 1" pitchFamily="2" charset="-128"/>
                    <a:cs typeface="LNTH-LuoLuoNotangYuanTi 1" pitchFamily="2" charset="-128"/>
                  </a:rPr>
                  <a:t>Gian nan rèn luyện bản thân mỗi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1" u="none" strike="noStrike" kern="1200" cap="none" spc="0" normalizeH="0" baseline="0" noProof="0">
                    <a:ln w="0"/>
                    <a:solidFill>
                      <a:srgbClr val="002060"/>
                    </a:solidFill>
                    <a:effectLst/>
                    <a:uLnTx/>
                    <a:uFillTx/>
                    <a:latin typeface="Calibri" panose="020F0502020204030204"/>
                    <a:ea typeface="LNTH-LuoLuoNotangYuanTi 1" pitchFamily="2" charset="-128"/>
                    <a:cs typeface="LNTH-LuoLuoNotangYuanTi 1" pitchFamily="2" charset="-128"/>
                  </a:rPr>
                  <a:t>Chăm làm, chăm học hăng say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1" u="none" strike="noStrike" kern="1200" cap="none" spc="0" normalizeH="0" baseline="0" noProof="0">
                    <a:ln w="0"/>
                    <a:solidFill>
                      <a:srgbClr val="002060"/>
                    </a:solidFill>
                    <a:effectLst/>
                    <a:uLnTx/>
                    <a:uFillTx/>
                    <a:latin typeface="Calibri" panose="020F0502020204030204"/>
                    <a:ea typeface="LNTH-LuoLuoNotangYuanTi 1" pitchFamily="2" charset="-128"/>
                    <a:cs typeface="LNTH-LuoLuoNotangYuanTi 1" pitchFamily="2" charset="-128"/>
                  </a:rPr>
                  <a:t>Vững lòng, bền chí, việc hay sẽ thành.</a:t>
                </a:r>
                <a:endParaRPr kumimoji="0" lang="en-US" sz="4500" b="1" i="1"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grpSp>
        <p:pic>
          <p:nvPicPr>
            <p:cNvPr id="9" name="Hình ảnh 12" descr="Ảnh có chứa văn bản, đồ họa véc-tơ&#10;&#10;Mô tả được tạo tự động">
              <a:extLst>
                <a:ext uri="{FF2B5EF4-FFF2-40B4-BE49-F238E27FC236}">
                  <a16:creationId xmlns:a16="http://schemas.microsoft.com/office/drawing/2014/main" id="{15C9C723-9E53-A724-36F7-BBA36700E3F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pic>
        <p:nvPicPr>
          <p:cNvPr id="5" name="Picture 4">
            <a:extLst>
              <a:ext uri="{FF2B5EF4-FFF2-40B4-BE49-F238E27FC236}">
                <a16:creationId xmlns:a16="http://schemas.microsoft.com/office/drawing/2014/main" id="{B03D1F12-862C-3F52-8FAC-E30D80F3F08A}"/>
              </a:ext>
            </a:extLst>
          </p:cNvPr>
          <p:cNvPicPr>
            <a:picLocks noChangeAspect="1"/>
          </p:cNvPicPr>
          <p:nvPr/>
        </p:nvPicPr>
        <p:blipFill>
          <a:blip r:embed="rId9"/>
          <a:stretch>
            <a:fillRect/>
          </a:stretch>
        </p:blipFill>
        <p:spPr>
          <a:xfrm>
            <a:off x="3085709" y="1138178"/>
            <a:ext cx="7254869" cy="1585097"/>
          </a:xfrm>
          <a:prstGeom prst="rect">
            <a:avLst/>
          </a:prstGeom>
        </p:spPr>
      </p:pic>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5404C5-2568-2A74-358A-10D21D836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3" y="0"/>
            <a:ext cx="12192000" cy="6858000"/>
          </a:xfrm>
          <a:prstGeom prst="rect">
            <a:avLst/>
          </a:prstGeom>
        </p:spPr>
      </p:pic>
      <p:pic>
        <p:nvPicPr>
          <p:cNvPr id="6" name="Picture 5">
            <a:extLst>
              <a:ext uri="{FF2B5EF4-FFF2-40B4-BE49-F238E27FC236}">
                <a16:creationId xmlns:a16="http://schemas.microsoft.com/office/drawing/2014/main" id="{96E98E11-C712-ADFD-8A32-C62C3FBC4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322" y="2550602"/>
            <a:ext cx="5838488" cy="4077291"/>
          </a:xfrm>
          <a:prstGeom prst="rect">
            <a:avLst/>
          </a:prstGeom>
        </p:spPr>
      </p:pic>
      <p:pic>
        <p:nvPicPr>
          <p:cNvPr id="3" name="Picture 2">
            <a:extLst>
              <a:ext uri="{FF2B5EF4-FFF2-40B4-BE49-F238E27FC236}">
                <a16:creationId xmlns:a16="http://schemas.microsoft.com/office/drawing/2014/main" id="{7E48291A-0DDF-531D-D1C6-0684D26FDC73}"/>
              </a:ext>
            </a:extLst>
          </p:cNvPr>
          <p:cNvPicPr>
            <a:picLocks noChangeAspect="1"/>
          </p:cNvPicPr>
          <p:nvPr/>
        </p:nvPicPr>
        <p:blipFill>
          <a:blip r:embed="rId4"/>
          <a:stretch>
            <a:fillRect/>
          </a:stretch>
        </p:blipFill>
        <p:spPr>
          <a:xfrm>
            <a:off x="1324145" y="115074"/>
            <a:ext cx="9510584" cy="2749534"/>
          </a:xfrm>
          <a:prstGeom prst="rect">
            <a:avLst/>
          </a:prstGeom>
        </p:spPr>
      </p:pic>
    </p:spTree>
    <p:extLst>
      <p:ext uri="{BB962C8B-B14F-4D97-AF65-F5344CB8AC3E}">
        <p14:creationId xmlns:p14="http://schemas.microsoft.com/office/powerpoint/2010/main" val="2307339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descr="Garden Cartoon Background Images | Free Vectors, Stock Photos &amp; PSD">
            <a:extLst>
              <a:ext uri="{FF2B5EF4-FFF2-40B4-BE49-F238E27FC236}">
                <a16:creationId xmlns:a16="http://schemas.microsoft.com/office/drawing/2014/main" id="{FBEB893A-0E9A-B56A-0771-B67FBD97CB3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1019597"/>
            <a:ext cx="609600" cy="609600"/>
          </a:xfrm>
          <a:prstGeom prst="rect">
            <a:avLst/>
          </a:prstGeom>
        </p:spPr>
      </p:pic>
      <p:grpSp>
        <p:nvGrpSpPr>
          <p:cNvPr id="3" name="Nhóm 24">
            <a:extLst>
              <a:ext uri="{FF2B5EF4-FFF2-40B4-BE49-F238E27FC236}">
                <a16:creationId xmlns:a16="http://schemas.microsoft.com/office/drawing/2014/main" id="{8B1E6E74-4988-AD95-1C37-311CE6E6752B}"/>
              </a:ext>
            </a:extLst>
          </p:cNvPr>
          <p:cNvGrpSpPr/>
          <p:nvPr/>
        </p:nvGrpSpPr>
        <p:grpSpPr>
          <a:xfrm>
            <a:off x="-249287" y="977462"/>
            <a:ext cx="12227586" cy="5399935"/>
            <a:chOff x="-462988" y="1067563"/>
            <a:chExt cx="12227586" cy="5399935"/>
          </a:xfrm>
        </p:grpSpPr>
        <p:sp>
          <p:nvSpPr>
            <p:cNvPr id="10" name="Hình chữ nhật: Góc Tròn 10">
              <a:extLst>
                <a:ext uri="{FF2B5EF4-FFF2-40B4-BE49-F238E27FC236}">
                  <a16:creationId xmlns:a16="http://schemas.microsoft.com/office/drawing/2014/main" id="{1E9084C3-8490-2713-5410-732BB617B43C}"/>
                </a:ext>
              </a:extLst>
            </p:cNvPr>
            <p:cNvSpPr/>
            <p:nvPr/>
          </p:nvSpPr>
          <p:spPr>
            <a:xfrm>
              <a:off x="1234288" y="1067563"/>
              <a:ext cx="10530310" cy="5011289"/>
            </a:xfrm>
            <a:custGeom>
              <a:avLst/>
              <a:gdLst>
                <a:gd name="connsiteX0" fmla="*/ 0 w 10530310"/>
                <a:gd name="connsiteY0" fmla="*/ 835231 h 5011289"/>
                <a:gd name="connsiteX1" fmla="*/ 570204 w 10530310"/>
                <a:gd name="connsiteY1" fmla="*/ 0 h 5011289"/>
                <a:gd name="connsiteX2" fmla="*/ 1428709 w 10530310"/>
                <a:gd name="connsiteY2" fmla="*/ 0 h 5011289"/>
                <a:gd name="connsiteX3" fmla="*/ 2099417 w 10530310"/>
                <a:gd name="connsiteY3" fmla="*/ 0 h 5011289"/>
                <a:gd name="connsiteX4" fmla="*/ 2488427 w 10530310"/>
                <a:gd name="connsiteY4" fmla="*/ 0 h 5011289"/>
                <a:gd name="connsiteX5" fmla="*/ 2877437 w 10530310"/>
                <a:gd name="connsiteY5" fmla="*/ 0 h 5011289"/>
                <a:gd name="connsiteX6" fmla="*/ 3360346 w 10530310"/>
                <a:gd name="connsiteY6" fmla="*/ 0 h 5011289"/>
                <a:gd name="connsiteX7" fmla="*/ 4031054 w 10530310"/>
                <a:gd name="connsiteY7" fmla="*/ 0 h 5011289"/>
                <a:gd name="connsiteX8" fmla="*/ 4420064 w 10530310"/>
                <a:gd name="connsiteY8" fmla="*/ 0 h 5011289"/>
                <a:gd name="connsiteX9" fmla="*/ 5090771 w 10530310"/>
                <a:gd name="connsiteY9" fmla="*/ 0 h 5011289"/>
                <a:gd name="connsiteX10" fmla="*/ 5949276 w 10530310"/>
                <a:gd name="connsiteY10" fmla="*/ 0 h 5011289"/>
                <a:gd name="connsiteX11" fmla="*/ 6619984 w 10530310"/>
                <a:gd name="connsiteY11" fmla="*/ 0 h 5011289"/>
                <a:gd name="connsiteX12" fmla="*/ 7384590 w 10530310"/>
                <a:gd name="connsiteY12" fmla="*/ 0 h 5011289"/>
                <a:gd name="connsiteX13" fmla="*/ 7961398 w 10530310"/>
                <a:gd name="connsiteY13" fmla="*/ 0 h 5011289"/>
                <a:gd name="connsiteX14" fmla="*/ 8726005 w 10530310"/>
                <a:gd name="connsiteY14" fmla="*/ 0 h 5011289"/>
                <a:gd name="connsiteX15" fmla="*/ 9115015 w 10530310"/>
                <a:gd name="connsiteY15" fmla="*/ 0 h 5011289"/>
                <a:gd name="connsiteX16" fmla="*/ 9960106 w 10530310"/>
                <a:gd name="connsiteY16" fmla="*/ 0 h 5011289"/>
                <a:gd name="connsiteX17" fmla="*/ 10530310 w 10530310"/>
                <a:gd name="connsiteY17" fmla="*/ 835231 h 5011289"/>
                <a:gd name="connsiteX18" fmla="*/ 10530310 w 10530310"/>
                <a:gd name="connsiteY18" fmla="*/ 1737254 h 5011289"/>
                <a:gd name="connsiteX19" fmla="*/ 10530310 w 10530310"/>
                <a:gd name="connsiteY19" fmla="*/ 2605868 h 5011289"/>
                <a:gd name="connsiteX20" fmla="*/ 10530310 w 10530310"/>
                <a:gd name="connsiteY20" fmla="*/ 3374258 h 5011289"/>
                <a:gd name="connsiteX21" fmla="*/ 10530310 w 10530310"/>
                <a:gd name="connsiteY21" fmla="*/ 4176057 h 5011289"/>
                <a:gd name="connsiteX22" fmla="*/ 9960106 w 10530310"/>
                <a:gd name="connsiteY22" fmla="*/ 5011289 h 5011289"/>
                <a:gd name="connsiteX23" fmla="*/ 9383298 w 10530310"/>
                <a:gd name="connsiteY23" fmla="*/ 5011289 h 5011289"/>
                <a:gd name="connsiteX24" fmla="*/ 8618691 w 10530310"/>
                <a:gd name="connsiteY24" fmla="*/ 5011289 h 5011289"/>
                <a:gd name="connsiteX25" fmla="*/ 7947984 w 10530310"/>
                <a:gd name="connsiteY25" fmla="*/ 5011289 h 5011289"/>
                <a:gd name="connsiteX26" fmla="*/ 7465075 w 10530310"/>
                <a:gd name="connsiteY26" fmla="*/ 5011289 h 5011289"/>
                <a:gd name="connsiteX27" fmla="*/ 6794368 w 10530310"/>
                <a:gd name="connsiteY27" fmla="*/ 5011289 h 5011289"/>
                <a:gd name="connsiteX28" fmla="*/ 6405357 w 10530310"/>
                <a:gd name="connsiteY28" fmla="*/ 5011289 h 5011289"/>
                <a:gd name="connsiteX29" fmla="*/ 5640751 w 10530310"/>
                <a:gd name="connsiteY29" fmla="*/ 5011289 h 5011289"/>
                <a:gd name="connsiteX30" fmla="*/ 5063943 w 10530310"/>
                <a:gd name="connsiteY30" fmla="*/ 5011289 h 5011289"/>
                <a:gd name="connsiteX31" fmla="*/ 4205437 w 10530310"/>
                <a:gd name="connsiteY31" fmla="*/ 5011289 h 5011289"/>
                <a:gd name="connsiteX32" fmla="*/ 3534730 w 10530310"/>
                <a:gd name="connsiteY32" fmla="*/ 5011289 h 5011289"/>
                <a:gd name="connsiteX33" fmla="*/ 2770124 w 10530310"/>
                <a:gd name="connsiteY33" fmla="*/ 5011289 h 5011289"/>
                <a:gd name="connsiteX34" fmla="*/ 2287215 w 10530310"/>
                <a:gd name="connsiteY34" fmla="*/ 5011289 h 5011289"/>
                <a:gd name="connsiteX35" fmla="*/ 1522608 w 10530310"/>
                <a:gd name="connsiteY35" fmla="*/ 5011289 h 5011289"/>
                <a:gd name="connsiteX36" fmla="*/ 570204 w 10530310"/>
                <a:gd name="connsiteY36" fmla="*/ 5011289 h 5011289"/>
                <a:gd name="connsiteX37" fmla="*/ 0 w 10530310"/>
                <a:gd name="connsiteY37" fmla="*/ 4176057 h 5011289"/>
                <a:gd name="connsiteX38" fmla="*/ 0 w 10530310"/>
                <a:gd name="connsiteY38" fmla="*/ 3407667 h 5011289"/>
                <a:gd name="connsiteX39" fmla="*/ 0 w 10530310"/>
                <a:gd name="connsiteY39" fmla="*/ 2572461 h 5011289"/>
                <a:gd name="connsiteX40" fmla="*/ 0 w 10530310"/>
                <a:gd name="connsiteY40" fmla="*/ 1670437 h 5011289"/>
                <a:gd name="connsiteX41" fmla="*/ 0 w 10530310"/>
                <a:gd name="connsiteY41" fmla="*/ 835231 h 5011289"/>
                <a:gd name="connsiteX0" fmla="*/ 0 w 10530310"/>
                <a:gd name="connsiteY0" fmla="*/ 835231 h 5011289"/>
                <a:gd name="connsiteX1" fmla="*/ 570204 w 10530310"/>
                <a:gd name="connsiteY1" fmla="*/ 0 h 5011289"/>
                <a:gd name="connsiteX2" fmla="*/ 1053113 w 10530310"/>
                <a:gd name="connsiteY2" fmla="*/ 0 h 5011289"/>
                <a:gd name="connsiteX3" fmla="*/ 1536022 w 10530310"/>
                <a:gd name="connsiteY3" fmla="*/ 0 h 5011289"/>
                <a:gd name="connsiteX4" fmla="*/ 2300629 w 10530310"/>
                <a:gd name="connsiteY4" fmla="*/ 0 h 5011289"/>
                <a:gd name="connsiteX5" fmla="*/ 3159134 w 10530310"/>
                <a:gd name="connsiteY5" fmla="*/ 0 h 5011289"/>
                <a:gd name="connsiteX6" fmla="*/ 3829841 w 10530310"/>
                <a:gd name="connsiteY6" fmla="*/ 0 h 5011289"/>
                <a:gd name="connsiteX7" fmla="*/ 4406650 w 10530310"/>
                <a:gd name="connsiteY7" fmla="*/ 0 h 5011289"/>
                <a:gd name="connsiteX8" fmla="*/ 4795660 w 10530310"/>
                <a:gd name="connsiteY8" fmla="*/ 0 h 5011289"/>
                <a:gd name="connsiteX9" fmla="*/ 5466367 w 10530310"/>
                <a:gd name="connsiteY9" fmla="*/ 0 h 5011289"/>
                <a:gd name="connsiteX10" fmla="*/ 6137074 w 10530310"/>
                <a:gd name="connsiteY10" fmla="*/ 0 h 5011289"/>
                <a:gd name="connsiteX11" fmla="*/ 6619984 w 10530310"/>
                <a:gd name="connsiteY11" fmla="*/ 0 h 5011289"/>
                <a:gd name="connsiteX12" fmla="*/ 7008994 w 10530310"/>
                <a:gd name="connsiteY12" fmla="*/ 0 h 5011289"/>
                <a:gd name="connsiteX13" fmla="*/ 7398004 w 10530310"/>
                <a:gd name="connsiteY13" fmla="*/ 0 h 5011289"/>
                <a:gd name="connsiteX14" fmla="*/ 8256509 w 10530310"/>
                <a:gd name="connsiteY14" fmla="*/ 0 h 5011289"/>
                <a:gd name="connsiteX15" fmla="*/ 8833318 w 10530310"/>
                <a:gd name="connsiteY15" fmla="*/ 0 h 5011289"/>
                <a:gd name="connsiteX16" fmla="*/ 9316227 w 10530310"/>
                <a:gd name="connsiteY16" fmla="*/ 0 h 5011289"/>
                <a:gd name="connsiteX17" fmla="*/ 9960106 w 10530310"/>
                <a:gd name="connsiteY17" fmla="*/ 0 h 5011289"/>
                <a:gd name="connsiteX18" fmla="*/ 10530310 w 10530310"/>
                <a:gd name="connsiteY18" fmla="*/ 835231 h 5011289"/>
                <a:gd name="connsiteX19" fmla="*/ 10530310 w 10530310"/>
                <a:gd name="connsiteY19" fmla="*/ 1737254 h 5011289"/>
                <a:gd name="connsiteX20" fmla="*/ 10530310 w 10530310"/>
                <a:gd name="connsiteY20" fmla="*/ 2639277 h 5011289"/>
                <a:gd name="connsiteX21" fmla="*/ 10530310 w 10530310"/>
                <a:gd name="connsiteY21" fmla="*/ 3407667 h 5011289"/>
                <a:gd name="connsiteX22" fmla="*/ 10530310 w 10530310"/>
                <a:gd name="connsiteY22" fmla="*/ 4176057 h 5011289"/>
                <a:gd name="connsiteX23" fmla="*/ 9960106 w 10530310"/>
                <a:gd name="connsiteY23" fmla="*/ 5011289 h 5011289"/>
                <a:gd name="connsiteX24" fmla="*/ 9195500 w 10530310"/>
                <a:gd name="connsiteY24" fmla="*/ 5011289 h 5011289"/>
                <a:gd name="connsiteX25" fmla="*/ 8430893 w 10530310"/>
                <a:gd name="connsiteY25" fmla="*/ 5011289 h 5011289"/>
                <a:gd name="connsiteX26" fmla="*/ 7854085 w 10530310"/>
                <a:gd name="connsiteY26" fmla="*/ 5011289 h 5011289"/>
                <a:gd name="connsiteX27" fmla="*/ 7089479 w 10530310"/>
                <a:gd name="connsiteY27" fmla="*/ 5011289 h 5011289"/>
                <a:gd name="connsiteX28" fmla="*/ 6512671 w 10530310"/>
                <a:gd name="connsiteY28" fmla="*/ 5011289 h 5011289"/>
                <a:gd name="connsiteX29" fmla="*/ 5654165 w 10530310"/>
                <a:gd name="connsiteY29" fmla="*/ 5011289 h 5011289"/>
                <a:gd name="connsiteX30" fmla="*/ 5265155 w 10530310"/>
                <a:gd name="connsiteY30" fmla="*/ 5011289 h 5011289"/>
                <a:gd name="connsiteX31" fmla="*/ 4782246 w 10530310"/>
                <a:gd name="connsiteY31" fmla="*/ 5011289 h 5011289"/>
                <a:gd name="connsiteX32" fmla="*/ 4111538 w 10530310"/>
                <a:gd name="connsiteY32" fmla="*/ 5011289 h 5011289"/>
                <a:gd name="connsiteX33" fmla="*/ 3534730 w 10530310"/>
                <a:gd name="connsiteY33" fmla="*/ 5011289 h 5011289"/>
                <a:gd name="connsiteX34" fmla="*/ 3051821 w 10530310"/>
                <a:gd name="connsiteY34" fmla="*/ 5011289 h 5011289"/>
                <a:gd name="connsiteX35" fmla="*/ 2193316 w 10530310"/>
                <a:gd name="connsiteY35" fmla="*/ 5011289 h 5011289"/>
                <a:gd name="connsiteX36" fmla="*/ 1804305 w 10530310"/>
                <a:gd name="connsiteY36" fmla="*/ 5011289 h 5011289"/>
                <a:gd name="connsiteX37" fmla="*/ 1321396 w 10530310"/>
                <a:gd name="connsiteY37" fmla="*/ 5011289 h 5011289"/>
                <a:gd name="connsiteX38" fmla="*/ 570204 w 10530310"/>
                <a:gd name="connsiteY38" fmla="*/ 5011289 h 5011289"/>
                <a:gd name="connsiteX39" fmla="*/ 0 w 10530310"/>
                <a:gd name="connsiteY39" fmla="*/ 4176057 h 5011289"/>
                <a:gd name="connsiteX40" fmla="*/ 0 w 10530310"/>
                <a:gd name="connsiteY40" fmla="*/ 3340851 h 5011289"/>
                <a:gd name="connsiteX41" fmla="*/ 0 w 10530310"/>
                <a:gd name="connsiteY41" fmla="*/ 2572461 h 5011289"/>
                <a:gd name="connsiteX42" fmla="*/ 0 w 10530310"/>
                <a:gd name="connsiteY42" fmla="*/ 1703845 h 5011289"/>
                <a:gd name="connsiteX43" fmla="*/ 0 w 10530310"/>
                <a:gd name="connsiteY43" fmla="*/ 835231 h 501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5011289" fill="none" extrusionOk="0">
                  <a:moveTo>
                    <a:pt x="0" y="835231"/>
                  </a:moveTo>
                  <a:cubicBezTo>
                    <a:pt x="25547" y="326627"/>
                    <a:pt x="213674" y="-85422"/>
                    <a:pt x="570204" y="0"/>
                  </a:cubicBezTo>
                  <a:cubicBezTo>
                    <a:pt x="902724" y="-29947"/>
                    <a:pt x="1114870" y="-59449"/>
                    <a:pt x="1428709" y="0"/>
                  </a:cubicBezTo>
                  <a:cubicBezTo>
                    <a:pt x="1749965" y="66602"/>
                    <a:pt x="1960351" y="-14080"/>
                    <a:pt x="2099417" y="0"/>
                  </a:cubicBezTo>
                  <a:cubicBezTo>
                    <a:pt x="2265609" y="4410"/>
                    <a:pt x="2399807" y="-14780"/>
                    <a:pt x="2488427" y="0"/>
                  </a:cubicBezTo>
                  <a:cubicBezTo>
                    <a:pt x="2619427" y="5935"/>
                    <a:pt x="2690355" y="29668"/>
                    <a:pt x="2877437" y="0"/>
                  </a:cubicBezTo>
                  <a:cubicBezTo>
                    <a:pt x="3056464" y="7958"/>
                    <a:pt x="3143686" y="14403"/>
                    <a:pt x="3360346" y="0"/>
                  </a:cubicBezTo>
                  <a:cubicBezTo>
                    <a:pt x="3539013" y="-36529"/>
                    <a:pt x="3712622" y="-3134"/>
                    <a:pt x="4031054" y="0"/>
                  </a:cubicBezTo>
                  <a:cubicBezTo>
                    <a:pt x="4339554" y="-44271"/>
                    <a:pt x="4278529" y="-12119"/>
                    <a:pt x="4420064" y="0"/>
                  </a:cubicBezTo>
                  <a:cubicBezTo>
                    <a:pt x="4583115" y="26751"/>
                    <a:pt x="4942412" y="-53713"/>
                    <a:pt x="5090771" y="0"/>
                  </a:cubicBezTo>
                  <a:cubicBezTo>
                    <a:pt x="5237842" y="4147"/>
                    <a:pt x="5668112" y="-66610"/>
                    <a:pt x="5949276" y="0"/>
                  </a:cubicBezTo>
                  <a:cubicBezTo>
                    <a:pt x="6194693" y="37578"/>
                    <a:pt x="6304859" y="30288"/>
                    <a:pt x="6619984" y="0"/>
                  </a:cubicBezTo>
                  <a:cubicBezTo>
                    <a:pt x="6918350" y="-66887"/>
                    <a:pt x="7124740" y="7834"/>
                    <a:pt x="7384590" y="0"/>
                  </a:cubicBezTo>
                  <a:cubicBezTo>
                    <a:pt x="7648281" y="-33174"/>
                    <a:pt x="7835493" y="-10459"/>
                    <a:pt x="7961398" y="0"/>
                  </a:cubicBezTo>
                  <a:cubicBezTo>
                    <a:pt x="8063869" y="6749"/>
                    <a:pt x="8475468" y="69995"/>
                    <a:pt x="8726005" y="0"/>
                  </a:cubicBezTo>
                  <a:cubicBezTo>
                    <a:pt x="8953925" y="-39791"/>
                    <a:pt x="8972625" y="-18255"/>
                    <a:pt x="9115015" y="0"/>
                  </a:cubicBezTo>
                  <a:cubicBezTo>
                    <a:pt x="9255965" y="-26464"/>
                    <a:pt x="9692396" y="-49167"/>
                    <a:pt x="9960106" y="0"/>
                  </a:cubicBezTo>
                  <a:cubicBezTo>
                    <a:pt x="10268528" y="22227"/>
                    <a:pt x="10509779" y="314212"/>
                    <a:pt x="10530310" y="835231"/>
                  </a:cubicBezTo>
                  <a:cubicBezTo>
                    <a:pt x="10524146" y="1279450"/>
                    <a:pt x="10512083" y="1347552"/>
                    <a:pt x="10530310" y="1737254"/>
                  </a:cubicBezTo>
                  <a:cubicBezTo>
                    <a:pt x="10537488" y="2134561"/>
                    <a:pt x="10515851" y="2204137"/>
                    <a:pt x="10530310" y="2605868"/>
                  </a:cubicBezTo>
                  <a:cubicBezTo>
                    <a:pt x="10551377" y="3010061"/>
                    <a:pt x="10524126" y="3216924"/>
                    <a:pt x="10530310" y="3374258"/>
                  </a:cubicBezTo>
                  <a:cubicBezTo>
                    <a:pt x="10498324" y="3550305"/>
                    <a:pt x="10527721" y="3882943"/>
                    <a:pt x="10530310" y="4176057"/>
                  </a:cubicBezTo>
                  <a:cubicBezTo>
                    <a:pt x="10584374" y="4574618"/>
                    <a:pt x="10222263" y="5027599"/>
                    <a:pt x="9960106" y="5011289"/>
                  </a:cubicBezTo>
                  <a:cubicBezTo>
                    <a:pt x="9759036" y="4973478"/>
                    <a:pt x="9670274" y="5055348"/>
                    <a:pt x="9383298" y="5011289"/>
                  </a:cubicBezTo>
                  <a:cubicBezTo>
                    <a:pt x="9124403" y="4998869"/>
                    <a:pt x="8992560" y="5075691"/>
                    <a:pt x="8618691" y="5011289"/>
                  </a:cubicBezTo>
                  <a:cubicBezTo>
                    <a:pt x="8255163" y="4962264"/>
                    <a:pt x="8235490" y="5030117"/>
                    <a:pt x="7947984" y="5011289"/>
                  </a:cubicBezTo>
                  <a:cubicBezTo>
                    <a:pt x="7650703" y="4986949"/>
                    <a:pt x="7600805" y="5058819"/>
                    <a:pt x="7465075" y="5011289"/>
                  </a:cubicBezTo>
                  <a:cubicBezTo>
                    <a:pt x="7272644" y="4954946"/>
                    <a:pt x="7001647" y="4997693"/>
                    <a:pt x="6794368" y="5011289"/>
                  </a:cubicBezTo>
                  <a:cubicBezTo>
                    <a:pt x="6552337" y="5013471"/>
                    <a:pt x="6487974" y="5022836"/>
                    <a:pt x="6405357" y="5011289"/>
                  </a:cubicBezTo>
                  <a:cubicBezTo>
                    <a:pt x="6305476" y="4980350"/>
                    <a:pt x="5793617" y="5032988"/>
                    <a:pt x="5640751" y="5011289"/>
                  </a:cubicBezTo>
                  <a:cubicBezTo>
                    <a:pt x="5456337" y="5029255"/>
                    <a:pt x="5330047" y="4985262"/>
                    <a:pt x="5063943" y="5011289"/>
                  </a:cubicBezTo>
                  <a:cubicBezTo>
                    <a:pt x="4869055" y="5007570"/>
                    <a:pt x="4600072" y="4966028"/>
                    <a:pt x="4205437" y="5011289"/>
                  </a:cubicBezTo>
                  <a:cubicBezTo>
                    <a:pt x="3805723" y="5017618"/>
                    <a:pt x="3859337" y="5022218"/>
                    <a:pt x="3534730" y="5011289"/>
                  </a:cubicBezTo>
                  <a:cubicBezTo>
                    <a:pt x="3192130" y="4977526"/>
                    <a:pt x="3076394" y="5016920"/>
                    <a:pt x="2770124" y="5011289"/>
                  </a:cubicBezTo>
                  <a:cubicBezTo>
                    <a:pt x="2458184" y="5009778"/>
                    <a:pt x="2503568" y="5015519"/>
                    <a:pt x="2287215" y="5011289"/>
                  </a:cubicBezTo>
                  <a:cubicBezTo>
                    <a:pt x="2061007" y="5009739"/>
                    <a:pt x="1780836" y="5108328"/>
                    <a:pt x="1522608" y="5011289"/>
                  </a:cubicBezTo>
                  <a:cubicBezTo>
                    <a:pt x="1249645" y="4994341"/>
                    <a:pt x="857947" y="4957667"/>
                    <a:pt x="570204" y="5011289"/>
                  </a:cubicBezTo>
                  <a:cubicBezTo>
                    <a:pt x="212114" y="5142072"/>
                    <a:pt x="48867" y="4593798"/>
                    <a:pt x="0" y="4176057"/>
                  </a:cubicBezTo>
                  <a:cubicBezTo>
                    <a:pt x="-440" y="3843897"/>
                    <a:pt x="9366" y="3623776"/>
                    <a:pt x="0" y="3407667"/>
                  </a:cubicBezTo>
                  <a:cubicBezTo>
                    <a:pt x="3642" y="3147022"/>
                    <a:pt x="-16303" y="2885010"/>
                    <a:pt x="0" y="2572461"/>
                  </a:cubicBezTo>
                  <a:cubicBezTo>
                    <a:pt x="10026" y="2265541"/>
                    <a:pt x="-25249" y="2095176"/>
                    <a:pt x="0" y="1670437"/>
                  </a:cubicBezTo>
                  <a:cubicBezTo>
                    <a:pt x="10797" y="1242601"/>
                    <a:pt x="-12440" y="1068885"/>
                    <a:pt x="0" y="835231"/>
                  </a:cubicBezTo>
                  <a:close/>
                </a:path>
                <a:path w="10530310" h="5011289" stroke="0" extrusionOk="0">
                  <a:moveTo>
                    <a:pt x="0" y="835231"/>
                  </a:moveTo>
                  <a:cubicBezTo>
                    <a:pt x="81605" y="400402"/>
                    <a:pt x="259544" y="-118682"/>
                    <a:pt x="570204" y="0"/>
                  </a:cubicBezTo>
                  <a:cubicBezTo>
                    <a:pt x="725798" y="-25053"/>
                    <a:pt x="822128" y="-14599"/>
                    <a:pt x="1053113" y="0"/>
                  </a:cubicBezTo>
                  <a:cubicBezTo>
                    <a:pt x="1268126" y="13627"/>
                    <a:pt x="1400319" y="-21847"/>
                    <a:pt x="1536022" y="0"/>
                  </a:cubicBezTo>
                  <a:cubicBezTo>
                    <a:pt x="1670034" y="5712"/>
                    <a:pt x="2062543" y="59321"/>
                    <a:pt x="2300629" y="0"/>
                  </a:cubicBezTo>
                  <a:cubicBezTo>
                    <a:pt x="2550283" y="-55940"/>
                    <a:pt x="2748786" y="-66598"/>
                    <a:pt x="3159134" y="0"/>
                  </a:cubicBezTo>
                  <a:cubicBezTo>
                    <a:pt x="3521459" y="36688"/>
                    <a:pt x="3525316" y="-48964"/>
                    <a:pt x="3829841" y="0"/>
                  </a:cubicBezTo>
                  <a:cubicBezTo>
                    <a:pt x="4114373" y="38634"/>
                    <a:pt x="4267244" y="-50565"/>
                    <a:pt x="4406650" y="0"/>
                  </a:cubicBezTo>
                  <a:cubicBezTo>
                    <a:pt x="4578568" y="51230"/>
                    <a:pt x="4650124" y="-14415"/>
                    <a:pt x="4795660" y="0"/>
                  </a:cubicBezTo>
                  <a:cubicBezTo>
                    <a:pt x="4931873" y="28685"/>
                    <a:pt x="5230472" y="17509"/>
                    <a:pt x="5466367" y="0"/>
                  </a:cubicBezTo>
                  <a:cubicBezTo>
                    <a:pt x="5688347" y="-60942"/>
                    <a:pt x="5870094" y="33820"/>
                    <a:pt x="6137074" y="0"/>
                  </a:cubicBezTo>
                  <a:cubicBezTo>
                    <a:pt x="6405702" y="-2905"/>
                    <a:pt x="6519389" y="-2133"/>
                    <a:pt x="6619984" y="0"/>
                  </a:cubicBezTo>
                  <a:cubicBezTo>
                    <a:pt x="6715809" y="-6922"/>
                    <a:pt x="6896473" y="-35600"/>
                    <a:pt x="7008994" y="0"/>
                  </a:cubicBezTo>
                  <a:cubicBezTo>
                    <a:pt x="7133241" y="21249"/>
                    <a:pt x="7227604" y="-27532"/>
                    <a:pt x="7398004" y="0"/>
                  </a:cubicBezTo>
                  <a:cubicBezTo>
                    <a:pt x="7607221" y="21041"/>
                    <a:pt x="7953636" y="112475"/>
                    <a:pt x="8256509" y="0"/>
                  </a:cubicBezTo>
                  <a:cubicBezTo>
                    <a:pt x="8594443" y="-33939"/>
                    <a:pt x="8647072" y="23005"/>
                    <a:pt x="8833318" y="0"/>
                  </a:cubicBezTo>
                  <a:cubicBezTo>
                    <a:pt x="9010510" y="-11207"/>
                    <a:pt x="9126051" y="21396"/>
                    <a:pt x="9316227" y="0"/>
                  </a:cubicBezTo>
                  <a:cubicBezTo>
                    <a:pt x="9529255" y="-9545"/>
                    <a:pt x="9840957" y="28605"/>
                    <a:pt x="9960106" y="0"/>
                  </a:cubicBezTo>
                  <a:cubicBezTo>
                    <a:pt x="10301212" y="26113"/>
                    <a:pt x="10516553" y="362276"/>
                    <a:pt x="10530310" y="835231"/>
                  </a:cubicBezTo>
                  <a:cubicBezTo>
                    <a:pt x="10493146" y="1069980"/>
                    <a:pt x="10444112" y="1454072"/>
                    <a:pt x="10530310" y="1737254"/>
                  </a:cubicBezTo>
                  <a:cubicBezTo>
                    <a:pt x="10524001" y="2042336"/>
                    <a:pt x="10534308" y="2178268"/>
                    <a:pt x="10530310" y="2639277"/>
                  </a:cubicBezTo>
                  <a:cubicBezTo>
                    <a:pt x="10526486" y="3076980"/>
                    <a:pt x="10544367" y="3086892"/>
                    <a:pt x="10530310" y="3407667"/>
                  </a:cubicBezTo>
                  <a:cubicBezTo>
                    <a:pt x="10514352" y="3730947"/>
                    <a:pt x="10555911" y="3835351"/>
                    <a:pt x="10530310" y="4176057"/>
                  </a:cubicBezTo>
                  <a:cubicBezTo>
                    <a:pt x="10588982" y="4601945"/>
                    <a:pt x="10330845" y="5051503"/>
                    <a:pt x="9960106" y="5011289"/>
                  </a:cubicBezTo>
                  <a:cubicBezTo>
                    <a:pt x="9575203" y="5039723"/>
                    <a:pt x="9471854" y="5037877"/>
                    <a:pt x="9195500" y="5011289"/>
                  </a:cubicBezTo>
                  <a:cubicBezTo>
                    <a:pt x="8915327" y="4951016"/>
                    <a:pt x="8594089" y="5053540"/>
                    <a:pt x="8430893" y="5011289"/>
                  </a:cubicBezTo>
                  <a:cubicBezTo>
                    <a:pt x="8253500" y="4988321"/>
                    <a:pt x="7974985" y="4973765"/>
                    <a:pt x="7854085" y="5011289"/>
                  </a:cubicBezTo>
                  <a:cubicBezTo>
                    <a:pt x="7683846" y="5036468"/>
                    <a:pt x="7346422" y="5020026"/>
                    <a:pt x="7089479" y="5011289"/>
                  </a:cubicBezTo>
                  <a:cubicBezTo>
                    <a:pt x="6832148" y="5079203"/>
                    <a:pt x="6663438" y="5006704"/>
                    <a:pt x="6512671" y="5011289"/>
                  </a:cubicBezTo>
                  <a:cubicBezTo>
                    <a:pt x="6359798" y="5007571"/>
                    <a:pt x="5969054" y="4962868"/>
                    <a:pt x="5654165" y="5011289"/>
                  </a:cubicBezTo>
                  <a:cubicBezTo>
                    <a:pt x="5338522" y="5005945"/>
                    <a:pt x="5392194" y="5024563"/>
                    <a:pt x="5265155" y="5011289"/>
                  </a:cubicBezTo>
                  <a:cubicBezTo>
                    <a:pt x="5152326" y="5010510"/>
                    <a:pt x="4951706" y="5000758"/>
                    <a:pt x="4782246" y="5011289"/>
                  </a:cubicBezTo>
                  <a:cubicBezTo>
                    <a:pt x="4566433" y="5072302"/>
                    <a:pt x="4359123" y="4999030"/>
                    <a:pt x="4111538" y="5011289"/>
                  </a:cubicBezTo>
                  <a:cubicBezTo>
                    <a:pt x="3887735" y="5043023"/>
                    <a:pt x="3718262" y="4936723"/>
                    <a:pt x="3534730" y="5011289"/>
                  </a:cubicBezTo>
                  <a:cubicBezTo>
                    <a:pt x="3377639" y="5057843"/>
                    <a:pt x="3263379" y="5011664"/>
                    <a:pt x="3051821" y="5011289"/>
                  </a:cubicBezTo>
                  <a:cubicBezTo>
                    <a:pt x="2880543" y="5049984"/>
                    <a:pt x="2435003" y="4944839"/>
                    <a:pt x="2193316" y="5011289"/>
                  </a:cubicBezTo>
                  <a:cubicBezTo>
                    <a:pt x="1929551" y="5073502"/>
                    <a:pt x="1930280" y="4979257"/>
                    <a:pt x="1804305" y="5011289"/>
                  </a:cubicBezTo>
                  <a:cubicBezTo>
                    <a:pt x="1649673" y="5048868"/>
                    <a:pt x="1560413" y="4982185"/>
                    <a:pt x="1321396" y="5011289"/>
                  </a:cubicBezTo>
                  <a:cubicBezTo>
                    <a:pt x="1055224" y="5030846"/>
                    <a:pt x="934560" y="4961713"/>
                    <a:pt x="570204" y="5011289"/>
                  </a:cubicBezTo>
                  <a:cubicBezTo>
                    <a:pt x="212136" y="5049519"/>
                    <a:pt x="-138895" y="4659798"/>
                    <a:pt x="0" y="4176057"/>
                  </a:cubicBezTo>
                  <a:cubicBezTo>
                    <a:pt x="4691" y="4023229"/>
                    <a:pt x="36294" y="3768861"/>
                    <a:pt x="0" y="3340851"/>
                  </a:cubicBezTo>
                  <a:cubicBezTo>
                    <a:pt x="-13449" y="2929753"/>
                    <a:pt x="2112" y="2821597"/>
                    <a:pt x="0" y="2572461"/>
                  </a:cubicBezTo>
                  <a:cubicBezTo>
                    <a:pt x="19941" y="2287763"/>
                    <a:pt x="5647" y="1970103"/>
                    <a:pt x="0" y="1703845"/>
                  </a:cubicBezTo>
                  <a:cubicBezTo>
                    <a:pt x="34012" y="1424207"/>
                    <a:pt x="27178" y="1057073"/>
                    <a:pt x="0" y="835231"/>
                  </a:cubicBezTo>
                  <a:close/>
                </a:path>
                <a:path w="10530310" h="5011289" fill="none" stroke="0" extrusionOk="0">
                  <a:moveTo>
                    <a:pt x="0" y="835231"/>
                  </a:moveTo>
                  <a:cubicBezTo>
                    <a:pt x="78632" y="372475"/>
                    <a:pt x="256973" y="-136592"/>
                    <a:pt x="570204" y="0"/>
                  </a:cubicBezTo>
                  <a:cubicBezTo>
                    <a:pt x="856006" y="47677"/>
                    <a:pt x="1109252" y="15662"/>
                    <a:pt x="1428709" y="0"/>
                  </a:cubicBezTo>
                  <a:cubicBezTo>
                    <a:pt x="1722020" y="25248"/>
                    <a:pt x="1959290" y="-15170"/>
                    <a:pt x="2099417" y="0"/>
                  </a:cubicBezTo>
                  <a:cubicBezTo>
                    <a:pt x="2245376" y="12090"/>
                    <a:pt x="2370790" y="-9450"/>
                    <a:pt x="2488427" y="0"/>
                  </a:cubicBezTo>
                  <a:cubicBezTo>
                    <a:pt x="2605959" y="7216"/>
                    <a:pt x="2676771" y="18885"/>
                    <a:pt x="2877437" y="0"/>
                  </a:cubicBezTo>
                  <a:cubicBezTo>
                    <a:pt x="3067743" y="508"/>
                    <a:pt x="3150999" y="12890"/>
                    <a:pt x="3360346" y="0"/>
                  </a:cubicBezTo>
                  <a:cubicBezTo>
                    <a:pt x="3572191" y="5583"/>
                    <a:pt x="3721140" y="28266"/>
                    <a:pt x="4031054" y="0"/>
                  </a:cubicBezTo>
                  <a:cubicBezTo>
                    <a:pt x="4341442" y="-33913"/>
                    <a:pt x="4278721" y="-26378"/>
                    <a:pt x="4420064" y="0"/>
                  </a:cubicBezTo>
                  <a:cubicBezTo>
                    <a:pt x="4565290" y="-1823"/>
                    <a:pt x="4903091" y="-26972"/>
                    <a:pt x="5090771" y="0"/>
                  </a:cubicBezTo>
                  <a:cubicBezTo>
                    <a:pt x="5227314" y="-9850"/>
                    <a:pt x="5693192" y="-7481"/>
                    <a:pt x="5949276" y="0"/>
                  </a:cubicBezTo>
                  <a:cubicBezTo>
                    <a:pt x="6180975" y="58028"/>
                    <a:pt x="6290599" y="38479"/>
                    <a:pt x="6619984" y="0"/>
                  </a:cubicBezTo>
                  <a:cubicBezTo>
                    <a:pt x="6896445" y="-18070"/>
                    <a:pt x="7115588" y="11212"/>
                    <a:pt x="7384590" y="0"/>
                  </a:cubicBezTo>
                  <a:cubicBezTo>
                    <a:pt x="7643815" y="-33607"/>
                    <a:pt x="7806735" y="-26382"/>
                    <a:pt x="7961398" y="0"/>
                  </a:cubicBezTo>
                  <a:cubicBezTo>
                    <a:pt x="8109074" y="-3999"/>
                    <a:pt x="8515663" y="45958"/>
                    <a:pt x="8726005" y="0"/>
                  </a:cubicBezTo>
                  <a:cubicBezTo>
                    <a:pt x="8942435" y="-43373"/>
                    <a:pt x="8971749" y="-23935"/>
                    <a:pt x="9115015" y="0"/>
                  </a:cubicBezTo>
                  <a:cubicBezTo>
                    <a:pt x="9318655" y="-13228"/>
                    <a:pt x="9662419" y="-21463"/>
                    <a:pt x="9960106" y="0"/>
                  </a:cubicBezTo>
                  <a:cubicBezTo>
                    <a:pt x="10287165" y="-134418"/>
                    <a:pt x="10462599" y="274006"/>
                    <a:pt x="10530310" y="835231"/>
                  </a:cubicBezTo>
                  <a:cubicBezTo>
                    <a:pt x="10524305" y="1279620"/>
                    <a:pt x="10508158" y="1334985"/>
                    <a:pt x="10530310" y="1737254"/>
                  </a:cubicBezTo>
                  <a:cubicBezTo>
                    <a:pt x="10552250" y="2143896"/>
                    <a:pt x="10522770" y="2204595"/>
                    <a:pt x="10530310" y="2605868"/>
                  </a:cubicBezTo>
                  <a:cubicBezTo>
                    <a:pt x="10532257" y="3037751"/>
                    <a:pt x="10561603" y="3215935"/>
                    <a:pt x="10530310" y="3374258"/>
                  </a:cubicBezTo>
                  <a:cubicBezTo>
                    <a:pt x="10485319" y="3519695"/>
                    <a:pt x="10544490" y="3923842"/>
                    <a:pt x="10530310" y="4176057"/>
                  </a:cubicBezTo>
                  <a:cubicBezTo>
                    <a:pt x="10536557" y="4511922"/>
                    <a:pt x="10175724" y="5033947"/>
                    <a:pt x="9960106" y="5011289"/>
                  </a:cubicBezTo>
                  <a:cubicBezTo>
                    <a:pt x="9786867" y="4988557"/>
                    <a:pt x="9646577" y="5037303"/>
                    <a:pt x="9383298" y="5011289"/>
                  </a:cubicBezTo>
                  <a:cubicBezTo>
                    <a:pt x="9085033" y="4996075"/>
                    <a:pt x="9000549" y="5066017"/>
                    <a:pt x="8618691" y="5011289"/>
                  </a:cubicBezTo>
                  <a:cubicBezTo>
                    <a:pt x="8251791" y="4942477"/>
                    <a:pt x="8235285" y="5019950"/>
                    <a:pt x="7947984" y="5011289"/>
                  </a:cubicBezTo>
                  <a:cubicBezTo>
                    <a:pt x="7662986" y="4990138"/>
                    <a:pt x="7609702" y="5042444"/>
                    <a:pt x="7465075" y="5011289"/>
                  </a:cubicBezTo>
                  <a:cubicBezTo>
                    <a:pt x="7268156" y="4971049"/>
                    <a:pt x="7037300" y="5036086"/>
                    <a:pt x="6794368" y="5011289"/>
                  </a:cubicBezTo>
                  <a:cubicBezTo>
                    <a:pt x="6547864" y="4999253"/>
                    <a:pt x="6491997" y="5011584"/>
                    <a:pt x="6405357" y="5011289"/>
                  </a:cubicBezTo>
                  <a:cubicBezTo>
                    <a:pt x="6350698" y="5001487"/>
                    <a:pt x="5818494" y="5007664"/>
                    <a:pt x="5640751" y="5011289"/>
                  </a:cubicBezTo>
                  <a:cubicBezTo>
                    <a:pt x="5404223" y="5027326"/>
                    <a:pt x="5279503" y="5031551"/>
                    <a:pt x="5063943" y="5011289"/>
                  </a:cubicBezTo>
                  <a:cubicBezTo>
                    <a:pt x="4809814" y="4998643"/>
                    <a:pt x="4615782" y="5072479"/>
                    <a:pt x="4205437" y="5011289"/>
                  </a:cubicBezTo>
                  <a:cubicBezTo>
                    <a:pt x="3813157" y="5017448"/>
                    <a:pt x="3870191" y="5016433"/>
                    <a:pt x="3534730" y="5011289"/>
                  </a:cubicBezTo>
                  <a:cubicBezTo>
                    <a:pt x="3181991" y="5007940"/>
                    <a:pt x="3082662" y="5026897"/>
                    <a:pt x="2770124" y="5011289"/>
                  </a:cubicBezTo>
                  <a:cubicBezTo>
                    <a:pt x="2457723" y="5006082"/>
                    <a:pt x="2511545" y="5005459"/>
                    <a:pt x="2287215" y="5011289"/>
                  </a:cubicBezTo>
                  <a:cubicBezTo>
                    <a:pt x="2063901" y="5011914"/>
                    <a:pt x="1820750" y="5025060"/>
                    <a:pt x="1522608" y="5011289"/>
                  </a:cubicBezTo>
                  <a:cubicBezTo>
                    <a:pt x="1298410" y="4928284"/>
                    <a:pt x="897974" y="4988632"/>
                    <a:pt x="570204" y="5011289"/>
                  </a:cubicBezTo>
                  <a:cubicBezTo>
                    <a:pt x="212555" y="5091500"/>
                    <a:pt x="139017" y="4638557"/>
                    <a:pt x="0" y="4176057"/>
                  </a:cubicBezTo>
                  <a:cubicBezTo>
                    <a:pt x="15309" y="3866650"/>
                    <a:pt x="-13809" y="3612694"/>
                    <a:pt x="0" y="3407667"/>
                  </a:cubicBezTo>
                  <a:cubicBezTo>
                    <a:pt x="22823" y="3209033"/>
                    <a:pt x="-3589" y="2901111"/>
                    <a:pt x="0" y="2572461"/>
                  </a:cubicBezTo>
                  <a:cubicBezTo>
                    <a:pt x="5560" y="2248791"/>
                    <a:pt x="-25480" y="2086603"/>
                    <a:pt x="0" y="1670437"/>
                  </a:cubicBezTo>
                  <a:cubicBezTo>
                    <a:pt x="15870" y="1234104"/>
                    <a:pt x="29792" y="1048885"/>
                    <a:pt x="0" y="835231"/>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570204 h 3421156"/>
                        <a:gd name="connsiteX1" fmla="*/ 570204 w 10530310"/>
                        <a:gd name="connsiteY1" fmla="*/ 0 h 3421156"/>
                        <a:gd name="connsiteX2" fmla="*/ 1428709 w 10530310"/>
                        <a:gd name="connsiteY2" fmla="*/ 0 h 3421156"/>
                        <a:gd name="connsiteX3" fmla="*/ 2099417 w 10530310"/>
                        <a:gd name="connsiteY3" fmla="*/ 0 h 3421156"/>
                        <a:gd name="connsiteX4" fmla="*/ 2488427 w 10530310"/>
                        <a:gd name="connsiteY4" fmla="*/ 0 h 3421156"/>
                        <a:gd name="connsiteX5" fmla="*/ 2877437 w 10530310"/>
                        <a:gd name="connsiteY5" fmla="*/ 0 h 3421156"/>
                        <a:gd name="connsiteX6" fmla="*/ 3360346 w 10530310"/>
                        <a:gd name="connsiteY6" fmla="*/ 0 h 3421156"/>
                        <a:gd name="connsiteX7" fmla="*/ 4031054 w 10530310"/>
                        <a:gd name="connsiteY7" fmla="*/ 0 h 3421156"/>
                        <a:gd name="connsiteX8" fmla="*/ 4420064 w 10530310"/>
                        <a:gd name="connsiteY8" fmla="*/ 0 h 3421156"/>
                        <a:gd name="connsiteX9" fmla="*/ 5090771 w 10530310"/>
                        <a:gd name="connsiteY9" fmla="*/ 0 h 3421156"/>
                        <a:gd name="connsiteX10" fmla="*/ 5949276 w 10530310"/>
                        <a:gd name="connsiteY10" fmla="*/ 0 h 3421156"/>
                        <a:gd name="connsiteX11" fmla="*/ 6619984 w 10530310"/>
                        <a:gd name="connsiteY11" fmla="*/ 0 h 3421156"/>
                        <a:gd name="connsiteX12" fmla="*/ 7384590 w 10530310"/>
                        <a:gd name="connsiteY12" fmla="*/ 0 h 3421156"/>
                        <a:gd name="connsiteX13" fmla="*/ 7961398 w 10530310"/>
                        <a:gd name="connsiteY13" fmla="*/ 0 h 3421156"/>
                        <a:gd name="connsiteX14" fmla="*/ 8726005 w 10530310"/>
                        <a:gd name="connsiteY14" fmla="*/ 0 h 3421156"/>
                        <a:gd name="connsiteX15" fmla="*/ 9115015 w 10530310"/>
                        <a:gd name="connsiteY15" fmla="*/ 0 h 3421156"/>
                        <a:gd name="connsiteX16" fmla="*/ 9960106 w 10530310"/>
                        <a:gd name="connsiteY16" fmla="*/ 0 h 3421156"/>
                        <a:gd name="connsiteX17" fmla="*/ 10530310 w 10530310"/>
                        <a:gd name="connsiteY17" fmla="*/ 570204 h 3421156"/>
                        <a:gd name="connsiteX18" fmla="*/ 10530310 w 10530310"/>
                        <a:gd name="connsiteY18" fmla="*/ 1186006 h 3421156"/>
                        <a:gd name="connsiteX19" fmla="*/ 10530310 w 10530310"/>
                        <a:gd name="connsiteY19" fmla="*/ 1779000 h 3421156"/>
                        <a:gd name="connsiteX20" fmla="*/ 10530310 w 10530310"/>
                        <a:gd name="connsiteY20" fmla="*/ 2303572 h 3421156"/>
                        <a:gd name="connsiteX21" fmla="*/ 10530310 w 10530310"/>
                        <a:gd name="connsiteY21" fmla="*/ 2850952 h 3421156"/>
                        <a:gd name="connsiteX22" fmla="*/ 9960106 w 10530310"/>
                        <a:gd name="connsiteY22" fmla="*/ 3421156 h 3421156"/>
                        <a:gd name="connsiteX23" fmla="*/ 9383298 w 10530310"/>
                        <a:gd name="connsiteY23" fmla="*/ 3421156 h 3421156"/>
                        <a:gd name="connsiteX24" fmla="*/ 8618691 w 10530310"/>
                        <a:gd name="connsiteY24" fmla="*/ 3421156 h 3421156"/>
                        <a:gd name="connsiteX25" fmla="*/ 7947984 w 10530310"/>
                        <a:gd name="connsiteY25" fmla="*/ 3421156 h 3421156"/>
                        <a:gd name="connsiteX26" fmla="*/ 7465075 w 10530310"/>
                        <a:gd name="connsiteY26" fmla="*/ 3421156 h 3421156"/>
                        <a:gd name="connsiteX27" fmla="*/ 6794368 w 10530310"/>
                        <a:gd name="connsiteY27" fmla="*/ 3421156 h 3421156"/>
                        <a:gd name="connsiteX28" fmla="*/ 6405357 w 10530310"/>
                        <a:gd name="connsiteY28" fmla="*/ 3421156 h 3421156"/>
                        <a:gd name="connsiteX29" fmla="*/ 5640751 w 10530310"/>
                        <a:gd name="connsiteY29" fmla="*/ 3421156 h 3421156"/>
                        <a:gd name="connsiteX30" fmla="*/ 5063943 w 10530310"/>
                        <a:gd name="connsiteY30" fmla="*/ 3421156 h 3421156"/>
                        <a:gd name="connsiteX31" fmla="*/ 4205437 w 10530310"/>
                        <a:gd name="connsiteY31" fmla="*/ 3421156 h 3421156"/>
                        <a:gd name="connsiteX32" fmla="*/ 3534730 w 10530310"/>
                        <a:gd name="connsiteY32" fmla="*/ 3421156 h 3421156"/>
                        <a:gd name="connsiteX33" fmla="*/ 2770124 w 10530310"/>
                        <a:gd name="connsiteY33" fmla="*/ 3421156 h 3421156"/>
                        <a:gd name="connsiteX34" fmla="*/ 2287215 w 10530310"/>
                        <a:gd name="connsiteY34" fmla="*/ 3421156 h 3421156"/>
                        <a:gd name="connsiteX35" fmla="*/ 1522608 w 10530310"/>
                        <a:gd name="connsiteY35" fmla="*/ 3421156 h 3421156"/>
                        <a:gd name="connsiteX36" fmla="*/ 570204 w 10530310"/>
                        <a:gd name="connsiteY36" fmla="*/ 3421156 h 3421156"/>
                        <a:gd name="connsiteX37" fmla="*/ 0 w 10530310"/>
                        <a:gd name="connsiteY37" fmla="*/ 2850952 h 3421156"/>
                        <a:gd name="connsiteX38" fmla="*/ 0 w 10530310"/>
                        <a:gd name="connsiteY38" fmla="*/ 2326380 h 3421156"/>
                        <a:gd name="connsiteX39" fmla="*/ 0 w 10530310"/>
                        <a:gd name="connsiteY39" fmla="*/ 1756193 h 3421156"/>
                        <a:gd name="connsiteX40" fmla="*/ 0 w 10530310"/>
                        <a:gd name="connsiteY40" fmla="*/ 1140391 h 3421156"/>
                        <a:gd name="connsiteX41" fmla="*/ 0 w 10530310"/>
                        <a:gd name="connsiteY41" fmla="*/ 570204 h 342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3421156" fill="none" extrusionOk="0">
                          <a:moveTo>
                            <a:pt x="0" y="570204"/>
                          </a:moveTo>
                          <a:cubicBezTo>
                            <a:pt x="15638" y="238800"/>
                            <a:pt x="268951" y="-46149"/>
                            <a:pt x="570204" y="0"/>
                          </a:cubicBezTo>
                          <a:cubicBezTo>
                            <a:pt x="856890" y="1871"/>
                            <a:pt x="1118015" y="-27838"/>
                            <a:pt x="1428709" y="0"/>
                          </a:cubicBezTo>
                          <a:cubicBezTo>
                            <a:pt x="1739403" y="27838"/>
                            <a:pt x="1954579" y="-5681"/>
                            <a:pt x="2099417" y="0"/>
                          </a:cubicBezTo>
                          <a:cubicBezTo>
                            <a:pt x="2244255" y="5681"/>
                            <a:pt x="2375797" y="-11232"/>
                            <a:pt x="2488427" y="0"/>
                          </a:cubicBezTo>
                          <a:cubicBezTo>
                            <a:pt x="2601057" y="11232"/>
                            <a:pt x="2687168" y="6643"/>
                            <a:pt x="2877437" y="0"/>
                          </a:cubicBezTo>
                          <a:cubicBezTo>
                            <a:pt x="3067706" y="-6643"/>
                            <a:pt x="3151814" y="12810"/>
                            <a:pt x="3360346" y="0"/>
                          </a:cubicBezTo>
                          <a:cubicBezTo>
                            <a:pt x="3568878" y="-12810"/>
                            <a:pt x="3721270" y="24105"/>
                            <a:pt x="4031054" y="0"/>
                          </a:cubicBezTo>
                          <a:cubicBezTo>
                            <a:pt x="4340838" y="-24105"/>
                            <a:pt x="4277104" y="-8925"/>
                            <a:pt x="4420064" y="0"/>
                          </a:cubicBezTo>
                          <a:cubicBezTo>
                            <a:pt x="4563024" y="8925"/>
                            <a:pt x="4938704" y="-24790"/>
                            <a:pt x="5090771" y="0"/>
                          </a:cubicBezTo>
                          <a:cubicBezTo>
                            <a:pt x="5242838" y="24790"/>
                            <a:pt x="5709104" y="-39445"/>
                            <a:pt x="5949276" y="0"/>
                          </a:cubicBezTo>
                          <a:cubicBezTo>
                            <a:pt x="6189448" y="39445"/>
                            <a:pt x="6311434" y="22964"/>
                            <a:pt x="6619984" y="0"/>
                          </a:cubicBezTo>
                          <a:cubicBezTo>
                            <a:pt x="6928534" y="-22964"/>
                            <a:pt x="7116941" y="25440"/>
                            <a:pt x="7384590" y="0"/>
                          </a:cubicBezTo>
                          <a:cubicBezTo>
                            <a:pt x="7652239" y="-25440"/>
                            <a:pt x="7817254" y="-10481"/>
                            <a:pt x="7961398" y="0"/>
                          </a:cubicBezTo>
                          <a:cubicBezTo>
                            <a:pt x="8105542" y="10481"/>
                            <a:pt x="8503422" y="28750"/>
                            <a:pt x="8726005" y="0"/>
                          </a:cubicBezTo>
                          <a:cubicBezTo>
                            <a:pt x="8948588" y="-28750"/>
                            <a:pt x="8972991" y="-16737"/>
                            <a:pt x="9115015" y="0"/>
                          </a:cubicBezTo>
                          <a:cubicBezTo>
                            <a:pt x="9257039" y="16737"/>
                            <a:pt x="9649042" y="-18219"/>
                            <a:pt x="9960106" y="0"/>
                          </a:cubicBezTo>
                          <a:cubicBezTo>
                            <a:pt x="10268588" y="-37413"/>
                            <a:pt x="10507594" y="233493"/>
                            <a:pt x="10530310" y="570204"/>
                          </a:cubicBezTo>
                          <a:cubicBezTo>
                            <a:pt x="10529033" y="870865"/>
                            <a:pt x="10515291" y="913375"/>
                            <a:pt x="10530310" y="1186006"/>
                          </a:cubicBezTo>
                          <a:cubicBezTo>
                            <a:pt x="10545329" y="1458637"/>
                            <a:pt x="10517611" y="1504774"/>
                            <a:pt x="10530310" y="1779000"/>
                          </a:cubicBezTo>
                          <a:cubicBezTo>
                            <a:pt x="10543009" y="2053226"/>
                            <a:pt x="10551885" y="2198205"/>
                            <a:pt x="10530310" y="2303572"/>
                          </a:cubicBezTo>
                          <a:cubicBezTo>
                            <a:pt x="10508735" y="2408939"/>
                            <a:pt x="10538614" y="2665808"/>
                            <a:pt x="10530310" y="2850952"/>
                          </a:cubicBezTo>
                          <a:cubicBezTo>
                            <a:pt x="10544809" y="3110044"/>
                            <a:pt x="10233931" y="3425398"/>
                            <a:pt x="9960106" y="3421156"/>
                          </a:cubicBezTo>
                          <a:cubicBezTo>
                            <a:pt x="9776286" y="3397837"/>
                            <a:pt x="9648425" y="3441223"/>
                            <a:pt x="9383298" y="3421156"/>
                          </a:cubicBezTo>
                          <a:cubicBezTo>
                            <a:pt x="9118171" y="3401089"/>
                            <a:pt x="8988214" y="3457383"/>
                            <a:pt x="8618691" y="3421156"/>
                          </a:cubicBezTo>
                          <a:cubicBezTo>
                            <a:pt x="8249168" y="3384929"/>
                            <a:pt x="8235963" y="3431755"/>
                            <a:pt x="7947984" y="3421156"/>
                          </a:cubicBezTo>
                          <a:cubicBezTo>
                            <a:pt x="7660005" y="3410557"/>
                            <a:pt x="7601818" y="3443533"/>
                            <a:pt x="7465075" y="3421156"/>
                          </a:cubicBezTo>
                          <a:cubicBezTo>
                            <a:pt x="7328332" y="3398779"/>
                            <a:pt x="7041582" y="3419698"/>
                            <a:pt x="6794368" y="3421156"/>
                          </a:cubicBezTo>
                          <a:cubicBezTo>
                            <a:pt x="6547154" y="3422614"/>
                            <a:pt x="6484195" y="3428052"/>
                            <a:pt x="6405357" y="3421156"/>
                          </a:cubicBezTo>
                          <a:cubicBezTo>
                            <a:pt x="6326519" y="3414260"/>
                            <a:pt x="5821180" y="3421288"/>
                            <a:pt x="5640751" y="3421156"/>
                          </a:cubicBezTo>
                          <a:cubicBezTo>
                            <a:pt x="5460322" y="3421024"/>
                            <a:pt x="5261634" y="3418476"/>
                            <a:pt x="5063943" y="3421156"/>
                          </a:cubicBezTo>
                          <a:cubicBezTo>
                            <a:pt x="4866252" y="3423836"/>
                            <a:pt x="4594132" y="3419587"/>
                            <a:pt x="4205437" y="3421156"/>
                          </a:cubicBezTo>
                          <a:cubicBezTo>
                            <a:pt x="3816742" y="3422725"/>
                            <a:pt x="3864453" y="3429879"/>
                            <a:pt x="3534730" y="3421156"/>
                          </a:cubicBezTo>
                          <a:cubicBezTo>
                            <a:pt x="3205007" y="3412433"/>
                            <a:pt x="3080507" y="3423954"/>
                            <a:pt x="2770124" y="3421156"/>
                          </a:cubicBezTo>
                          <a:cubicBezTo>
                            <a:pt x="2459741" y="3418358"/>
                            <a:pt x="2506975" y="3424385"/>
                            <a:pt x="2287215" y="3421156"/>
                          </a:cubicBezTo>
                          <a:cubicBezTo>
                            <a:pt x="2067455" y="3417927"/>
                            <a:pt x="1795298" y="3442915"/>
                            <a:pt x="1522608" y="3421156"/>
                          </a:cubicBezTo>
                          <a:cubicBezTo>
                            <a:pt x="1249918" y="3399397"/>
                            <a:pt x="886379" y="3432426"/>
                            <a:pt x="570204" y="3421156"/>
                          </a:cubicBezTo>
                          <a:cubicBezTo>
                            <a:pt x="225355" y="3492446"/>
                            <a:pt x="34616" y="3163608"/>
                            <a:pt x="0" y="2850952"/>
                          </a:cubicBezTo>
                          <a:cubicBezTo>
                            <a:pt x="-7048" y="2624143"/>
                            <a:pt x="-18882" y="2468911"/>
                            <a:pt x="0" y="2326380"/>
                          </a:cubicBezTo>
                          <a:cubicBezTo>
                            <a:pt x="18882" y="2183849"/>
                            <a:pt x="-3939" y="1985659"/>
                            <a:pt x="0" y="1756193"/>
                          </a:cubicBezTo>
                          <a:cubicBezTo>
                            <a:pt x="3939" y="1526727"/>
                            <a:pt x="-12644" y="1435061"/>
                            <a:pt x="0" y="1140391"/>
                          </a:cubicBezTo>
                          <a:cubicBezTo>
                            <a:pt x="12644" y="845721"/>
                            <a:pt x="910" y="727449"/>
                            <a:pt x="0" y="570204"/>
                          </a:cubicBezTo>
                          <a:close/>
                        </a:path>
                        <a:path w="10530310" h="3421156" stroke="0" extrusionOk="0">
                          <a:moveTo>
                            <a:pt x="0" y="570204"/>
                          </a:moveTo>
                          <a:cubicBezTo>
                            <a:pt x="73899" y="281899"/>
                            <a:pt x="245109" y="-58636"/>
                            <a:pt x="570204" y="0"/>
                          </a:cubicBezTo>
                          <a:cubicBezTo>
                            <a:pt x="719569" y="1137"/>
                            <a:pt x="852494" y="-12054"/>
                            <a:pt x="1053113" y="0"/>
                          </a:cubicBezTo>
                          <a:cubicBezTo>
                            <a:pt x="1253732" y="12054"/>
                            <a:pt x="1407098" y="-22326"/>
                            <a:pt x="1536022" y="0"/>
                          </a:cubicBezTo>
                          <a:cubicBezTo>
                            <a:pt x="1664946" y="22326"/>
                            <a:pt x="2061867" y="30061"/>
                            <a:pt x="2300629" y="0"/>
                          </a:cubicBezTo>
                          <a:cubicBezTo>
                            <a:pt x="2539391" y="-30061"/>
                            <a:pt x="2807247" y="-33092"/>
                            <a:pt x="3159134" y="0"/>
                          </a:cubicBezTo>
                          <a:cubicBezTo>
                            <a:pt x="3511022" y="33092"/>
                            <a:pt x="3542043" y="-28489"/>
                            <a:pt x="3829841" y="0"/>
                          </a:cubicBezTo>
                          <a:cubicBezTo>
                            <a:pt x="4117639" y="28489"/>
                            <a:pt x="4261138" y="-26639"/>
                            <a:pt x="4406650" y="0"/>
                          </a:cubicBezTo>
                          <a:cubicBezTo>
                            <a:pt x="4552162" y="26639"/>
                            <a:pt x="4675122" y="-19240"/>
                            <a:pt x="4795660" y="0"/>
                          </a:cubicBezTo>
                          <a:cubicBezTo>
                            <a:pt x="4916198" y="19240"/>
                            <a:pt x="5214578" y="33360"/>
                            <a:pt x="5466367" y="0"/>
                          </a:cubicBezTo>
                          <a:cubicBezTo>
                            <a:pt x="5718156" y="-33360"/>
                            <a:pt x="5855986" y="12886"/>
                            <a:pt x="6137074" y="0"/>
                          </a:cubicBezTo>
                          <a:cubicBezTo>
                            <a:pt x="6418162" y="-12886"/>
                            <a:pt x="6513851" y="-2263"/>
                            <a:pt x="6619984" y="0"/>
                          </a:cubicBezTo>
                          <a:cubicBezTo>
                            <a:pt x="6726117" y="2263"/>
                            <a:pt x="6900074" y="-16507"/>
                            <a:pt x="7008994" y="0"/>
                          </a:cubicBezTo>
                          <a:cubicBezTo>
                            <a:pt x="7117914" y="16507"/>
                            <a:pt x="7228974" y="-2365"/>
                            <a:pt x="7398004" y="0"/>
                          </a:cubicBezTo>
                          <a:cubicBezTo>
                            <a:pt x="7567034" y="2365"/>
                            <a:pt x="7931660" y="29898"/>
                            <a:pt x="8256509" y="0"/>
                          </a:cubicBezTo>
                          <a:cubicBezTo>
                            <a:pt x="8581359" y="-29898"/>
                            <a:pt x="8648884" y="16956"/>
                            <a:pt x="8833318" y="0"/>
                          </a:cubicBezTo>
                          <a:cubicBezTo>
                            <a:pt x="9017752" y="-16956"/>
                            <a:pt x="9109215" y="8159"/>
                            <a:pt x="9316227" y="0"/>
                          </a:cubicBezTo>
                          <a:cubicBezTo>
                            <a:pt x="9523239" y="-8159"/>
                            <a:pt x="9815298" y="14893"/>
                            <a:pt x="9960106" y="0"/>
                          </a:cubicBezTo>
                          <a:cubicBezTo>
                            <a:pt x="10327540" y="16501"/>
                            <a:pt x="10471126" y="243168"/>
                            <a:pt x="10530310" y="570204"/>
                          </a:cubicBezTo>
                          <a:cubicBezTo>
                            <a:pt x="10501779" y="732789"/>
                            <a:pt x="10513955" y="974145"/>
                            <a:pt x="10530310" y="1186006"/>
                          </a:cubicBezTo>
                          <a:cubicBezTo>
                            <a:pt x="10546665" y="1397867"/>
                            <a:pt x="10534546" y="1502097"/>
                            <a:pt x="10530310" y="1801808"/>
                          </a:cubicBezTo>
                          <a:cubicBezTo>
                            <a:pt x="10526074" y="2101519"/>
                            <a:pt x="10544462" y="2110652"/>
                            <a:pt x="10530310" y="2326380"/>
                          </a:cubicBezTo>
                          <a:cubicBezTo>
                            <a:pt x="10516158" y="2542108"/>
                            <a:pt x="10540960" y="2619303"/>
                            <a:pt x="10530310" y="2850952"/>
                          </a:cubicBezTo>
                          <a:cubicBezTo>
                            <a:pt x="10538776" y="3174790"/>
                            <a:pt x="10322332" y="3424924"/>
                            <a:pt x="9960106" y="3421156"/>
                          </a:cubicBezTo>
                          <a:cubicBezTo>
                            <a:pt x="9587876" y="3432154"/>
                            <a:pt x="9476467" y="3434177"/>
                            <a:pt x="9195500" y="3421156"/>
                          </a:cubicBezTo>
                          <a:cubicBezTo>
                            <a:pt x="8914533" y="3408135"/>
                            <a:pt x="8591922" y="3445464"/>
                            <a:pt x="8430893" y="3421156"/>
                          </a:cubicBezTo>
                          <a:cubicBezTo>
                            <a:pt x="8269864" y="3396848"/>
                            <a:pt x="7977527" y="3409462"/>
                            <a:pt x="7854085" y="3421156"/>
                          </a:cubicBezTo>
                          <a:cubicBezTo>
                            <a:pt x="7730643" y="3432850"/>
                            <a:pt x="7355821" y="3390994"/>
                            <a:pt x="7089479" y="3421156"/>
                          </a:cubicBezTo>
                          <a:cubicBezTo>
                            <a:pt x="6823137" y="3451318"/>
                            <a:pt x="6652517" y="3419333"/>
                            <a:pt x="6512671" y="3421156"/>
                          </a:cubicBezTo>
                          <a:cubicBezTo>
                            <a:pt x="6372825" y="3422979"/>
                            <a:pt x="5964965" y="3426897"/>
                            <a:pt x="5654165" y="3421156"/>
                          </a:cubicBezTo>
                          <a:cubicBezTo>
                            <a:pt x="5343365" y="3415415"/>
                            <a:pt x="5395866" y="3434134"/>
                            <a:pt x="5265155" y="3421156"/>
                          </a:cubicBezTo>
                          <a:cubicBezTo>
                            <a:pt x="5134444" y="3408179"/>
                            <a:pt x="4970769" y="3404837"/>
                            <a:pt x="4782246" y="3421156"/>
                          </a:cubicBezTo>
                          <a:cubicBezTo>
                            <a:pt x="4593723" y="3437475"/>
                            <a:pt x="4331734" y="3410893"/>
                            <a:pt x="4111538" y="3421156"/>
                          </a:cubicBezTo>
                          <a:cubicBezTo>
                            <a:pt x="3891342" y="3431419"/>
                            <a:pt x="3717024" y="3396666"/>
                            <a:pt x="3534730" y="3421156"/>
                          </a:cubicBezTo>
                          <a:cubicBezTo>
                            <a:pt x="3352436" y="3445646"/>
                            <a:pt x="3237551" y="3417297"/>
                            <a:pt x="3051821" y="3421156"/>
                          </a:cubicBezTo>
                          <a:cubicBezTo>
                            <a:pt x="2866091" y="3425015"/>
                            <a:pt x="2464725" y="3385187"/>
                            <a:pt x="2193316" y="3421156"/>
                          </a:cubicBezTo>
                          <a:cubicBezTo>
                            <a:pt x="1921908" y="3457125"/>
                            <a:pt x="1933492" y="3402164"/>
                            <a:pt x="1804305" y="3421156"/>
                          </a:cubicBezTo>
                          <a:cubicBezTo>
                            <a:pt x="1675118" y="3440148"/>
                            <a:pt x="1559126" y="3405714"/>
                            <a:pt x="1321396" y="3421156"/>
                          </a:cubicBezTo>
                          <a:cubicBezTo>
                            <a:pt x="1083666" y="3436598"/>
                            <a:pt x="890478" y="3385827"/>
                            <a:pt x="570204" y="3421156"/>
                          </a:cubicBezTo>
                          <a:cubicBezTo>
                            <a:pt x="266703" y="3454627"/>
                            <a:pt x="-32867" y="3201263"/>
                            <a:pt x="0" y="2850952"/>
                          </a:cubicBezTo>
                          <a:cubicBezTo>
                            <a:pt x="23062" y="2727479"/>
                            <a:pt x="522" y="2564158"/>
                            <a:pt x="0" y="2280765"/>
                          </a:cubicBezTo>
                          <a:cubicBezTo>
                            <a:pt x="-522" y="1997372"/>
                            <a:pt x="4323" y="1924753"/>
                            <a:pt x="0" y="1756193"/>
                          </a:cubicBezTo>
                          <a:cubicBezTo>
                            <a:pt x="-4323" y="1587633"/>
                            <a:pt x="10137" y="1334144"/>
                            <a:pt x="0" y="1163198"/>
                          </a:cubicBezTo>
                          <a:cubicBezTo>
                            <a:pt x="-10137" y="992252"/>
                            <a:pt x="17656" y="763458"/>
                            <a:pt x="0" y="5702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Hình ảnh 12" descr="Ảnh có chứa văn bản, đồ họa véc-tơ&#10;&#10;Mô tả được tạo tự động">
              <a:extLst>
                <a:ext uri="{FF2B5EF4-FFF2-40B4-BE49-F238E27FC236}">
                  <a16:creationId xmlns:a16="http://schemas.microsoft.com/office/drawing/2014/main" id="{15C9C723-9E53-A724-36F7-BBA36700E3F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pic>
        <p:nvPicPr>
          <p:cNvPr id="7" name="Picture 6">
            <a:extLst>
              <a:ext uri="{FF2B5EF4-FFF2-40B4-BE49-F238E27FC236}">
                <a16:creationId xmlns:a16="http://schemas.microsoft.com/office/drawing/2014/main" id="{62B4C686-EE9B-C3CE-C531-C19C61CC1BE5}"/>
              </a:ext>
            </a:extLst>
          </p:cNvPr>
          <p:cNvPicPr>
            <a:picLocks noChangeAspect="1"/>
          </p:cNvPicPr>
          <p:nvPr/>
        </p:nvPicPr>
        <p:blipFill rotWithShape="1">
          <a:blip r:embed="rId9">
            <a:extLst>
              <a:ext uri="{28A0092B-C50C-407E-A947-70E740481C1C}">
                <a14:useLocalDpi xmlns:a14="http://schemas.microsoft.com/office/drawing/2010/main" val="0"/>
              </a:ext>
            </a:extLst>
          </a:blip>
          <a:srcRect l="15457" t="3672" r="13482" b="5473"/>
          <a:stretch/>
        </p:blipFill>
        <p:spPr>
          <a:xfrm>
            <a:off x="2412027" y="1836683"/>
            <a:ext cx="9472423" cy="3066393"/>
          </a:xfrm>
          <a:prstGeom prst="rect">
            <a:avLst/>
          </a:prstGeom>
        </p:spPr>
      </p:pic>
    </p:spTree>
    <p:extLst>
      <p:ext uri="{BB962C8B-B14F-4D97-AF65-F5344CB8AC3E}">
        <p14:creationId xmlns:p14="http://schemas.microsoft.com/office/powerpoint/2010/main" val="50996592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3" name="Picture 10" descr="Garden Cartoon Background Images | Free Vectors, Stock Photos &amp; PSD">
            <a:extLst>
              <a:ext uri="{FF2B5EF4-FFF2-40B4-BE49-F238E27FC236}">
                <a16:creationId xmlns:a16="http://schemas.microsoft.com/office/drawing/2014/main" id="{D5BC738D-4424-AED3-56FB-05DB1DCC39F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1" name="Google Shape;401;p20"/>
          <p:cNvSpPr txBox="1"/>
          <p:nvPr/>
        </p:nvSpPr>
        <p:spPr>
          <a:xfrm>
            <a:off x="2842160" y="1123122"/>
            <a:ext cx="6507680" cy="26296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70C0"/>
                </a:solidFill>
                <a:effectLst/>
                <a:uLnTx/>
                <a:uFillTx/>
                <a:latin typeface="Arial"/>
                <a:ea typeface="Arial"/>
                <a:cs typeface="Arial"/>
                <a:sym typeface="Arial"/>
              </a:rPr>
              <a:t>TẠM BIỆT VÀ HẸN GẶP LẠI</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5404C5-2568-2A74-358A-10D21D836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6E98E11-C712-ADFD-8A32-C62C3FBC4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372" y="2316334"/>
            <a:ext cx="6503451" cy="4541666"/>
          </a:xfrm>
          <a:prstGeom prst="rect">
            <a:avLst/>
          </a:prstGeom>
        </p:spPr>
      </p:pic>
      <p:pic>
        <p:nvPicPr>
          <p:cNvPr id="3" name="Picture 2">
            <a:extLst>
              <a:ext uri="{FF2B5EF4-FFF2-40B4-BE49-F238E27FC236}">
                <a16:creationId xmlns:a16="http://schemas.microsoft.com/office/drawing/2014/main" id="{F8E8D9DF-F29A-2D58-FF97-B727C59F1730}"/>
              </a:ext>
            </a:extLst>
          </p:cNvPr>
          <p:cNvPicPr>
            <a:picLocks noChangeAspect="1"/>
          </p:cNvPicPr>
          <p:nvPr/>
        </p:nvPicPr>
        <p:blipFill>
          <a:blip r:embed="rId4"/>
          <a:stretch>
            <a:fillRect/>
          </a:stretch>
        </p:blipFill>
        <p:spPr>
          <a:xfrm>
            <a:off x="1793521" y="351363"/>
            <a:ext cx="8888738" cy="2371550"/>
          </a:xfrm>
          <a:prstGeom prst="rect">
            <a:avLst/>
          </a:prstGeom>
        </p:spPr>
      </p:pic>
    </p:spTree>
    <p:extLst>
      <p:ext uri="{BB962C8B-B14F-4D97-AF65-F5344CB8AC3E}">
        <p14:creationId xmlns:p14="http://schemas.microsoft.com/office/powerpoint/2010/main" val="368004396"/>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E32F7-E86A-49C0-AAB6-EA32308E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5D3CC02-B9FA-6331-9718-4C56D1EC1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02" y="815366"/>
            <a:ext cx="1870126" cy="3138373"/>
          </a:xfrm>
          <a:prstGeom prst="rect">
            <a:avLst/>
          </a:prstGeom>
        </p:spPr>
      </p:pic>
      <p:grpSp>
        <p:nvGrpSpPr>
          <p:cNvPr id="28" name="Group 27">
            <a:extLst>
              <a:ext uri="{FF2B5EF4-FFF2-40B4-BE49-F238E27FC236}">
                <a16:creationId xmlns:a16="http://schemas.microsoft.com/office/drawing/2014/main" id="{14C2F951-E058-8F4C-90EF-53166F6BA2D8}"/>
              </a:ext>
            </a:extLst>
          </p:cNvPr>
          <p:cNvGrpSpPr/>
          <p:nvPr/>
        </p:nvGrpSpPr>
        <p:grpSpPr>
          <a:xfrm>
            <a:off x="2822122" y="2735369"/>
            <a:ext cx="2315463" cy="1912637"/>
            <a:chOff x="3507742" y="2012913"/>
            <a:chExt cx="2315463" cy="1912637"/>
          </a:xfrm>
        </p:grpSpPr>
        <p:pic>
          <p:nvPicPr>
            <p:cNvPr id="5" name="Picture 4">
              <a:extLst>
                <a:ext uri="{FF2B5EF4-FFF2-40B4-BE49-F238E27FC236}">
                  <a16:creationId xmlns:a16="http://schemas.microsoft.com/office/drawing/2014/main" id="{7500C054-CFCE-92C2-D9E2-C3AA0C7B8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742" y="2012913"/>
              <a:ext cx="2315463" cy="1912637"/>
            </a:xfrm>
            <a:prstGeom prst="rect">
              <a:avLst/>
            </a:prstGeom>
          </p:spPr>
        </p:pic>
        <p:sp>
          <p:nvSpPr>
            <p:cNvPr id="24" name="TextBox 11">
              <a:extLst>
                <a:ext uri="{FF2B5EF4-FFF2-40B4-BE49-F238E27FC236}">
                  <a16:creationId xmlns:a16="http://schemas.microsoft.com/office/drawing/2014/main" id="{376B07FD-3850-B78E-3A2B-F1DF052B6789}"/>
                </a:ext>
              </a:extLst>
            </p:cNvPr>
            <p:cNvSpPr txBox="1"/>
            <p:nvPr/>
          </p:nvSpPr>
          <p:spPr>
            <a:xfrm>
              <a:off x="4178511" y="2371852"/>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1</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29" name="Group 28">
            <a:extLst>
              <a:ext uri="{FF2B5EF4-FFF2-40B4-BE49-F238E27FC236}">
                <a16:creationId xmlns:a16="http://schemas.microsoft.com/office/drawing/2014/main" id="{CA262BBF-3CA5-6051-2314-51BFF8AE59D6}"/>
              </a:ext>
            </a:extLst>
          </p:cNvPr>
          <p:cNvGrpSpPr/>
          <p:nvPr/>
        </p:nvGrpSpPr>
        <p:grpSpPr>
          <a:xfrm>
            <a:off x="2026170" y="4581270"/>
            <a:ext cx="2315463" cy="1912637"/>
            <a:chOff x="2368506" y="4192030"/>
            <a:chExt cx="2315463" cy="1912637"/>
          </a:xfrm>
        </p:grpSpPr>
        <p:pic>
          <p:nvPicPr>
            <p:cNvPr id="8" name="Picture 7">
              <a:extLst>
                <a:ext uri="{FF2B5EF4-FFF2-40B4-BE49-F238E27FC236}">
                  <a16:creationId xmlns:a16="http://schemas.microsoft.com/office/drawing/2014/main" id="{A37EAE46-E968-20AB-59EA-22AFA7732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8506" y="4192030"/>
              <a:ext cx="2315463" cy="1912637"/>
            </a:xfrm>
            <a:prstGeom prst="rect">
              <a:avLst/>
            </a:prstGeom>
          </p:spPr>
        </p:pic>
        <p:sp>
          <p:nvSpPr>
            <p:cNvPr id="25" name="TextBox 11">
              <a:extLst>
                <a:ext uri="{FF2B5EF4-FFF2-40B4-BE49-F238E27FC236}">
                  <a16:creationId xmlns:a16="http://schemas.microsoft.com/office/drawing/2014/main" id="{4A32E3CB-9C14-4A6A-C6FF-2CE275617500}"/>
                </a:ext>
              </a:extLst>
            </p:cNvPr>
            <p:cNvSpPr txBox="1"/>
            <p:nvPr/>
          </p:nvSpPr>
          <p:spPr>
            <a:xfrm>
              <a:off x="2965717" y="4623155"/>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2</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0" name="Group 29">
            <a:extLst>
              <a:ext uri="{FF2B5EF4-FFF2-40B4-BE49-F238E27FC236}">
                <a16:creationId xmlns:a16="http://schemas.microsoft.com/office/drawing/2014/main" id="{DA4657C3-9665-B7F0-ADDE-9032C0799168}"/>
              </a:ext>
            </a:extLst>
          </p:cNvPr>
          <p:cNvGrpSpPr/>
          <p:nvPr/>
        </p:nvGrpSpPr>
        <p:grpSpPr>
          <a:xfrm>
            <a:off x="5791851" y="4621276"/>
            <a:ext cx="2315463" cy="1912637"/>
            <a:chOff x="5894743" y="4682500"/>
            <a:chExt cx="2315463" cy="1912637"/>
          </a:xfrm>
        </p:grpSpPr>
        <p:pic>
          <p:nvPicPr>
            <p:cNvPr id="9" name="Picture 8">
              <a:extLst>
                <a:ext uri="{FF2B5EF4-FFF2-40B4-BE49-F238E27FC236}">
                  <a16:creationId xmlns:a16="http://schemas.microsoft.com/office/drawing/2014/main" id="{1C6A128F-0E3A-EEB1-3033-7C8791E26A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743" y="4682500"/>
              <a:ext cx="2315463" cy="1912637"/>
            </a:xfrm>
            <a:prstGeom prst="rect">
              <a:avLst/>
            </a:prstGeom>
          </p:spPr>
        </p:pic>
        <p:sp>
          <p:nvSpPr>
            <p:cNvPr id="26" name="TextBox 11">
              <a:extLst>
                <a:ext uri="{FF2B5EF4-FFF2-40B4-BE49-F238E27FC236}">
                  <a16:creationId xmlns:a16="http://schemas.microsoft.com/office/drawing/2014/main" id="{A85F7E3A-A4A6-7F28-209F-FBAB0E031C61}"/>
                </a:ext>
              </a:extLst>
            </p:cNvPr>
            <p:cNvSpPr txBox="1"/>
            <p:nvPr/>
          </p:nvSpPr>
          <p:spPr>
            <a:xfrm>
              <a:off x="6565512" y="5061911"/>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3</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1" name="Group 30">
            <a:extLst>
              <a:ext uri="{FF2B5EF4-FFF2-40B4-BE49-F238E27FC236}">
                <a16:creationId xmlns:a16="http://schemas.microsoft.com/office/drawing/2014/main" id="{4E925D48-2121-A343-6088-5A5DB4F79D6D}"/>
              </a:ext>
            </a:extLst>
          </p:cNvPr>
          <p:cNvGrpSpPr/>
          <p:nvPr/>
        </p:nvGrpSpPr>
        <p:grpSpPr>
          <a:xfrm>
            <a:off x="7555594" y="3076588"/>
            <a:ext cx="2315463" cy="1912637"/>
            <a:chOff x="7436545" y="2384553"/>
            <a:chExt cx="2315463" cy="1912637"/>
          </a:xfrm>
        </p:grpSpPr>
        <p:pic>
          <p:nvPicPr>
            <p:cNvPr id="10" name="Picture 9">
              <a:extLst>
                <a:ext uri="{FF2B5EF4-FFF2-40B4-BE49-F238E27FC236}">
                  <a16:creationId xmlns:a16="http://schemas.microsoft.com/office/drawing/2014/main" id="{1EF56D1A-6480-44CF-F69D-E547D278F7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6545" y="2384553"/>
              <a:ext cx="2315463" cy="1912637"/>
            </a:xfrm>
            <a:prstGeom prst="rect">
              <a:avLst/>
            </a:prstGeom>
          </p:spPr>
        </p:pic>
        <p:sp>
          <p:nvSpPr>
            <p:cNvPr id="27" name="TextBox 11">
              <a:extLst>
                <a:ext uri="{FF2B5EF4-FFF2-40B4-BE49-F238E27FC236}">
                  <a16:creationId xmlns:a16="http://schemas.microsoft.com/office/drawing/2014/main" id="{EA35871A-8EBF-53D0-A4C6-F83A6E3FA7F5}"/>
                </a:ext>
              </a:extLst>
            </p:cNvPr>
            <p:cNvSpPr txBox="1"/>
            <p:nvPr/>
          </p:nvSpPr>
          <p:spPr>
            <a:xfrm>
              <a:off x="8107314" y="2772594"/>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4</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sp>
        <p:nvSpPr>
          <p:cNvPr id="19" name="Speech Bubble: Rectangle with Corners Rounded 18">
            <a:extLst>
              <a:ext uri="{FF2B5EF4-FFF2-40B4-BE49-F238E27FC236}">
                <a16:creationId xmlns:a16="http://schemas.microsoft.com/office/drawing/2014/main" id="{EC06E929-8046-076B-FAD1-D8EDAAFD42E5}"/>
              </a:ext>
            </a:extLst>
          </p:cNvPr>
          <p:cNvSpPr/>
          <p:nvPr/>
        </p:nvSpPr>
        <p:spPr>
          <a:xfrm>
            <a:off x="2822122" y="337150"/>
            <a:ext cx="7883978" cy="2084454"/>
          </a:xfrm>
          <a:prstGeom prst="wedgeRoundRectCallout">
            <a:avLst>
              <a:gd name="adj1" fmla="val -59763"/>
              <a:gd name="adj2" fmla="val 507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Rùa con đang bị mắc kẹt ở một bên bờ sông, em hãy giúp Rùa con vượt qua thử thách này bằng cách </a:t>
            </a:r>
            <a:r>
              <a:rPr lang="en-US" sz="3200">
                <a:solidFill>
                  <a:prstClr val="black"/>
                </a:solidFill>
                <a:latin typeface="Calibri" panose="020F0502020204030204"/>
              </a:rPr>
              <a:t>nêu những khó khăn</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của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các bạn trong tranh nhé!</a:t>
            </a:r>
          </a:p>
        </p:txBody>
      </p:sp>
    </p:spTree>
    <p:extLst>
      <p:ext uri="{BB962C8B-B14F-4D97-AF65-F5344CB8AC3E}">
        <p14:creationId xmlns:p14="http://schemas.microsoft.com/office/powerpoint/2010/main" val="3278472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2000"/>
                            </p:stCondLst>
                            <p:childTnLst>
                              <p:par>
                                <p:cTn id="29" presetID="22" presetClass="entr" presetSubtype="4"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E32F7-E86A-49C0-AAB6-EA32308E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30">
            <a:extLst>
              <a:ext uri="{FF2B5EF4-FFF2-40B4-BE49-F238E27FC236}">
                <a16:creationId xmlns:a16="http://schemas.microsoft.com/office/drawing/2014/main" id="{36B8C00C-B5D4-D237-6CAC-8448E9E6CC0E}"/>
              </a:ext>
            </a:extLst>
          </p:cNvPr>
          <p:cNvPicPr>
            <a:picLocks noChangeAspect="1"/>
          </p:cNvPicPr>
          <p:nvPr/>
        </p:nvPicPr>
        <p:blipFill>
          <a:blip r:embed="rId3"/>
          <a:srcRect/>
          <a:stretch>
            <a:fillRect/>
          </a:stretch>
        </p:blipFill>
        <p:spPr>
          <a:xfrm>
            <a:off x="803659" y="152400"/>
            <a:ext cx="7346396" cy="5440906"/>
          </a:xfrm>
          <a:prstGeom prst="rect">
            <a:avLst/>
          </a:prstGeom>
        </p:spPr>
      </p:pic>
      <p:grpSp>
        <p:nvGrpSpPr>
          <p:cNvPr id="2" name="Group 1">
            <a:extLst>
              <a:ext uri="{FF2B5EF4-FFF2-40B4-BE49-F238E27FC236}">
                <a16:creationId xmlns:a16="http://schemas.microsoft.com/office/drawing/2014/main" id="{74092789-EF6D-CD55-6A94-FC46BF287372}"/>
              </a:ext>
            </a:extLst>
          </p:cNvPr>
          <p:cNvGrpSpPr/>
          <p:nvPr/>
        </p:nvGrpSpPr>
        <p:grpSpPr>
          <a:xfrm>
            <a:off x="358322" y="2013529"/>
            <a:ext cx="2315463" cy="4692071"/>
            <a:chOff x="1869622" y="-1161665"/>
            <a:chExt cx="2315463" cy="4692071"/>
          </a:xfrm>
        </p:grpSpPr>
        <p:grpSp>
          <p:nvGrpSpPr>
            <p:cNvPr id="28" name="Group 27">
              <a:extLst>
                <a:ext uri="{FF2B5EF4-FFF2-40B4-BE49-F238E27FC236}">
                  <a16:creationId xmlns:a16="http://schemas.microsoft.com/office/drawing/2014/main" id="{14C2F951-E058-8F4C-90EF-53166F6BA2D8}"/>
                </a:ext>
              </a:extLst>
            </p:cNvPr>
            <p:cNvGrpSpPr/>
            <p:nvPr/>
          </p:nvGrpSpPr>
          <p:grpSpPr>
            <a:xfrm>
              <a:off x="1869622" y="1617769"/>
              <a:ext cx="2315463" cy="1912637"/>
              <a:chOff x="3507742" y="2012913"/>
              <a:chExt cx="2315463" cy="1912637"/>
            </a:xfrm>
          </p:grpSpPr>
          <p:pic>
            <p:nvPicPr>
              <p:cNvPr id="5" name="Picture 4">
                <a:extLst>
                  <a:ext uri="{FF2B5EF4-FFF2-40B4-BE49-F238E27FC236}">
                    <a16:creationId xmlns:a16="http://schemas.microsoft.com/office/drawing/2014/main" id="{7500C054-CFCE-92C2-D9E2-C3AA0C7B8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742" y="2012913"/>
                <a:ext cx="2315463" cy="1912637"/>
              </a:xfrm>
              <a:prstGeom prst="rect">
                <a:avLst/>
              </a:prstGeom>
            </p:spPr>
          </p:pic>
          <p:sp>
            <p:nvSpPr>
              <p:cNvPr id="24" name="TextBox 11">
                <a:extLst>
                  <a:ext uri="{FF2B5EF4-FFF2-40B4-BE49-F238E27FC236}">
                    <a16:creationId xmlns:a16="http://schemas.microsoft.com/office/drawing/2014/main" id="{376B07FD-3850-B78E-3A2B-F1DF052B6789}"/>
                  </a:ext>
                </a:extLst>
              </p:cNvPr>
              <p:cNvSpPr txBox="1"/>
              <p:nvPr/>
            </p:nvSpPr>
            <p:spPr>
              <a:xfrm>
                <a:off x="4178511" y="2371852"/>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1</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pic>
          <p:nvPicPr>
            <p:cNvPr id="7" name="Picture 6">
              <a:extLst>
                <a:ext uri="{FF2B5EF4-FFF2-40B4-BE49-F238E27FC236}">
                  <a16:creationId xmlns:a16="http://schemas.microsoft.com/office/drawing/2014/main" id="{25D3CC02-B9FA-6331-9718-4C56D1EC1F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959" y="-1161665"/>
              <a:ext cx="1870126" cy="3138373"/>
            </a:xfrm>
            <a:prstGeom prst="rect">
              <a:avLst/>
            </a:prstGeom>
          </p:spPr>
        </p:pic>
      </p:grpSp>
      <p:sp>
        <p:nvSpPr>
          <p:cNvPr id="11" name="Speech Bubble: Rectangle with Corners Rounded 10">
            <a:extLst>
              <a:ext uri="{FF2B5EF4-FFF2-40B4-BE49-F238E27FC236}">
                <a16:creationId xmlns:a16="http://schemas.microsoft.com/office/drawing/2014/main" id="{3B21081E-4DE3-D6B1-DC84-F6061931FF81}"/>
              </a:ext>
            </a:extLst>
          </p:cNvPr>
          <p:cNvSpPr/>
          <p:nvPr/>
        </p:nvSpPr>
        <p:spPr>
          <a:xfrm>
            <a:off x="8296243" y="1119351"/>
            <a:ext cx="3576581" cy="1956157"/>
          </a:xfrm>
          <a:prstGeom prst="wedgeRoundRectCallout">
            <a:avLst>
              <a:gd name="adj1" fmla="val -92458"/>
              <a:gd name="adj2" fmla="val 31658"/>
              <a:gd name="adj3" fmla="val 16667"/>
            </a:avLst>
          </a:prstGeom>
          <a:solidFill>
            <a:srgbClr val="FFFF00"/>
          </a:solidFill>
          <a:ln w="38100">
            <a:solidFill>
              <a:srgbClr val="FF66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a:solidFill>
                  <a:prstClr val="black"/>
                </a:solidFill>
                <a:latin typeface="Calibri bold" panose="020F0702030404030204" pitchFamily="34" charset="0"/>
                <a:ea typeface="Calibri bold" panose="020F0702030404030204" pitchFamily="34" charset="0"/>
                <a:cs typeface="Calibri bold" panose="020F0702030404030204" pitchFamily="34" charset="0"/>
              </a:rPr>
              <a:t>Nêu những khó khăn của bạn trong tranh nhé!</a:t>
            </a:r>
            <a:endParaRPr lang="en-US" sz="3200" dirty="0" err="1">
              <a:solidFill>
                <a:prstClr val="black"/>
              </a:solidFill>
              <a:latin typeface="Calibri bold" panose="020F0702030404030204" pitchFamily="34" charset="0"/>
              <a:ea typeface="Calibri bold" panose="020F0702030404030204" pitchFamily="34" charset="0"/>
              <a:cs typeface="Calibri bold" panose="020F0702030404030204" pitchFamily="34" charset="0"/>
            </a:endParaRPr>
          </a:p>
        </p:txBody>
      </p:sp>
      <p:sp>
        <p:nvSpPr>
          <p:cNvPr id="6" name="Rectangle: Rounded Corners 5">
            <a:extLst>
              <a:ext uri="{FF2B5EF4-FFF2-40B4-BE49-F238E27FC236}">
                <a16:creationId xmlns:a16="http://schemas.microsoft.com/office/drawing/2014/main" id="{AD95ECDA-5EAA-13CC-AAE1-01347C99EA47}"/>
              </a:ext>
            </a:extLst>
          </p:cNvPr>
          <p:cNvSpPr/>
          <p:nvPr/>
        </p:nvSpPr>
        <p:spPr>
          <a:xfrm>
            <a:off x="3119122" y="4479910"/>
            <a:ext cx="6009677" cy="1956158"/>
          </a:xfrm>
          <a:prstGeom prst="roundRect">
            <a:avLst/>
          </a:prstGeom>
          <a:solidFill>
            <a:schemeClr val="bg1"/>
          </a:solid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Tranh 1</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 Bạn</a:t>
            </a:r>
            <a:r>
              <a:rPr kumimoji="0" lang="en-US" sz="3200" b="1" i="0" u="none" strike="noStrike" kern="1200" cap="none" spc="0" normalizeH="0" noProof="0">
                <a:ln>
                  <a:noFill/>
                </a:ln>
                <a:solidFill>
                  <a:prstClr val="black"/>
                </a:solidFill>
                <a:effectLst/>
                <a:uLnTx/>
                <a:uFillTx/>
                <a:latin typeface="Calibri" panose="020F0502020204030204"/>
                <a:ea typeface="+mn-ea"/>
                <a:cs typeface="+mn-cs"/>
              </a:rPr>
              <a:t> nam không nhớ được công thức Toán mà cô giáo đã dạy từ học kì trước.</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BCA6010-0B2D-CE09-2CFA-AB7D43552EC9}"/>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t="17543" r="6186" b="50000"/>
          <a:stretch/>
        </p:blipFill>
        <p:spPr>
          <a:xfrm>
            <a:off x="2828023" y="1024243"/>
            <a:ext cx="4005120" cy="2612905"/>
          </a:xfrm>
          <a:prstGeom prst="rect">
            <a:avLst/>
          </a:prstGeom>
        </p:spPr>
      </p:pic>
      <p:sp>
        <p:nvSpPr>
          <p:cNvPr id="9" name="Oval 8">
            <a:extLst>
              <a:ext uri="{FF2B5EF4-FFF2-40B4-BE49-F238E27FC236}">
                <a16:creationId xmlns:a16="http://schemas.microsoft.com/office/drawing/2014/main" id="{E6D83AAD-9214-CED1-8F8E-CDACCD26CCC1}"/>
              </a:ext>
            </a:extLst>
          </p:cNvPr>
          <p:cNvSpPr/>
          <p:nvPr/>
        </p:nvSpPr>
        <p:spPr>
          <a:xfrm>
            <a:off x="2834479" y="3029775"/>
            <a:ext cx="497761" cy="497761"/>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rPr>
              <a:t>1</a:t>
            </a:r>
          </a:p>
        </p:txBody>
      </p:sp>
    </p:spTree>
    <p:extLst>
      <p:ext uri="{BB962C8B-B14F-4D97-AF65-F5344CB8AC3E}">
        <p14:creationId xmlns:p14="http://schemas.microsoft.com/office/powerpoint/2010/main" val="12747105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E32F7-E86A-49C0-AAB6-EA32308E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8" name="Group 27">
            <a:extLst>
              <a:ext uri="{FF2B5EF4-FFF2-40B4-BE49-F238E27FC236}">
                <a16:creationId xmlns:a16="http://schemas.microsoft.com/office/drawing/2014/main" id="{14C2F951-E058-8F4C-90EF-53166F6BA2D8}"/>
              </a:ext>
            </a:extLst>
          </p:cNvPr>
          <p:cNvGrpSpPr/>
          <p:nvPr/>
        </p:nvGrpSpPr>
        <p:grpSpPr>
          <a:xfrm>
            <a:off x="2822122" y="2735369"/>
            <a:ext cx="2315463" cy="1912637"/>
            <a:chOff x="3507742" y="2012913"/>
            <a:chExt cx="2315463" cy="1912637"/>
          </a:xfrm>
        </p:grpSpPr>
        <p:pic>
          <p:nvPicPr>
            <p:cNvPr id="5" name="Picture 4">
              <a:extLst>
                <a:ext uri="{FF2B5EF4-FFF2-40B4-BE49-F238E27FC236}">
                  <a16:creationId xmlns:a16="http://schemas.microsoft.com/office/drawing/2014/main" id="{7500C054-CFCE-92C2-D9E2-C3AA0C7B8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742" y="2012913"/>
              <a:ext cx="2315463" cy="1912637"/>
            </a:xfrm>
            <a:prstGeom prst="rect">
              <a:avLst/>
            </a:prstGeom>
          </p:spPr>
        </p:pic>
        <p:sp>
          <p:nvSpPr>
            <p:cNvPr id="24" name="TextBox 11">
              <a:extLst>
                <a:ext uri="{FF2B5EF4-FFF2-40B4-BE49-F238E27FC236}">
                  <a16:creationId xmlns:a16="http://schemas.microsoft.com/office/drawing/2014/main" id="{376B07FD-3850-B78E-3A2B-F1DF052B6789}"/>
                </a:ext>
              </a:extLst>
            </p:cNvPr>
            <p:cNvSpPr txBox="1"/>
            <p:nvPr/>
          </p:nvSpPr>
          <p:spPr>
            <a:xfrm>
              <a:off x="4178511" y="2371852"/>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1</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29" name="Group 28">
            <a:extLst>
              <a:ext uri="{FF2B5EF4-FFF2-40B4-BE49-F238E27FC236}">
                <a16:creationId xmlns:a16="http://schemas.microsoft.com/office/drawing/2014/main" id="{CA262BBF-3CA5-6051-2314-51BFF8AE59D6}"/>
              </a:ext>
            </a:extLst>
          </p:cNvPr>
          <p:cNvGrpSpPr/>
          <p:nvPr/>
        </p:nvGrpSpPr>
        <p:grpSpPr>
          <a:xfrm>
            <a:off x="2026170" y="4581270"/>
            <a:ext cx="2315463" cy="1912637"/>
            <a:chOff x="2368506" y="4192030"/>
            <a:chExt cx="2315463" cy="1912637"/>
          </a:xfrm>
        </p:grpSpPr>
        <p:pic>
          <p:nvPicPr>
            <p:cNvPr id="8" name="Picture 7">
              <a:extLst>
                <a:ext uri="{FF2B5EF4-FFF2-40B4-BE49-F238E27FC236}">
                  <a16:creationId xmlns:a16="http://schemas.microsoft.com/office/drawing/2014/main" id="{A37EAE46-E968-20AB-59EA-22AFA7732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506" y="4192030"/>
              <a:ext cx="2315463" cy="1912637"/>
            </a:xfrm>
            <a:prstGeom prst="rect">
              <a:avLst/>
            </a:prstGeom>
          </p:spPr>
        </p:pic>
        <p:sp>
          <p:nvSpPr>
            <p:cNvPr id="25" name="TextBox 11">
              <a:extLst>
                <a:ext uri="{FF2B5EF4-FFF2-40B4-BE49-F238E27FC236}">
                  <a16:creationId xmlns:a16="http://schemas.microsoft.com/office/drawing/2014/main" id="{4A32E3CB-9C14-4A6A-C6FF-2CE275617500}"/>
                </a:ext>
              </a:extLst>
            </p:cNvPr>
            <p:cNvSpPr txBox="1"/>
            <p:nvPr/>
          </p:nvSpPr>
          <p:spPr>
            <a:xfrm>
              <a:off x="2965717" y="4623155"/>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2</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0" name="Group 29">
            <a:extLst>
              <a:ext uri="{FF2B5EF4-FFF2-40B4-BE49-F238E27FC236}">
                <a16:creationId xmlns:a16="http://schemas.microsoft.com/office/drawing/2014/main" id="{DA4657C3-9665-B7F0-ADDE-9032C0799168}"/>
              </a:ext>
            </a:extLst>
          </p:cNvPr>
          <p:cNvGrpSpPr/>
          <p:nvPr/>
        </p:nvGrpSpPr>
        <p:grpSpPr>
          <a:xfrm>
            <a:off x="5791851" y="4621276"/>
            <a:ext cx="2315463" cy="1912637"/>
            <a:chOff x="5894743" y="4682500"/>
            <a:chExt cx="2315463" cy="1912637"/>
          </a:xfrm>
        </p:grpSpPr>
        <p:pic>
          <p:nvPicPr>
            <p:cNvPr id="9" name="Picture 8">
              <a:extLst>
                <a:ext uri="{FF2B5EF4-FFF2-40B4-BE49-F238E27FC236}">
                  <a16:creationId xmlns:a16="http://schemas.microsoft.com/office/drawing/2014/main" id="{1C6A128F-0E3A-EEB1-3033-7C8791E26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743" y="4682500"/>
              <a:ext cx="2315463" cy="1912637"/>
            </a:xfrm>
            <a:prstGeom prst="rect">
              <a:avLst/>
            </a:prstGeom>
          </p:spPr>
        </p:pic>
        <p:sp>
          <p:nvSpPr>
            <p:cNvPr id="26" name="TextBox 11">
              <a:extLst>
                <a:ext uri="{FF2B5EF4-FFF2-40B4-BE49-F238E27FC236}">
                  <a16:creationId xmlns:a16="http://schemas.microsoft.com/office/drawing/2014/main" id="{A85F7E3A-A4A6-7F28-209F-FBAB0E031C61}"/>
                </a:ext>
              </a:extLst>
            </p:cNvPr>
            <p:cNvSpPr txBox="1"/>
            <p:nvPr/>
          </p:nvSpPr>
          <p:spPr>
            <a:xfrm>
              <a:off x="6565512" y="5061911"/>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3</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1" name="Group 30">
            <a:extLst>
              <a:ext uri="{FF2B5EF4-FFF2-40B4-BE49-F238E27FC236}">
                <a16:creationId xmlns:a16="http://schemas.microsoft.com/office/drawing/2014/main" id="{4E925D48-2121-A343-6088-5A5DB4F79D6D}"/>
              </a:ext>
            </a:extLst>
          </p:cNvPr>
          <p:cNvGrpSpPr/>
          <p:nvPr/>
        </p:nvGrpSpPr>
        <p:grpSpPr>
          <a:xfrm>
            <a:off x="7555594" y="3076588"/>
            <a:ext cx="2315463" cy="1912637"/>
            <a:chOff x="7436545" y="2384553"/>
            <a:chExt cx="2315463" cy="1912637"/>
          </a:xfrm>
        </p:grpSpPr>
        <p:pic>
          <p:nvPicPr>
            <p:cNvPr id="10" name="Picture 9">
              <a:extLst>
                <a:ext uri="{FF2B5EF4-FFF2-40B4-BE49-F238E27FC236}">
                  <a16:creationId xmlns:a16="http://schemas.microsoft.com/office/drawing/2014/main" id="{1EF56D1A-6480-44CF-F69D-E547D278F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545" y="2384553"/>
              <a:ext cx="2315463" cy="1912637"/>
            </a:xfrm>
            <a:prstGeom prst="rect">
              <a:avLst/>
            </a:prstGeom>
          </p:spPr>
        </p:pic>
        <p:sp>
          <p:nvSpPr>
            <p:cNvPr id="27" name="TextBox 11">
              <a:extLst>
                <a:ext uri="{FF2B5EF4-FFF2-40B4-BE49-F238E27FC236}">
                  <a16:creationId xmlns:a16="http://schemas.microsoft.com/office/drawing/2014/main" id="{EA35871A-8EBF-53D0-A4C6-F83A6E3FA7F5}"/>
                </a:ext>
              </a:extLst>
            </p:cNvPr>
            <p:cNvSpPr txBox="1"/>
            <p:nvPr/>
          </p:nvSpPr>
          <p:spPr>
            <a:xfrm>
              <a:off x="8107314" y="2772594"/>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4</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sp>
        <p:nvSpPr>
          <p:cNvPr id="19" name="Speech Bubble: Rectangle with Corners Rounded 18">
            <a:extLst>
              <a:ext uri="{FF2B5EF4-FFF2-40B4-BE49-F238E27FC236}">
                <a16:creationId xmlns:a16="http://schemas.microsoft.com/office/drawing/2014/main" id="{EC06E929-8046-076B-FAD1-D8EDAAFD42E5}"/>
              </a:ext>
            </a:extLst>
          </p:cNvPr>
          <p:cNvSpPr/>
          <p:nvPr/>
        </p:nvSpPr>
        <p:spPr>
          <a:xfrm>
            <a:off x="6096000" y="581976"/>
            <a:ext cx="5073195" cy="1912637"/>
          </a:xfrm>
          <a:prstGeom prst="wedgeRoundRectCallout">
            <a:avLst>
              <a:gd name="adj1" fmla="val -59763"/>
              <a:gd name="adj2" fmla="val 507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giúp</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mình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vượt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qua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thử</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thách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đầu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tiên.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25D3CC02-B9FA-6331-9718-4C56D1EC1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09" y="834087"/>
            <a:ext cx="1870126" cy="3138373"/>
          </a:xfrm>
          <a:prstGeom prst="rect">
            <a:avLst/>
          </a:prstGeom>
        </p:spPr>
      </p:pic>
    </p:spTree>
    <p:extLst>
      <p:ext uri="{BB962C8B-B14F-4D97-AF65-F5344CB8AC3E}">
        <p14:creationId xmlns:p14="http://schemas.microsoft.com/office/powerpoint/2010/main" val="3015167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1.875E-6 -0.0044 L 0.06472 -0.08032 C 0.07813 -0.09745 0.09844 -0.10648 0.11966 -0.10648 C 0.14388 -0.10648 0.16328 -0.09745 0.17669 -0.08032 L 0.24154 -0.0044 " pathEditMode="relative" rAng="0" ptsTypes="AAAAA">
                                      <p:cBhvr>
                                        <p:cTn id="6" dur="1100" fill="hold"/>
                                        <p:tgtEl>
                                          <p:spTgt spid="7"/>
                                        </p:tgtEl>
                                        <p:attrNameLst>
                                          <p:attrName>ppt_x</p:attrName>
                                          <p:attrName>ppt_y</p:attrName>
                                        </p:attrNameLst>
                                      </p:cBhvr>
                                      <p:rCtr x="12070" y="-5116"/>
                                    </p:animMotion>
                                  </p:childTnLst>
                                </p:cTn>
                              </p:par>
                            </p:childTnLst>
                          </p:cTn>
                        </p:par>
                        <p:par>
                          <p:cTn id="7" fill="hold">
                            <p:stCondLst>
                              <p:cond delay="1100"/>
                            </p:stCondLst>
                            <p:childTnLst>
                              <p:par>
                                <p:cTn id="8" presetID="32" presetClass="emph" presetSubtype="0" fill="hold" nodeType="afterEffect">
                                  <p:stCondLst>
                                    <p:cond delay="0"/>
                                  </p:stCondLst>
                                  <p:childTnLst>
                                    <p:animRot by="120000">
                                      <p:cBhvr>
                                        <p:cTn id="9" dur="100" fill="hold">
                                          <p:stCondLst>
                                            <p:cond delay="0"/>
                                          </p:stCondLst>
                                        </p:cTn>
                                        <p:tgtEl>
                                          <p:spTgt spid="28"/>
                                        </p:tgtEl>
                                        <p:attrNameLst>
                                          <p:attrName>r</p:attrName>
                                        </p:attrNameLst>
                                      </p:cBhvr>
                                    </p:animRot>
                                    <p:animRot by="-240000">
                                      <p:cBhvr>
                                        <p:cTn id="10" dur="200" fill="hold">
                                          <p:stCondLst>
                                            <p:cond delay="200"/>
                                          </p:stCondLst>
                                        </p:cTn>
                                        <p:tgtEl>
                                          <p:spTgt spid="28"/>
                                        </p:tgtEl>
                                        <p:attrNameLst>
                                          <p:attrName>r</p:attrName>
                                        </p:attrNameLst>
                                      </p:cBhvr>
                                    </p:animRot>
                                    <p:animRot by="240000">
                                      <p:cBhvr>
                                        <p:cTn id="11" dur="200" fill="hold">
                                          <p:stCondLst>
                                            <p:cond delay="400"/>
                                          </p:stCondLst>
                                        </p:cTn>
                                        <p:tgtEl>
                                          <p:spTgt spid="28"/>
                                        </p:tgtEl>
                                        <p:attrNameLst>
                                          <p:attrName>r</p:attrName>
                                        </p:attrNameLst>
                                      </p:cBhvr>
                                    </p:animRot>
                                    <p:animRot by="-240000">
                                      <p:cBhvr>
                                        <p:cTn id="12" dur="200" fill="hold">
                                          <p:stCondLst>
                                            <p:cond delay="600"/>
                                          </p:stCondLst>
                                        </p:cTn>
                                        <p:tgtEl>
                                          <p:spTgt spid="28"/>
                                        </p:tgtEl>
                                        <p:attrNameLst>
                                          <p:attrName>r</p:attrName>
                                        </p:attrNameLst>
                                      </p:cBhvr>
                                    </p:animRot>
                                    <p:animRot by="120000">
                                      <p:cBhvr>
                                        <p:cTn id="13" dur="200" fill="hold">
                                          <p:stCondLst>
                                            <p:cond delay="800"/>
                                          </p:stCondLst>
                                        </p:cTn>
                                        <p:tgtEl>
                                          <p:spTgt spid="28"/>
                                        </p:tgtEl>
                                        <p:attrNameLst>
                                          <p:attrName>r</p:attrName>
                                        </p:attrNameLst>
                                      </p:cBhvr>
                                    </p:animRot>
                                  </p:childTnLst>
                                </p:cTn>
                              </p:par>
                            </p:childTnLst>
                          </p:cTn>
                        </p:par>
                        <p:par>
                          <p:cTn id="14" fill="hold">
                            <p:stCondLst>
                              <p:cond delay="21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E32F7-E86A-49C0-AAB6-EA32308E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30">
            <a:extLst>
              <a:ext uri="{FF2B5EF4-FFF2-40B4-BE49-F238E27FC236}">
                <a16:creationId xmlns:a16="http://schemas.microsoft.com/office/drawing/2014/main" id="{36B8C00C-B5D4-D237-6CAC-8448E9E6CC0E}"/>
              </a:ext>
            </a:extLst>
          </p:cNvPr>
          <p:cNvPicPr>
            <a:picLocks noChangeAspect="1"/>
          </p:cNvPicPr>
          <p:nvPr/>
        </p:nvPicPr>
        <p:blipFill>
          <a:blip r:embed="rId3"/>
          <a:srcRect/>
          <a:stretch>
            <a:fillRect/>
          </a:stretch>
        </p:blipFill>
        <p:spPr>
          <a:xfrm>
            <a:off x="803659" y="152400"/>
            <a:ext cx="7346396" cy="5440906"/>
          </a:xfrm>
          <a:prstGeom prst="rect">
            <a:avLst/>
          </a:prstGeom>
        </p:spPr>
      </p:pic>
      <p:grpSp>
        <p:nvGrpSpPr>
          <p:cNvPr id="2" name="Group 1">
            <a:extLst>
              <a:ext uri="{FF2B5EF4-FFF2-40B4-BE49-F238E27FC236}">
                <a16:creationId xmlns:a16="http://schemas.microsoft.com/office/drawing/2014/main" id="{74092789-EF6D-CD55-6A94-FC46BF287372}"/>
              </a:ext>
            </a:extLst>
          </p:cNvPr>
          <p:cNvGrpSpPr/>
          <p:nvPr/>
        </p:nvGrpSpPr>
        <p:grpSpPr>
          <a:xfrm>
            <a:off x="358322" y="2013529"/>
            <a:ext cx="2315463" cy="4692071"/>
            <a:chOff x="1869622" y="-1161665"/>
            <a:chExt cx="2315463" cy="4692071"/>
          </a:xfrm>
        </p:grpSpPr>
        <p:grpSp>
          <p:nvGrpSpPr>
            <p:cNvPr id="28" name="Group 27">
              <a:extLst>
                <a:ext uri="{FF2B5EF4-FFF2-40B4-BE49-F238E27FC236}">
                  <a16:creationId xmlns:a16="http://schemas.microsoft.com/office/drawing/2014/main" id="{14C2F951-E058-8F4C-90EF-53166F6BA2D8}"/>
                </a:ext>
              </a:extLst>
            </p:cNvPr>
            <p:cNvGrpSpPr/>
            <p:nvPr/>
          </p:nvGrpSpPr>
          <p:grpSpPr>
            <a:xfrm>
              <a:off x="1869622" y="1617769"/>
              <a:ext cx="2315463" cy="1912637"/>
              <a:chOff x="3507742" y="2012913"/>
              <a:chExt cx="2315463" cy="1912637"/>
            </a:xfrm>
          </p:grpSpPr>
          <p:pic>
            <p:nvPicPr>
              <p:cNvPr id="5" name="Picture 4">
                <a:extLst>
                  <a:ext uri="{FF2B5EF4-FFF2-40B4-BE49-F238E27FC236}">
                    <a16:creationId xmlns:a16="http://schemas.microsoft.com/office/drawing/2014/main" id="{7500C054-CFCE-92C2-D9E2-C3AA0C7B8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742" y="2012913"/>
                <a:ext cx="2315463" cy="1912637"/>
              </a:xfrm>
              <a:prstGeom prst="rect">
                <a:avLst/>
              </a:prstGeom>
            </p:spPr>
          </p:pic>
          <p:sp>
            <p:nvSpPr>
              <p:cNvPr id="24" name="TextBox 11">
                <a:extLst>
                  <a:ext uri="{FF2B5EF4-FFF2-40B4-BE49-F238E27FC236}">
                    <a16:creationId xmlns:a16="http://schemas.microsoft.com/office/drawing/2014/main" id="{376B07FD-3850-B78E-3A2B-F1DF052B6789}"/>
                  </a:ext>
                </a:extLst>
              </p:cNvPr>
              <p:cNvSpPr txBox="1"/>
              <p:nvPr/>
            </p:nvSpPr>
            <p:spPr>
              <a:xfrm>
                <a:off x="4178511" y="2371852"/>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2</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pic>
          <p:nvPicPr>
            <p:cNvPr id="7" name="Picture 6">
              <a:extLst>
                <a:ext uri="{FF2B5EF4-FFF2-40B4-BE49-F238E27FC236}">
                  <a16:creationId xmlns:a16="http://schemas.microsoft.com/office/drawing/2014/main" id="{25D3CC02-B9FA-6331-9718-4C56D1EC1F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959" y="-1161665"/>
              <a:ext cx="1870126" cy="3138373"/>
            </a:xfrm>
            <a:prstGeom prst="rect">
              <a:avLst/>
            </a:prstGeom>
          </p:spPr>
        </p:pic>
      </p:grpSp>
      <p:sp>
        <p:nvSpPr>
          <p:cNvPr id="11" name="Speech Bubble: Rectangle with Corners Rounded 10">
            <a:extLst>
              <a:ext uri="{FF2B5EF4-FFF2-40B4-BE49-F238E27FC236}">
                <a16:creationId xmlns:a16="http://schemas.microsoft.com/office/drawing/2014/main" id="{3B21081E-4DE3-D6B1-DC84-F6061931FF81}"/>
              </a:ext>
            </a:extLst>
          </p:cNvPr>
          <p:cNvSpPr/>
          <p:nvPr/>
        </p:nvSpPr>
        <p:spPr>
          <a:xfrm>
            <a:off x="8296243" y="1119351"/>
            <a:ext cx="3576581" cy="1956157"/>
          </a:xfrm>
          <a:prstGeom prst="wedgeRoundRectCallout">
            <a:avLst>
              <a:gd name="adj1" fmla="val -92458"/>
              <a:gd name="adj2" fmla="val 31658"/>
              <a:gd name="adj3" fmla="val 16667"/>
            </a:avLst>
          </a:prstGeom>
          <a:solidFill>
            <a:srgbClr val="FFFF00"/>
          </a:solidFill>
          <a:ln w="38100">
            <a:solidFill>
              <a:srgbClr val="FF66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bold" panose="020F0702030404030204" pitchFamily="34" charset="0"/>
                <a:ea typeface="Calibri bold" panose="020F0702030404030204" pitchFamily="34" charset="0"/>
                <a:cs typeface="Calibri bold" panose="020F0702030404030204" pitchFamily="34" charset="0"/>
              </a:rPr>
              <a:t>Nêu những khó khăn của bạn trong tranh nhé!</a:t>
            </a:r>
            <a:endParaRPr kumimoji="0" lang="en-US" sz="3200" b="0" i="0" u="none" strike="noStrike" kern="1200" cap="none" spc="0" normalizeH="0" baseline="0" noProof="0" dirty="0" err="1">
              <a:ln>
                <a:noFill/>
              </a:ln>
              <a:solidFill>
                <a:prstClr val="black"/>
              </a:solidFill>
              <a:effectLst/>
              <a:uLnTx/>
              <a:uFillTx/>
              <a:latin typeface="Calibri bold" panose="020F0702030404030204" pitchFamily="34" charset="0"/>
              <a:ea typeface="Calibri bold" panose="020F0702030404030204" pitchFamily="34" charset="0"/>
              <a:cs typeface="Calibri bold" panose="020F0702030404030204" pitchFamily="34" charset="0"/>
            </a:endParaRPr>
          </a:p>
        </p:txBody>
      </p:sp>
      <p:sp>
        <p:nvSpPr>
          <p:cNvPr id="6" name="Rectangle: Rounded Corners 5">
            <a:extLst>
              <a:ext uri="{FF2B5EF4-FFF2-40B4-BE49-F238E27FC236}">
                <a16:creationId xmlns:a16="http://schemas.microsoft.com/office/drawing/2014/main" id="{AD95ECDA-5EAA-13CC-AAE1-01347C99EA47}"/>
              </a:ext>
            </a:extLst>
          </p:cNvPr>
          <p:cNvSpPr/>
          <p:nvPr/>
        </p:nvSpPr>
        <p:spPr>
          <a:xfrm>
            <a:off x="3119122" y="4479910"/>
            <a:ext cx="6419016" cy="1495221"/>
          </a:xfrm>
          <a:prstGeom prst="roundRect">
            <a:avLst/>
          </a:prstGeom>
          <a:solidFill>
            <a:schemeClr val="bg1"/>
          </a:solid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Tranh 2: Nhà</a:t>
            </a:r>
            <a:r>
              <a:rPr kumimoji="0" lang="en-US" sz="3200" b="1" i="0" u="none" strike="noStrike" kern="1200" cap="none" spc="0" normalizeH="0" noProof="0">
                <a:ln>
                  <a:noFill/>
                </a:ln>
                <a:solidFill>
                  <a:prstClr val="black"/>
                </a:solidFill>
                <a:effectLst/>
                <a:uLnTx/>
                <a:uFillTx/>
                <a:latin typeface="Calibri" panose="020F0502020204030204"/>
                <a:ea typeface="+mn-ea"/>
                <a:cs typeface="+mn-cs"/>
              </a:rPr>
              <a:t> bạn nữ bị cháy rụi hết.</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321DE7E-98D6-876C-2B34-8B13D5C2657D}"/>
              </a:ext>
            </a:extLst>
          </p:cNvPr>
          <p:cNvPicPr>
            <a:picLocks noChangeAspect="1"/>
          </p:cNvPicPr>
          <p:nvPr/>
        </p:nvPicPr>
        <p:blipFill rotWithShape="1">
          <a:blip r:embed="rId6">
            <a:extLst>
              <a:ext uri="{28A0092B-C50C-407E-A947-70E740481C1C}">
                <a14:useLocalDpi xmlns:a14="http://schemas.microsoft.com/office/drawing/2010/main" val="0"/>
              </a:ext>
            </a:extLst>
          </a:blip>
          <a:srcRect l="49756" t="51528" r="6430" b="16015"/>
          <a:stretch/>
        </p:blipFill>
        <p:spPr>
          <a:xfrm>
            <a:off x="2828023" y="1024243"/>
            <a:ext cx="4005120" cy="2612905"/>
          </a:xfrm>
          <a:prstGeom prst="rect">
            <a:avLst/>
          </a:prstGeom>
        </p:spPr>
      </p:pic>
      <p:sp>
        <p:nvSpPr>
          <p:cNvPr id="9" name="Oval 8">
            <a:extLst>
              <a:ext uri="{FF2B5EF4-FFF2-40B4-BE49-F238E27FC236}">
                <a16:creationId xmlns:a16="http://schemas.microsoft.com/office/drawing/2014/main" id="{ABF948A1-7D99-CEE0-C2CA-D57347C2975B}"/>
              </a:ext>
            </a:extLst>
          </p:cNvPr>
          <p:cNvSpPr/>
          <p:nvPr/>
        </p:nvSpPr>
        <p:spPr>
          <a:xfrm>
            <a:off x="2834479" y="3029775"/>
            <a:ext cx="497761" cy="497761"/>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rPr>
              <a:t>2</a:t>
            </a:r>
          </a:p>
        </p:txBody>
      </p:sp>
    </p:spTree>
    <p:extLst>
      <p:ext uri="{BB962C8B-B14F-4D97-AF65-F5344CB8AC3E}">
        <p14:creationId xmlns:p14="http://schemas.microsoft.com/office/powerpoint/2010/main" val="6589149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1795</TotalTime>
  <Words>1012</Words>
  <Application>Microsoft Office PowerPoint</Application>
  <PresentationFormat>Widescreen</PresentationFormat>
  <Paragraphs>115</Paragraphs>
  <Slides>41</Slides>
  <Notes>2</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Aptos</vt:lpstr>
      <vt:lpstr>Aptos Display</vt:lpstr>
      <vt:lpstr>Arial</vt:lpstr>
      <vt:lpstr>Calibri</vt:lpstr>
      <vt:lpstr>Calibri bold</vt:lpstr>
      <vt:lpstr>iCiel Pony</vt:lpstr>
      <vt:lpstr>UTM Duepuntozero</vt:lpstr>
      <vt:lpstr>UTM Edwardian</vt:lpstr>
      <vt:lpstr>UTM Showcard</vt:lpstr>
      <vt:lpstr>UVN Banh Mi</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2</cp:revision>
  <dcterms:created xsi:type="dcterms:W3CDTF">2022-05-25T09:53:07Z</dcterms:created>
  <dcterms:modified xsi:type="dcterms:W3CDTF">2024-07-13T08:34:53Z</dcterms:modified>
  <cp:category>9Slide.vn</cp:category>
</cp:coreProperties>
</file>