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4" r:id="rId2"/>
  </p:sldMasterIdLst>
  <p:notesMasterIdLst>
    <p:notesMasterId r:id="rId30"/>
  </p:notesMasterIdLst>
  <p:sldIdLst>
    <p:sldId id="256" r:id="rId3"/>
    <p:sldId id="258" r:id="rId4"/>
    <p:sldId id="353" r:id="rId5"/>
    <p:sldId id="288" r:id="rId6"/>
    <p:sldId id="354" r:id="rId7"/>
    <p:sldId id="359" r:id="rId8"/>
    <p:sldId id="358" r:id="rId9"/>
    <p:sldId id="257" r:id="rId10"/>
    <p:sldId id="344" r:id="rId11"/>
    <p:sldId id="375" r:id="rId12"/>
    <p:sldId id="376" r:id="rId13"/>
    <p:sldId id="377" r:id="rId14"/>
    <p:sldId id="2007577182" r:id="rId15"/>
    <p:sldId id="2007577184" r:id="rId16"/>
    <p:sldId id="2007577181" r:id="rId17"/>
    <p:sldId id="311" r:id="rId18"/>
    <p:sldId id="259" r:id="rId19"/>
    <p:sldId id="265" r:id="rId20"/>
    <p:sldId id="2007577185" r:id="rId21"/>
    <p:sldId id="300" r:id="rId22"/>
    <p:sldId id="2007577186" r:id="rId23"/>
    <p:sldId id="2007577187" r:id="rId24"/>
    <p:sldId id="264" r:id="rId25"/>
    <p:sldId id="356" r:id="rId26"/>
    <p:sldId id="351" r:id="rId27"/>
    <p:sldId id="260" r:id="rId28"/>
    <p:sldId id="357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jWAN2B8veGDB3ds2AYJqUbqvBH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97AC"/>
    <a:srgbClr val="D5718E"/>
    <a:srgbClr val="ED7D31"/>
    <a:srgbClr val="00B050"/>
    <a:srgbClr val="E6E6E6"/>
    <a:srgbClr val="000000"/>
    <a:srgbClr val="ECE9A0"/>
    <a:srgbClr val="CDB38D"/>
    <a:srgbClr val="28AFB2"/>
    <a:srgbClr val="A88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4" autoAdjust="0"/>
    <p:restoredTop sz="90851" autoAdjust="0"/>
  </p:normalViewPr>
  <p:slideViewPr>
    <p:cSldViewPr>
      <p:cViewPr>
        <p:scale>
          <a:sx n="25" d="100"/>
          <a:sy n="25" d="100"/>
        </p:scale>
        <p:origin x="2496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4568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en-US" sz="1200" b="1">
                <a:solidFill>
                  <a:srgbClr val="0070C0"/>
                </a:solidFill>
                <a:latin typeface="Times New Roman" panose="02020603050405020304" pitchFamily="18" charset="0"/>
              </a:rPr>
              <a:t>Muốn trừ một số thập phân cho một số thập phân ta làm như thế nào?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200" b="1" i="1">
                <a:latin typeface="Times New Roman" panose="02020603050405020304" pitchFamily="18" charset="0"/>
              </a:rPr>
              <a:t>Muốn trừ một số thập phân cho một số thập phân ta làm như sau: 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   - Viết số trừ dưới số bị trừ sao cho các chữ số ở cùng một hàng đặt thẳng cột với nhau.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   - Trừ như trừ các số tự nhiên.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   -  Viết dấu phẩy ở hiệu thẳng cột với các dấu phẩy của số bị trừ và số trừ.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en-US" sz="1200" b="1">
                <a:solidFill>
                  <a:srgbClr val="0070C0"/>
                </a:solidFill>
                <a:latin typeface="Times New Roman" panose="02020603050405020304" pitchFamily="18" charset="0"/>
              </a:rPr>
              <a:t>Muốn trừ một số thập phân cho một số thập phân ta làm như thế nào?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200" b="1" i="1">
                <a:latin typeface="Times New Roman" panose="02020603050405020304" pitchFamily="18" charset="0"/>
              </a:rPr>
              <a:t>Muốn trừ một số thập phân cho một số thập phân ta làm như sau: 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   - Viết số trừ dưới số bị trừ sao cho các chữ số ở cùng một hàng đặt thẳng cột với nhau.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   - Trừ như trừ các số tự nhiên.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   -  Viết dấu phẩy ở hiệu thẳng cột với các dấu phẩy của số bị trừ và số trừ.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517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64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/>
              <a:t>- Click khung chữ để qua slide 7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6576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31B03093-3743-4982-97A0-88CD1321C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BA8D3691-5CE4-4B31-8473-2586FE5DC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E3EDE9F1-4155-4B3D-A0A7-B6A11B464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A617ED-2451-41B2-A99C-28D6ED8354BF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31B03093-3743-4982-97A0-88CD1321C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BA8D3691-5CE4-4B31-8473-2586FE5DC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E3EDE9F1-4155-4B3D-A0A7-B6A11B464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A617ED-2451-41B2-A99C-28D6ED8354BF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05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31B03093-3743-4982-97A0-88CD1321C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BA8D3691-5CE4-4B31-8473-2586FE5DC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E3EDE9F1-4155-4B3D-A0A7-B6A11B464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A617ED-2451-41B2-A99C-28D6ED8354B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31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76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45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53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49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506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EA59-DD2E-3613-AF89-E9DB74D5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AEFF6-BFD7-F0FD-391C-F7141D90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07465-4128-8BD8-8E5A-3E7069BF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07/06/2024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EE2A9-30CD-A7DE-37D6-8A035455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43A8C-AAF7-32FF-B108-1755C15F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17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8EB9-A0AF-8014-C462-1F51DB72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AC3B-3F73-7EB7-5E05-26EFE9C5F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F444-C987-286A-FFF1-A6A65266C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5B4EA-EC4F-A668-0543-A1EF294E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07/06/2024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C6BC6-1D1A-69B6-E0D2-75A4FB92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6448A-9FEB-4512-30CB-EC216014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38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4511-7E58-AA9A-1DE2-B3F8B8B7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D7BB0-F081-9EAA-23D5-762041E2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B11DA-D540-1A05-9374-E9F35934F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EF52C-DBE3-169D-647C-43966AA4A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EFA74-90D0-77D4-7750-D3633816F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69370-00D6-FEEE-B5FA-34F8E42D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07/06/2024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A2CB0-B8F5-6C12-BB5A-98A82772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D01AF-4151-D25D-B254-5C0FD850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71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A419-9AE7-02E5-2D37-3D9957EC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86460-9E64-8E63-6381-BE49C267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07/06/2024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2EE1E-CE60-1A51-C5D0-10DDBD38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1DA3-7790-2A9B-2098-E03D8BC1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17DB7-4CBD-7867-5855-5B5FF628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07/06/2024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A28A95-10BE-A0B5-66B8-BFA028E4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79350-6919-21E2-18B6-CA734D08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70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F0A1-7A32-0115-A1F0-2438C7EC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83A7-12B0-3A61-1790-7B59A140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4A2AF-8994-26AE-43C9-D343AB5D6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E9AAA-7034-C760-3957-71B90802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07/06/2024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8020E-D7E2-D020-8494-1CFF3BE3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240E8-DBC3-0B5E-3BA2-1F949FD0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28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9276-D573-F436-A002-32BCEE65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034C6-1C25-8B45-EBB0-320C8E171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400F6-BCD1-D719-7B70-1ADC5510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439D4-725E-412A-58FC-D1181C7E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07/06/2024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0A18-F696-DB63-87E2-D21B3203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2895B-1EF2-3C52-6519-36208330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29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04BF-3C43-8ADC-75A0-48CF74D2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80497-A7D4-8202-22BC-9D075F539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BBDDE-8A23-DA4E-26A8-08D5B497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07/06/2024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64F3-22D7-B7A8-6ECC-DC299439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1BB1-0AAD-FFD6-314B-3CFC5A68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79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66634A-D677-B927-8FC2-15EC492C3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20AF8-4B5E-4524-83F1-300AACFFA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3FC3E-EFCE-C42E-090F-6BC2EA44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07/06/2024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02204-E4E3-1D63-2A32-AE6F982D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3D579-8494-CC0E-D8FC-0C1D4D16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5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FE67765A-4228-56B1-741F-FEBDBC19A81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93F347B2-27BA-9627-74E0-A673BA5738B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Google Shape;12;p26">
            <a:extLst>
              <a:ext uri="{FF2B5EF4-FFF2-40B4-BE49-F238E27FC236}">
                <a16:creationId xmlns:a16="http://schemas.microsoft.com/office/drawing/2014/main" id="{FCAB98A0-ECF3-F85F-C660-021ED56A2F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71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png"/><Relationship Id="rId3" Type="http://schemas.openxmlformats.org/officeDocument/2006/relationships/audio" Target="../media/audio2.wav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.png"/><Relationship Id="rId5" Type="http://schemas.openxmlformats.org/officeDocument/2006/relationships/image" Target="../media/image53.png"/><Relationship Id="rId15" Type="http://schemas.openxmlformats.org/officeDocument/2006/relationships/image" Target="../media/image57.gif"/><Relationship Id="rId10" Type="http://schemas.openxmlformats.org/officeDocument/2006/relationships/image" Target="../media/image8.png"/><Relationship Id="rId4" Type="http://schemas.openxmlformats.org/officeDocument/2006/relationships/image" Target="../media/image52.png"/><Relationship Id="rId9" Type="http://schemas.openxmlformats.org/officeDocument/2006/relationships/image" Target="../media/image5.png"/><Relationship Id="rId1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6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notesSlide" Target="../notesSlides/notesSlide4.xml"/><Relationship Id="rId26" Type="http://schemas.openxmlformats.org/officeDocument/2006/relationships/image" Target="../media/image14.jpeg"/><Relationship Id="rId3" Type="http://schemas.openxmlformats.org/officeDocument/2006/relationships/tags" Target="../tags/tag3.xml"/><Relationship Id="rId21" Type="http://schemas.openxmlformats.org/officeDocument/2006/relationships/slide" Target="slide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3.jpe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1.png"/><Relationship Id="rId28" Type="http://schemas.openxmlformats.org/officeDocument/2006/relationships/image" Target="../media/image5.png"/><Relationship Id="rId10" Type="http://schemas.openxmlformats.org/officeDocument/2006/relationships/tags" Target="../tags/tag10.xml"/><Relationship Id="rId19" Type="http://schemas.openxmlformats.org/officeDocument/2006/relationships/audio" Target="../media/audio1.wav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0.png"/><Relationship Id="rId27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notesSlide" Target="../notesSlides/notesSlide5.xml"/><Relationship Id="rId26" Type="http://schemas.openxmlformats.org/officeDocument/2006/relationships/image" Target="../media/image7.png"/><Relationship Id="rId3" Type="http://schemas.openxmlformats.org/officeDocument/2006/relationships/tags" Target="../tags/tag19.xml"/><Relationship Id="rId21" Type="http://schemas.openxmlformats.org/officeDocument/2006/relationships/image" Target="../media/image12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.png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audio" Target="../media/audio1.wav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slide" Target="slide3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image" Target="../media/image14.jpeg"/><Relationship Id="rId10" Type="http://schemas.openxmlformats.org/officeDocument/2006/relationships/tags" Target="../tags/tag26.xml"/><Relationship Id="rId19" Type="http://schemas.openxmlformats.org/officeDocument/2006/relationships/audio" Target="../media/audio2.wav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13.jpeg"/><Relationship Id="rId27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1"/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</p:grpSpPr>
        <p:sp>
          <p:nvSpPr>
            <p:cNvPr id="153" name="Google Shape;153;p1"/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Google Shape;164;p1">
            <a:extLst>
              <a:ext uri="{FF2B5EF4-FFF2-40B4-BE49-F238E27FC236}">
                <a16:creationId xmlns:a16="http://schemas.microsoft.com/office/drawing/2014/main" id="{D9C53270-C94A-46AB-88AF-C10F3676469E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 flipH="1">
            <a:off x="10039" y="572938"/>
            <a:ext cx="960895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7184" y="1776383"/>
            <a:ext cx="3476250" cy="514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26637" y="1267636"/>
            <a:ext cx="7505648" cy="47616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65" name="Google Shape;165;p1"/>
          <p:cNvSpPr txBox="1"/>
          <p:nvPr/>
        </p:nvSpPr>
        <p:spPr>
          <a:xfrm>
            <a:off x="3815253" y="1968874"/>
            <a:ext cx="383032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A88B5F"/>
                </a:solidFill>
                <a:latin typeface="UTM Seagull" panose="02040603050506020204" pitchFamily="18" charset="0"/>
              </a:rPr>
              <a:t>BÀI 29- T1</a:t>
            </a:r>
            <a:endParaRPr sz="5400" b="0" i="0" u="none" strike="noStrike" cap="none">
              <a:solidFill>
                <a:srgbClr val="A88B5F"/>
              </a:solidFill>
              <a:latin typeface="UTM Seagull" panose="02040603050506020204" pitchFamily="18" charset="0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1727040" y="2796748"/>
            <a:ext cx="652150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28AFB2"/>
                </a:solidFill>
                <a:latin typeface="UTM Seagull" panose="02040603050506020204" pitchFamily="18" charset="0"/>
              </a:rPr>
              <a:t>TRỪ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28AFB2"/>
                </a:solidFill>
                <a:latin typeface="UTM Seagull" panose="02040603050506020204" pitchFamily="18" charset="0"/>
              </a:rPr>
              <a:t>HAI SỐ THẬP PHÂN</a:t>
            </a:r>
            <a:endParaRPr sz="5400" b="0" i="0" u="none" strike="noStrike" cap="none" dirty="0">
              <a:solidFill>
                <a:srgbClr val="28AFB2"/>
              </a:solidFill>
              <a:latin typeface="UTM Seagull" panose="02040603050506020204" pitchFamily="18" charset="0"/>
              <a:sym typeface="Arial"/>
            </a:endParaRPr>
          </a:p>
        </p:txBody>
      </p:sp>
      <p:pic>
        <p:nvPicPr>
          <p:cNvPr id="167" name="Google Shape;16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7108" y="838575"/>
            <a:ext cx="1587399" cy="203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8679">
            <a:off x="2945760" y="772292"/>
            <a:ext cx="894954" cy="156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6230690">
            <a:off x="7626373" y="955323"/>
            <a:ext cx="10125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66;p1">
            <a:extLst>
              <a:ext uri="{FF2B5EF4-FFF2-40B4-BE49-F238E27FC236}">
                <a16:creationId xmlns:a16="http://schemas.microsoft.com/office/drawing/2014/main" id="{0E110706-7F59-4210-9C7C-2D786FF81691}"/>
              </a:ext>
            </a:extLst>
          </p:cNvPr>
          <p:cNvSpPr txBox="1"/>
          <p:nvPr/>
        </p:nvSpPr>
        <p:spPr>
          <a:xfrm>
            <a:off x="4110029" y="4755084"/>
            <a:ext cx="328681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C0C0C"/>
                </a:solidFill>
                <a:latin typeface="UTM Seagull" panose="02040603050506020204" pitchFamily="18" charset="0"/>
              </a:rPr>
              <a:t>Trang: 70</a:t>
            </a:r>
            <a:endParaRPr sz="3600" b="0" i="0" u="none" strike="noStrike" cap="none">
              <a:solidFill>
                <a:srgbClr val="0C0C0C"/>
              </a:solidFill>
              <a:latin typeface="UTM Seagull" panose="020406030505060202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75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0DC1EA-CA62-31A8-E04C-91DDE5785ABD}"/>
              </a:ext>
            </a:extLst>
          </p:cNvPr>
          <p:cNvSpPr/>
          <p:nvPr/>
        </p:nvSpPr>
        <p:spPr>
          <a:xfrm>
            <a:off x="2257425" y="1092202"/>
            <a:ext cx="7677150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vi-VN" sz="3600" b="1" kern="1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 1: Phép trừ 43,88 – 42,78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3E78D3-C351-14A9-199E-C2FFEAABDCD8}"/>
              </a:ext>
            </a:extLst>
          </p:cNvPr>
          <p:cNvSpPr/>
          <p:nvPr/>
        </p:nvSpPr>
        <p:spPr>
          <a:xfrm>
            <a:off x="1009650" y="2571751"/>
            <a:ext cx="10172700" cy="251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9055" lvl="0" algn="just">
              <a:buClrTx/>
              <a:buSzPts val="1200"/>
              <a:tabLst>
                <a:tab pos="194310" algn="l"/>
              </a:tabLst>
            </a:pPr>
            <a:r>
              <a:rPr lang="vi-VN" sz="4000" kern="1200">
                <a:solidFill>
                  <a:prstClr val="black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•	Chuyển số thập phân thành phân số thập phân, sau đó thực hiện phép trừ với các phân số thập phân, rồi viết kết quả thành số thập phân.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9662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0DC1EA-CA62-31A8-E04C-91DDE5785ABD}"/>
              </a:ext>
            </a:extLst>
          </p:cNvPr>
          <p:cNvSpPr/>
          <p:nvPr/>
        </p:nvSpPr>
        <p:spPr>
          <a:xfrm>
            <a:off x="2286000" y="980121"/>
            <a:ext cx="7677150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 dụ 1: Phép trừ 43,88 – 42,78 =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867F2A-66F1-12D7-6B88-9A9FFC1FBA36}"/>
                  </a:ext>
                </a:extLst>
              </p:cNvPr>
              <p:cNvSpPr txBox="1"/>
              <p:nvPr/>
            </p:nvSpPr>
            <p:spPr>
              <a:xfrm>
                <a:off x="838200" y="1943100"/>
                <a:ext cx="6229350" cy="1138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 có: </a:t>
                </a: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43,88</a:t>
                </a:r>
                <a:r>
                  <a:rPr kumimoji="0" lang="pl-PL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</a:t>
                </a: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l-PL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4388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867F2A-66F1-12D7-6B88-9A9FFC1FB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43100"/>
                <a:ext cx="6229350" cy="1138389"/>
              </a:xfrm>
              <a:prstGeom prst="rect">
                <a:avLst/>
              </a:prstGeom>
              <a:blipFill>
                <a:blip r:embed="rId2"/>
                <a:stretch>
                  <a:fillRect l="-4505" b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1CBB0-7155-C44C-3B1A-7D8F4B217B75}"/>
                  </a:ext>
                </a:extLst>
              </p:cNvPr>
              <p:cNvSpPr txBox="1"/>
              <p:nvPr/>
            </p:nvSpPr>
            <p:spPr>
              <a:xfrm>
                <a:off x="6124575" y="2022224"/>
                <a:ext cx="6229350" cy="1138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 có: </a:t>
                </a: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42,78</a:t>
                </a:r>
                <a:r>
                  <a:rPr kumimoji="0" lang="pl-PL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</a:t>
                </a: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l-PL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4278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1CBB0-7155-C44C-3B1A-7D8F4B217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2022224"/>
                <a:ext cx="6229350" cy="1138389"/>
              </a:xfrm>
              <a:prstGeom prst="rect">
                <a:avLst/>
              </a:prstGeom>
              <a:blipFill>
                <a:blip r:embed="rId3"/>
                <a:stretch>
                  <a:fillRect l="-4501" b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3A0B3B-A7AF-D229-9F3C-AE09E974803C}"/>
                  </a:ext>
                </a:extLst>
              </p:cNvPr>
              <p:cNvSpPr txBox="1"/>
              <p:nvPr/>
            </p:nvSpPr>
            <p:spPr>
              <a:xfrm>
                <a:off x="838200" y="3383821"/>
                <a:ext cx="10893616" cy="114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Tx/>
                </a:pPr>
                <a:r>
                  <a:rPr lang="pl-PL" sz="4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43,88 – 42,78</a:t>
                </a:r>
                <a:r>
                  <a:rPr kumimoji="0" lang="pl-PL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=</a:t>
                </a: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l-PL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4388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</m:t>
                        </m:r>
                      </m:den>
                    </m:f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pl-PL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4278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l-PL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110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:r>
                  <a:rPr lang="en-US" sz="4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1,1</a:t>
                </a: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3A0B3B-A7AF-D229-9F3C-AE09E9748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83821"/>
                <a:ext cx="10893616" cy="1141466"/>
              </a:xfrm>
              <a:prstGeom prst="rect">
                <a:avLst/>
              </a:prstGeom>
              <a:blipFill>
                <a:blip r:embed="rId4"/>
                <a:stretch>
                  <a:fillRect l="-2574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5D027E6-0F17-1B8E-D126-6CC6A80E6B96}"/>
              </a:ext>
            </a:extLst>
          </p:cNvPr>
          <p:cNvSpPr txBox="1"/>
          <p:nvPr/>
        </p:nvSpPr>
        <p:spPr>
          <a:xfrm>
            <a:off x="2133600" y="4837903"/>
            <a:ext cx="10893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kumimoji="0" lang="pl-PL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Vậy:     </a:t>
            </a:r>
            <a:r>
              <a:rPr lang="pl-PL" sz="4800" kern="120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43,88 – 42,78</a:t>
            </a:r>
            <a:r>
              <a:rPr lang="en-US" sz="4800" kern="120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1,1</a:t>
            </a:r>
          </a:p>
        </p:txBody>
      </p:sp>
    </p:spTree>
    <p:extLst>
      <p:ext uri="{BB962C8B-B14F-4D97-AF65-F5344CB8AC3E}">
        <p14:creationId xmlns:p14="http://schemas.microsoft.com/office/powerpoint/2010/main" val="1738462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0DC1EA-CA62-31A8-E04C-91DDE5785ABD}"/>
              </a:ext>
            </a:extLst>
          </p:cNvPr>
          <p:cNvSpPr/>
          <p:nvPr/>
        </p:nvSpPr>
        <p:spPr>
          <a:xfrm>
            <a:off x="3086100" y="980121"/>
            <a:ext cx="6019800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vi-VN" sz="36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kern="1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kumimoji="0" lang="vi-VN" sz="36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vi-VN" sz="3600" b="1" kern="1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43,88 – 42,78</a:t>
            </a:r>
            <a:r>
              <a:rPr kumimoji="0" lang="vi-VN" sz="36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</a:t>
            </a:r>
            <a:r>
              <a:rPr kumimoji="0" lang="vi-VN" sz="3600" b="1" i="0" u="none" strike="noStrike" kern="1200" cap="none" spc="-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-5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9670F-EECE-346A-8901-5C051AC85705}"/>
              </a:ext>
            </a:extLst>
          </p:cNvPr>
          <p:cNvSpPr txBox="1"/>
          <p:nvPr/>
        </p:nvSpPr>
        <p:spPr>
          <a:xfrm>
            <a:off x="742950" y="2016045"/>
            <a:ext cx="516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Đặt tính và tính như sau: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36559-CD51-FC4D-F682-F52458CB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467" y="2546696"/>
            <a:ext cx="6830159" cy="324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trừ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như </a:t>
            </a:r>
            <a:r>
              <a:rPr lang="en-US" altLang="en-US" sz="2800" b="1" kern="120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hai số tự nhiên.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ClrTx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altLang="en-US" sz="2800" b="1" kern="120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dấu phẩy ở hiệu thẳng cột với dấu phẩy của các số bị trừ và số trừ.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F750761-FB43-87EE-27AE-7E8AC1AB6081}"/>
              </a:ext>
            </a:extLst>
          </p:cNvPr>
          <p:cNvSpPr/>
          <p:nvPr/>
        </p:nvSpPr>
        <p:spPr>
          <a:xfrm>
            <a:off x="2828925" y="971880"/>
            <a:ext cx="6534150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vi-VN" sz="3600" b="1" kern="1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43,88 – 42,78</a:t>
            </a:r>
            <a:r>
              <a:rPr kumimoji="0" lang="vi-VN" sz="36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</a:t>
            </a:r>
            <a:r>
              <a:rPr kumimoji="0" lang="vi-VN" sz="3600" b="1" i="0" u="none" strike="noStrike" kern="1200" cap="none" spc="-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-5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1,1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3FF3F990-3C60-D1B1-503A-A296B2C72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45215"/>
            <a:ext cx="15810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pc="140">
                <a:latin typeface="Times New Roman" panose="02020603050405020304" pitchFamily="18" charset="0"/>
              </a:rPr>
              <a:t>43,88</a:t>
            </a:r>
          </a:p>
        </p:txBody>
      </p:sp>
      <p:sp>
        <p:nvSpPr>
          <p:cNvPr id="6" name="Text Box 33">
            <a:extLst>
              <a:ext uri="{FF2B5EF4-FFF2-40B4-BE49-F238E27FC236}">
                <a16:creationId xmlns:a16="http://schemas.microsoft.com/office/drawing/2014/main" id="{B9A0BFFC-44FD-E0AA-02B0-36E59C9F3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904" y="3506613"/>
            <a:ext cx="1595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pc="140">
                <a:latin typeface="Times New Roman" panose="02020603050405020304" pitchFamily="18" charset="0"/>
              </a:rPr>
              <a:t>42,78</a:t>
            </a:r>
          </a:p>
        </p:txBody>
      </p:sp>
      <p:sp>
        <p:nvSpPr>
          <p:cNvPr id="7" name="Line 34">
            <a:extLst>
              <a:ext uri="{FF2B5EF4-FFF2-40B4-BE49-F238E27FC236}">
                <a16:creationId xmlns:a16="http://schemas.microsoft.com/office/drawing/2014/main" id="{05E22F91-6EF3-CD88-C35F-3DEF5A0AD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2203" y="4263197"/>
            <a:ext cx="1187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Box 36">
            <a:extLst>
              <a:ext uri="{FF2B5EF4-FFF2-40B4-BE49-F238E27FC236}">
                <a16:creationId xmlns:a16="http://schemas.microsoft.com/office/drawing/2014/main" id="{0EFE691C-5696-C61F-1387-306E7503C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499" y="4281118"/>
            <a:ext cx="4411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5" name="Text Box 37">
            <a:extLst>
              <a:ext uri="{FF2B5EF4-FFF2-40B4-BE49-F238E27FC236}">
                <a16:creationId xmlns:a16="http://schemas.microsoft.com/office/drawing/2014/main" id="{8FCAE027-AA08-520A-DEA4-E8E83FED3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704" y="4281118"/>
            <a:ext cx="4411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9" name="Text Box 38">
            <a:extLst>
              <a:ext uri="{FF2B5EF4-FFF2-40B4-BE49-F238E27FC236}">
                <a16:creationId xmlns:a16="http://schemas.microsoft.com/office/drawing/2014/main" id="{2FE807A6-22D1-C72A-7F8A-E9BDFA3EE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211" y="4281118"/>
            <a:ext cx="4411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0" name="Text Box 39">
            <a:extLst>
              <a:ext uri="{FF2B5EF4-FFF2-40B4-BE49-F238E27FC236}">
                <a16:creationId xmlns:a16="http://schemas.microsoft.com/office/drawing/2014/main" id="{E4051120-0C28-3D22-15EA-3ECC0AD44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304" y="4244147"/>
            <a:ext cx="3129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2" name="Text Box 43">
            <a:extLst>
              <a:ext uri="{FF2B5EF4-FFF2-40B4-BE49-F238E27FC236}">
                <a16:creationId xmlns:a16="http://schemas.microsoft.com/office/drawing/2014/main" id="{E4A48BC7-CFDD-5D88-C628-CD5ACC799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104" y="3084687"/>
            <a:ext cx="30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>-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AB2A7-7D11-E6F8-96DF-CA53DC5CE914}"/>
              </a:ext>
            </a:extLst>
          </p:cNvPr>
          <p:cNvCxnSpPr>
            <a:cxnSpLocks/>
          </p:cNvCxnSpPr>
          <p:nvPr/>
        </p:nvCxnSpPr>
        <p:spPr>
          <a:xfrm flipH="1">
            <a:off x="2316704" y="2872547"/>
            <a:ext cx="14390" cy="172473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8">
            <a:extLst>
              <a:ext uri="{FF2B5EF4-FFF2-40B4-BE49-F238E27FC236}">
                <a16:creationId xmlns:a16="http://schemas.microsoft.com/office/drawing/2014/main" id="{93D0FE77-E645-9828-7EF3-8F95D58F1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321" y="4281118"/>
            <a:ext cx="4411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32547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5" grpId="0"/>
      <p:bldP spid="6" grpId="0"/>
      <p:bldP spid="7" grpId="0" animBg="1"/>
      <p:bldP spid="8" grpId="0"/>
      <p:bldP spid="8" grpId="1"/>
      <p:bldP spid="15" grpId="0"/>
      <p:bldP spid="19" grpId="0"/>
      <p:bldP spid="20" grpId="0"/>
      <p:bldP spid="22" grpId="0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C8B1605A-E6C8-82AB-B21F-57780BD7D378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C44154-8721-BFC2-AA32-D10DCD085551}"/>
              </a:ext>
            </a:extLst>
          </p:cNvPr>
          <p:cNvSpPr/>
          <p:nvPr/>
        </p:nvSpPr>
        <p:spPr>
          <a:xfrm>
            <a:off x="4648199" y="994533"/>
            <a:ext cx="2247901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LƯU Ý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E6C46-1093-4B99-4E08-DDA08BBF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715" y="1786062"/>
            <a:ext cx="9656570" cy="415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1200"/>
              </a:spcBef>
              <a:buClrTx/>
            </a:pPr>
            <a:r>
              <a:rPr lang="vi-VN" altLang="en-US" b="1" kern="120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微软雅黑"/>
                <a:cs typeface="+mn-cs"/>
              </a:rPr>
              <a:t>•	Khi đặt tính các chữ số ở cùng một hàng thẳng cột với nhau.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buClrTx/>
            </a:pPr>
            <a:r>
              <a:rPr lang="vi-VN" altLang="en-US" b="1" kern="120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微软雅黑"/>
                <a:cs typeface="+mn-cs"/>
              </a:rPr>
              <a:t>•	Các dấu phẩy thẳng cột với nhau.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buClrTx/>
            </a:pPr>
            <a:r>
              <a:rPr lang="vi-VN" altLang="en-US" b="1" kern="120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微软雅黑"/>
                <a:cs typeface="+mn-cs"/>
              </a:rPr>
              <a:t>•	Đặt tính cẩn thận.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buClrTx/>
            </a:pPr>
            <a:r>
              <a:rPr lang="vi-VN" altLang="en-US" b="1" kern="120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微软雅黑"/>
                <a:cs typeface="+mn-cs"/>
              </a:rPr>
              <a:t>•	Khi tính luôn lưu ý việc “có nhớ”.</a:t>
            </a:r>
          </a:p>
        </p:txBody>
      </p:sp>
    </p:spTree>
    <p:extLst>
      <p:ext uri="{BB962C8B-B14F-4D97-AF65-F5344CB8AC3E}">
        <p14:creationId xmlns:p14="http://schemas.microsoft.com/office/powerpoint/2010/main" val="177001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0DC1EA-CA62-31A8-E04C-91DDE5785ABD}"/>
              </a:ext>
            </a:extLst>
          </p:cNvPr>
          <p:cNvSpPr/>
          <p:nvPr/>
        </p:nvSpPr>
        <p:spPr>
          <a:xfrm>
            <a:off x="2286000" y="980121"/>
            <a:ext cx="7677150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vi-VN" sz="3600" b="1" kern="1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 2: Phép trừ 27,5 – 4,38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AFB6E0D2-FBE8-5C5B-83CC-F95270EE2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966" y="3191034"/>
            <a:ext cx="73437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 b="1">
                <a:latin typeface="Times New Roman" panose="02020603050405020304" pitchFamily="18" charset="0"/>
              </a:rPr>
              <a:t> Coi 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</a:rPr>
              <a:t>27,5</a:t>
            </a:r>
            <a:r>
              <a:rPr lang="en-US" altLang="en-US" sz="3600" b="1">
                <a:latin typeface="Times New Roman" panose="02020603050405020304" pitchFamily="18" charset="0"/>
              </a:rPr>
              <a:t> là 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</a:rPr>
              <a:t>27,5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600" b="1">
                <a:latin typeface="Times New Roman" panose="02020603050405020304" pitchFamily="18" charset="0"/>
              </a:rPr>
              <a:t> rồi trừ như trừ các số tự nhiên.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1AC07BB-5C14-878E-2F9A-2CA681923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140" y="4433352"/>
            <a:ext cx="73437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 b="1">
                <a:latin typeface="Times New Roman" panose="02020603050405020304" pitchFamily="18" charset="0"/>
              </a:rPr>
              <a:t> Viết </a:t>
            </a:r>
            <a:r>
              <a:rPr lang="en-US" altLang="en-US" sz="3600" b="1" i="1">
                <a:latin typeface="Times New Roman" panose="02020603050405020304" pitchFamily="18" charset="0"/>
              </a:rPr>
              <a:t>dấu phẩy</a:t>
            </a:r>
            <a:r>
              <a:rPr lang="en-US" altLang="en-US" sz="3600" b="1">
                <a:latin typeface="Times New Roman" panose="02020603050405020304" pitchFamily="18" charset="0"/>
              </a:rPr>
              <a:t> ở hiệu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thẳng cột</a:t>
            </a:r>
            <a:r>
              <a:rPr lang="en-US" altLang="en-US" sz="3600" b="1">
                <a:latin typeface="Times New Roman" panose="02020603050405020304" pitchFamily="18" charset="0"/>
              </a:rPr>
              <a:t> với các dấu phẩy của số bị trừ và số trừ.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15EC32FE-A00B-69A6-9283-CD0EBBCF7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55" y="2059181"/>
            <a:ext cx="7343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Ta đặt tính rồi làm như sau: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25F68030-B43A-3F3C-E314-3964B563C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833" y="3314887"/>
            <a:ext cx="182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27,5</a:t>
            </a: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7AB2734C-0DDC-E49E-784D-4C2C4587E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610" y="3987233"/>
            <a:ext cx="18964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4,38</a:t>
            </a:r>
          </a:p>
        </p:txBody>
      </p:sp>
      <p:sp>
        <p:nvSpPr>
          <p:cNvPr id="22" name="Line 35">
            <a:extLst>
              <a:ext uri="{FF2B5EF4-FFF2-40B4-BE49-F238E27FC236}">
                <a16:creationId xmlns:a16="http://schemas.microsoft.com/office/drawing/2014/main" id="{C0F6B28A-56A4-8E0F-9CA9-B02E395C1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4596" y="3961218"/>
            <a:ext cx="444942" cy="0"/>
          </a:xfrm>
          <a:prstGeom prst="lin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Line 37">
            <a:extLst>
              <a:ext uri="{FF2B5EF4-FFF2-40B4-BE49-F238E27FC236}">
                <a16:creationId xmlns:a16="http://schemas.microsoft.com/office/drawing/2014/main" id="{199CA20F-731C-0735-EC69-0F9F41821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646793"/>
            <a:ext cx="1543567" cy="1407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 Box 38">
            <a:extLst>
              <a:ext uri="{FF2B5EF4-FFF2-40B4-BE49-F238E27FC236}">
                <a16:creationId xmlns:a16="http://schemas.microsoft.com/office/drawing/2014/main" id="{D8CBA9F8-FEE5-BBF0-80E9-023D923B3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339" y="4707168"/>
            <a:ext cx="5816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5" name="Text Box 39">
            <a:extLst>
              <a:ext uri="{FF2B5EF4-FFF2-40B4-BE49-F238E27FC236}">
                <a16:creationId xmlns:a16="http://schemas.microsoft.com/office/drawing/2014/main" id="{996A42F3-B830-700A-6C4C-29761C228F6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601856" y="4707168"/>
            <a:ext cx="432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26" name="Text Box 40">
            <a:extLst>
              <a:ext uri="{FF2B5EF4-FFF2-40B4-BE49-F238E27FC236}">
                <a16:creationId xmlns:a16="http://schemas.microsoft.com/office/drawing/2014/main" id="{A8923FE2-EC90-1216-ACB6-39260672716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28837" y="4707168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Text Box 41">
            <a:extLst>
              <a:ext uri="{FF2B5EF4-FFF2-40B4-BE49-F238E27FC236}">
                <a16:creationId xmlns:a16="http://schemas.microsoft.com/office/drawing/2014/main" id="{76151D89-8F97-D525-F9EF-C6AA254F9BF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457027" y="4699642"/>
            <a:ext cx="445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 Box 42">
            <a:extLst>
              <a:ext uri="{FF2B5EF4-FFF2-40B4-BE49-F238E27FC236}">
                <a16:creationId xmlns:a16="http://schemas.microsoft.com/office/drawing/2014/main" id="{C226320E-D90A-1A7C-63BA-FFE65E83B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710" y="4687443"/>
            <a:ext cx="3155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43">
            <a:extLst>
              <a:ext uri="{FF2B5EF4-FFF2-40B4-BE49-F238E27FC236}">
                <a16:creationId xmlns:a16="http://schemas.microsoft.com/office/drawing/2014/main" id="{17AA6646-E991-8002-627E-4BD39C3F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927" y="3332373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EF68664-0FF0-90E0-3752-9764BB587AA8}"/>
              </a:ext>
            </a:extLst>
          </p:cNvPr>
          <p:cNvCxnSpPr>
            <a:cxnSpLocks/>
          </p:cNvCxnSpPr>
          <p:nvPr/>
        </p:nvCxnSpPr>
        <p:spPr>
          <a:xfrm flipH="1">
            <a:off x="2282285" y="3143533"/>
            <a:ext cx="14390" cy="172473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759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6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413717"/>
            <a:ext cx="4414879" cy="2787078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808245" y="1163582"/>
            <a:ext cx="6238976" cy="418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1200"/>
              </a:spcBef>
              <a:buClrTx/>
              <a:defRPr/>
            </a:pPr>
            <a:r>
              <a:rPr lang="vi-VN" altLang="en-US" sz="2800" b="1" kern="1200">
                <a:solidFill>
                  <a:srgbClr val="5B9BD5">
                    <a:lumMod val="50000"/>
                  </a:srgbClr>
                </a:solidFill>
                <a:latin typeface="UTM Neo Sans Intel" pitchFamily="18" charset="0"/>
                <a:ea typeface="微软雅黑"/>
                <a:cs typeface="+mn-cs"/>
              </a:rPr>
              <a:t>•Viết số trừ dưới số bị trừ sao cho các chữ số ở cùng một hàng thẳng cột với nhau.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buClrTx/>
              <a:defRPr/>
            </a:pPr>
            <a:r>
              <a:rPr lang="vi-VN" altLang="en-US" sz="2800" b="1" kern="1200">
                <a:solidFill>
                  <a:srgbClr val="5B9BD5">
                    <a:lumMod val="50000"/>
                  </a:srgbClr>
                </a:solidFill>
                <a:latin typeface="UTM Neo Sans Intel" pitchFamily="18" charset="0"/>
                <a:ea typeface="微软雅黑"/>
                <a:cs typeface="+mn-cs"/>
              </a:rPr>
              <a:t>•Trừ như trừ các số tự nhiên.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buClrTx/>
              <a:defRPr/>
            </a:pPr>
            <a:r>
              <a:rPr lang="vi-VN" altLang="en-US" sz="2800" b="1" kern="1200">
                <a:solidFill>
                  <a:srgbClr val="5B9BD5">
                    <a:lumMod val="50000"/>
                  </a:srgbClr>
                </a:solidFill>
                <a:latin typeface="UTM Neo Sans Intel" pitchFamily="18" charset="0"/>
                <a:ea typeface="微软雅黑"/>
                <a:cs typeface="+mn-cs"/>
              </a:rPr>
              <a:t>•Viết dấu phẩy ở hiệu thẳng cột với các dấu phẩy của số bị trừ và số trừ.</a:t>
            </a:r>
            <a:endParaRPr lang="vi-VN" altLang="en-US" sz="2800" b="1" kern="1200" dirty="0">
              <a:solidFill>
                <a:srgbClr val="5B9BD5">
                  <a:lumMod val="50000"/>
                </a:srgbClr>
              </a:solidFill>
              <a:latin typeface="UTM Neo Sans Intel" pitchFamily="18" charset="0"/>
              <a:ea typeface="微软雅黑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5631" y="905952"/>
            <a:ext cx="3774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Muốn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lang="en-US" sz="2800" b="1" kern="1200">
                <a:solidFill>
                  <a:prstClr val="black"/>
                </a:solidFill>
                <a:latin typeface="UTM Neo Sans Intel" pitchFamily="18" charset="0"/>
                <a:ea typeface="微软雅黑"/>
                <a:cs typeface="+mn-cs"/>
              </a:rPr>
              <a:t>trừ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eo Sans Intel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/>
                <a:cs typeface="+mn-cs"/>
              </a:rPr>
              <a:t>?</a:t>
            </a:r>
          </a:p>
        </p:txBody>
      </p:sp>
      <p:pic>
        <p:nvPicPr>
          <p:cNvPr id="44" name="图形 14">
            <a:extLst>
              <a:ext uri="{FF2B5EF4-FFF2-40B4-BE49-F238E27FC236}">
                <a16:creationId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017" y="2849525"/>
            <a:ext cx="3028871" cy="41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0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152;p1">
            <a:extLst>
              <a:ext uri="{FF2B5EF4-FFF2-40B4-BE49-F238E27FC236}">
                <a16:creationId xmlns:a16="http://schemas.microsoft.com/office/drawing/2014/main" id="{4BDA0418-706A-4730-A5F1-10EB4B027C43}"/>
              </a:ext>
            </a:extLst>
          </p:cNvPr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  <a:solidFill>
            <a:srgbClr val="ECE9A0"/>
          </a:solidFill>
        </p:grpSpPr>
        <p:sp>
          <p:nvSpPr>
            <p:cNvPr id="31" name="Google Shape;153;p1">
              <a:extLst>
                <a:ext uri="{FF2B5EF4-FFF2-40B4-BE49-F238E27FC236}">
                  <a16:creationId xmlns:a16="http://schemas.microsoft.com/office/drawing/2014/main" id="{D44E46BA-9FD2-4108-AEFE-6DC0E410D4A1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4;p1">
              <a:extLst>
                <a:ext uri="{FF2B5EF4-FFF2-40B4-BE49-F238E27FC236}">
                  <a16:creationId xmlns:a16="http://schemas.microsoft.com/office/drawing/2014/main" id="{7D82C8BD-48B1-4F53-8DE6-7FCDDC61CE32}"/>
                </a:ext>
              </a:extLst>
            </p:cNvPr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5;p1">
              <a:extLst>
                <a:ext uri="{FF2B5EF4-FFF2-40B4-BE49-F238E27FC236}">
                  <a16:creationId xmlns:a16="http://schemas.microsoft.com/office/drawing/2014/main" id="{A6506C54-3D7E-41C2-B37E-BA6C5ED95DE7}"/>
                </a:ext>
              </a:extLst>
            </p:cNvPr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56;p1">
              <a:extLst>
                <a:ext uri="{FF2B5EF4-FFF2-40B4-BE49-F238E27FC236}">
                  <a16:creationId xmlns:a16="http://schemas.microsoft.com/office/drawing/2014/main" id="{40C475E8-8538-475A-98C4-B176DED111FE}"/>
                </a:ext>
              </a:extLst>
            </p:cNvPr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57;p1">
              <a:extLst>
                <a:ext uri="{FF2B5EF4-FFF2-40B4-BE49-F238E27FC236}">
                  <a16:creationId xmlns:a16="http://schemas.microsoft.com/office/drawing/2014/main" id="{E1AEA99B-6C40-4043-AEBF-3B05D07995B6}"/>
                </a:ext>
              </a:extLst>
            </p:cNvPr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58;p1">
              <a:extLst>
                <a:ext uri="{FF2B5EF4-FFF2-40B4-BE49-F238E27FC236}">
                  <a16:creationId xmlns:a16="http://schemas.microsoft.com/office/drawing/2014/main" id="{DF70CF7C-CC96-4A8D-AE05-C543C74620D6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59;p1">
              <a:extLst>
                <a:ext uri="{FF2B5EF4-FFF2-40B4-BE49-F238E27FC236}">
                  <a16:creationId xmlns:a16="http://schemas.microsoft.com/office/drawing/2014/main" id="{68EF43A9-F9B1-4D5F-8F25-B017DF6E004F}"/>
                </a:ext>
              </a:extLst>
            </p:cNvPr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60;p1">
              <a:extLst>
                <a:ext uri="{FF2B5EF4-FFF2-40B4-BE49-F238E27FC236}">
                  <a16:creationId xmlns:a16="http://schemas.microsoft.com/office/drawing/2014/main" id="{15FB3BCF-BD93-46B1-93D0-B94765EB163D}"/>
                </a:ext>
              </a:extLst>
            </p:cNvPr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61;p1">
              <a:extLst>
                <a:ext uri="{FF2B5EF4-FFF2-40B4-BE49-F238E27FC236}">
                  <a16:creationId xmlns:a16="http://schemas.microsoft.com/office/drawing/2014/main" id="{D7602F0B-4664-4921-95B8-0AAABF3DC7BF}"/>
                </a:ext>
              </a:extLst>
            </p:cNvPr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62;p1">
              <a:extLst>
                <a:ext uri="{FF2B5EF4-FFF2-40B4-BE49-F238E27FC236}">
                  <a16:creationId xmlns:a16="http://schemas.microsoft.com/office/drawing/2014/main" id="{E9264D9B-A294-4236-8B63-0954521C6995}"/>
                </a:ext>
              </a:extLst>
            </p:cNvPr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" name="Google Shape;169;p1">
            <a:extLst>
              <a:ext uri="{FF2B5EF4-FFF2-40B4-BE49-F238E27FC236}">
                <a16:creationId xmlns:a16="http://schemas.microsoft.com/office/drawing/2014/main" id="{DA7046BD-14ED-4B57-A016-9B16D175909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230690">
            <a:off x="11201968" y="-187073"/>
            <a:ext cx="10125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221;p4">
            <a:extLst>
              <a:ext uri="{FF2B5EF4-FFF2-40B4-BE49-F238E27FC236}">
                <a16:creationId xmlns:a16="http://schemas.microsoft.com/office/drawing/2014/main" id="{88EAA1ED-C619-4D42-B0CF-036F4819AA78}"/>
              </a:ext>
            </a:extLst>
          </p:cNvPr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8540919" y="4517897"/>
            <a:ext cx="4232986" cy="256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68;p1">
            <a:extLst>
              <a:ext uri="{FF2B5EF4-FFF2-40B4-BE49-F238E27FC236}">
                <a16:creationId xmlns:a16="http://schemas.microsoft.com/office/drawing/2014/main" id="{21B63C5F-049D-436B-B10C-369EB64865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8679">
            <a:off x="307119" y="37739"/>
            <a:ext cx="894954" cy="156617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457DF99-B844-483F-8AE0-5F15AA1D4961}"/>
              </a:ext>
            </a:extLst>
          </p:cNvPr>
          <p:cNvSpPr/>
          <p:nvPr/>
        </p:nvSpPr>
        <p:spPr>
          <a:xfrm>
            <a:off x="233362" y="316166"/>
            <a:ext cx="11725276" cy="625157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633FF62-A506-4A3A-9B72-D4FE7A24262E}"/>
              </a:ext>
            </a:extLst>
          </p:cNvPr>
          <p:cNvSpPr/>
          <p:nvPr/>
        </p:nvSpPr>
        <p:spPr>
          <a:xfrm rot="898594">
            <a:off x="-148840" y="316166"/>
            <a:ext cx="12489680" cy="6251575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45" name="Rectangle 25">
            <a:extLst>
              <a:ext uri="{FF2B5EF4-FFF2-40B4-BE49-F238E27FC236}">
                <a16:creationId xmlns:a16="http://schemas.microsoft.com/office/drawing/2014/main" id="{27477EAC-85C9-45BA-9338-B7BC599EB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1256146"/>
            <a:ext cx="11615738" cy="30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</a:rPr>
              <a:t>Muốn trừ một số thập phân cho một số thập phân ta làm như sau: 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- Viết số trừ dưới số bị trừ sao cho các chữ số ở cùng một hàng đặt thẳng cột với nhau.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- Trừ như trừ các số tự nhiên.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-  Viết dấu phẩy ở hiệu thẳng cột với các dấu phẩy của số bị trừ và số trừ.</a:t>
            </a:r>
          </a:p>
        </p:txBody>
      </p:sp>
      <p:sp>
        <p:nvSpPr>
          <p:cNvPr id="107546" name="Text Box 26">
            <a:extLst>
              <a:ext uri="{FF2B5EF4-FFF2-40B4-BE49-F238E27FC236}">
                <a16:creationId xmlns:a16="http://schemas.microsoft.com/office/drawing/2014/main" id="{822C41F5-E262-4E29-98A2-F27A8922E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35267"/>
            <a:ext cx="11430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0070C0"/>
                </a:solidFill>
                <a:latin typeface="Times New Roman" panose="02020603050405020304" pitchFamily="18" charset="0"/>
              </a:rPr>
              <a:t>Chú ý:</a:t>
            </a:r>
            <a:r>
              <a:rPr lang="en-US" altLang="en-US" b="1" i="1">
                <a:solidFill>
                  <a:srgbClr val="0070C0"/>
                </a:solidFill>
                <a:latin typeface="Times New Roman" panose="02020603050405020304" pitchFamily="18" charset="0"/>
              </a:rPr>
              <a:t> Nếu số chữ số ở phần thập phân của số bị trừ ít hơn số chữ số ở phần thập phân của số trừ, thì ta có thể viết thêm chữ số 0 vào bên phải phần thập phân của số bị trừ, rồi trừ như trừ các số tự nhiên.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A1109B1-476D-4F9D-9AB4-42294C47C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" y="579686"/>
            <a:ext cx="112410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Muốn trừ một số thập phân cho một số thập phân ta làm như thế nào?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41" name="Google Shape;264;p6">
            <a:extLst>
              <a:ext uri="{FF2B5EF4-FFF2-40B4-BE49-F238E27FC236}">
                <a16:creationId xmlns:a16="http://schemas.microsoft.com/office/drawing/2014/main" id="{2436B560-439C-4354-85E1-8C10D8429260}"/>
              </a:ext>
            </a:extLst>
          </p:cNvPr>
          <p:cNvSpPr txBox="1"/>
          <p:nvPr/>
        </p:nvSpPr>
        <p:spPr>
          <a:xfrm>
            <a:off x="3531087" y="378855"/>
            <a:ext cx="509648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>
                <a:solidFill>
                  <a:srgbClr val="28AFB2"/>
                </a:solidFill>
                <a:latin typeface="UTM Seagull" panose="02040603050506020204" pitchFamily="18" charset="0"/>
              </a:rPr>
              <a:t>GHI NHỚ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7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7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5" grpId="0" build="p"/>
      <p:bldP spid="107546" grpId="0"/>
      <p:bldP spid="27" grpId="0"/>
      <p:bldP spid="27" grpId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52;p1">
            <a:extLst>
              <a:ext uri="{FF2B5EF4-FFF2-40B4-BE49-F238E27FC236}">
                <a16:creationId xmlns:a16="http://schemas.microsoft.com/office/drawing/2014/main" id="{1024957A-634D-4C72-BF9A-0145C2F386EA}"/>
              </a:ext>
            </a:extLst>
          </p:cNvPr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" name="Google Shape;153;p1">
              <a:extLst>
                <a:ext uri="{FF2B5EF4-FFF2-40B4-BE49-F238E27FC236}">
                  <a16:creationId xmlns:a16="http://schemas.microsoft.com/office/drawing/2014/main" id="{4889A1B6-32BE-40B4-AC6F-A66D582E54CC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4;p1">
              <a:extLst>
                <a:ext uri="{FF2B5EF4-FFF2-40B4-BE49-F238E27FC236}">
                  <a16:creationId xmlns:a16="http://schemas.microsoft.com/office/drawing/2014/main" id="{7F516132-496A-4A15-B8BE-A685895B1B51}"/>
                </a:ext>
              </a:extLst>
            </p:cNvPr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5;p1">
              <a:extLst>
                <a:ext uri="{FF2B5EF4-FFF2-40B4-BE49-F238E27FC236}">
                  <a16:creationId xmlns:a16="http://schemas.microsoft.com/office/drawing/2014/main" id="{80ABEC48-D893-4177-90B5-88E6286E74EA}"/>
                </a:ext>
              </a:extLst>
            </p:cNvPr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6;p1">
              <a:extLst>
                <a:ext uri="{FF2B5EF4-FFF2-40B4-BE49-F238E27FC236}">
                  <a16:creationId xmlns:a16="http://schemas.microsoft.com/office/drawing/2014/main" id="{292E4B37-C112-40A5-9606-79D919A09527}"/>
                </a:ext>
              </a:extLst>
            </p:cNvPr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7;p1">
              <a:extLst>
                <a:ext uri="{FF2B5EF4-FFF2-40B4-BE49-F238E27FC236}">
                  <a16:creationId xmlns:a16="http://schemas.microsoft.com/office/drawing/2014/main" id="{3F93D2E6-BEDD-4AE9-A3CF-8B85F528F970}"/>
                </a:ext>
              </a:extLst>
            </p:cNvPr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8;p1">
              <a:extLst>
                <a:ext uri="{FF2B5EF4-FFF2-40B4-BE49-F238E27FC236}">
                  <a16:creationId xmlns:a16="http://schemas.microsoft.com/office/drawing/2014/main" id="{E0D24535-9376-4C59-B739-6643379FAD3A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59;p1">
              <a:extLst>
                <a:ext uri="{FF2B5EF4-FFF2-40B4-BE49-F238E27FC236}">
                  <a16:creationId xmlns:a16="http://schemas.microsoft.com/office/drawing/2014/main" id="{7486509F-CF2E-4E07-A90C-136DA73FB80F}"/>
                </a:ext>
              </a:extLst>
            </p:cNvPr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0;p1">
              <a:extLst>
                <a:ext uri="{FF2B5EF4-FFF2-40B4-BE49-F238E27FC236}">
                  <a16:creationId xmlns:a16="http://schemas.microsoft.com/office/drawing/2014/main" id="{27930A50-D4C7-413C-A787-A5406259B596}"/>
                </a:ext>
              </a:extLst>
            </p:cNvPr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61;p1">
              <a:extLst>
                <a:ext uri="{FF2B5EF4-FFF2-40B4-BE49-F238E27FC236}">
                  <a16:creationId xmlns:a16="http://schemas.microsoft.com/office/drawing/2014/main" id="{64924877-1597-490F-AD12-BFBD8B05FEF3}"/>
                </a:ext>
              </a:extLst>
            </p:cNvPr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62;p1">
              <a:extLst>
                <a:ext uri="{FF2B5EF4-FFF2-40B4-BE49-F238E27FC236}">
                  <a16:creationId xmlns:a16="http://schemas.microsoft.com/office/drawing/2014/main" id="{A2ED3755-7FA3-45A8-B409-A08AE61CB8AF}"/>
                </a:ext>
              </a:extLst>
            </p:cNvPr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63354" flipH="1">
            <a:off x="508267" y="1215922"/>
            <a:ext cx="4096956" cy="257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7269" y="0"/>
            <a:ext cx="5434731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24209" y="3014752"/>
            <a:ext cx="3456843" cy="30479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25" name="Google Shape;225;p4"/>
          <p:cNvSpPr txBox="1"/>
          <p:nvPr/>
        </p:nvSpPr>
        <p:spPr>
          <a:xfrm rot="-2142303">
            <a:off x="1038992" y="1852766"/>
            <a:ext cx="311883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800">
                <a:solidFill>
                  <a:srgbClr val="28AFB2"/>
                </a:solidFill>
                <a:latin typeface="UTM Seagull" panose="02040603050506020204" pitchFamily="18" charset="0"/>
              </a:rPr>
              <a:t>THỰC HÀNH</a:t>
            </a:r>
          </a:p>
        </p:txBody>
      </p:sp>
      <p:pic>
        <p:nvPicPr>
          <p:cNvPr id="9" name="Google Shape;265;p6">
            <a:extLst>
              <a:ext uri="{FF2B5EF4-FFF2-40B4-BE49-F238E27FC236}">
                <a16:creationId xmlns:a16="http://schemas.microsoft.com/office/drawing/2014/main" id="{5C51A322-37E9-49C7-BDF4-FA142AAD2AB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6893" y="1833745"/>
            <a:ext cx="3032354" cy="42289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Google Shape;169;p1">
            <a:extLst>
              <a:ext uri="{FF2B5EF4-FFF2-40B4-BE49-F238E27FC236}">
                <a16:creationId xmlns:a16="http://schemas.microsoft.com/office/drawing/2014/main" id="{0C67EF08-2349-4ABE-B9F5-E6FC5EA59F4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6230690">
            <a:off x="-177092" y="-216935"/>
            <a:ext cx="1590952" cy="224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68;p1">
            <a:extLst>
              <a:ext uri="{FF2B5EF4-FFF2-40B4-BE49-F238E27FC236}">
                <a16:creationId xmlns:a16="http://schemas.microsoft.com/office/drawing/2014/main" id="{70BB999E-6DC5-4F30-9A66-5336CF5F625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9301652">
            <a:off x="52093" y="5252286"/>
            <a:ext cx="894954" cy="1566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152;p1">
            <a:extLst>
              <a:ext uri="{FF2B5EF4-FFF2-40B4-BE49-F238E27FC236}">
                <a16:creationId xmlns:a16="http://schemas.microsoft.com/office/drawing/2014/main" id="{53393724-BEBD-4908-9DE4-4C144615B19F}"/>
              </a:ext>
            </a:extLst>
          </p:cNvPr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" name="Google Shape;153;p1">
              <a:extLst>
                <a:ext uri="{FF2B5EF4-FFF2-40B4-BE49-F238E27FC236}">
                  <a16:creationId xmlns:a16="http://schemas.microsoft.com/office/drawing/2014/main" id="{4858A7AE-B092-4285-8111-4A5BA27304FE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4;p1">
              <a:extLst>
                <a:ext uri="{FF2B5EF4-FFF2-40B4-BE49-F238E27FC236}">
                  <a16:creationId xmlns:a16="http://schemas.microsoft.com/office/drawing/2014/main" id="{21AD034C-64DA-403F-98A5-2262CC18767A}"/>
                </a:ext>
              </a:extLst>
            </p:cNvPr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5;p1">
              <a:extLst>
                <a:ext uri="{FF2B5EF4-FFF2-40B4-BE49-F238E27FC236}">
                  <a16:creationId xmlns:a16="http://schemas.microsoft.com/office/drawing/2014/main" id="{DA5784D7-C827-4B85-9750-D67915B05E0E}"/>
                </a:ext>
              </a:extLst>
            </p:cNvPr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6;p1">
              <a:extLst>
                <a:ext uri="{FF2B5EF4-FFF2-40B4-BE49-F238E27FC236}">
                  <a16:creationId xmlns:a16="http://schemas.microsoft.com/office/drawing/2014/main" id="{6539116D-02B1-4EAC-908F-2509F91669C9}"/>
                </a:ext>
              </a:extLst>
            </p:cNvPr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57;p1">
              <a:extLst>
                <a:ext uri="{FF2B5EF4-FFF2-40B4-BE49-F238E27FC236}">
                  <a16:creationId xmlns:a16="http://schemas.microsoft.com/office/drawing/2014/main" id="{89A1D971-99BA-43C7-A5B1-2BB37F476B39}"/>
                </a:ext>
              </a:extLst>
            </p:cNvPr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58;p1">
              <a:extLst>
                <a:ext uri="{FF2B5EF4-FFF2-40B4-BE49-F238E27FC236}">
                  <a16:creationId xmlns:a16="http://schemas.microsoft.com/office/drawing/2014/main" id="{C00C3746-AE8F-4B18-9DC8-EB3E7C1889E1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59;p1">
              <a:extLst>
                <a:ext uri="{FF2B5EF4-FFF2-40B4-BE49-F238E27FC236}">
                  <a16:creationId xmlns:a16="http://schemas.microsoft.com/office/drawing/2014/main" id="{1D2802DD-3B45-45EF-82DE-A5D718473ADB}"/>
                </a:ext>
              </a:extLst>
            </p:cNvPr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60;p1">
              <a:extLst>
                <a:ext uri="{FF2B5EF4-FFF2-40B4-BE49-F238E27FC236}">
                  <a16:creationId xmlns:a16="http://schemas.microsoft.com/office/drawing/2014/main" id="{62AF02EC-1EC1-4CA9-8DEA-33B546AB52A2}"/>
                </a:ext>
              </a:extLst>
            </p:cNvPr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61;p1">
              <a:extLst>
                <a:ext uri="{FF2B5EF4-FFF2-40B4-BE49-F238E27FC236}">
                  <a16:creationId xmlns:a16="http://schemas.microsoft.com/office/drawing/2014/main" id="{36C36B34-18F8-4CFD-8B63-611595B18A76}"/>
                </a:ext>
              </a:extLst>
            </p:cNvPr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62;p1">
              <a:extLst>
                <a:ext uri="{FF2B5EF4-FFF2-40B4-BE49-F238E27FC236}">
                  <a16:creationId xmlns:a16="http://schemas.microsoft.com/office/drawing/2014/main" id="{CA6D7894-DA27-41E0-9CF4-1469A368F9E3}"/>
                </a:ext>
              </a:extLst>
            </p:cNvPr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0"/>
          <p:cNvGrpSpPr/>
          <p:nvPr/>
        </p:nvGrpSpPr>
        <p:grpSpPr>
          <a:xfrm rot="391426">
            <a:off x="1670278" y="1738563"/>
            <a:ext cx="3989768" cy="4591684"/>
            <a:chOff x="1467430" y="2583543"/>
            <a:chExt cx="3020095" cy="2133600"/>
          </a:xfrm>
        </p:grpSpPr>
        <p:pic>
          <p:nvPicPr>
            <p:cNvPr id="316" name="Google Shape;316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67430" y="2583543"/>
              <a:ext cx="3020095" cy="213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10"/>
            <p:cNvSpPr txBox="1"/>
            <p:nvPr/>
          </p:nvSpPr>
          <p:spPr>
            <a:xfrm rot="21230952">
              <a:off x="1531590" y="2930596"/>
              <a:ext cx="2598527" cy="328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US" sz="4000" b="1">
                  <a:solidFill>
                    <a:srgbClr val="0070C0"/>
                  </a:solidFill>
                  <a:latin typeface="Times New Roman" panose="02020603050405020304" pitchFamily="18" charset="0"/>
                </a:rPr>
                <a:t>a) 5,64 – 1,47</a:t>
              </a:r>
              <a:endParaRPr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05182" y="1824390"/>
            <a:ext cx="4735779" cy="4464908"/>
            <a:chOff x="1404624" y="2583543"/>
            <a:chExt cx="3275065" cy="2133600"/>
          </a:xfrm>
        </p:grpSpPr>
        <p:pic>
          <p:nvPicPr>
            <p:cNvPr id="320" name="Google Shape;320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467430" y="2583543"/>
              <a:ext cx="3020095" cy="213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10"/>
            <p:cNvSpPr txBox="1"/>
            <p:nvPr/>
          </p:nvSpPr>
          <p:spPr>
            <a:xfrm>
              <a:off x="1404624" y="2930475"/>
              <a:ext cx="3275065" cy="338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US" sz="4000" b="1">
                  <a:solidFill>
                    <a:srgbClr val="0070C0"/>
                  </a:solidFill>
                  <a:latin typeface="Times New Roman" panose="02020603050405020304" pitchFamily="18" charset="0"/>
                </a:rPr>
                <a:t>b) 26,713 – 4,805 </a:t>
              </a:r>
              <a:endParaRPr sz="2800">
                <a:solidFill>
                  <a:srgbClr val="0070C0"/>
                </a:solidFill>
              </a:endParaRPr>
            </a:p>
          </p:txBody>
        </p:sp>
      </p:grpSp>
      <p:pic>
        <p:nvPicPr>
          <p:cNvPr id="324" name="Google Shape;32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0001" y="1049766"/>
            <a:ext cx="1016204" cy="138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06799">
            <a:off x="7449597" y="765369"/>
            <a:ext cx="1447017" cy="16906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10"/>
          <p:cNvGrpSpPr/>
          <p:nvPr/>
        </p:nvGrpSpPr>
        <p:grpSpPr>
          <a:xfrm>
            <a:off x="9786252" y="5771344"/>
            <a:ext cx="2424798" cy="1001324"/>
            <a:chOff x="7361868" y="4839252"/>
            <a:chExt cx="4625223" cy="2183103"/>
          </a:xfrm>
        </p:grpSpPr>
        <p:pic>
          <p:nvPicPr>
            <p:cNvPr id="327" name="Google Shape;327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Text Box 24">
            <a:extLst>
              <a:ext uri="{FF2B5EF4-FFF2-40B4-BE49-F238E27FC236}">
                <a16:creationId xmlns:a16="http://schemas.microsoft.com/office/drawing/2014/main" id="{DE937E0A-90F9-4AA5-BB82-443418AD7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90" y="390105"/>
            <a:ext cx="62904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</a:rPr>
              <a:t>Bài 1. Đặt tính rồi tính:</a:t>
            </a:r>
          </a:p>
        </p:txBody>
      </p:sp>
      <p:grpSp>
        <p:nvGrpSpPr>
          <p:cNvPr id="24" name="Google Shape;326;p10">
            <a:extLst>
              <a:ext uri="{FF2B5EF4-FFF2-40B4-BE49-F238E27FC236}">
                <a16:creationId xmlns:a16="http://schemas.microsoft.com/office/drawing/2014/main" id="{F6EACE0D-EA50-481B-9159-7EA64A70D60E}"/>
              </a:ext>
            </a:extLst>
          </p:cNvPr>
          <p:cNvGrpSpPr/>
          <p:nvPr/>
        </p:nvGrpSpPr>
        <p:grpSpPr>
          <a:xfrm>
            <a:off x="135111" y="5771344"/>
            <a:ext cx="2424798" cy="1001324"/>
            <a:chOff x="7361868" y="4839252"/>
            <a:chExt cx="4625223" cy="2183103"/>
          </a:xfrm>
        </p:grpSpPr>
        <p:pic>
          <p:nvPicPr>
            <p:cNvPr id="25" name="Google Shape;327;p10">
              <a:extLst>
                <a:ext uri="{FF2B5EF4-FFF2-40B4-BE49-F238E27FC236}">
                  <a16:creationId xmlns:a16="http://schemas.microsoft.com/office/drawing/2014/main" id="{4D51985A-725C-4EC4-BBCF-2227F5A5884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328;p10">
              <a:extLst>
                <a:ext uri="{FF2B5EF4-FFF2-40B4-BE49-F238E27FC236}">
                  <a16:creationId xmlns:a16="http://schemas.microsoft.com/office/drawing/2014/main" id="{A5133B11-ACD5-4F09-BD5B-CA9F8C9C999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29;p10">
              <a:extLst>
                <a:ext uri="{FF2B5EF4-FFF2-40B4-BE49-F238E27FC236}">
                  <a16:creationId xmlns:a16="http://schemas.microsoft.com/office/drawing/2014/main" id="{9C6E9D4F-A88D-47FA-9D34-6B133D59588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30;p10">
              <a:extLst>
                <a:ext uri="{FF2B5EF4-FFF2-40B4-BE49-F238E27FC236}">
                  <a16:creationId xmlns:a16="http://schemas.microsoft.com/office/drawing/2014/main" id="{96AD1F20-6087-427C-871B-5272B96AF48D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Line 6">
            <a:extLst>
              <a:ext uri="{FF2B5EF4-FFF2-40B4-BE49-F238E27FC236}">
                <a16:creationId xmlns:a16="http://schemas.microsoft.com/office/drawing/2014/main" id="{0E028FB1-1EDE-473F-AAAD-DF8914CEC8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4864" y="3744548"/>
            <a:ext cx="282478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20ACFDFB-39D6-4C9E-AF4D-DD4EE568E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684" y="4391313"/>
            <a:ext cx="132871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8">
            <a:extLst>
              <a:ext uri="{FF2B5EF4-FFF2-40B4-BE49-F238E27FC236}">
                <a16:creationId xmlns:a16="http://schemas.microsoft.com/office/drawing/2014/main" id="{33910917-C032-4BC4-8D3B-AE9E5B470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878" y="3113042"/>
            <a:ext cx="13370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pc="-180">
                <a:latin typeface="Times New Roman" panose="02020603050405020304" pitchFamily="18" charset="0"/>
                <a:cs typeface="Times New Roman" panose="02020603050405020304" pitchFamily="18" charset="0"/>
              </a:rPr>
              <a:t>5,64</a:t>
            </a:r>
          </a:p>
        </p:txBody>
      </p:sp>
      <p:sp>
        <p:nvSpPr>
          <p:cNvPr id="43" name="Text Box 29">
            <a:extLst>
              <a:ext uri="{FF2B5EF4-FFF2-40B4-BE49-F238E27FC236}">
                <a16:creationId xmlns:a16="http://schemas.microsoft.com/office/drawing/2014/main" id="{681036E3-0CBC-40EE-BAAD-B6263234B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326" y="3692370"/>
            <a:ext cx="1313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pc="-180">
                <a:latin typeface="Times New Roman" panose="02020603050405020304" pitchFamily="18" charset="0"/>
                <a:cs typeface="Times New Roman" panose="02020603050405020304" pitchFamily="18" charset="0"/>
              </a:rPr>
              <a:t>1,47</a:t>
            </a:r>
          </a:p>
        </p:txBody>
      </p:sp>
      <p:sp>
        <p:nvSpPr>
          <p:cNvPr id="44" name="Text Box 30">
            <a:extLst>
              <a:ext uri="{FF2B5EF4-FFF2-40B4-BE49-F238E27FC236}">
                <a16:creationId xmlns:a16="http://schemas.microsoft.com/office/drawing/2014/main" id="{13CEAAE3-F7DF-42A9-9E6B-5FF349AD3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326" y="4398520"/>
            <a:ext cx="1313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pc="-18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4,17</a:t>
            </a:r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30EDB128-34DA-467E-AC1C-89DBC1859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6818" y="4353213"/>
            <a:ext cx="1334023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1">
            <a:extLst>
              <a:ext uri="{FF2B5EF4-FFF2-40B4-BE49-F238E27FC236}">
                <a16:creationId xmlns:a16="http://schemas.microsoft.com/office/drawing/2014/main" id="{685B050B-1826-4071-AF53-D70E3E710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063" y="3098217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pc="-140">
                <a:latin typeface="Times New Roman" panose="02020603050405020304" pitchFamily="18" charset="0"/>
                <a:cs typeface="Times New Roman" panose="02020603050405020304" pitchFamily="18" charset="0"/>
              </a:rPr>
              <a:t>26,713</a:t>
            </a:r>
          </a:p>
        </p:txBody>
      </p:sp>
      <p:sp>
        <p:nvSpPr>
          <p:cNvPr id="47" name="Text Box 32">
            <a:extLst>
              <a:ext uri="{FF2B5EF4-FFF2-40B4-BE49-F238E27FC236}">
                <a16:creationId xmlns:a16="http://schemas.microsoft.com/office/drawing/2014/main" id="{52249776-B50C-480D-B5D8-376AE94A4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0291" y="3685737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pc="-140">
                <a:latin typeface="Times New Roman" panose="02020603050405020304" pitchFamily="18" charset="0"/>
                <a:cs typeface="Times New Roman" panose="02020603050405020304" pitchFamily="18" charset="0"/>
              </a:rPr>
              <a:t>4,805 </a:t>
            </a:r>
          </a:p>
        </p:txBody>
      </p:sp>
      <p:sp>
        <p:nvSpPr>
          <p:cNvPr id="48" name="Text Box 33">
            <a:extLst>
              <a:ext uri="{FF2B5EF4-FFF2-40B4-BE49-F238E27FC236}">
                <a16:creationId xmlns:a16="http://schemas.microsoft.com/office/drawing/2014/main" id="{79E734DC-9BB3-4EDC-8090-448264789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809" y="4267200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pc="-14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21,908</a:t>
            </a:r>
          </a:p>
        </p:txBody>
      </p:sp>
      <p:sp>
        <p:nvSpPr>
          <p:cNvPr id="49" name="Line 34">
            <a:extLst>
              <a:ext uri="{FF2B5EF4-FFF2-40B4-BE49-F238E27FC236}">
                <a16:creationId xmlns:a16="http://schemas.microsoft.com/office/drawing/2014/main" id="{AC4C95EE-C590-4BBB-A243-515F1980E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0943" y="3733199"/>
            <a:ext cx="152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0" grpId="0" animBg="1"/>
      <p:bldP spid="41" grpId="0" animBg="1"/>
      <p:bldP spid="42" grpId="0"/>
      <p:bldP spid="43" grpId="0"/>
      <p:bldP spid="44" grpId="0"/>
      <p:bldP spid="45" grpId="0" animBg="1"/>
      <p:bldP spid="46" grpId="0"/>
      <p:bldP spid="47" grpId="0"/>
      <p:bldP spid="48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152;p1">
            <a:extLst>
              <a:ext uri="{FF2B5EF4-FFF2-40B4-BE49-F238E27FC236}">
                <a16:creationId xmlns:a16="http://schemas.microsoft.com/office/drawing/2014/main" id="{53393724-BEBD-4908-9DE4-4C144615B19F}"/>
              </a:ext>
            </a:extLst>
          </p:cNvPr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" name="Google Shape;153;p1">
              <a:extLst>
                <a:ext uri="{FF2B5EF4-FFF2-40B4-BE49-F238E27FC236}">
                  <a16:creationId xmlns:a16="http://schemas.microsoft.com/office/drawing/2014/main" id="{4858A7AE-B092-4285-8111-4A5BA27304FE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4;p1">
              <a:extLst>
                <a:ext uri="{FF2B5EF4-FFF2-40B4-BE49-F238E27FC236}">
                  <a16:creationId xmlns:a16="http://schemas.microsoft.com/office/drawing/2014/main" id="{21AD034C-64DA-403F-98A5-2262CC18767A}"/>
                </a:ext>
              </a:extLst>
            </p:cNvPr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5;p1">
              <a:extLst>
                <a:ext uri="{FF2B5EF4-FFF2-40B4-BE49-F238E27FC236}">
                  <a16:creationId xmlns:a16="http://schemas.microsoft.com/office/drawing/2014/main" id="{DA5784D7-C827-4B85-9750-D67915B05E0E}"/>
                </a:ext>
              </a:extLst>
            </p:cNvPr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6;p1">
              <a:extLst>
                <a:ext uri="{FF2B5EF4-FFF2-40B4-BE49-F238E27FC236}">
                  <a16:creationId xmlns:a16="http://schemas.microsoft.com/office/drawing/2014/main" id="{6539116D-02B1-4EAC-908F-2509F91669C9}"/>
                </a:ext>
              </a:extLst>
            </p:cNvPr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57;p1">
              <a:extLst>
                <a:ext uri="{FF2B5EF4-FFF2-40B4-BE49-F238E27FC236}">
                  <a16:creationId xmlns:a16="http://schemas.microsoft.com/office/drawing/2014/main" id="{89A1D971-99BA-43C7-A5B1-2BB37F476B39}"/>
                </a:ext>
              </a:extLst>
            </p:cNvPr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58;p1">
              <a:extLst>
                <a:ext uri="{FF2B5EF4-FFF2-40B4-BE49-F238E27FC236}">
                  <a16:creationId xmlns:a16="http://schemas.microsoft.com/office/drawing/2014/main" id="{C00C3746-AE8F-4B18-9DC8-EB3E7C1889E1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59;p1">
              <a:extLst>
                <a:ext uri="{FF2B5EF4-FFF2-40B4-BE49-F238E27FC236}">
                  <a16:creationId xmlns:a16="http://schemas.microsoft.com/office/drawing/2014/main" id="{1D2802DD-3B45-45EF-82DE-A5D718473ADB}"/>
                </a:ext>
              </a:extLst>
            </p:cNvPr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60;p1">
              <a:extLst>
                <a:ext uri="{FF2B5EF4-FFF2-40B4-BE49-F238E27FC236}">
                  <a16:creationId xmlns:a16="http://schemas.microsoft.com/office/drawing/2014/main" id="{62AF02EC-1EC1-4CA9-8DEA-33B546AB52A2}"/>
                </a:ext>
              </a:extLst>
            </p:cNvPr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61;p1">
              <a:extLst>
                <a:ext uri="{FF2B5EF4-FFF2-40B4-BE49-F238E27FC236}">
                  <a16:creationId xmlns:a16="http://schemas.microsoft.com/office/drawing/2014/main" id="{36C36B34-18F8-4CFD-8B63-611595B18A76}"/>
                </a:ext>
              </a:extLst>
            </p:cNvPr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62;p1">
              <a:extLst>
                <a:ext uri="{FF2B5EF4-FFF2-40B4-BE49-F238E27FC236}">
                  <a16:creationId xmlns:a16="http://schemas.microsoft.com/office/drawing/2014/main" id="{CA6D7894-DA27-41E0-9CF4-1469A368F9E3}"/>
                </a:ext>
              </a:extLst>
            </p:cNvPr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0"/>
          <p:cNvGrpSpPr/>
          <p:nvPr/>
        </p:nvGrpSpPr>
        <p:grpSpPr>
          <a:xfrm rot="391426">
            <a:off x="1670278" y="1738563"/>
            <a:ext cx="3989768" cy="4591684"/>
            <a:chOff x="1467430" y="2583543"/>
            <a:chExt cx="3020095" cy="2133600"/>
          </a:xfrm>
        </p:grpSpPr>
        <p:pic>
          <p:nvPicPr>
            <p:cNvPr id="316" name="Google Shape;316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67430" y="2583543"/>
              <a:ext cx="3020095" cy="213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10"/>
            <p:cNvSpPr txBox="1"/>
            <p:nvPr/>
          </p:nvSpPr>
          <p:spPr>
            <a:xfrm rot="21230952">
              <a:off x="1530713" y="2920586"/>
              <a:ext cx="2902962" cy="328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/>
                  <a:sym typeface="Arial"/>
                </a:rPr>
                <a:t>c)   3,081 – 2,56</a:t>
              </a: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05182" y="1824390"/>
            <a:ext cx="4735779" cy="4464908"/>
            <a:chOff x="1404624" y="2583543"/>
            <a:chExt cx="3275065" cy="2133600"/>
          </a:xfrm>
        </p:grpSpPr>
        <p:pic>
          <p:nvPicPr>
            <p:cNvPr id="320" name="Google Shape;320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467430" y="2583543"/>
              <a:ext cx="3020095" cy="213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10"/>
            <p:cNvSpPr txBox="1"/>
            <p:nvPr/>
          </p:nvSpPr>
          <p:spPr>
            <a:xfrm>
              <a:off x="1404624" y="2930475"/>
              <a:ext cx="3275065" cy="338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/>
                  <a:sym typeface="Arial"/>
                </a:rPr>
                <a:t>d) 9 – 4,5</a:t>
              </a: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24" name="Google Shape;32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0001" y="1049766"/>
            <a:ext cx="1016204" cy="138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06799">
            <a:off x="7449597" y="765369"/>
            <a:ext cx="1447017" cy="16906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10"/>
          <p:cNvGrpSpPr/>
          <p:nvPr/>
        </p:nvGrpSpPr>
        <p:grpSpPr>
          <a:xfrm>
            <a:off x="9786252" y="5771344"/>
            <a:ext cx="2424798" cy="1001324"/>
            <a:chOff x="7361868" y="4839252"/>
            <a:chExt cx="4625223" cy="2183103"/>
          </a:xfrm>
        </p:grpSpPr>
        <p:pic>
          <p:nvPicPr>
            <p:cNvPr id="327" name="Google Shape;327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Text Box 24">
            <a:extLst>
              <a:ext uri="{FF2B5EF4-FFF2-40B4-BE49-F238E27FC236}">
                <a16:creationId xmlns:a16="http://schemas.microsoft.com/office/drawing/2014/main" id="{DE937E0A-90F9-4AA5-BB82-443418AD7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90" y="390105"/>
            <a:ext cx="62904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Bài 1. Đặt tính rồi tính:</a:t>
            </a:r>
          </a:p>
        </p:txBody>
      </p:sp>
      <p:grpSp>
        <p:nvGrpSpPr>
          <p:cNvPr id="24" name="Google Shape;326;p10">
            <a:extLst>
              <a:ext uri="{FF2B5EF4-FFF2-40B4-BE49-F238E27FC236}">
                <a16:creationId xmlns:a16="http://schemas.microsoft.com/office/drawing/2014/main" id="{F6EACE0D-EA50-481B-9159-7EA64A70D60E}"/>
              </a:ext>
            </a:extLst>
          </p:cNvPr>
          <p:cNvGrpSpPr/>
          <p:nvPr/>
        </p:nvGrpSpPr>
        <p:grpSpPr>
          <a:xfrm>
            <a:off x="135111" y="5771344"/>
            <a:ext cx="2424798" cy="1001324"/>
            <a:chOff x="7361868" y="4839252"/>
            <a:chExt cx="4625223" cy="2183103"/>
          </a:xfrm>
        </p:grpSpPr>
        <p:pic>
          <p:nvPicPr>
            <p:cNvPr id="25" name="Google Shape;327;p10">
              <a:extLst>
                <a:ext uri="{FF2B5EF4-FFF2-40B4-BE49-F238E27FC236}">
                  <a16:creationId xmlns:a16="http://schemas.microsoft.com/office/drawing/2014/main" id="{4D51985A-725C-4EC4-BBCF-2227F5A5884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328;p10">
              <a:extLst>
                <a:ext uri="{FF2B5EF4-FFF2-40B4-BE49-F238E27FC236}">
                  <a16:creationId xmlns:a16="http://schemas.microsoft.com/office/drawing/2014/main" id="{A5133B11-ACD5-4F09-BD5B-CA9F8C9C999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29;p10">
              <a:extLst>
                <a:ext uri="{FF2B5EF4-FFF2-40B4-BE49-F238E27FC236}">
                  <a16:creationId xmlns:a16="http://schemas.microsoft.com/office/drawing/2014/main" id="{9C6E9D4F-A88D-47FA-9D34-6B133D59588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30;p10">
              <a:extLst>
                <a:ext uri="{FF2B5EF4-FFF2-40B4-BE49-F238E27FC236}">
                  <a16:creationId xmlns:a16="http://schemas.microsoft.com/office/drawing/2014/main" id="{96AD1F20-6087-427C-871B-5272B96AF48D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Line 6">
            <a:extLst>
              <a:ext uri="{FF2B5EF4-FFF2-40B4-BE49-F238E27FC236}">
                <a16:creationId xmlns:a16="http://schemas.microsoft.com/office/drawing/2014/main" id="{0E028FB1-1EDE-473F-AAAD-DF8914CEC8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4864" y="3744548"/>
            <a:ext cx="282478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20ACFDFB-39D6-4C9E-AF4D-DD4EE568E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684" y="4391313"/>
            <a:ext cx="132871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Text Box 28">
            <a:extLst>
              <a:ext uri="{FF2B5EF4-FFF2-40B4-BE49-F238E27FC236}">
                <a16:creationId xmlns:a16="http://schemas.microsoft.com/office/drawing/2014/main" id="{33910917-C032-4BC4-8D3B-AE9E5B470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878" y="3113042"/>
            <a:ext cx="13370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sz="3600" b="1" spc="-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3,081</a:t>
            </a:r>
            <a:endParaRPr kumimoji="0" lang="en-US" altLang="en-US" sz="3600" b="1" i="0" u="none" strike="noStrike" kern="0" cap="none" spc="-18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3" name="Text Box 29">
            <a:extLst>
              <a:ext uri="{FF2B5EF4-FFF2-40B4-BE49-F238E27FC236}">
                <a16:creationId xmlns:a16="http://schemas.microsoft.com/office/drawing/2014/main" id="{681036E3-0CBC-40EE-BAAD-B6263234B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326" y="3692370"/>
            <a:ext cx="1313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sz="3600" b="1" spc="-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2,56</a:t>
            </a:r>
            <a:endParaRPr kumimoji="0" lang="en-US" altLang="en-US" sz="3600" b="1" i="0" u="none" strike="noStrike" kern="0" cap="none" spc="-18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4" name="Text Box 30">
            <a:extLst>
              <a:ext uri="{FF2B5EF4-FFF2-40B4-BE49-F238E27FC236}">
                <a16:creationId xmlns:a16="http://schemas.microsoft.com/office/drawing/2014/main" id="{13CEAAE3-F7DF-42A9-9E6B-5FF349AD3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326" y="4398520"/>
            <a:ext cx="1313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-18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0,521</a:t>
            </a:r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30EDB128-34DA-467E-AC1C-89DBC1859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6818" y="4353213"/>
            <a:ext cx="1334023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6" name="Text Box 31">
            <a:extLst>
              <a:ext uri="{FF2B5EF4-FFF2-40B4-BE49-F238E27FC236}">
                <a16:creationId xmlns:a16="http://schemas.microsoft.com/office/drawing/2014/main" id="{685B050B-1826-4071-AF53-D70E3E710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657" y="3098217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-14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</a:t>
            </a:r>
          </a:p>
        </p:txBody>
      </p:sp>
      <p:sp>
        <p:nvSpPr>
          <p:cNvPr id="47" name="Text Box 32">
            <a:extLst>
              <a:ext uri="{FF2B5EF4-FFF2-40B4-BE49-F238E27FC236}">
                <a16:creationId xmlns:a16="http://schemas.microsoft.com/office/drawing/2014/main" id="{52249776-B50C-480D-B5D8-376AE94A4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0291" y="3685737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-14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4,5</a:t>
            </a:r>
          </a:p>
        </p:txBody>
      </p:sp>
      <p:sp>
        <p:nvSpPr>
          <p:cNvPr id="48" name="Text Box 33">
            <a:extLst>
              <a:ext uri="{FF2B5EF4-FFF2-40B4-BE49-F238E27FC236}">
                <a16:creationId xmlns:a16="http://schemas.microsoft.com/office/drawing/2014/main" id="{79E734DC-9BB3-4EDC-8090-448264789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0291" y="4265639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-14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4,5</a:t>
            </a:r>
          </a:p>
        </p:txBody>
      </p:sp>
      <p:sp>
        <p:nvSpPr>
          <p:cNvPr id="49" name="Line 34">
            <a:extLst>
              <a:ext uri="{FF2B5EF4-FFF2-40B4-BE49-F238E27FC236}">
                <a16:creationId xmlns:a16="http://schemas.microsoft.com/office/drawing/2014/main" id="{AC4C95EE-C590-4BBB-A243-515F1980E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0943" y="3733199"/>
            <a:ext cx="152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77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0" grpId="0" animBg="1"/>
      <p:bldP spid="41" grpId="0" animBg="1"/>
      <p:bldP spid="42" grpId="0"/>
      <p:bldP spid="43" grpId="0"/>
      <p:bldP spid="44" grpId="0"/>
      <p:bldP spid="45" grpId="0" animBg="1"/>
      <p:bldP spid="46" grpId="0"/>
      <p:bldP spid="47" grpId="0"/>
      <p:bldP spid="48" grpId="0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2D7E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4885" y="1384300"/>
            <a:ext cx="6976715" cy="36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"/>
          <p:cNvSpPr txBox="1"/>
          <p:nvPr/>
        </p:nvSpPr>
        <p:spPr>
          <a:xfrm>
            <a:off x="2852654" y="2786246"/>
            <a:ext cx="5072146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>
                <a:solidFill>
                  <a:srgbClr val="28AFB2"/>
                </a:solidFill>
                <a:latin typeface="UTM Seagull" panose="02040603050506020204" pitchFamily="18" charset="0"/>
              </a:rPr>
              <a:t>KHỞI ĐỘNG</a:t>
            </a:r>
            <a:endParaRPr sz="6600" b="0" i="0" u="none" strike="noStrike" cap="none">
              <a:solidFill>
                <a:srgbClr val="EB6136"/>
              </a:solidFill>
              <a:sym typeface="Arial"/>
            </a:endParaRPr>
          </a:p>
        </p:txBody>
      </p:sp>
      <p:pic>
        <p:nvPicPr>
          <p:cNvPr id="210" name="Google Shape;21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7441" y="1663700"/>
            <a:ext cx="3128317" cy="322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1" name="Google Shape;21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215" y="5505852"/>
            <a:ext cx="620095" cy="90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8100000">
            <a:off x="1673862" y="5511919"/>
            <a:ext cx="644829" cy="90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226984">
            <a:off x="2534884" y="5598667"/>
            <a:ext cx="742704" cy="73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7891" y="2122007"/>
            <a:ext cx="374611" cy="65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62;p18">
            <a:extLst>
              <a:ext uri="{FF2B5EF4-FFF2-40B4-BE49-F238E27FC236}">
                <a16:creationId xmlns:a16="http://schemas.microsoft.com/office/drawing/2014/main" id="{69622115-C711-4602-B43D-A407430205F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68625" y="1061921"/>
            <a:ext cx="1568057" cy="1247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88D34F3-5491-4ADA-8296-15EECF055B4E}"/>
              </a:ext>
            </a:extLst>
          </p:cNvPr>
          <p:cNvSpPr/>
          <p:nvPr/>
        </p:nvSpPr>
        <p:spPr>
          <a:xfrm>
            <a:off x="342900" y="316166"/>
            <a:ext cx="11506200" cy="625157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021099C-F3EE-4A87-BF7F-458FADCCC610}"/>
              </a:ext>
            </a:extLst>
          </p:cNvPr>
          <p:cNvSpPr/>
          <p:nvPr/>
        </p:nvSpPr>
        <p:spPr>
          <a:xfrm rot="898594">
            <a:off x="-148840" y="316166"/>
            <a:ext cx="12489680" cy="6251575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9" name="Text Box 39">
            <a:extLst>
              <a:ext uri="{FF2B5EF4-FFF2-40B4-BE49-F238E27FC236}">
                <a16:creationId xmlns:a16="http://schemas.microsoft.com/office/drawing/2014/main" id="{FC34ACED-FBD5-402C-941B-A4492AD60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221" y="661427"/>
            <a:ext cx="113537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 1 – 0,75 = .?.</a:t>
            </a:r>
          </a:p>
        </p:txBody>
      </p:sp>
      <p:pic>
        <p:nvPicPr>
          <p:cNvPr id="28" name="Google Shape;409;p15">
            <a:extLst>
              <a:ext uri="{FF2B5EF4-FFF2-40B4-BE49-F238E27FC236}">
                <a16:creationId xmlns:a16="http://schemas.microsoft.com/office/drawing/2014/main" id="{763CF7E2-A0B8-4BBC-98FD-80D935BE64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50" y="15369"/>
            <a:ext cx="899116" cy="79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474;p19">
            <a:extLst>
              <a:ext uri="{FF2B5EF4-FFF2-40B4-BE49-F238E27FC236}">
                <a16:creationId xmlns:a16="http://schemas.microsoft.com/office/drawing/2014/main" id="{C09A0E36-29EB-42B8-AE36-0B346032E6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1935" y="4134753"/>
            <a:ext cx="1541312" cy="2737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39">
            <a:extLst>
              <a:ext uri="{FF2B5EF4-FFF2-40B4-BE49-F238E27FC236}">
                <a16:creationId xmlns:a16="http://schemas.microsoft.com/office/drawing/2014/main" id="{744AD4C0-DF1F-E846-503F-8633B883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80" y="1656944"/>
            <a:ext cx="750569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	</a:t>
            </a:r>
            <a:r>
              <a:rPr lang="vi-VN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kết quả của phép trừ trên bằng cách dựa vào hình bên.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vi-VN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kết quả của phép trừ trên bằng cách đặt tính rồi tính. </a:t>
            </a:r>
            <a:endParaRPr lang="en-US" alt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35A15-1342-DBDC-02AB-2E42B8BDD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216" y="1046148"/>
            <a:ext cx="2521044" cy="2521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9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88D34F3-5491-4ADA-8296-15EECF055B4E}"/>
              </a:ext>
            </a:extLst>
          </p:cNvPr>
          <p:cNvSpPr/>
          <p:nvPr/>
        </p:nvSpPr>
        <p:spPr>
          <a:xfrm>
            <a:off x="342900" y="316166"/>
            <a:ext cx="11506200" cy="625157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021099C-F3EE-4A87-BF7F-458FADCCC610}"/>
              </a:ext>
            </a:extLst>
          </p:cNvPr>
          <p:cNvSpPr/>
          <p:nvPr/>
        </p:nvSpPr>
        <p:spPr>
          <a:xfrm rot="898594">
            <a:off x="-148840" y="316166"/>
            <a:ext cx="12489680" cy="6251575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49" name="Text Box 39">
            <a:extLst>
              <a:ext uri="{FF2B5EF4-FFF2-40B4-BE49-F238E27FC236}">
                <a16:creationId xmlns:a16="http://schemas.microsoft.com/office/drawing/2014/main" id="{FC34ACED-FBD5-402C-941B-A4492AD60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221" y="661427"/>
            <a:ext cx="113537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3:  1 – 0,75 = .?.</a:t>
            </a:r>
          </a:p>
        </p:txBody>
      </p:sp>
      <p:pic>
        <p:nvPicPr>
          <p:cNvPr id="28" name="Google Shape;409;p15">
            <a:extLst>
              <a:ext uri="{FF2B5EF4-FFF2-40B4-BE49-F238E27FC236}">
                <a16:creationId xmlns:a16="http://schemas.microsoft.com/office/drawing/2014/main" id="{763CF7E2-A0B8-4BBC-98FD-80D935BE64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50" y="15369"/>
            <a:ext cx="899116" cy="79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474;p19">
            <a:extLst>
              <a:ext uri="{FF2B5EF4-FFF2-40B4-BE49-F238E27FC236}">
                <a16:creationId xmlns:a16="http://schemas.microsoft.com/office/drawing/2014/main" id="{C09A0E36-29EB-42B8-AE36-0B346032E6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1935" y="4134753"/>
            <a:ext cx="1541312" cy="2737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39">
            <a:extLst>
              <a:ext uri="{FF2B5EF4-FFF2-40B4-BE49-F238E27FC236}">
                <a16:creationId xmlns:a16="http://schemas.microsoft.com/office/drawing/2014/main" id="{744AD4C0-DF1F-E846-503F-8633B883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80" y="1656944"/>
            <a:ext cx="75056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	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 kết quả của phép trừ trên bằng cách dựa vào hình bên.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35A15-1342-DBDC-02AB-2E42B8BDD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216" y="1046148"/>
            <a:ext cx="2521044" cy="2521044"/>
          </a:xfrm>
          <a:prstGeom prst="rect">
            <a:avLst/>
          </a:prstGeom>
        </p:spPr>
      </p:pic>
      <p:sp>
        <p:nvSpPr>
          <p:cNvPr id="3" name="Text Box 39">
            <a:extLst>
              <a:ext uri="{FF2B5EF4-FFF2-40B4-BE49-F238E27FC236}">
                <a16:creationId xmlns:a16="http://schemas.microsoft.com/office/drawing/2014/main" id="{E7C13223-784B-421B-6C35-F1CBAF821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0" y="3157843"/>
            <a:ext cx="750569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 bên có 100 ô vuông, đã tô màu 75 ô vuông.</a:t>
            </a:r>
            <a:endParaRPr kumimoji="0" lang="en-US" alt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Còn lại: 100 – 75 = 25 (ô vuông)</a:t>
            </a:r>
            <a:endParaRPr kumimoji="0" lang="en-US" alt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Hay: 1,00 – 0,75 = 0,25</a:t>
            </a:r>
          </a:p>
        </p:txBody>
      </p:sp>
    </p:spTree>
    <p:extLst>
      <p:ext uri="{BB962C8B-B14F-4D97-AF65-F5344CB8AC3E}">
        <p14:creationId xmlns:p14="http://schemas.microsoft.com/office/powerpoint/2010/main" val="2541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88D34F3-5491-4ADA-8296-15EECF055B4E}"/>
              </a:ext>
            </a:extLst>
          </p:cNvPr>
          <p:cNvSpPr/>
          <p:nvPr/>
        </p:nvSpPr>
        <p:spPr>
          <a:xfrm>
            <a:off x="342900" y="316166"/>
            <a:ext cx="11506200" cy="625157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021099C-F3EE-4A87-BF7F-458FADCCC610}"/>
              </a:ext>
            </a:extLst>
          </p:cNvPr>
          <p:cNvSpPr/>
          <p:nvPr/>
        </p:nvSpPr>
        <p:spPr>
          <a:xfrm rot="898594">
            <a:off x="-148840" y="316166"/>
            <a:ext cx="12489680" cy="6251575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49" name="Text Box 39">
            <a:extLst>
              <a:ext uri="{FF2B5EF4-FFF2-40B4-BE49-F238E27FC236}">
                <a16:creationId xmlns:a16="http://schemas.microsoft.com/office/drawing/2014/main" id="{FC34ACED-FBD5-402C-941B-A4492AD60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221" y="661427"/>
            <a:ext cx="113537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3:  1 – 0,75 = .?.</a:t>
            </a:r>
          </a:p>
        </p:txBody>
      </p:sp>
      <p:pic>
        <p:nvPicPr>
          <p:cNvPr id="28" name="Google Shape;409;p15">
            <a:extLst>
              <a:ext uri="{FF2B5EF4-FFF2-40B4-BE49-F238E27FC236}">
                <a16:creationId xmlns:a16="http://schemas.microsoft.com/office/drawing/2014/main" id="{763CF7E2-A0B8-4BBC-98FD-80D935BE64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50" y="15369"/>
            <a:ext cx="899116" cy="79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474;p19">
            <a:extLst>
              <a:ext uri="{FF2B5EF4-FFF2-40B4-BE49-F238E27FC236}">
                <a16:creationId xmlns:a16="http://schemas.microsoft.com/office/drawing/2014/main" id="{C09A0E36-29EB-42B8-AE36-0B346032E6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1935" y="4134753"/>
            <a:ext cx="1541312" cy="2737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39">
            <a:extLst>
              <a:ext uri="{FF2B5EF4-FFF2-40B4-BE49-F238E27FC236}">
                <a16:creationId xmlns:a16="http://schemas.microsoft.com/office/drawing/2014/main" id="{744AD4C0-DF1F-E846-503F-8633B883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80" y="1656944"/>
            <a:ext cx="75056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 kết quả của phép trừ trên bằng cách đặt tính rồi tính. </a:t>
            </a:r>
            <a:endParaRPr kumimoji="0" lang="en-US" altLang="en-US" sz="3600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35A15-1342-DBDC-02AB-2E42B8BDD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216" y="1046148"/>
            <a:ext cx="2521044" cy="2521044"/>
          </a:xfrm>
          <a:prstGeom prst="rect">
            <a:avLst/>
          </a:prstGeom>
        </p:spPr>
      </p:pic>
      <p:sp>
        <p:nvSpPr>
          <p:cNvPr id="3" name="Text Box 39">
            <a:extLst>
              <a:ext uri="{FF2B5EF4-FFF2-40B4-BE49-F238E27FC236}">
                <a16:creationId xmlns:a16="http://schemas.microsoft.com/office/drawing/2014/main" id="{E7C13223-784B-421B-6C35-F1CBAF821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229" y="3044279"/>
            <a:ext cx="9794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kumimoji="0" lang="vi-VN" altLang="en-US" sz="4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 Box 39">
            <a:extLst>
              <a:ext uri="{FF2B5EF4-FFF2-40B4-BE49-F238E27FC236}">
                <a16:creationId xmlns:a16="http://schemas.microsoft.com/office/drawing/2014/main" id="{A5B606AF-9E2A-DFFB-08EB-4A565E470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559" y="3428610"/>
            <a:ext cx="9794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endParaRPr kumimoji="0" lang="vi-VN" altLang="en-US" sz="4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 Box 39">
            <a:extLst>
              <a:ext uri="{FF2B5EF4-FFF2-40B4-BE49-F238E27FC236}">
                <a16:creationId xmlns:a16="http://schemas.microsoft.com/office/drawing/2014/main" id="{85A6A9FE-FCDB-2A13-5E42-A68D999B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969" y="3707134"/>
            <a:ext cx="14534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0,75</a:t>
            </a:r>
            <a:endParaRPr kumimoji="0" lang="vi-VN" altLang="en-US" sz="4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1DCF38-3F7F-CF9A-FEC1-059B23F499EF}"/>
              </a:ext>
            </a:extLst>
          </p:cNvPr>
          <p:cNvCxnSpPr/>
          <p:nvPr/>
        </p:nvCxnSpPr>
        <p:spPr>
          <a:xfrm>
            <a:off x="3817412" y="4498848"/>
            <a:ext cx="16870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9">
            <a:extLst>
              <a:ext uri="{FF2B5EF4-FFF2-40B4-BE49-F238E27FC236}">
                <a16:creationId xmlns:a16="http://schemas.microsoft.com/office/drawing/2014/main" id="{33E0020B-64C3-8116-6F39-F8829D435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707" y="4663581"/>
            <a:ext cx="6082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  <a:endParaRPr kumimoji="0" lang="vi-VN" altLang="en-US" sz="4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 Box 39">
            <a:extLst>
              <a:ext uri="{FF2B5EF4-FFF2-40B4-BE49-F238E27FC236}">
                <a16:creationId xmlns:a16="http://schemas.microsoft.com/office/drawing/2014/main" id="{0D948113-0CA5-9474-C793-E2B9DD0FF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107" y="4663191"/>
            <a:ext cx="9610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kumimoji="0" lang="vi-VN" altLang="en-US" sz="4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78D80BEC-CCD6-90A2-FFF8-F47068783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969" y="4662958"/>
            <a:ext cx="9610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  <a:endParaRPr kumimoji="0" lang="vi-VN" altLang="en-US" sz="4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ext Box 39">
            <a:extLst>
              <a:ext uri="{FF2B5EF4-FFF2-40B4-BE49-F238E27FC236}">
                <a16:creationId xmlns:a16="http://schemas.microsoft.com/office/drawing/2014/main" id="{1D416AE0-65C5-8D4C-EEB7-21D28CAD7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569" y="4633168"/>
            <a:ext cx="9610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  <a:endParaRPr kumimoji="0" lang="vi-VN" altLang="en-US" sz="4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5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7;p1">
              <a:extLst>
                <a:ext uri="{FF2B5EF4-FFF2-40B4-BE49-F238E27FC236}">
                  <a16:creationId xmlns:a16="http://schemas.microsoft.com/office/drawing/2014/main" id="{648B29C0-08CE-414B-86AC-EFF146EB93DD}"/>
                </a:ext>
              </a:extLst>
            </p:cNvPr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62;p1">
              <a:extLst>
                <a:ext uri="{FF2B5EF4-FFF2-40B4-BE49-F238E27FC236}">
                  <a16:creationId xmlns:a16="http://schemas.microsoft.com/office/drawing/2014/main" id="{19859E17-DB43-4BEF-ADBA-A8BA4B9381B0}"/>
                </a:ext>
              </a:extLst>
            </p:cNvPr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Google Shape;415;p16">
            <a:extLst>
              <a:ext uri="{FF2B5EF4-FFF2-40B4-BE49-F238E27FC236}">
                <a16:creationId xmlns:a16="http://schemas.microsoft.com/office/drawing/2014/main" id="{83C9B567-CD09-4362-927B-808913EA18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194" y="1469141"/>
            <a:ext cx="5229834" cy="427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18;p16">
            <a:extLst>
              <a:ext uri="{FF2B5EF4-FFF2-40B4-BE49-F238E27FC236}">
                <a16:creationId xmlns:a16="http://schemas.microsoft.com/office/drawing/2014/main" id="{DBE19F2E-9AE6-4E4F-BBD9-5566076FBE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746" y="349602"/>
            <a:ext cx="1677364" cy="251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30;p16">
            <a:extLst>
              <a:ext uri="{FF2B5EF4-FFF2-40B4-BE49-F238E27FC236}">
                <a16:creationId xmlns:a16="http://schemas.microsoft.com/office/drawing/2014/main" id="{40BC6CCC-0D62-4DC3-BE00-6BBD466752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247324" flipH="1">
            <a:off x="6890076" y="2898265"/>
            <a:ext cx="1071351" cy="237787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3255953" y="2825522"/>
            <a:ext cx="404183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>
                <a:solidFill>
                  <a:srgbClr val="28AFB2"/>
                </a:solidFill>
                <a:latin typeface="UTM Seagull" panose="02040603050506020204" pitchFamily="18" charset="0"/>
              </a:rPr>
              <a:t>CỦNG CỐ</a:t>
            </a:r>
          </a:p>
        </p:txBody>
      </p:sp>
      <p:pic>
        <p:nvPicPr>
          <p:cNvPr id="25" name="Google Shape;304;p9">
            <a:extLst>
              <a:ext uri="{FF2B5EF4-FFF2-40B4-BE49-F238E27FC236}">
                <a16:creationId xmlns:a16="http://schemas.microsoft.com/office/drawing/2014/main" id="{CD4D6966-D52D-409C-A5C9-15D0493EF19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62567" y="4500046"/>
            <a:ext cx="1546344" cy="233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05;p9">
            <a:extLst>
              <a:ext uri="{FF2B5EF4-FFF2-40B4-BE49-F238E27FC236}">
                <a16:creationId xmlns:a16="http://schemas.microsoft.com/office/drawing/2014/main" id="{18C71393-CD2D-436A-93EA-F3E4C5748F3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55055" y="4430874"/>
            <a:ext cx="1824690" cy="2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75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342695" y="362829"/>
            <a:ext cx="326723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5400">
                <a:solidFill>
                  <a:srgbClr val="28AFB2"/>
                </a:solidFill>
                <a:latin typeface="UTM Seagull" panose="02040603050506020204" pitchFamily="18" charset="0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10040482" y="1975760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152;p1">
            <a:extLst>
              <a:ext uri="{FF2B5EF4-FFF2-40B4-BE49-F238E27FC236}">
                <a16:creationId xmlns:a16="http://schemas.microsoft.com/office/drawing/2014/main" id="{4BDA0418-706A-4730-A5F1-10EB4B027C43}"/>
              </a:ext>
            </a:extLst>
          </p:cNvPr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  <a:solidFill>
            <a:srgbClr val="ECE9A0"/>
          </a:solidFill>
        </p:grpSpPr>
        <p:sp>
          <p:nvSpPr>
            <p:cNvPr id="31" name="Google Shape;153;p1">
              <a:extLst>
                <a:ext uri="{FF2B5EF4-FFF2-40B4-BE49-F238E27FC236}">
                  <a16:creationId xmlns:a16="http://schemas.microsoft.com/office/drawing/2014/main" id="{D44E46BA-9FD2-4108-AEFE-6DC0E410D4A1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4;p1">
              <a:extLst>
                <a:ext uri="{FF2B5EF4-FFF2-40B4-BE49-F238E27FC236}">
                  <a16:creationId xmlns:a16="http://schemas.microsoft.com/office/drawing/2014/main" id="{7D82C8BD-48B1-4F53-8DE6-7FCDDC61CE32}"/>
                </a:ext>
              </a:extLst>
            </p:cNvPr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5;p1">
              <a:extLst>
                <a:ext uri="{FF2B5EF4-FFF2-40B4-BE49-F238E27FC236}">
                  <a16:creationId xmlns:a16="http://schemas.microsoft.com/office/drawing/2014/main" id="{A6506C54-3D7E-41C2-B37E-BA6C5ED95DE7}"/>
                </a:ext>
              </a:extLst>
            </p:cNvPr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56;p1">
              <a:extLst>
                <a:ext uri="{FF2B5EF4-FFF2-40B4-BE49-F238E27FC236}">
                  <a16:creationId xmlns:a16="http://schemas.microsoft.com/office/drawing/2014/main" id="{40C475E8-8538-475A-98C4-B176DED111FE}"/>
                </a:ext>
              </a:extLst>
            </p:cNvPr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57;p1">
              <a:extLst>
                <a:ext uri="{FF2B5EF4-FFF2-40B4-BE49-F238E27FC236}">
                  <a16:creationId xmlns:a16="http://schemas.microsoft.com/office/drawing/2014/main" id="{E1AEA99B-6C40-4043-AEBF-3B05D07995B6}"/>
                </a:ext>
              </a:extLst>
            </p:cNvPr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58;p1">
              <a:extLst>
                <a:ext uri="{FF2B5EF4-FFF2-40B4-BE49-F238E27FC236}">
                  <a16:creationId xmlns:a16="http://schemas.microsoft.com/office/drawing/2014/main" id="{DF70CF7C-CC96-4A8D-AE05-C543C74620D6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59;p1">
              <a:extLst>
                <a:ext uri="{FF2B5EF4-FFF2-40B4-BE49-F238E27FC236}">
                  <a16:creationId xmlns:a16="http://schemas.microsoft.com/office/drawing/2014/main" id="{68EF43A9-F9B1-4D5F-8F25-B017DF6E004F}"/>
                </a:ext>
              </a:extLst>
            </p:cNvPr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60;p1">
              <a:extLst>
                <a:ext uri="{FF2B5EF4-FFF2-40B4-BE49-F238E27FC236}">
                  <a16:creationId xmlns:a16="http://schemas.microsoft.com/office/drawing/2014/main" id="{15FB3BCF-BD93-46B1-93D0-B94765EB163D}"/>
                </a:ext>
              </a:extLst>
            </p:cNvPr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61;p1">
              <a:extLst>
                <a:ext uri="{FF2B5EF4-FFF2-40B4-BE49-F238E27FC236}">
                  <a16:creationId xmlns:a16="http://schemas.microsoft.com/office/drawing/2014/main" id="{D7602F0B-4664-4921-95B8-0AAABF3DC7BF}"/>
                </a:ext>
              </a:extLst>
            </p:cNvPr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62;p1">
              <a:extLst>
                <a:ext uri="{FF2B5EF4-FFF2-40B4-BE49-F238E27FC236}">
                  <a16:creationId xmlns:a16="http://schemas.microsoft.com/office/drawing/2014/main" id="{E9264D9B-A294-4236-8B63-0954521C6995}"/>
                </a:ext>
              </a:extLst>
            </p:cNvPr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" name="Google Shape;169;p1">
            <a:extLst>
              <a:ext uri="{FF2B5EF4-FFF2-40B4-BE49-F238E27FC236}">
                <a16:creationId xmlns:a16="http://schemas.microsoft.com/office/drawing/2014/main" id="{DA7046BD-14ED-4B57-A016-9B16D175909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230690">
            <a:off x="11201968" y="-187073"/>
            <a:ext cx="10125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221;p4">
            <a:extLst>
              <a:ext uri="{FF2B5EF4-FFF2-40B4-BE49-F238E27FC236}">
                <a16:creationId xmlns:a16="http://schemas.microsoft.com/office/drawing/2014/main" id="{88EAA1ED-C619-4D42-B0CF-036F4819AA78}"/>
              </a:ext>
            </a:extLst>
          </p:cNvPr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8540919" y="4517897"/>
            <a:ext cx="4232986" cy="256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68;p1">
            <a:extLst>
              <a:ext uri="{FF2B5EF4-FFF2-40B4-BE49-F238E27FC236}">
                <a16:creationId xmlns:a16="http://schemas.microsoft.com/office/drawing/2014/main" id="{21B63C5F-049D-436B-B10C-369EB64865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8679">
            <a:off x="307119" y="37739"/>
            <a:ext cx="894954" cy="156617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457DF99-B844-483F-8AE0-5F15AA1D4961}"/>
              </a:ext>
            </a:extLst>
          </p:cNvPr>
          <p:cNvSpPr/>
          <p:nvPr/>
        </p:nvSpPr>
        <p:spPr>
          <a:xfrm>
            <a:off x="233362" y="316166"/>
            <a:ext cx="11725276" cy="625157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633FF62-A506-4A3A-9B72-D4FE7A24262E}"/>
              </a:ext>
            </a:extLst>
          </p:cNvPr>
          <p:cNvSpPr/>
          <p:nvPr/>
        </p:nvSpPr>
        <p:spPr>
          <a:xfrm rot="898594">
            <a:off x="-148840" y="316166"/>
            <a:ext cx="12489680" cy="6251575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45" name="Rectangle 25">
            <a:extLst>
              <a:ext uri="{FF2B5EF4-FFF2-40B4-BE49-F238E27FC236}">
                <a16:creationId xmlns:a16="http://schemas.microsoft.com/office/drawing/2014/main" id="{27477EAC-85C9-45BA-9338-B7BC599EB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1256146"/>
            <a:ext cx="11615738" cy="30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</a:rPr>
              <a:t>Muốn trừ một số thập phân cho một số thập phân ta làm như sau: 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- Viết số trừ dưới số bị trừ sao cho các chữ số ở cùng một hàng đặt thẳng cột với nhau.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- Trừ như trừ các số tự nhiên.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-  Viết dấu phẩy ở hiệu thẳng cột với các dấu phẩy của số bị trừ và số trừ.</a:t>
            </a:r>
          </a:p>
        </p:txBody>
      </p:sp>
      <p:sp>
        <p:nvSpPr>
          <p:cNvPr id="107546" name="Text Box 26">
            <a:extLst>
              <a:ext uri="{FF2B5EF4-FFF2-40B4-BE49-F238E27FC236}">
                <a16:creationId xmlns:a16="http://schemas.microsoft.com/office/drawing/2014/main" id="{822C41F5-E262-4E29-98A2-F27A8922E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35267"/>
            <a:ext cx="11430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0070C0"/>
                </a:solidFill>
                <a:latin typeface="Times New Roman" panose="02020603050405020304" pitchFamily="18" charset="0"/>
              </a:rPr>
              <a:t>Chú ý:</a:t>
            </a:r>
            <a:r>
              <a:rPr lang="en-US" altLang="en-US" b="1" i="1">
                <a:solidFill>
                  <a:srgbClr val="0070C0"/>
                </a:solidFill>
                <a:latin typeface="Times New Roman" panose="02020603050405020304" pitchFamily="18" charset="0"/>
              </a:rPr>
              <a:t> Nếu số chữ số ở phần thập phân của số bị trừ ít hơn số chữ số ở phần thập phân của số trừ, thì ta có thể viết thêm chữ số 0 vào bên phải phần thập phân của số bị trừ, rồi trừ như trừ các số tự nhiên.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A1109B1-476D-4F9D-9AB4-42294C47C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" y="579686"/>
            <a:ext cx="112410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Muốn trừ một số thập phân cho một số thập phân ta làm như thế nào?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41" name="Google Shape;264;p6">
            <a:extLst>
              <a:ext uri="{FF2B5EF4-FFF2-40B4-BE49-F238E27FC236}">
                <a16:creationId xmlns:a16="http://schemas.microsoft.com/office/drawing/2014/main" id="{2436B560-439C-4354-85E1-8C10D8429260}"/>
              </a:ext>
            </a:extLst>
          </p:cNvPr>
          <p:cNvSpPr txBox="1"/>
          <p:nvPr/>
        </p:nvSpPr>
        <p:spPr>
          <a:xfrm>
            <a:off x="3531087" y="378855"/>
            <a:ext cx="509648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>
                <a:solidFill>
                  <a:srgbClr val="28AFB2"/>
                </a:solidFill>
                <a:latin typeface="UTM Seagull" panose="020406030505060202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28871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7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7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5" grpId="0" build="p"/>
      <p:bldP spid="107546" grpId="0"/>
      <p:bldP spid="27" grpId="0"/>
      <p:bldP spid="27" grpId="1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152;p1">
            <a:extLst>
              <a:ext uri="{FF2B5EF4-FFF2-40B4-BE49-F238E27FC236}">
                <a16:creationId xmlns:a16="http://schemas.microsoft.com/office/drawing/2014/main" id="{ACC80FD2-9F38-4C1B-8626-4A2782C5A97B}"/>
              </a:ext>
            </a:extLst>
          </p:cNvPr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Google Shape;153;p1">
              <a:extLst>
                <a:ext uri="{FF2B5EF4-FFF2-40B4-BE49-F238E27FC236}">
                  <a16:creationId xmlns:a16="http://schemas.microsoft.com/office/drawing/2014/main" id="{35393E9D-9B72-44F5-9F7D-BE967AA8BD0E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4;p1">
              <a:extLst>
                <a:ext uri="{FF2B5EF4-FFF2-40B4-BE49-F238E27FC236}">
                  <a16:creationId xmlns:a16="http://schemas.microsoft.com/office/drawing/2014/main" id="{9A29EC40-3392-4479-911D-0D6131EF1867}"/>
                </a:ext>
              </a:extLst>
            </p:cNvPr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5;p1">
              <a:extLst>
                <a:ext uri="{FF2B5EF4-FFF2-40B4-BE49-F238E27FC236}">
                  <a16:creationId xmlns:a16="http://schemas.microsoft.com/office/drawing/2014/main" id="{67EA8EBB-35F6-4DCF-9BBE-116D970DF45F}"/>
                </a:ext>
              </a:extLst>
            </p:cNvPr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56;p1">
              <a:extLst>
                <a:ext uri="{FF2B5EF4-FFF2-40B4-BE49-F238E27FC236}">
                  <a16:creationId xmlns:a16="http://schemas.microsoft.com/office/drawing/2014/main" id="{74A8672B-020B-4B86-ADDD-E1F818938270}"/>
                </a:ext>
              </a:extLst>
            </p:cNvPr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57;p1">
              <a:extLst>
                <a:ext uri="{FF2B5EF4-FFF2-40B4-BE49-F238E27FC236}">
                  <a16:creationId xmlns:a16="http://schemas.microsoft.com/office/drawing/2014/main" id="{84379902-D573-418E-BB22-563F2826CD84}"/>
                </a:ext>
              </a:extLst>
            </p:cNvPr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58;p1">
              <a:extLst>
                <a:ext uri="{FF2B5EF4-FFF2-40B4-BE49-F238E27FC236}">
                  <a16:creationId xmlns:a16="http://schemas.microsoft.com/office/drawing/2014/main" id="{2539B42A-59DC-4535-A959-EE2065349B8C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59;p1">
              <a:extLst>
                <a:ext uri="{FF2B5EF4-FFF2-40B4-BE49-F238E27FC236}">
                  <a16:creationId xmlns:a16="http://schemas.microsoft.com/office/drawing/2014/main" id="{083714D6-FC57-4205-A4AA-5F2A8F07FF24}"/>
                </a:ext>
              </a:extLst>
            </p:cNvPr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60;p1">
              <a:extLst>
                <a:ext uri="{FF2B5EF4-FFF2-40B4-BE49-F238E27FC236}">
                  <a16:creationId xmlns:a16="http://schemas.microsoft.com/office/drawing/2014/main" id="{F7A37599-A59D-44D3-969D-2C13B170DAFF}"/>
                </a:ext>
              </a:extLst>
            </p:cNvPr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61;p1">
              <a:extLst>
                <a:ext uri="{FF2B5EF4-FFF2-40B4-BE49-F238E27FC236}">
                  <a16:creationId xmlns:a16="http://schemas.microsoft.com/office/drawing/2014/main" id="{BB10DFBD-11D9-4D29-AA70-E2B2983EAE86}"/>
                </a:ext>
              </a:extLst>
            </p:cNvPr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62;p1">
              <a:extLst>
                <a:ext uri="{FF2B5EF4-FFF2-40B4-BE49-F238E27FC236}">
                  <a16:creationId xmlns:a16="http://schemas.microsoft.com/office/drawing/2014/main" id="{626A41FF-5C39-4C78-B655-4DFED47DB914}"/>
                </a:ext>
              </a:extLst>
            </p:cNvPr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5"/>
          <p:cNvSpPr/>
          <p:nvPr/>
        </p:nvSpPr>
        <p:spPr>
          <a:xfrm>
            <a:off x="1733673" y="1276604"/>
            <a:ext cx="7937500" cy="4082795"/>
          </a:xfrm>
          <a:prstGeom prst="roundRect">
            <a:avLst>
              <a:gd name="adj" fmla="val 12616"/>
            </a:avLst>
          </a:prstGeom>
          <a:solidFill>
            <a:srgbClr val="B2D7E9"/>
          </a:solidFill>
          <a:ln w="381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686" y="3949518"/>
            <a:ext cx="2454814" cy="255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9398" y="5019254"/>
            <a:ext cx="915680" cy="13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1592" y="50033"/>
            <a:ext cx="4161490" cy="306070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"/>
          <p:cNvSpPr txBox="1"/>
          <p:nvPr/>
        </p:nvSpPr>
        <p:spPr>
          <a:xfrm>
            <a:off x="8636585" y="630643"/>
            <a:ext cx="287916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>
                <a:solidFill>
                  <a:srgbClr val="28AFB2"/>
                </a:solidFill>
                <a:latin typeface="UTM Seagull" panose="02040603050506020204" pitchFamily="18" charset="0"/>
              </a:rPr>
              <a:t>DẶN DÒ</a:t>
            </a:r>
          </a:p>
        </p:txBody>
      </p:sp>
      <p:grpSp>
        <p:nvGrpSpPr>
          <p:cNvPr id="238" name="Google Shape;238;p5"/>
          <p:cNvGrpSpPr/>
          <p:nvPr/>
        </p:nvGrpSpPr>
        <p:grpSpPr>
          <a:xfrm>
            <a:off x="2334837" y="2023201"/>
            <a:ext cx="6288386" cy="1213884"/>
            <a:chOff x="2522057" y="2155461"/>
            <a:chExt cx="4913234" cy="1213884"/>
          </a:xfrm>
        </p:grpSpPr>
        <p:sp>
          <p:nvSpPr>
            <p:cNvPr id="241" name="Google Shape;241;p5"/>
            <p:cNvSpPr txBox="1"/>
            <p:nvPr/>
          </p:nvSpPr>
          <p:spPr>
            <a:xfrm>
              <a:off x="3296368" y="2169057"/>
              <a:ext cx="4138923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0C0C0C"/>
                  </a:solidFill>
                  <a:latin typeface="UTM Isadora" panose="02040603050506020204" pitchFamily="18" charset="0"/>
                  <a:cs typeface="Times New Roman" panose="02020603050405020304" pitchFamily="18" charset="0"/>
                </a:rPr>
                <a:t>Học cách trừ hai số thập phân.</a:t>
              </a:r>
              <a:endParaRPr sz="3600" b="1">
                <a:latin typeface="UTM Isadora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2522057" y="2155461"/>
              <a:ext cx="528133" cy="528133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130" y="0"/>
                  </a:moveTo>
                  <a:cubicBezTo>
                    <a:pt x="82" y="0"/>
                    <a:pt x="43" y="38"/>
                    <a:pt x="43" y="86"/>
                  </a:cubicBezTo>
                  <a:cubicBezTo>
                    <a:pt x="43" y="110"/>
                    <a:pt x="52" y="132"/>
                    <a:pt x="68" y="14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6" y="216"/>
                    <a:pt x="6" y="216"/>
                    <a:pt x="6" y="216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89" y="165"/>
                    <a:pt x="108" y="173"/>
                    <a:pt x="130" y="173"/>
                  </a:cubicBezTo>
                  <a:cubicBezTo>
                    <a:pt x="178" y="173"/>
                    <a:pt x="216" y="134"/>
                    <a:pt x="216" y="86"/>
                  </a:cubicBezTo>
                  <a:cubicBezTo>
                    <a:pt x="216" y="38"/>
                    <a:pt x="178" y="0"/>
                    <a:pt x="130" y="0"/>
                  </a:cubicBezTo>
                  <a:close/>
                  <a:moveTo>
                    <a:pt x="51" y="86"/>
                  </a:moveTo>
                  <a:cubicBezTo>
                    <a:pt x="51" y="43"/>
                    <a:pt x="86" y="8"/>
                    <a:pt x="130" y="8"/>
                  </a:cubicBezTo>
                  <a:cubicBezTo>
                    <a:pt x="168" y="8"/>
                    <a:pt x="200" y="35"/>
                    <a:pt x="207" y="71"/>
                  </a:cubicBezTo>
                  <a:cubicBezTo>
                    <a:pt x="197" y="44"/>
                    <a:pt x="170" y="24"/>
                    <a:pt x="139" y="24"/>
                  </a:cubicBezTo>
                  <a:cubicBezTo>
                    <a:pt x="100" y="24"/>
                    <a:pt x="67" y="56"/>
                    <a:pt x="67" y="96"/>
                  </a:cubicBezTo>
                  <a:cubicBezTo>
                    <a:pt x="67" y="127"/>
                    <a:pt x="87" y="153"/>
                    <a:pt x="115" y="164"/>
                  </a:cubicBezTo>
                  <a:cubicBezTo>
                    <a:pt x="78" y="156"/>
                    <a:pt x="51" y="125"/>
                    <a:pt x="51" y="86"/>
                  </a:cubicBezTo>
                  <a:close/>
                  <a:moveTo>
                    <a:pt x="133" y="107"/>
                  </a:moveTo>
                  <a:cubicBezTo>
                    <a:pt x="145" y="107"/>
                    <a:pt x="155" y="97"/>
                    <a:pt x="155" y="84"/>
                  </a:cubicBezTo>
                  <a:cubicBezTo>
                    <a:pt x="155" y="74"/>
                    <a:pt x="148" y="65"/>
                    <a:pt x="138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54" y="63"/>
                    <a:pt x="167" y="75"/>
                    <a:pt x="167" y="91"/>
                  </a:cubicBezTo>
                  <a:cubicBezTo>
                    <a:pt x="167" y="107"/>
                    <a:pt x="154" y="120"/>
                    <a:pt x="138" y="120"/>
                  </a:cubicBezTo>
                  <a:cubicBezTo>
                    <a:pt x="123" y="120"/>
                    <a:pt x="110" y="107"/>
                    <a:pt x="110" y="91"/>
                  </a:cubicBezTo>
                  <a:cubicBezTo>
                    <a:pt x="110" y="89"/>
                    <a:pt x="110" y="87"/>
                    <a:pt x="110" y="86"/>
                  </a:cubicBezTo>
                  <a:cubicBezTo>
                    <a:pt x="111" y="97"/>
                    <a:pt x="121" y="107"/>
                    <a:pt x="133" y="107"/>
                  </a:cubicBezTo>
                  <a:close/>
                  <a:moveTo>
                    <a:pt x="118" y="84"/>
                  </a:moveTo>
                  <a:cubicBezTo>
                    <a:pt x="118" y="76"/>
                    <a:pt x="125" y="70"/>
                    <a:pt x="133" y="70"/>
                  </a:cubicBezTo>
                  <a:cubicBezTo>
                    <a:pt x="141" y="70"/>
                    <a:pt x="147" y="76"/>
                    <a:pt x="147" y="84"/>
                  </a:cubicBezTo>
                  <a:cubicBezTo>
                    <a:pt x="147" y="92"/>
                    <a:pt x="141" y="99"/>
                    <a:pt x="133" y="99"/>
                  </a:cubicBezTo>
                  <a:cubicBezTo>
                    <a:pt x="125" y="99"/>
                    <a:pt x="118" y="92"/>
                    <a:pt x="118" y="84"/>
                  </a:cubicBezTo>
                  <a:close/>
                  <a:moveTo>
                    <a:pt x="138" y="55"/>
                  </a:moveTo>
                  <a:cubicBezTo>
                    <a:pt x="118" y="55"/>
                    <a:pt x="102" y="71"/>
                    <a:pt x="102" y="91"/>
                  </a:cubicBezTo>
                  <a:cubicBezTo>
                    <a:pt x="102" y="111"/>
                    <a:pt x="118" y="128"/>
                    <a:pt x="138" y="128"/>
                  </a:cubicBezTo>
                  <a:cubicBezTo>
                    <a:pt x="145" y="128"/>
                    <a:pt x="152" y="126"/>
                    <a:pt x="157" y="122"/>
                  </a:cubicBezTo>
                  <a:cubicBezTo>
                    <a:pt x="150" y="128"/>
                    <a:pt x="140" y="132"/>
                    <a:pt x="130" y="132"/>
                  </a:cubicBezTo>
                  <a:cubicBezTo>
                    <a:pt x="105" y="132"/>
                    <a:pt x="84" y="111"/>
                    <a:pt x="84" y="86"/>
                  </a:cubicBezTo>
                  <a:cubicBezTo>
                    <a:pt x="84" y="61"/>
                    <a:pt x="105" y="41"/>
                    <a:pt x="130" y="41"/>
                  </a:cubicBezTo>
                  <a:cubicBezTo>
                    <a:pt x="155" y="41"/>
                    <a:pt x="175" y="61"/>
                    <a:pt x="175" y="86"/>
                  </a:cubicBezTo>
                  <a:cubicBezTo>
                    <a:pt x="175" y="88"/>
                    <a:pt x="175" y="90"/>
                    <a:pt x="175" y="91"/>
                  </a:cubicBezTo>
                  <a:cubicBezTo>
                    <a:pt x="175" y="71"/>
                    <a:pt x="159" y="55"/>
                    <a:pt x="138" y="55"/>
                  </a:cubicBezTo>
                  <a:close/>
                  <a:moveTo>
                    <a:pt x="139" y="160"/>
                  </a:moveTo>
                  <a:cubicBezTo>
                    <a:pt x="104" y="160"/>
                    <a:pt x="75" y="131"/>
                    <a:pt x="75" y="96"/>
                  </a:cubicBezTo>
                  <a:cubicBezTo>
                    <a:pt x="75" y="93"/>
                    <a:pt x="76" y="90"/>
                    <a:pt x="76" y="87"/>
                  </a:cubicBezTo>
                  <a:cubicBezTo>
                    <a:pt x="76" y="116"/>
                    <a:pt x="100" y="140"/>
                    <a:pt x="130" y="140"/>
                  </a:cubicBezTo>
                  <a:cubicBezTo>
                    <a:pt x="159" y="140"/>
                    <a:pt x="183" y="116"/>
                    <a:pt x="183" y="86"/>
                  </a:cubicBezTo>
                  <a:cubicBezTo>
                    <a:pt x="183" y="57"/>
                    <a:pt x="159" y="33"/>
                    <a:pt x="130" y="33"/>
                  </a:cubicBezTo>
                  <a:cubicBezTo>
                    <a:pt x="133" y="32"/>
                    <a:pt x="136" y="32"/>
                    <a:pt x="139" y="32"/>
                  </a:cubicBezTo>
                  <a:cubicBezTo>
                    <a:pt x="175" y="32"/>
                    <a:pt x="203" y="61"/>
                    <a:pt x="203" y="96"/>
                  </a:cubicBezTo>
                  <a:cubicBezTo>
                    <a:pt x="203" y="131"/>
                    <a:pt x="175" y="160"/>
                    <a:pt x="139" y="1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chemeClr val="dk1"/>
                </a:solidFill>
                <a:latin typeface="UTM Isadora" panose="020406030505060202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243" name="Google Shape;243;p5"/>
          <p:cNvGrpSpPr/>
          <p:nvPr/>
        </p:nvGrpSpPr>
        <p:grpSpPr>
          <a:xfrm>
            <a:off x="2334837" y="3356882"/>
            <a:ext cx="6155728" cy="713540"/>
            <a:chOff x="2539221" y="3167142"/>
            <a:chExt cx="4780642" cy="766044"/>
          </a:xfrm>
        </p:grpSpPr>
        <p:sp>
          <p:nvSpPr>
            <p:cNvPr id="246" name="Google Shape;246;p5"/>
            <p:cNvSpPr txBox="1"/>
            <p:nvPr/>
          </p:nvSpPr>
          <p:spPr>
            <a:xfrm>
              <a:off x="3205847" y="3239340"/>
              <a:ext cx="4114016" cy="693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0C0C0C"/>
                  </a:solidFill>
                  <a:latin typeface="UTM Isadora" panose="02040603050506020204" pitchFamily="18" charset="0"/>
                  <a:cs typeface="Times New Roman" panose="02020603050405020304" pitchFamily="18" charset="0"/>
                  <a:sym typeface="Arial"/>
                </a:rPr>
                <a:t>Chuẩn bị bài T2</a:t>
              </a:r>
              <a:endParaRPr sz="3600" b="1">
                <a:latin typeface="UTM Isadora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7" name="Google Shape;247;p5"/>
            <p:cNvGrpSpPr/>
            <p:nvPr/>
          </p:nvGrpSpPr>
          <p:grpSpPr>
            <a:xfrm>
              <a:off x="2539221" y="3167142"/>
              <a:ext cx="564307" cy="533301"/>
              <a:chOff x="2475721" y="3319542"/>
              <a:chExt cx="564307" cy="533301"/>
            </a:xfrm>
          </p:grpSpPr>
          <p:sp>
            <p:nvSpPr>
              <p:cNvPr id="248" name="Google Shape;248;p5"/>
              <p:cNvSpPr/>
              <p:nvPr/>
            </p:nvSpPr>
            <p:spPr>
              <a:xfrm>
                <a:off x="2475721" y="3319542"/>
                <a:ext cx="564307" cy="533301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18" extrusionOk="0">
                    <a:moveTo>
                      <a:pt x="230" y="121"/>
                    </a:moveTo>
                    <a:cubicBezTo>
                      <a:pt x="230" y="120"/>
                      <a:pt x="224" y="97"/>
                      <a:pt x="205" y="85"/>
                    </a:cubicBezTo>
                    <a:cubicBezTo>
                      <a:pt x="192" y="76"/>
                      <a:pt x="176" y="74"/>
                      <a:pt x="168" y="74"/>
                    </a:cubicBezTo>
                    <a:cubicBezTo>
                      <a:pt x="164" y="74"/>
                      <a:pt x="162" y="74"/>
                      <a:pt x="162" y="74"/>
                    </a:cubicBezTo>
                    <a:cubicBezTo>
                      <a:pt x="161" y="75"/>
                      <a:pt x="161" y="75"/>
                      <a:pt x="161" y="75"/>
                    </a:cubicBezTo>
                    <a:cubicBezTo>
                      <a:pt x="163" y="67"/>
                      <a:pt x="165" y="51"/>
                      <a:pt x="159" y="35"/>
                    </a:cubicBezTo>
                    <a:cubicBezTo>
                      <a:pt x="151" y="14"/>
                      <a:pt x="130" y="3"/>
                      <a:pt x="129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3" y="6"/>
                      <a:pt x="116" y="28"/>
                      <a:pt x="124" y="49"/>
                    </a:cubicBezTo>
                    <a:cubicBezTo>
                      <a:pt x="124" y="50"/>
                      <a:pt x="125" y="52"/>
                      <a:pt x="125" y="53"/>
                    </a:cubicBezTo>
                    <a:cubicBezTo>
                      <a:pt x="114" y="46"/>
                      <a:pt x="100" y="41"/>
                      <a:pt x="86" y="41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115" y="49"/>
                      <a:pt x="140" y="72"/>
                      <a:pt x="148" y="80"/>
                    </a:cubicBezTo>
                    <a:cubicBezTo>
                      <a:pt x="153" y="85"/>
                      <a:pt x="170" y="103"/>
                      <a:pt x="177" y="125"/>
                    </a:cubicBezTo>
                    <a:cubicBezTo>
                      <a:pt x="184" y="147"/>
                      <a:pt x="180" y="166"/>
                      <a:pt x="164" y="182"/>
                    </a:cubicBezTo>
                    <a:cubicBezTo>
                      <a:pt x="147" y="200"/>
                      <a:pt x="119" y="210"/>
                      <a:pt x="90" y="210"/>
                    </a:cubicBezTo>
                    <a:cubicBezTo>
                      <a:pt x="67" y="210"/>
                      <a:pt x="44" y="203"/>
                      <a:pt x="34" y="193"/>
                    </a:cubicBezTo>
                    <a:cubicBezTo>
                      <a:pt x="24" y="183"/>
                      <a:pt x="18" y="161"/>
                      <a:pt x="19" y="137"/>
                    </a:cubicBezTo>
                    <a:cubicBezTo>
                      <a:pt x="19" y="120"/>
                      <a:pt x="24" y="90"/>
                      <a:pt x="48" y="66"/>
                    </a:cubicBezTo>
                    <a:cubicBezTo>
                      <a:pt x="59" y="54"/>
                      <a:pt x="72" y="49"/>
                      <a:pt x="86" y="49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72" y="41"/>
                      <a:pt x="57" y="46"/>
                      <a:pt x="42" y="60"/>
                    </a:cubicBezTo>
                    <a:cubicBezTo>
                      <a:pt x="0" y="102"/>
                      <a:pt x="5" y="175"/>
                      <a:pt x="29" y="199"/>
                    </a:cubicBezTo>
                    <a:cubicBezTo>
                      <a:pt x="40" y="210"/>
                      <a:pt x="64" y="218"/>
                      <a:pt x="90" y="218"/>
                    </a:cubicBezTo>
                    <a:cubicBezTo>
                      <a:pt x="118" y="218"/>
                      <a:pt x="148" y="209"/>
                      <a:pt x="170" y="188"/>
                    </a:cubicBezTo>
                    <a:cubicBezTo>
                      <a:pt x="193" y="164"/>
                      <a:pt x="191" y="137"/>
                      <a:pt x="181" y="114"/>
                    </a:cubicBezTo>
                    <a:cubicBezTo>
                      <a:pt x="182" y="115"/>
                      <a:pt x="183" y="115"/>
                      <a:pt x="183" y="116"/>
                    </a:cubicBezTo>
                    <a:cubicBezTo>
                      <a:pt x="197" y="125"/>
                      <a:pt x="212" y="126"/>
                      <a:pt x="221" y="126"/>
                    </a:cubicBezTo>
                    <a:cubicBezTo>
                      <a:pt x="224" y="126"/>
                      <a:pt x="227" y="126"/>
                      <a:pt x="227" y="126"/>
                    </a:cubicBezTo>
                    <a:cubicBezTo>
                      <a:pt x="231" y="126"/>
                      <a:pt x="231" y="126"/>
                      <a:pt x="231" y="126"/>
                    </a:cubicBezTo>
                    <a:lnTo>
                      <a:pt x="230" y="121"/>
                    </a:lnTo>
                    <a:close/>
                    <a:moveTo>
                      <a:pt x="153" y="72"/>
                    </a:moveTo>
                    <a:cubicBezTo>
                      <a:pt x="147" y="68"/>
                      <a:pt x="136" y="59"/>
                      <a:pt x="131" y="46"/>
                    </a:cubicBezTo>
                    <a:cubicBezTo>
                      <a:pt x="126" y="33"/>
                      <a:pt x="128" y="19"/>
                      <a:pt x="130" y="12"/>
                    </a:cubicBezTo>
                    <a:cubicBezTo>
                      <a:pt x="136" y="16"/>
                      <a:pt x="147" y="25"/>
                      <a:pt x="152" y="38"/>
                    </a:cubicBezTo>
                    <a:cubicBezTo>
                      <a:pt x="157" y="51"/>
                      <a:pt x="155" y="65"/>
                      <a:pt x="153" y="72"/>
                    </a:cubicBezTo>
                    <a:close/>
                    <a:moveTo>
                      <a:pt x="188" y="110"/>
                    </a:moveTo>
                    <a:cubicBezTo>
                      <a:pt x="176" y="102"/>
                      <a:pt x="170" y="89"/>
                      <a:pt x="167" y="82"/>
                    </a:cubicBezTo>
                    <a:cubicBezTo>
                      <a:pt x="174" y="82"/>
                      <a:pt x="189" y="83"/>
                      <a:pt x="200" y="91"/>
                    </a:cubicBezTo>
                    <a:cubicBezTo>
                      <a:pt x="212" y="99"/>
                      <a:pt x="218" y="112"/>
                      <a:pt x="221" y="119"/>
                    </a:cubicBezTo>
                    <a:cubicBezTo>
                      <a:pt x="214" y="119"/>
                      <a:pt x="199" y="117"/>
                      <a:pt x="188" y="11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>
                  <a:solidFill>
                    <a:schemeClr val="dk1"/>
                  </a:solidFill>
                  <a:latin typeface="UTM Isadora" panose="020406030505060202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>
                <a:off x="2572873" y="3747423"/>
                <a:ext cx="39274" cy="39274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>
                  <a:solidFill>
                    <a:schemeClr val="dk1"/>
                  </a:solidFill>
                  <a:latin typeface="UTM Isadora" panose="020406030505060202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2612147" y="3607897"/>
                <a:ext cx="39274" cy="39274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>
                  <a:solidFill>
                    <a:schemeClr val="dk1"/>
                  </a:solidFill>
                  <a:latin typeface="UTM Isadora" panose="020406030505060202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2548068" y="3652338"/>
                <a:ext cx="39274" cy="38241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>
                  <a:solidFill>
                    <a:schemeClr val="dk1"/>
                  </a:solidFill>
                  <a:latin typeface="UTM Isadora" panose="020406030505060202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2578040" y="3541751"/>
                <a:ext cx="39274" cy="39274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>
                  <a:solidFill>
                    <a:schemeClr val="dk1"/>
                  </a:solidFill>
                  <a:latin typeface="UTM Isadora" panose="020406030505060202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2641086" y="3464236"/>
                <a:ext cx="39274" cy="38241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>
                  <a:solidFill>
                    <a:schemeClr val="dk1"/>
                  </a:solidFill>
                  <a:latin typeface="UTM Isadora" panose="020406030505060202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2651421" y="3532449"/>
                <a:ext cx="39274" cy="39274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>
                  <a:solidFill>
                    <a:schemeClr val="dk1"/>
                  </a:solidFill>
                  <a:latin typeface="UTM Isadora" panose="020406030505060202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>
                <a:off x="2719634" y="3493175"/>
                <a:ext cx="39274" cy="39274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>
                  <a:solidFill>
                    <a:schemeClr val="dk1"/>
                  </a:solidFill>
                  <a:latin typeface="UTM Isadora" panose="020406030505060202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2621449" y="3688512"/>
                <a:ext cx="39274" cy="39274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>
                  <a:solidFill>
                    <a:schemeClr val="dk1"/>
                  </a:solidFill>
                  <a:latin typeface="UTM Isadora" panose="020406030505060202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</p:grpSp>
      </p:grpSp>
      <p:pic>
        <p:nvPicPr>
          <p:cNvPr id="29" name="Google Shape;474;p19">
            <a:extLst>
              <a:ext uri="{FF2B5EF4-FFF2-40B4-BE49-F238E27FC236}">
                <a16:creationId xmlns:a16="http://schemas.microsoft.com/office/drawing/2014/main" id="{B3A7471A-C93A-4833-A628-1A051110BE6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03518" y="2745350"/>
            <a:ext cx="2454814" cy="411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1"/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</p:grpSpPr>
        <p:sp>
          <p:nvSpPr>
            <p:cNvPr id="153" name="Google Shape;153;p1"/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Google Shape;164;p1">
            <a:extLst>
              <a:ext uri="{FF2B5EF4-FFF2-40B4-BE49-F238E27FC236}">
                <a16:creationId xmlns:a16="http://schemas.microsoft.com/office/drawing/2014/main" id="{D9C53270-C94A-46AB-88AF-C10F3676469E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 flipH="1">
            <a:off x="10039" y="572938"/>
            <a:ext cx="960895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7184" y="1776383"/>
            <a:ext cx="3476250" cy="514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26637" y="1267636"/>
            <a:ext cx="7505648" cy="47616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65" name="Google Shape;165;p1"/>
          <p:cNvSpPr txBox="1"/>
          <p:nvPr/>
        </p:nvSpPr>
        <p:spPr>
          <a:xfrm>
            <a:off x="2475733" y="2811788"/>
            <a:ext cx="503923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A88B5F"/>
                </a:solidFill>
                <a:latin typeface="UTM Seagull" panose="02040603050506020204" pitchFamily="18" charset="0"/>
              </a:rPr>
              <a:t>CHÚC CÁC EM</a:t>
            </a:r>
            <a:endParaRPr sz="6000" b="0" i="0" u="none" strike="noStrike" cap="none">
              <a:solidFill>
                <a:srgbClr val="A88B5F"/>
              </a:solidFill>
              <a:latin typeface="UTM Seagull" panose="02040603050506020204" pitchFamily="18" charset="0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1793015" y="3772444"/>
            <a:ext cx="652150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28AFB2"/>
                </a:solidFill>
                <a:latin typeface="UTM Seagull" panose="02040603050506020204" pitchFamily="18" charset="0"/>
              </a:rPr>
              <a:t>HỌC TỐT</a:t>
            </a:r>
            <a:endParaRPr sz="6000" b="0" i="0" u="none" strike="noStrike" cap="none">
              <a:solidFill>
                <a:srgbClr val="28AFB2"/>
              </a:solidFill>
              <a:latin typeface="UTM Seagull" panose="02040603050506020204" pitchFamily="18" charset="0"/>
              <a:sym typeface="Arial"/>
            </a:endParaRPr>
          </a:p>
        </p:txBody>
      </p:sp>
      <p:pic>
        <p:nvPicPr>
          <p:cNvPr id="167" name="Google Shape;16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7108" y="838575"/>
            <a:ext cx="1587399" cy="203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8679">
            <a:off x="2945760" y="772292"/>
            <a:ext cx="894954" cy="156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6230690">
            <a:off x="7626373" y="955323"/>
            <a:ext cx="101250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1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6;p3">
            <a:extLst>
              <a:ext uri="{FF2B5EF4-FFF2-40B4-BE49-F238E27FC236}">
                <a16:creationId xmlns:a16="http://schemas.microsoft.com/office/drawing/2014/main" id="{C2492CA9-998A-469A-9828-5C236CFAC866}"/>
              </a:ext>
            </a:extLst>
          </p:cNvPr>
          <p:cNvSpPr/>
          <p:nvPr/>
        </p:nvSpPr>
        <p:spPr>
          <a:xfrm>
            <a:off x="19050" y="-1"/>
            <a:ext cx="12192000" cy="6858000"/>
          </a:xfrm>
          <a:prstGeom prst="rect">
            <a:avLst/>
          </a:prstGeom>
          <a:solidFill>
            <a:srgbClr val="B2D7E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oogle Shape;152;p1">
            <a:extLst>
              <a:ext uri="{FF2B5EF4-FFF2-40B4-BE49-F238E27FC236}">
                <a16:creationId xmlns:a16="http://schemas.microsoft.com/office/drawing/2014/main" id="{841D5D79-03FD-4402-B242-EC98480741B2}"/>
              </a:ext>
            </a:extLst>
          </p:cNvPr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  <a:solidFill>
            <a:schemeClr val="bg1"/>
          </a:solidFill>
        </p:grpSpPr>
        <p:sp>
          <p:nvSpPr>
            <p:cNvPr id="9" name="Google Shape;153;p1">
              <a:extLst>
                <a:ext uri="{FF2B5EF4-FFF2-40B4-BE49-F238E27FC236}">
                  <a16:creationId xmlns:a16="http://schemas.microsoft.com/office/drawing/2014/main" id="{55EC4B14-0519-4FA6-99DE-FC50DCFD5CCA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54;p1">
              <a:extLst>
                <a:ext uri="{FF2B5EF4-FFF2-40B4-BE49-F238E27FC236}">
                  <a16:creationId xmlns:a16="http://schemas.microsoft.com/office/drawing/2014/main" id="{35E53C7C-02F2-46B2-8113-6E6BE7DE24BC}"/>
                </a:ext>
              </a:extLst>
            </p:cNvPr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5;p1">
              <a:extLst>
                <a:ext uri="{FF2B5EF4-FFF2-40B4-BE49-F238E27FC236}">
                  <a16:creationId xmlns:a16="http://schemas.microsoft.com/office/drawing/2014/main" id="{5F63D9AC-3C54-420E-B53E-F57B1EA0A9EE}"/>
                </a:ext>
              </a:extLst>
            </p:cNvPr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6;p1">
              <a:extLst>
                <a:ext uri="{FF2B5EF4-FFF2-40B4-BE49-F238E27FC236}">
                  <a16:creationId xmlns:a16="http://schemas.microsoft.com/office/drawing/2014/main" id="{EF837738-B031-4571-A38E-B6982ACD714F}"/>
                </a:ext>
              </a:extLst>
            </p:cNvPr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7;p1">
              <a:extLst>
                <a:ext uri="{FF2B5EF4-FFF2-40B4-BE49-F238E27FC236}">
                  <a16:creationId xmlns:a16="http://schemas.microsoft.com/office/drawing/2014/main" id="{C070513F-F8ED-4748-966C-57BB5D2683C7}"/>
                </a:ext>
              </a:extLst>
            </p:cNvPr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8;p1">
              <a:extLst>
                <a:ext uri="{FF2B5EF4-FFF2-40B4-BE49-F238E27FC236}">
                  <a16:creationId xmlns:a16="http://schemas.microsoft.com/office/drawing/2014/main" id="{55C78A30-B7A7-445F-ABC1-6A7113267FE4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9;p1">
              <a:extLst>
                <a:ext uri="{FF2B5EF4-FFF2-40B4-BE49-F238E27FC236}">
                  <a16:creationId xmlns:a16="http://schemas.microsoft.com/office/drawing/2014/main" id="{92FB1879-8308-4622-873B-5698018B2C17}"/>
                </a:ext>
              </a:extLst>
            </p:cNvPr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0;p1">
              <a:extLst>
                <a:ext uri="{FF2B5EF4-FFF2-40B4-BE49-F238E27FC236}">
                  <a16:creationId xmlns:a16="http://schemas.microsoft.com/office/drawing/2014/main" id="{F148FF9D-50F7-43B3-B44A-B3BB86307A4E}"/>
                </a:ext>
              </a:extLst>
            </p:cNvPr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1;p1">
              <a:extLst>
                <a:ext uri="{FF2B5EF4-FFF2-40B4-BE49-F238E27FC236}">
                  <a16:creationId xmlns:a16="http://schemas.microsoft.com/office/drawing/2014/main" id="{DA47773A-0877-4D04-A1B0-7220ED5A6A35}"/>
                </a:ext>
              </a:extLst>
            </p:cNvPr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2;p1">
              <a:extLst>
                <a:ext uri="{FF2B5EF4-FFF2-40B4-BE49-F238E27FC236}">
                  <a16:creationId xmlns:a16="http://schemas.microsoft.com/office/drawing/2014/main" id="{92EFA980-4429-4BC1-82B7-7FCA55840C1B}"/>
                </a:ext>
              </a:extLst>
            </p:cNvPr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Google Shape;207;p3">
            <a:hlinkClick r:id="rId3" action="ppaction://hlinksldjump"/>
            <a:extLst>
              <a:ext uri="{FF2B5EF4-FFF2-40B4-BE49-F238E27FC236}">
                <a16:creationId xmlns:a16="http://schemas.microsoft.com/office/drawing/2014/main" id="{DCFEE19F-C177-4D7C-92B9-4A9A3B22AE4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7642" y="104540"/>
            <a:ext cx="6976715" cy="36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2;p3">
            <a:extLst>
              <a:ext uri="{FF2B5EF4-FFF2-40B4-BE49-F238E27FC236}">
                <a16:creationId xmlns:a16="http://schemas.microsoft.com/office/drawing/2014/main" id="{B72E920A-A99C-4C3B-88B5-AE7AFEC16E9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100000">
            <a:off x="8592987" y="1813031"/>
            <a:ext cx="644829" cy="90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14;p3">
            <a:extLst>
              <a:ext uri="{FF2B5EF4-FFF2-40B4-BE49-F238E27FC236}">
                <a16:creationId xmlns:a16="http://schemas.microsoft.com/office/drawing/2014/main" id="{70FB2431-D994-46D7-B36E-98F5957BD41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4139" y="293780"/>
            <a:ext cx="374611" cy="65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1;p3">
            <a:extLst>
              <a:ext uri="{FF2B5EF4-FFF2-40B4-BE49-F238E27FC236}">
                <a16:creationId xmlns:a16="http://schemas.microsoft.com/office/drawing/2014/main" id="{7BBE4773-9523-4FF9-BE75-785BFF5006A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9215" y="5505852"/>
            <a:ext cx="620095" cy="90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2;p31">
            <a:extLst>
              <a:ext uri="{FF2B5EF4-FFF2-40B4-BE49-F238E27FC236}">
                <a16:creationId xmlns:a16="http://schemas.microsoft.com/office/drawing/2014/main" id="{94E5250D-235F-4339-BCA5-BAB75A32955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100000">
            <a:off x="1673862" y="5511919"/>
            <a:ext cx="644829" cy="90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3;p3">
            <a:extLst>
              <a:ext uri="{FF2B5EF4-FFF2-40B4-BE49-F238E27FC236}">
                <a16:creationId xmlns:a16="http://schemas.microsoft.com/office/drawing/2014/main" id="{E1F7605E-D8EA-49D2-8D1A-11A6461EB36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4226984">
            <a:off x="2534884" y="5598667"/>
            <a:ext cx="742704" cy="73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ấu1 - 9Slide.vn">
            <a:hlinkClick r:id="rId9" action="ppaction://hlinksldjump"/>
            <a:extLst>
              <a:ext uri="{FF2B5EF4-FFF2-40B4-BE49-F238E27FC236}">
                <a16:creationId xmlns:a16="http://schemas.microsoft.com/office/drawing/2014/main" id="{9826F18A-A84C-45A7-85B8-56518D47387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77001" y="2817684"/>
            <a:ext cx="2895600" cy="404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ấu - 9Slide.vn">
            <a:hlinkClick r:id="rId11" action="ppaction://hlinksldjump"/>
            <a:extLst>
              <a:ext uri="{FF2B5EF4-FFF2-40B4-BE49-F238E27FC236}">
                <a16:creationId xmlns:a16="http://schemas.microsoft.com/office/drawing/2014/main" id="{3FF8B8BF-5675-4CA5-9FB6-654D37734361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5148" y="2817685"/>
            <a:ext cx="3519902" cy="404031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08;p3">
            <a:extLst>
              <a:ext uri="{FF2B5EF4-FFF2-40B4-BE49-F238E27FC236}">
                <a16:creationId xmlns:a16="http://schemas.microsoft.com/office/drawing/2014/main" id="{B8499A10-BCDD-4407-962D-690644CEC9EB}"/>
              </a:ext>
            </a:extLst>
          </p:cNvPr>
          <p:cNvSpPr txBox="1"/>
          <p:nvPr/>
        </p:nvSpPr>
        <p:spPr>
          <a:xfrm>
            <a:off x="2664792" y="695071"/>
            <a:ext cx="6567902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>
                <a:solidFill>
                  <a:srgbClr val="28AFB2"/>
                </a:solidFill>
                <a:latin typeface="UTM Seagull" panose="02040603050506020204" pitchFamily="18" charset="0"/>
              </a:rPr>
              <a:t>AI NHANH, </a:t>
            </a:r>
          </a:p>
          <a:p>
            <a:pPr lvl="0" algn="ctr"/>
            <a:r>
              <a:rPr lang="en-US" sz="6600">
                <a:solidFill>
                  <a:srgbClr val="28AFB2"/>
                </a:solidFill>
                <a:latin typeface="UTM Seagull" panose="02040603050506020204" pitchFamily="18" charset="0"/>
              </a:rPr>
              <a:t>AI ĐÚNG?</a:t>
            </a:r>
            <a:endParaRPr sz="6600" b="0" i="0" u="none" strike="noStrike" cap="none">
              <a:solidFill>
                <a:srgbClr val="EB6136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E42E7CD-C001-43CE-9D57-CDF55CF8BAFA}"/>
              </a:ext>
            </a:extLst>
          </p:cNvPr>
          <p:cNvSpPr/>
          <p:nvPr/>
        </p:nvSpPr>
        <p:spPr>
          <a:xfrm>
            <a:off x="342900" y="316166"/>
            <a:ext cx="11506200" cy="625157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F1BED68E-DE53-4767-A9CD-9A2DD6E45385}"/>
              </a:ext>
            </a:extLst>
          </p:cNvPr>
          <p:cNvSpPr/>
          <p:nvPr/>
        </p:nvSpPr>
        <p:spPr>
          <a:xfrm rot="898594">
            <a:off x="-148840" y="316166"/>
            <a:ext cx="12489680" cy="6251575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oogle Shape;344;p11">
            <a:hlinkClick r:id="rId21" action="ppaction://hlinksldjump"/>
            <a:extLst>
              <a:ext uri="{FF2B5EF4-FFF2-40B4-BE49-F238E27FC236}">
                <a16:creationId xmlns:a16="http://schemas.microsoft.com/office/drawing/2014/main" id="{812CD77A-8C7A-47D2-81C7-45385408A728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70651" y="4615942"/>
            <a:ext cx="1857804" cy="213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345;p11">
            <a:extLst>
              <a:ext uri="{FF2B5EF4-FFF2-40B4-BE49-F238E27FC236}">
                <a16:creationId xmlns:a16="http://schemas.microsoft.com/office/drawing/2014/main" id="{23E41CC8-550F-4A45-AF4F-4BA0BDCD7E95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427865" y="3671040"/>
            <a:ext cx="1252913" cy="163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517;p21">
            <a:extLst>
              <a:ext uri="{FF2B5EF4-FFF2-40B4-BE49-F238E27FC236}">
                <a16:creationId xmlns:a16="http://schemas.microsoft.com/office/drawing/2014/main" id="{FFDDB9C5-ECF0-4074-8317-F82E5996B53C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 flipH="1">
            <a:off x="10694576" y="47138"/>
            <a:ext cx="1407348" cy="162022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44B3A17-4DB0-46C4-A199-DCBD24062BA8}"/>
              </a:ext>
            </a:extLst>
          </p:cNvPr>
          <p:cNvSpPr txBox="1"/>
          <p:nvPr/>
        </p:nvSpPr>
        <p:spPr>
          <a:xfrm>
            <a:off x="1789735" y="476337"/>
            <a:ext cx="9057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phép cộng 2,56 + 0,29 là: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华康方圆体W7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47" name="组合 1">
            <a:extLst>
              <a:ext uri="{FF2B5EF4-FFF2-40B4-BE49-F238E27FC236}">
                <a16:creationId xmlns:a16="http://schemas.microsoft.com/office/drawing/2014/main" id="{509379C9-DE03-4080-B0F9-B6917222A6A0}"/>
              </a:ext>
            </a:extLst>
          </p:cNvPr>
          <p:cNvGrpSpPr/>
          <p:nvPr/>
        </p:nvGrpSpPr>
        <p:grpSpPr>
          <a:xfrm>
            <a:off x="2422392" y="2093982"/>
            <a:ext cx="3427345" cy="999498"/>
            <a:chOff x="3522959" y="1811338"/>
            <a:chExt cx="3917965" cy="999498"/>
          </a:xfrm>
          <a:solidFill>
            <a:schemeClr val="accent2"/>
          </a:solidFill>
        </p:grpSpPr>
        <p:sp>
          <p:nvSpPr>
            <p:cNvPr id="51" name="MH_SubTitle_1">
              <a:extLst>
                <a:ext uri="{FF2B5EF4-FFF2-40B4-BE49-F238E27FC236}">
                  <a16:creationId xmlns:a16="http://schemas.microsoft.com/office/drawing/2014/main" id="{CD933384-0BFB-4CF1-B535-187EA5FB5992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 bwMode="auto">
            <a:xfrm>
              <a:off x="4454371" y="1925896"/>
              <a:ext cx="2986553" cy="8334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28,5</a:t>
              </a:r>
              <a:endParaRPr lang="zh-CN" altLang="en-US" sz="4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MH_Other_5">
              <a:extLst>
                <a:ext uri="{FF2B5EF4-FFF2-40B4-BE49-F238E27FC236}">
                  <a16:creationId xmlns:a16="http://schemas.microsoft.com/office/drawing/2014/main" id="{61E11FA4-4ACD-4B60-89F5-99811946925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9" name="MH_Other_6">
              <a:extLst>
                <a:ext uri="{FF2B5EF4-FFF2-40B4-BE49-F238E27FC236}">
                  <a16:creationId xmlns:a16="http://schemas.microsoft.com/office/drawing/2014/main" id="{56DC000C-B582-4B60-9B98-1D1BA30BDAA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50" name="MH_Other_7">
              <a:extLst>
                <a:ext uri="{FF2B5EF4-FFF2-40B4-BE49-F238E27FC236}">
                  <a16:creationId xmlns:a16="http://schemas.microsoft.com/office/drawing/2014/main" id="{ED07C01D-A616-4FBD-82FB-8793469DE6D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3522959" y="1856857"/>
              <a:ext cx="1170339" cy="953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chemeClr val="bg1"/>
                  </a:solidFill>
                  <a:ea typeface="黑体" panose="02010609060101010101" pitchFamily="49" charset="-122"/>
                </a:rPr>
                <a:t>A</a:t>
              </a:r>
              <a:endParaRPr lang="zh-CN" altLang="en-US" sz="400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52" name="组合 3">
            <a:extLst>
              <a:ext uri="{FF2B5EF4-FFF2-40B4-BE49-F238E27FC236}">
                <a16:creationId xmlns:a16="http://schemas.microsoft.com/office/drawing/2014/main" id="{3AEC5E8C-A33F-4741-8B22-1190CFBD7A75}"/>
              </a:ext>
            </a:extLst>
          </p:cNvPr>
          <p:cNvGrpSpPr/>
          <p:nvPr/>
        </p:nvGrpSpPr>
        <p:grpSpPr>
          <a:xfrm>
            <a:off x="2501004" y="3660087"/>
            <a:ext cx="3344116" cy="1057275"/>
            <a:chOff x="3454401" y="3233738"/>
            <a:chExt cx="3636564" cy="1057275"/>
          </a:xfrm>
          <a:solidFill>
            <a:srgbClr val="00B050"/>
          </a:solidFill>
        </p:grpSpPr>
        <p:sp>
          <p:nvSpPr>
            <p:cNvPr id="56" name="MH_SubTitle_2">
              <a:extLst>
                <a:ext uri="{FF2B5EF4-FFF2-40B4-BE49-F238E27FC236}">
                  <a16:creationId xmlns:a16="http://schemas.microsoft.com/office/drawing/2014/main" id="{9BE26EBE-C88A-4E05-88D9-0BBCE68670E5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4333876" y="3386007"/>
              <a:ext cx="2757089" cy="8334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2,85</a:t>
              </a:r>
              <a:endParaRPr lang="zh-CN" altLang="en-US" sz="40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MH_Other_1">
              <a:extLst>
                <a:ext uri="{FF2B5EF4-FFF2-40B4-BE49-F238E27FC236}">
                  <a16:creationId xmlns:a16="http://schemas.microsoft.com/office/drawing/2014/main" id="{B5233A8B-15DC-462B-AF72-402BC0C0C55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4" name="MH_Other_2">
              <a:extLst>
                <a:ext uri="{FF2B5EF4-FFF2-40B4-BE49-F238E27FC236}">
                  <a16:creationId xmlns:a16="http://schemas.microsoft.com/office/drawing/2014/main" id="{B12BC07C-1FA3-482D-984C-03DD2D2ACD4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5" name="MH_Other_8">
              <a:extLst>
                <a:ext uri="{FF2B5EF4-FFF2-40B4-BE49-F238E27FC236}">
                  <a16:creationId xmlns:a16="http://schemas.microsoft.com/office/drawing/2014/main" id="{108D766B-A940-404E-94E1-243844DA928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454401" y="3298696"/>
              <a:ext cx="1053232" cy="992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B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57" name="组合 4">
            <a:extLst>
              <a:ext uri="{FF2B5EF4-FFF2-40B4-BE49-F238E27FC236}">
                <a16:creationId xmlns:a16="http://schemas.microsoft.com/office/drawing/2014/main" id="{6E5AEFEF-1DF9-4574-B80B-499953C3736E}"/>
              </a:ext>
            </a:extLst>
          </p:cNvPr>
          <p:cNvGrpSpPr/>
          <p:nvPr/>
        </p:nvGrpSpPr>
        <p:grpSpPr>
          <a:xfrm>
            <a:off x="6988144" y="2093290"/>
            <a:ext cx="2921474" cy="1066801"/>
            <a:chOff x="3454399" y="4654550"/>
            <a:chExt cx="3176961" cy="1066801"/>
          </a:xfrm>
          <a:solidFill>
            <a:srgbClr val="2BC3B5"/>
          </a:solidFill>
        </p:grpSpPr>
        <p:sp>
          <p:nvSpPr>
            <p:cNvPr id="61" name="MH_SubTitle_3">
              <a:extLst>
                <a:ext uri="{FF2B5EF4-FFF2-40B4-BE49-F238E27FC236}">
                  <a16:creationId xmlns:a16="http://schemas.microsoft.com/office/drawing/2014/main" id="{53966637-B188-4991-B8F1-D1399E62EC82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304407" y="4810662"/>
              <a:ext cx="2326953" cy="8334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rgbClr val="2BC3B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285</a:t>
              </a:r>
              <a:endParaRPr lang="zh-CN" altLang="en-US" sz="4000" b="1" kern="0" dirty="0">
                <a:solidFill>
                  <a:srgbClr val="2BC3B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MH_Other_3">
              <a:extLst>
                <a:ext uri="{FF2B5EF4-FFF2-40B4-BE49-F238E27FC236}">
                  <a16:creationId xmlns:a16="http://schemas.microsoft.com/office/drawing/2014/main" id="{AAA6FEFC-2304-4CC1-9A5A-33CD396247C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V="1">
              <a:off x="4192589" y="47926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9" name="MH_Other_4">
              <a:extLst>
                <a:ext uri="{FF2B5EF4-FFF2-40B4-BE49-F238E27FC236}">
                  <a16:creationId xmlns:a16="http://schemas.microsoft.com/office/drawing/2014/main" id="{BD53B983-607B-4854-9C92-4C562B19D4A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flipV="1">
              <a:off x="4414838" y="4654550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0" name="MH_Other_9">
              <a:extLst>
                <a:ext uri="{FF2B5EF4-FFF2-40B4-BE49-F238E27FC236}">
                  <a16:creationId xmlns:a16="http://schemas.microsoft.com/office/drawing/2014/main" id="{9EB3279C-85A3-4407-885E-8D1920FBE84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454399" y="4733412"/>
              <a:ext cx="1113316" cy="9879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C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62" name="组合 3">
            <a:extLst>
              <a:ext uri="{FF2B5EF4-FFF2-40B4-BE49-F238E27FC236}">
                <a16:creationId xmlns:a16="http://schemas.microsoft.com/office/drawing/2014/main" id="{A3A13E6D-417D-48DC-95EE-2E9525DFA7AD}"/>
              </a:ext>
            </a:extLst>
          </p:cNvPr>
          <p:cNvGrpSpPr/>
          <p:nvPr/>
        </p:nvGrpSpPr>
        <p:grpSpPr>
          <a:xfrm>
            <a:off x="6963533" y="3621170"/>
            <a:ext cx="2946086" cy="1128843"/>
            <a:chOff x="3446207" y="3233738"/>
            <a:chExt cx="3203725" cy="1128843"/>
          </a:xfrm>
          <a:solidFill>
            <a:srgbClr val="D5718E"/>
          </a:solidFill>
        </p:grpSpPr>
        <p:sp>
          <p:nvSpPr>
            <p:cNvPr id="66" name="MH_SubTitle_2">
              <a:extLst>
                <a:ext uri="{FF2B5EF4-FFF2-40B4-BE49-F238E27FC236}">
                  <a16:creationId xmlns:a16="http://schemas.microsoft.com/office/drawing/2014/main" id="{55C117A9-CD7E-41E0-B16F-5C005B7C1805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4261954" y="3445864"/>
              <a:ext cx="2387978" cy="833438"/>
            </a:xfrm>
            <a:prstGeom prst="rect">
              <a:avLst/>
            </a:prstGeom>
            <a:solidFill>
              <a:srgbClr val="E197AC"/>
            </a:solidFill>
          </p:spPr>
          <p:txBody>
            <a:bodyPr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2,84</a:t>
              </a:r>
              <a:endParaRPr lang="zh-CN" altLang="en-US" sz="4000" b="1" kern="0" dirty="0">
                <a:solidFill>
                  <a:srgbClr val="C63E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MH_Other_1">
              <a:extLst>
                <a:ext uri="{FF2B5EF4-FFF2-40B4-BE49-F238E27FC236}">
                  <a16:creationId xmlns:a16="http://schemas.microsoft.com/office/drawing/2014/main" id="{75B394A5-F457-4CB1-8E9E-BA342C4CD0D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solidFill>
              <a:srgbClr val="D5718E">
                <a:lumMod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4" name="MH_Other_2">
              <a:extLst>
                <a:ext uri="{FF2B5EF4-FFF2-40B4-BE49-F238E27FC236}">
                  <a16:creationId xmlns:a16="http://schemas.microsoft.com/office/drawing/2014/main" id="{DEB99A38-C409-4C47-890E-F784916B87A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solidFill>
              <a:srgbClr val="D5718E">
                <a:lumMod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5" name="MH_Other_8">
              <a:extLst>
                <a:ext uri="{FF2B5EF4-FFF2-40B4-BE49-F238E27FC236}">
                  <a16:creationId xmlns:a16="http://schemas.microsoft.com/office/drawing/2014/main" id="{DB56A326-FE86-474C-8BB1-1D4F0B17C15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46207" y="3291004"/>
              <a:ext cx="1140079" cy="1071577"/>
            </a:xfrm>
            <a:prstGeom prst="ellipse">
              <a:avLst/>
            </a:prstGeom>
            <a:solidFill>
              <a:srgbClr val="D5718E">
                <a:lumMod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D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6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ACBAE6A-9B70-4C50-9EB6-1DF357DAA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376163" y="219440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7846716-E5EE-451B-92F0-F6C0DD2CC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275262" y="217215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5F32BF7-14D9-4725-A579-4124E6676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375584" y="379262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DD12B970-6F2A-4F35-A556-EA8DFC04D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245708" y="3872397"/>
            <a:ext cx="1047148" cy="9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Google Shape;211;p3">
            <a:extLst>
              <a:ext uri="{FF2B5EF4-FFF2-40B4-BE49-F238E27FC236}">
                <a16:creationId xmlns:a16="http://schemas.microsoft.com/office/drawing/2014/main" id="{E23B4D41-2386-4941-B6A6-689FEDF063E4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 rot="458206">
            <a:off x="11385915" y="4856992"/>
            <a:ext cx="620095" cy="90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212;p3">
            <a:extLst>
              <a:ext uri="{FF2B5EF4-FFF2-40B4-BE49-F238E27FC236}">
                <a16:creationId xmlns:a16="http://schemas.microsoft.com/office/drawing/2014/main" id="{E85F15D8-F27F-4A80-9C41-8A95DF231BE7}"/>
              </a:ext>
            </a:extLst>
          </p:cNvPr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 rot="-8100000">
            <a:off x="11373547" y="5891433"/>
            <a:ext cx="644829" cy="90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E42E7CD-C001-43CE-9D57-CDF55CF8BAFA}"/>
              </a:ext>
            </a:extLst>
          </p:cNvPr>
          <p:cNvSpPr/>
          <p:nvPr/>
        </p:nvSpPr>
        <p:spPr>
          <a:xfrm>
            <a:off x="342900" y="316166"/>
            <a:ext cx="11506200" cy="625157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F1BED68E-DE53-4767-A9CD-9A2DD6E45385}"/>
              </a:ext>
            </a:extLst>
          </p:cNvPr>
          <p:cNvSpPr/>
          <p:nvPr/>
        </p:nvSpPr>
        <p:spPr>
          <a:xfrm rot="898594">
            <a:off x="-148840" y="316166"/>
            <a:ext cx="12489680" cy="6251575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oogle Shape;517;p21">
            <a:extLst>
              <a:ext uri="{FF2B5EF4-FFF2-40B4-BE49-F238E27FC236}">
                <a16:creationId xmlns:a16="http://schemas.microsoft.com/office/drawing/2014/main" id="{FFDDB9C5-ECF0-4074-8317-F82E5996B53C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9458" y="2571"/>
            <a:ext cx="1407348" cy="162022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44B3A17-4DB0-46C4-A199-DCBD24062BA8}"/>
              </a:ext>
            </a:extLst>
          </p:cNvPr>
          <p:cNvSpPr txBox="1"/>
          <p:nvPr/>
        </p:nvSpPr>
        <p:spPr>
          <a:xfrm>
            <a:off x="1476806" y="975767"/>
            <a:ext cx="10029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altLang="zh-CN" sz="4400" b="1">
                <a:solidFill>
                  <a:srgbClr val="C00000"/>
                </a:solidFill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phép cộng 72,5 + 3,54 là: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华康方圆体W7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47" name="a - 9Slide.vn">
            <a:extLst>
              <a:ext uri="{FF2B5EF4-FFF2-40B4-BE49-F238E27FC236}">
                <a16:creationId xmlns:a16="http://schemas.microsoft.com/office/drawing/2014/main" id="{509379C9-DE03-4080-B0F9-B6917222A6A0}"/>
              </a:ext>
            </a:extLst>
          </p:cNvPr>
          <p:cNvGrpSpPr/>
          <p:nvPr/>
        </p:nvGrpSpPr>
        <p:grpSpPr>
          <a:xfrm>
            <a:off x="1944982" y="2202269"/>
            <a:ext cx="3427345" cy="999498"/>
            <a:chOff x="3522959" y="1811338"/>
            <a:chExt cx="3917965" cy="999498"/>
          </a:xfrm>
          <a:solidFill>
            <a:schemeClr val="accent2"/>
          </a:solidFill>
        </p:grpSpPr>
        <p:sp>
          <p:nvSpPr>
            <p:cNvPr id="51" name="MH_SubTitle_1">
              <a:extLst>
                <a:ext uri="{FF2B5EF4-FFF2-40B4-BE49-F238E27FC236}">
                  <a16:creationId xmlns:a16="http://schemas.microsoft.com/office/drawing/2014/main" id="{CD933384-0BFB-4CF1-B535-187EA5FB5992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 bwMode="auto">
            <a:xfrm>
              <a:off x="4454371" y="1925896"/>
              <a:ext cx="2986553" cy="8334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760,4</a:t>
              </a:r>
              <a:endParaRPr lang="zh-CN" altLang="en-US" sz="4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MH_Other_5">
              <a:extLst>
                <a:ext uri="{FF2B5EF4-FFF2-40B4-BE49-F238E27FC236}">
                  <a16:creationId xmlns:a16="http://schemas.microsoft.com/office/drawing/2014/main" id="{61E11FA4-4ACD-4B60-89F5-99811946925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9" name="MH_Other_6">
              <a:extLst>
                <a:ext uri="{FF2B5EF4-FFF2-40B4-BE49-F238E27FC236}">
                  <a16:creationId xmlns:a16="http://schemas.microsoft.com/office/drawing/2014/main" id="{56DC000C-B582-4B60-9B98-1D1BA30BDAA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50" name="MH_Other_7">
              <a:extLst>
                <a:ext uri="{FF2B5EF4-FFF2-40B4-BE49-F238E27FC236}">
                  <a16:creationId xmlns:a16="http://schemas.microsoft.com/office/drawing/2014/main" id="{ED07C01D-A616-4FBD-82FB-8793469DE6D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3522959" y="1856857"/>
              <a:ext cx="1170339" cy="953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chemeClr val="bg1"/>
                  </a:solidFill>
                  <a:ea typeface="黑体" panose="02010609060101010101" pitchFamily="49" charset="-122"/>
                </a:rPr>
                <a:t>A</a:t>
              </a:r>
              <a:endParaRPr lang="zh-CN" altLang="en-US" sz="400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52" name="b - 9Slide.vn">
            <a:extLst>
              <a:ext uri="{FF2B5EF4-FFF2-40B4-BE49-F238E27FC236}">
                <a16:creationId xmlns:a16="http://schemas.microsoft.com/office/drawing/2014/main" id="{3AEC5E8C-A33F-4741-8B22-1190CFBD7A75}"/>
              </a:ext>
            </a:extLst>
          </p:cNvPr>
          <p:cNvGrpSpPr/>
          <p:nvPr/>
        </p:nvGrpSpPr>
        <p:grpSpPr>
          <a:xfrm>
            <a:off x="2023594" y="3768374"/>
            <a:ext cx="3344116" cy="1057275"/>
            <a:chOff x="3454401" y="3233738"/>
            <a:chExt cx="3636564" cy="1057275"/>
          </a:xfrm>
          <a:solidFill>
            <a:srgbClr val="00B050"/>
          </a:solidFill>
        </p:grpSpPr>
        <p:sp>
          <p:nvSpPr>
            <p:cNvPr id="56" name="MH_SubTitle_2">
              <a:extLst>
                <a:ext uri="{FF2B5EF4-FFF2-40B4-BE49-F238E27FC236}">
                  <a16:creationId xmlns:a16="http://schemas.microsoft.com/office/drawing/2014/main" id="{9BE26EBE-C88A-4E05-88D9-0BBCE68670E5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4333876" y="3386007"/>
              <a:ext cx="2757089" cy="8334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7,604</a:t>
              </a:r>
              <a:endParaRPr lang="zh-CN" altLang="en-US" sz="40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MH_Other_1">
              <a:extLst>
                <a:ext uri="{FF2B5EF4-FFF2-40B4-BE49-F238E27FC236}">
                  <a16:creationId xmlns:a16="http://schemas.microsoft.com/office/drawing/2014/main" id="{B5233A8B-15DC-462B-AF72-402BC0C0C55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4" name="MH_Other_2">
              <a:extLst>
                <a:ext uri="{FF2B5EF4-FFF2-40B4-BE49-F238E27FC236}">
                  <a16:creationId xmlns:a16="http://schemas.microsoft.com/office/drawing/2014/main" id="{B12BC07C-1FA3-482D-984C-03DD2D2ACD4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5" name="MH_Other_8">
              <a:extLst>
                <a:ext uri="{FF2B5EF4-FFF2-40B4-BE49-F238E27FC236}">
                  <a16:creationId xmlns:a16="http://schemas.microsoft.com/office/drawing/2014/main" id="{108D766B-A940-404E-94E1-243844DA928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454401" y="3298696"/>
              <a:ext cx="1053232" cy="992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B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57" name="c - 9Slide.vn">
            <a:extLst>
              <a:ext uri="{FF2B5EF4-FFF2-40B4-BE49-F238E27FC236}">
                <a16:creationId xmlns:a16="http://schemas.microsoft.com/office/drawing/2014/main" id="{6E5AEFEF-1DF9-4574-B80B-499953C3736E}"/>
              </a:ext>
            </a:extLst>
          </p:cNvPr>
          <p:cNvGrpSpPr/>
          <p:nvPr/>
        </p:nvGrpSpPr>
        <p:grpSpPr>
          <a:xfrm>
            <a:off x="6510734" y="2201577"/>
            <a:ext cx="2921474" cy="1066801"/>
            <a:chOff x="3454399" y="4654550"/>
            <a:chExt cx="3176961" cy="1066801"/>
          </a:xfrm>
          <a:solidFill>
            <a:srgbClr val="2BC3B5"/>
          </a:solidFill>
        </p:grpSpPr>
        <p:sp>
          <p:nvSpPr>
            <p:cNvPr id="61" name="MH_SubTitle_3">
              <a:extLst>
                <a:ext uri="{FF2B5EF4-FFF2-40B4-BE49-F238E27FC236}">
                  <a16:creationId xmlns:a16="http://schemas.microsoft.com/office/drawing/2014/main" id="{53966637-B188-4991-B8F1-D1399E62EC82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304407" y="4810662"/>
              <a:ext cx="2326953" cy="8334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b="1">
                  <a:solidFill>
                    <a:srgbClr val="2BC3B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76,04</a:t>
              </a:r>
              <a:endParaRPr lang="zh-CN" altLang="en-US" sz="4000" b="1" kern="0" dirty="0">
                <a:solidFill>
                  <a:srgbClr val="2BC3B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MH_Other_3">
              <a:extLst>
                <a:ext uri="{FF2B5EF4-FFF2-40B4-BE49-F238E27FC236}">
                  <a16:creationId xmlns:a16="http://schemas.microsoft.com/office/drawing/2014/main" id="{AAA6FEFC-2304-4CC1-9A5A-33CD396247C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V="1">
              <a:off x="4192589" y="47926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9" name="MH_Other_4">
              <a:extLst>
                <a:ext uri="{FF2B5EF4-FFF2-40B4-BE49-F238E27FC236}">
                  <a16:creationId xmlns:a16="http://schemas.microsoft.com/office/drawing/2014/main" id="{BD53B983-607B-4854-9C92-4C562B19D4A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flipV="1">
              <a:off x="4414838" y="4654550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0" name="MH_Other_9">
              <a:extLst>
                <a:ext uri="{FF2B5EF4-FFF2-40B4-BE49-F238E27FC236}">
                  <a16:creationId xmlns:a16="http://schemas.microsoft.com/office/drawing/2014/main" id="{9EB3279C-85A3-4407-885E-8D1920FBE84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454399" y="4733412"/>
              <a:ext cx="1113316" cy="9879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C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62" name="d - 9Slide.vn">
            <a:extLst>
              <a:ext uri="{FF2B5EF4-FFF2-40B4-BE49-F238E27FC236}">
                <a16:creationId xmlns:a16="http://schemas.microsoft.com/office/drawing/2014/main" id="{A3A13E6D-417D-48DC-95EE-2E9525DFA7AD}"/>
              </a:ext>
            </a:extLst>
          </p:cNvPr>
          <p:cNvGrpSpPr/>
          <p:nvPr/>
        </p:nvGrpSpPr>
        <p:grpSpPr>
          <a:xfrm>
            <a:off x="6486123" y="3729457"/>
            <a:ext cx="2946086" cy="1128843"/>
            <a:chOff x="3446207" y="3233738"/>
            <a:chExt cx="3203725" cy="1128843"/>
          </a:xfrm>
          <a:solidFill>
            <a:srgbClr val="D5718E"/>
          </a:solidFill>
        </p:grpSpPr>
        <p:sp>
          <p:nvSpPr>
            <p:cNvPr id="66" name="MH_SubTitle_2">
              <a:extLst>
                <a:ext uri="{FF2B5EF4-FFF2-40B4-BE49-F238E27FC236}">
                  <a16:creationId xmlns:a16="http://schemas.microsoft.com/office/drawing/2014/main" id="{55C117A9-CD7E-41E0-B16F-5C005B7C1805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4261954" y="3445864"/>
              <a:ext cx="2387978" cy="833438"/>
            </a:xfrm>
            <a:prstGeom prst="rect">
              <a:avLst/>
            </a:prstGeom>
            <a:solidFill>
              <a:srgbClr val="E197AC"/>
            </a:solidFill>
          </p:spPr>
          <p:txBody>
            <a:bodyPr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7604</a:t>
              </a:r>
              <a:endParaRPr lang="zh-CN" altLang="en-US" sz="4000" b="1" kern="0" dirty="0">
                <a:solidFill>
                  <a:srgbClr val="C63E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MH_Other_1">
              <a:extLst>
                <a:ext uri="{FF2B5EF4-FFF2-40B4-BE49-F238E27FC236}">
                  <a16:creationId xmlns:a16="http://schemas.microsoft.com/office/drawing/2014/main" id="{75B394A5-F457-4CB1-8E9E-BA342C4CD0D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solidFill>
              <a:srgbClr val="D5718E">
                <a:lumMod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4" name="MH_Other_2">
              <a:extLst>
                <a:ext uri="{FF2B5EF4-FFF2-40B4-BE49-F238E27FC236}">
                  <a16:creationId xmlns:a16="http://schemas.microsoft.com/office/drawing/2014/main" id="{DEB99A38-C409-4C47-890E-F784916B87A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solidFill>
              <a:srgbClr val="D5718E">
                <a:lumMod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5" name="MH_Other_8">
              <a:extLst>
                <a:ext uri="{FF2B5EF4-FFF2-40B4-BE49-F238E27FC236}">
                  <a16:creationId xmlns:a16="http://schemas.microsoft.com/office/drawing/2014/main" id="{DB56A326-FE86-474C-8BB1-1D4F0B17C15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46207" y="3291004"/>
              <a:ext cx="1140079" cy="1071577"/>
            </a:xfrm>
            <a:prstGeom prst="ellipse">
              <a:avLst/>
            </a:prstGeom>
            <a:solidFill>
              <a:srgbClr val="D5718E">
                <a:lumMod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D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6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ACBAE6A-9B70-4C50-9EB6-1DF357DAA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62753" y="400362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2" descr="Káº¿t quáº£ hÃ¬nh áº£nh cho right wrong tick icon">
            <a:extLst>
              <a:ext uri="{FF2B5EF4-FFF2-40B4-BE49-F238E27FC236}">
                <a16:creationId xmlns:a16="http://schemas.microsoft.com/office/drawing/2014/main" id="{C7846716-E5EE-451B-92F0-F6C0DD2CC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7852" y="228043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3" descr="Káº¿t quáº£ hÃ¬nh áº£nh cho right wrong tick icon">
            <a:extLst>
              <a:ext uri="{FF2B5EF4-FFF2-40B4-BE49-F238E27FC236}">
                <a16:creationId xmlns:a16="http://schemas.microsoft.com/office/drawing/2014/main" id="{45F32BF7-14D9-4725-A579-4124E6676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898174" y="390090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DD12B970-6F2A-4F35-A556-EA8DFC04D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895296" y="2460331"/>
            <a:ext cx="1047148" cy="9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oogle Shape;536;p22">
            <a:hlinkClick r:id="rId24" action="ppaction://hlinksldjump"/>
            <a:extLst>
              <a:ext uri="{FF2B5EF4-FFF2-40B4-BE49-F238E27FC236}">
                <a16:creationId xmlns:a16="http://schemas.microsoft.com/office/drawing/2014/main" id="{D9C46F60-0740-4E55-9DBE-546F81614608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0150453" y="4284482"/>
            <a:ext cx="1893651" cy="249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11;p3">
            <a:extLst>
              <a:ext uri="{FF2B5EF4-FFF2-40B4-BE49-F238E27FC236}">
                <a16:creationId xmlns:a16="http://schemas.microsoft.com/office/drawing/2014/main" id="{001037CC-4AB6-4DC1-8633-A0617A71B609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 rot="21141794" flipH="1">
            <a:off x="347264" y="4818908"/>
            <a:ext cx="620095" cy="90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12;p3">
            <a:extLst>
              <a:ext uri="{FF2B5EF4-FFF2-40B4-BE49-F238E27FC236}">
                <a16:creationId xmlns:a16="http://schemas.microsoft.com/office/drawing/2014/main" id="{E994E213-813F-4CD9-A21E-7B21A17EA4B5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 rot="8100000" flipH="1">
            <a:off x="425959" y="5967648"/>
            <a:ext cx="644829" cy="909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8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E42E7CD-C001-43CE-9D57-CDF55CF8BAFA}"/>
              </a:ext>
            </a:extLst>
          </p:cNvPr>
          <p:cNvSpPr/>
          <p:nvPr/>
        </p:nvSpPr>
        <p:spPr>
          <a:xfrm>
            <a:off x="342900" y="316166"/>
            <a:ext cx="11506200" cy="625157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5" name="Google Shape;517;p21">
            <a:extLst>
              <a:ext uri="{FF2B5EF4-FFF2-40B4-BE49-F238E27FC236}">
                <a16:creationId xmlns:a16="http://schemas.microsoft.com/office/drawing/2014/main" id="{FFDDB9C5-ECF0-4074-8317-F82E5996B5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58" y="2571"/>
            <a:ext cx="1407348" cy="162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641E5-8483-9CF8-4997-50CFEFE6C9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867"/>
          <a:stretch/>
        </p:blipFill>
        <p:spPr>
          <a:xfrm>
            <a:off x="525850" y="2891534"/>
            <a:ext cx="11323250" cy="3433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99C57-A327-E759-DBF2-945B35986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400" y="613145"/>
            <a:ext cx="4103105" cy="292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1"/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</p:grpSpPr>
        <p:sp>
          <p:nvSpPr>
            <p:cNvPr id="153" name="Google Shape;153;p1"/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Google Shape;164;p1">
            <a:extLst>
              <a:ext uri="{FF2B5EF4-FFF2-40B4-BE49-F238E27FC236}">
                <a16:creationId xmlns:a16="http://schemas.microsoft.com/office/drawing/2014/main" id="{D9C53270-C94A-46AB-88AF-C10F3676469E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 flipH="1">
            <a:off x="10039" y="572938"/>
            <a:ext cx="960895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7184" y="1776383"/>
            <a:ext cx="3476250" cy="514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26637" y="1267636"/>
            <a:ext cx="7505648" cy="47616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65" name="Google Shape;165;p1"/>
          <p:cNvSpPr txBox="1"/>
          <p:nvPr/>
        </p:nvSpPr>
        <p:spPr>
          <a:xfrm>
            <a:off x="3815253" y="1968874"/>
            <a:ext cx="383032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A88B5F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BÀI 29- T1</a:t>
            </a:r>
            <a:endParaRPr kumimoji="0" sz="5400" b="0" i="0" u="none" strike="noStrike" kern="0" cap="none" spc="0" normalizeH="0" baseline="0" noProof="0">
              <a:ln>
                <a:noFill/>
              </a:ln>
              <a:solidFill>
                <a:srgbClr val="A88B5F"/>
              </a:solidFill>
              <a:effectLst/>
              <a:uLnTx/>
              <a:uFillTx/>
              <a:latin typeface="UTM Seagull" panose="02040603050506020204" pitchFamily="18" charset="0"/>
              <a:cs typeface="Arial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1727040" y="2796748"/>
            <a:ext cx="652150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TRỪ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HAI SỐ THẬP PHÂN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8AFB2"/>
              </a:solidFill>
              <a:effectLst/>
              <a:uLnTx/>
              <a:uFillTx/>
              <a:latin typeface="UTM Seagull" panose="02040603050506020204" pitchFamily="18" charset="0"/>
              <a:cs typeface="Arial"/>
              <a:sym typeface="Arial"/>
            </a:endParaRPr>
          </a:p>
        </p:txBody>
      </p:sp>
      <p:pic>
        <p:nvPicPr>
          <p:cNvPr id="167" name="Google Shape;16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7108" y="838575"/>
            <a:ext cx="1587399" cy="203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8679">
            <a:off x="2945760" y="772292"/>
            <a:ext cx="894954" cy="156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6230690">
            <a:off x="7626373" y="955323"/>
            <a:ext cx="10125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66;p1">
            <a:extLst>
              <a:ext uri="{FF2B5EF4-FFF2-40B4-BE49-F238E27FC236}">
                <a16:creationId xmlns:a16="http://schemas.microsoft.com/office/drawing/2014/main" id="{0E110706-7F59-4210-9C7C-2D786FF81691}"/>
              </a:ext>
            </a:extLst>
          </p:cNvPr>
          <p:cNvSpPr txBox="1"/>
          <p:nvPr/>
        </p:nvSpPr>
        <p:spPr>
          <a:xfrm>
            <a:off x="4110029" y="4755084"/>
            <a:ext cx="328681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Trang: 70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UTM Seagull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4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75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152;p1">
            <a:extLst>
              <a:ext uri="{FF2B5EF4-FFF2-40B4-BE49-F238E27FC236}">
                <a16:creationId xmlns:a16="http://schemas.microsoft.com/office/drawing/2014/main" id="{B6C552E9-74FA-40F4-BEA4-EB30036CCE4B}"/>
              </a:ext>
            </a:extLst>
          </p:cNvPr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9" name="Google Shape;153;p1">
              <a:extLst>
                <a:ext uri="{FF2B5EF4-FFF2-40B4-BE49-F238E27FC236}">
                  <a16:creationId xmlns:a16="http://schemas.microsoft.com/office/drawing/2014/main" id="{5F3B7EC3-3237-4ACF-97AB-6A443A359B8A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4;p1">
              <a:extLst>
                <a:ext uri="{FF2B5EF4-FFF2-40B4-BE49-F238E27FC236}">
                  <a16:creationId xmlns:a16="http://schemas.microsoft.com/office/drawing/2014/main" id="{DF6DA4CC-4C44-4F88-A9B3-500AEE19B41B}"/>
                </a:ext>
              </a:extLst>
            </p:cNvPr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5;p1">
              <a:extLst>
                <a:ext uri="{FF2B5EF4-FFF2-40B4-BE49-F238E27FC236}">
                  <a16:creationId xmlns:a16="http://schemas.microsoft.com/office/drawing/2014/main" id="{7DCDF841-07EA-4396-951A-6D75B94E7E5E}"/>
                </a:ext>
              </a:extLst>
            </p:cNvPr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305607AC-F598-4736-976E-B4E939F24205}"/>
                </a:ext>
              </a:extLst>
            </p:cNvPr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7;p1">
              <a:extLst>
                <a:ext uri="{FF2B5EF4-FFF2-40B4-BE49-F238E27FC236}">
                  <a16:creationId xmlns:a16="http://schemas.microsoft.com/office/drawing/2014/main" id="{CD2F8ADF-583C-4C88-8D05-DDEDB7878165}"/>
                </a:ext>
              </a:extLst>
            </p:cNvPr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58;p1">
              <a:extLst>
                <a:ext uri="{FF2B5EF4-FFF2-40B4-BE49-F238E27FC236}">
                  <a16:creationId xmlns:a16="http://schemas.microsoft.com/office/drawing/2014/main" id="{25003FF6-2A54-47FA-BB9F-B227712E2DD6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59;p1">
              <a:extLst>
                <a:ext uri="{FF2B5EF4-FFF2-40B4-BE49-F238E27FC236}">
                  <a16:creationId xmlns:a16="http://schemas.microsoft.com/office/drawing/2014/main" id="{5940E1CD-9F6F-4767-A2A3-37CEDE37132E}"/>
                </a:ext>
              </a:extLst>
            </p:cNvPr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60;p1">
              <a:extLst>
                <a:ext uri="{FF2B5EF4-FFF2-40B4-BE49-F238E27FC236}">
                  <a16:creationId xmlns:a16="http://schemas.microsoft.com/office/drawing/2014/main" id="{FF12D0A6-A192-46AC-8162-B14B54952F49}"/>
                </a:ext>
              </a:extLst>
            </p:cNvPr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61;p1">
              <a:extLst>
                <a:ext uri="{FF2B5EF4-FFF2-40B4-BE49-F238E27FC236}">
                  <a16:creationId xmlns:a16="http://schemas.microsoft.com/office/drawing/2014/main" id="{7D176D9E-1A6F-435F-9C69-895BA149536C}"/>
                </a:ext>
              </a:extLst>
            </p:cNvPr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62;p1">
              <a:extLst>
                <a:ext uri="{FF2B5EF4-FFF2-40B4-BE49-F238E27FC236}">
                  <a16:creationId xmlns:a16="http://schemas.microsoft.com/office/drawing/2014/main" id="{63848148-D28D-4847-976A-78AC7EE16155}"/>
                </a:ext>
              </a:extLst>
            </p:cNvPr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2"/>
          <p:cNvGrpSpPr/>
          <p:nvPr/>
        </p:nvGrpSpPr>
        <p:grpSpPr>
          <a:xfrm>
            <a:off x="3756171" y="-37876"/>
            <a:ext cx="4488816" cy="4236272"/>
            <a:chOff x="4266122" y="443385"/>
            <a:chExt cx="3468914" cy="3273750"/>
          </a:xfrm>
        </p:grpSpPr>
        <p:pic>
          <p:nvPicPr>
            <p:cNvPr id="176" name="Google Shape;176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21234" y="443385"/>
              <a:ext cx="2373750" cy="327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4266122" y="1423315"/>
              <a:ext cx="3468914" cy="15169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2"/>
          <p:cNvSpPr txBox="1"/>
          <p:nvPr/>
        </p:nvSpPr>
        <p:spPr>
          <a:xfrm>
            <a:off x="3959242" y="1855235"/>
            <a:ext cx="408267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28AFB2"/>
                </a:solidFill>
                <a:latin typeface="UTM Seagull" panose="02040603050506020204" pitchFamily="18" charset="0"/>
              </a:rPr>
              <a:t>MỤC TIÊU</a:t>
            </a:r>
            <a:endParaRPr sz="5400">
              <a:solidFill>
                <a:srgbClr val="28AFB2"/>
              </a:solidFill>
              <a:latin typeface="UTM Seagull" panose="02040603050506020204" pitchFamily="18" charset="0"/>
            </a:endParaRPr>
          </a:p>
        </p:txBody>
      </p:sp>
      <p:grpSp>
        <p:nvGrpSpPr>
          <p:cNvPr id="179" name="Google Shape;179;p2"/>
          <p:cNvGrpSpPr/>
          <p:nvPr/>
        </p:nvGrpSpPr>
        <p:grpSpPr>
          <a:xfrm rot="21272884">
            <a:off x="32247" y="1838835"/>
            <a:ext cx="5456010" cy="4812862"/>
            <a:chOff x="4492843" y="3749887"/>
            <a:chExt cx="2811907" cy="2026615"/>
          </a:xfrm>
        </p:grpSpPr>
        <p:sp>
          <p:nvSpPr>
            <p:cNvPr id="180" name="Google Shape;180;p2"/>
            <p:cNvSpPr txBox="1"/>
            <p:nvPr/>
          </p:nvSpPr>
          <p:spPr>
            <a:xfrm>
              <a:off x="5490191" y="5348841"/>
              <a:ext cx="1346209" cy="427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 i="0" u="none" strike="noStrike" cap="none">
                  <a:solidFill>
                    <a:srgbClr val="28AFB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01</a:t>
              </a:r>
              <a:endParaRPr sz="6000" b="1" i="0" u="none" strike="noStrike" cap="none">
                <a:solidFill>
                  <a:srgbClr val="28AFB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181" name="Google Shape;18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92843" y="3749887"/>
              <a:ext cx="2811907" cy="1700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"/>
            <p:cNvSpPr txBox="1"/>
            <p:nvPr/>
          </p:nvSpPr>
          <p:spPr>
            <a:xfrm>
              <a:off x="4538397" y="3852172"/>
              <a:ext cx="2182422" cy="1283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hực hiện được phép trừ hai số thập phân, nhận biết được mối quan hệ giữa phép cộng và phép trừ các số thập phân.</a:t>
              </a:r>
              <a:endParaRPr sz="2400"/>
            </a:p>
          </p:txBody>
        </p:sp>
      </p:grpSp>
      <p:grpSp>
        <p:nvGrpSpPr>
          <p:cNvPr id="184" name="Google Shape;184;p2"/>
          <p:cNvGrpSpPr/>
          <p:nvPr/>
        </p:nvGrpSpPr>
        <p:grpSpPr>
          <a:xfrm flipH="1">
            <a:off x="5674380" y="1855236"/>
            <a:ext cx="6561360" cy="4708514"/>
            <a:chOff x="3726543" y="3678584"/>
            <a:chExt cx="3432625" cy="2923100"/>
          </a:xfrm>
        </p:grpSpPr>
        <p:sp>
          <p:nvSpPr>
            <p:cNvPr id="185" name="Google Shape;185;p2"/>
            <p:cNvSpPr txBox="1"/>
            <p:nvPr/>
          </p:nvSpPr>
          <p:spPr>
            <a:xfrm>
              <a:off x="5076376" y="6028495"/>
              <a:ext cx="1198152" cy="573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>
                  <a:solidFill>
                    <a:srgbClr val="28AFB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02</a:t>
              </a:r>
              <a:endParaRPr sz="5400" b="1" i="0" u="none" strike="noStrike" cap="none">
                <a:solidFill>
                  <a:srgbClr val="28AFB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186" name="Google Shape;186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26543" y="3678584"/>
              <a:ext cx="3432625" cy="27647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2"/>
            <p:cNvSpPr txBox="1"/>
            <p:nvPr/>
          </p:nvSpPr>
          <p:spPr>
            <a:xfrm>
              <a:off x="3834578" y="4050921"/>
              <a:ext cx="2476119" cy="1585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được quy tắc tính trong thực hành tính, giải quyết vấn đề đơn giản liên quan đến phép trừ các số thập phân.</a:t>
              </a:r>
              <a:endParaRPr sz="3200"/>
            </a:p>
          </p:txBody>
        </p:sp>
      </p:grpSp>
      <p:pic>
        <p:nvPicPr>
          <p:cNvPr id="199" name="Google Shape;1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653175">
            <a:off x="8744158" y="1419786"/>
            <a:ext cx="513184" cy="89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46734" y="824723"/>
            <a:ext cx="520296" cy="734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52;p1">
            <a:extLst>
              <a:ext uri="{FF2B5EF4-FFF2-40B4-BE49-F238E27FC236}">
                <a16:creationId xmlns:a16="http://schemas.microsoft.com/office/drawing/2014/main" id="{AA7600E4-7813-4686-A7F2-3B00E3C65A1C}"/>
              </a:ext>
            </a:extLst>
          </p:cNvPr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  <a:solidFill>
            <a:srgbClr val="ECE9A0"/>
          </a:solidFill>
        </p:grpSpPr>
        <p:sp>
          <p:nvSpPr>
            <p:cNvPr id="8" name="Google Shape;153;p1">
              <a:extLst>
                <a:ext uri="{FF2B5EF4-FFF2-40B4-BE49-F238E27FC236}">
                  <a16:creationId xmlns:a16="http://schemas.microsoft.com/office/drawing/2014/main" id="{148C8302-EED4-4AEF-B147-E07A48886552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54;p1">
              <a:extLst>
                <a:ext uri="{FF2B5EF4-FFF2-40B4-BE49-F238E27FC236}">
                  <a16:creationId xmlns:a16="http://schemas.microsoft.com/office/drawing/2014/main" id="{E56F463F-45F2-421E-BC1E-CC8FFFD80428}"/>
                </a:ext>
              </a:extLst>
            </p:cNvPr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55;p1">
              <a:extLst>
                <a:ext uri="{FF2B5EF4-FFF2-40B4-BE49-F238E27FC236}">
                  <a16:creationId xmlns:a16="http://schemas.microsoft.com/office/drawing/2014/main" id="{CAB425B6-5F88-4AAD-ADB6-EB5AF53B9BF9}"/>
                </a:ext>
              </a:extLst>
            </p:cNvPr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6;p1">
              <a:extLst>
                <a:ext uri="{FF2B5EF4-FFF2-40B4-BE49-F238E27FC236}">
                  <a16:creationId xmlns:a16="http://schemas.microsoft.com/office/drawing/2014/main" id="{8E4F4D02-1701-4F90-95DD-9C2FB87F25E0}"/>
                </a:ext>
              </a:extLst>
            </p:cNvPr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7;p1">
              <a:extLst>
                <a:ext uri="{FF2B5EF4-FFF2-40B4-BE49-F238E27FC236}">
                  <a16:creationId xmlns:a16="http://schemas.microsoft.com/office/drawing/2014/main" id="{8D47C341-B1AE-45C1-B688-D3AA687F877B}"/>
                </a:ext>
              </a:extLst>
            </p:cNvPr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8;p1">
              <a:extLst>
                <a:ext uri="{FF2B5EF4-FFF2-40B4-BE49-F238E27FC236}">
                  <a16:creationId xmlns:a16="http://schemas.microsoft.com/office/drawing/2014/main" id="{21A33293-FD7A-4D80-99E1-CF16618E112F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9;p1">
              <a:extLst>
                <a:ext uri="{FF2B5EF4-FFF2-40B4-BE49-F238E27FC236}">
                  <a16:creationId xmlns:a16="http://schemas.microsoft.com/office/drawing/2014/main" id="{B6ADF6BE-1302-4045-A550-053B10070897}"/>
                </a:ext>
              </a:extLst>
            </p:cNvPr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0;p1">
              <a:extLst>
                <a:ext uri="{FF2B5EF4-FFF2-40B4-BE49-F238E27FC236}">
                  <a16:creationId xmlns:a16="http://schemas.microsoft.com/office/drawing/2014/main" id="{89785A81-177B-4418-88B1-D7A1F861DADD}"/>
                </a:ext>
              </a:extLst>
            </p:cNvPr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1;p1">
              <a:extLst>
                <a:ext uri="{FF2B5EF4-FFF2-40B4-BE49-F238E27FC236}">
                  <a16:creationId xmlns:a16="http://schemas.microsoft.com/office/drawing/2014/main" id="{34DD9AF2-9B6A-4178-85B4-07E5F583F08C}"/>
                </a:ext>
              </a:extLst>
            </p:cNvPr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2;p1">
              <a:extLst>
                <a:ext uri="{FF2B5EF4-FFF2-40B4-BE49-F238E27FC236}">
                  <a16:creationId xmlns:a16="http://schemas.microsoft.com/office/drawing/2014/main" id="{F104923B-558F-4E82-A448-CE5DBA902C13}"/>
                </a:ext>
              </a:extLst>
            </p:cNvPr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2" name="Google Shape;2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937" y="621802"/>
            <a:ext cx="3891604" cy="375471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6"/>
          <p:cNvSpPr txBox="1"/>
          <p:nvPr/>
        </p:nvSpPr>
        <p:spPr>
          <a:xfrm>
            <a:off x="3917941" y="1411553"/>
            <a:ext cx="244959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>
                <a:solidFill>
                  <a:srgbClr val="28AFB2"/>
                </a:solidFill>
                <a:latin typeface="UTM Seagull" panose="02040603050506020204" pitchFamily="18" charset="0"/>
              </a:rPr>
              <a:t>KHÁM PHÁ</a:t>
            </a:r>
          </a:p>
        </p:txBody>
      </p:sp>
      <p:pic>
        <p:nvPicPr>
          <p:cNvPr id="265" name="Google Shape;26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0607" y="783776"/>
            <a:ext cx="4012033" cy="559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3117" y="3107157"/>
            <a:ext cx="2323319" cy="304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68;p1">
            <a:extLst>
              <a:ext uri="{FF2B5EF4-FFF2-40B4-BE49-F238E27FC236}">
                <a16:creationId xmlns:a16="http://schemas.microsoft.com/office/drawing/2014/main" id="{8FEC6AD9-E966-4358-8165-54BC4756731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8679">
            <a:off x="3128531" y="568775"/>
            <a:ext cx="894954" cy="156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69;p1">
            <a:extLst>
              <a:ext uri="{FF2B5EF4-FFF2-40B4-BE49-F238E27FC236}">
                <a16:creationId xmlns:a16="http://schemas.microsoft.com/office/drawing/2014/main" id="{E13254FE-3C91-4C68-86B2-212AB3F2DF7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6230690">
            <a:off x="6648663" y="231168"/>
            <a:ext cx="101250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040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F4EF917-BD7F-4FC1-BAB1-057FB430FBEA}">
  <we:reference id="wa104380907" version="3.0.0.1" store="en-US" storeType="OMEX"/>
  <we:alternateReferences>
    <we:reference id="wa104380907" version="3.0.0.1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555</TotalTime>
  <Words>1228</Words>
  <Application>Microsoft Office PowerPoint</Application>
  <PresentationFormat>Widescreen</PresentationFormat>
  <Paragraphs>179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黑体</vt:lpstr>
      <vt:lpstr>Arial</vt:lpstr>
      <vt:lpstr>AvantGarde</vt:lpstr>
      <vt:lpstr>Calibri</vt:lpstr>
      <vt:lpstr>Cambria Math</vt:lpstr>
      <vt:lpstr>Times New Roman</vt:lpstr>
      <vt:lpstr>UTM Isadora</vt:lpstr>
      <vt:lpstr>UTM Neo Sans Intel</vt:lpstr>
      <vt:lpstr>UTM Seagull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Hương</cp:lastModifiedBy>
  <cp:revision>36</cp:revision>
  <dcterms:created xsi:type="dcterms:W3CDTF">2018-12-17T09:01:26Z</dcterms:created>
  <dcterms:modified xsi:type="dcterms:W3CDTF">2024-06-07T08:32:58Z</dcterms:modified>
  <cp:category>9Slide.vn</cp:category>
</cp:coreProperties>
</file>