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91" r:id="rId3"/>
    <p:sldId id="373" r:id="rId4"/>
    <p:sldId id="292" r:id="rId5"/>
    <p:sldId id="293" r:id="rId6"/>
    <p:sldId id="374" r:id="rId7"/>
    <p:sldId id="375" r:id="rId8"/>
    <p:sldId id="376" r:id="rId9"/>
    <p:sldId id="377" r:id="rId10"/>
    <p:sldId id="2007577182" r:id="rId11"/>
    <p:sldId id="2007577184" r:id="rId12"/>
    <p:sldId id="2007577181" r:id="rId13"/>
    <p:sldId id="2007577183" r:id="rId14"/>
    <p:sldId id="2007577185" r:id="rId15"/>
    <p:sldId id="2007577186" r:id="rId16"/>
    <p:sldId id="2007577187" r:id="rId17"/>
    <p:sldId id="2007577188" r:id="rId18"/>
    <p:sldId id="2007577189" r:id="rId19"/>
    <p:sldId id="2007577190" r:id="rId20"/>
    <p:sldId id="2007577191" r:id="rId21"/>
    <p:sldId id="323" r:id="rId22"/>
    <p:sldId id="2007577193" r:id="rId23"/>
    <p:sldId id="20075771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B8"/>
    <a:srgbClr val="BFFBA7"/>
    <a:srgbClr val="E3ECBE"/>
    <a:srgbClr val="FBE3B8"/>
    <a:srgbClr val="F5CDDB"/>
    <a:srgbClr val="D7D2E8"/>
    <a:srgbClr val="FBBBBB"/>
    <a:srgbClr val="FAACAC"/>
    <a:srgbClr val="2F5597"/>
    <a:srgbClr val="00A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0760" autoAdjust="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7C903-D68B-4D5F-BD23-C2AF5AA32842}" type="datetimeFigureOut">
              <a:rPr lang="en-US" smtClean="0"/>
              <a:t>10/11/2025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F2360-31A8-4876-BBAE-2BF7BEB98760}" type="slidenum">
              <a:rPr lang="en-US" smtClean="0"/>
              <a:t>‹#›</a:t>
            </a:fld>
            <a:endParaRPr lang="en-US"/>
          </a:p>
        </p:txBody>
      </p:sp>
    </p:spTree>
    <p:extLst>
      <p:ext uri="{BB962C8B-B14F-4D97-AF65-F5344CB8AC3E}">
        <p14:creationId xmlns:p14="http://schemas.microsoft.com/office/powerpoint/2010/main" val="111304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21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504BF-3C43-8ADC-75A0-48CF74D24C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B80497-A7D4-8202-22BC-9D075F53998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9BBDDE-8A23-DA4E-26A8-08D5B4976593}"/>
              </a:ext>
            </a:extLst>
          </p:cNvPr>
          <p:cNvSpPr>
            <a:spLocks noGrp="1"/>
          </p:cNvSpPr>
          <p:nvPr>
            <p:ph type="dt" sz="half" idx="10"/>
          </p:nvPr>
        </p:nvSpPr>
        <p:spPr>
          <a:xfrm>
            <a:off x="838200" y="6356350"/>
            <a:ext cx="2743200" cy="365125"/>
          </a:xfrm>
          <a:prstGeom prst="rect">
            <a:avLst/>
          </a:prstGeom>
        </p:spPr>
        <p:txBody>
          <a:bodyPr/>
          <a:lstStyle/>
          <a:p>
            <a:fld id="{0E91EAE0-B9D5-47D1-9D4B-A8BC331C54B6}" type="datetimeFigureOut">
              <a:rPr lang="en-US" smtClean="0"/>
              <a:t>10/11/2025</a:t>
            </a:fld>
            <a:endParaRPr lang="en-US" dirty="0"/>
          </a:p>
        </p:txBody>
      </p:sp>
      <p:sp>
        <p:nvSpPr>
          <p:cNvPr id="5" name="Footer Placeholder 4">
            <a:extLst>
              <a:ext uri="{FF2B5EF4-FFF2-40B4-BE49-F238E27FC236}">
                <a16:creationId xmlns:a16="http://schemas.microsoft.com/office/drawing/2014/main" xmlns="" id="{AF6F64F3-22D7-B7A8-6ECC-DC299439A40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25D21BB1-0AAD-FFD6-314B-3CFC5A688F65}"/>
              </a:ext>
            </a:extLst>
          </p:cNvPr>
          <p:cNvSpPr>
            <a:spLocks noGrp="1"/>
          </p:cNvSpPr>
          <p:nvPr>
            <p:ph type="sldNum" sz="quarter" idx="12"/>
          </p:nvPr>
        </p:nvSpPr>
        <p:spPr>
          <a:xfrm>
            <a:off x="8610600" y="6356350"/>
            <a:ext cx="2743200" cy="365125"/>
          </a:xfrm>
          <a:prstGeom prst="rect">
            <a:avLst/>
          </a:prstGeom>
        </p:spPr>
        <p:txBody>
          <a:bodyPr/>
          <a:lstStyle/>
          <a:p>
            <a:fld id="{BE68F892-9054-49B3-927A-8945BEEF353F}" type="slidenum">
              <a:rPr lang="en-US" smtClean="0"/>
              <a:t>‹#›</a:t>
            </a:fld>
            <a:endParaRPr lang="en-US" dirty="0"/>
          </a:p>
        </p:txBody>
      </p:sp>
    </p:spTree>
    <p:extLst>
      <p:ext uri="{BB962C8B-B14F-4D97-AF65-F5344CB8AC3E}">
        <p14:creationId xmlns:p14="http://schemas.microsoft.com/office/powerpoint/2010/main" val="375345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66634A-D677-B927-8FC2-15EC492C3BE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2520AF8-4B5E-4524-83F1-300AACFFA08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43FC3E-EFCE-C42E-090F-6BC2EA443F15}"/>
              </a:ext>
            </a:extLst>
          </p:cNvPr>
          <p:cNvSpPr>
            <a:spLocks noGrp="1"/>
          </p:cNvSpPr>
          <p:nvPr>
            <p:ph type="dt" sz="half" idx="10"/>
          </p:nvPr>
        </p:nvSpPr>
        <p:spPr>
          <a:xfrm>
            <a:off x="838200" y="6356350"/>
            <a:ext cx="2743200" cy="365125"/>
          </a:xfrm>
          <a:prstGeom prst="rect">
            <a:avLst/>
          </a:prstGeom>
        </p:spPr>
        <p:txBody>
          <a:bodyPr/>
          <a:lstStyle/>
          <a:p>
            <a:fld id="{0E91EAE0-B9D5-47D1-9D4B-A8BC331C54B6}" type="datetimeFigureOut">
              <a:rPr lang="en-US" smtClean="0"/>
              <a:t>10/11/2025</a:t>
            </a:fld>
            <a:endParaRPr lang="en-US" dirty="0"/>
          </a:p>
        </p:txBody>
      </p:sp>
      <p:sp>
        <p:nvSpPr>
          <p:cNvPr id="5" name="Footer Placeholder 4">
            <a:extLst>
              <a:ext uri="{FF2B5EF4-FFF2-40B4-BE49-F238E27FC236}">
                <a16:creationId xmlns:a16="http://schemas.microsoft.com/office/drawing/2014/main" xmlns="" id="{9FA02204-E4E3-1D63-2A32-AE6F982DC85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F1F3D579-8494-CC0E-D8FC-0C1D4D166309}"/>
              </a:ext>
            </a:extLst>
          </p:cNvPr>
          <p:cNvSpPr>
            <a:spLocks noGrp="1"/>
          </p:cNvSpPr>
          <p:nvPr>
            <p:ph type="sldNum" sz="quarter" idx="12"/>
          </p:nvPr>
        </p:nvSpPr>
        <p:spPr>
          <a:xfrm>
            <a:off x="8610600" y="6356350"/>
            <a:ext cx="2743200" cy="365125"/>
          </a:xfrm>
          <a:prstGeom prst="rect">
            <a:avLst/>
          </a:prstGeom>
        </p:spPr>
        <p:txBody>
          <a:bodyPr/>
          <a:lstStyle/>
          <a:p>
            <a:fld id="{BE68F892-9054-49B3-927A-8945BEEF353F}" type="slidenum">
              <a:rPr lang="en-US" smtClean="0"/>
              <a:t>‹#›</a:t>
            </a:fld>
            <a:endParaRPr lang="en-US" dirty="0"/>
          </a:p>
        </p:txBody>
      </p:sp>
    </p:spTree>
    <p:extLst>
      <p:ext uri="{BB962C8B-B14F-4D97-AF65-F5344CB8AC3E}">
        <p14:creationId xmlns:p14="http://schemas.microsoft.com/office/powerpoint/2010/main" val="194808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95AD2A7-E983-FB4E-988C-B76F0C2800E2}"/>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5" name="Footer Placeholder 4">
            <a:extLst>
              <a:ext uri="{FF2B5EF4-FFF2-40B4-BE49-F238E27FC236}">
                <a16:creationId xmlns:a16="http://schemas.microsoft.com/office/drawing/2014/main" xmlns=""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37678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A9A7BF-7782-9377-A4A5-DFCFE03B6650}"/>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5" name="Footer Placeholder 4">
            <a:extLst>
              <a:ext uri="{FF2B5EF4-FFF2-40B4-BE49-F238E27FC236}">
                <a16:creationId xmlns:a16="http://schemas.microsoft.com/office/drawing/2014/main" xmlns=""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950873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466304-B197-E91D-96AA-9E4C0C48CC07}"/>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5" name="Footer Placeholder 4">
            <a:extLst>
              <a:ext uri="{FF2B5EF4-FFF2-40B4-BE49-F238E27FC236}">
                <a16:creationId xmlns:a16="http://schemas.microsoft.com/office/drawing/2014/main" xmlns=""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3173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F2F11C-BFC4-9B51-4BF9-C48D87ECCEA4}"/>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6" name="Footer Placeholder 5">
            <a:extLst>
              <a:ext uri="{FF2B5EF4-FFF2-40B4-BE49-F238E27FC236}">
                <a16:creationId xmlns:a16="http://schemas.microsoft.com/office/drawing/2014/main" xmlns=""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76186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A880D7-DD5B-24E3-FEFB-51306CA9DA3F}"/>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8" name="Footer Placeholder 7">
            <a:extLst>
              <a:ext uri="{FF2B5EF4-FFF2-40B4-BE49-F238E27FC236}">
                <a16:creationId xmlns:a16="http://schemas.microsoft.com/office/drawing/2014/main" xmlns=""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735060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17C8D8-2B59-BBE8-0F0C-0E4262C20B51}"/>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4" name="Footer Placeholder 3">
            <a:extLst>
              <a:ext uri="{FF2B5EF4-FFF2-40B4-BE49-F238E27FC236}">
                <a16:creationId xmlns:a16="http://schemas.microsoft.com/office/drawing/2014/main" xmlns=""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85922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D12A2A-2AFB-4757-E0EE-45095BF83E71}"/>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3" name="Footer Placeholder 2">
            <a:extLst>
              <a:ext uri="{FF2B5EF4-FFF2-40B4-BE49-F238E27FC236}">
                <a16:creationId xmlns:a16="http://schemas.microsoft.com/office/drawing/2014/main" xmlns=""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21493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C9766B-51DB-424E-968B-B4B8C6E70286}"/>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6" name="Footer Placeholder 5">
            <a:extLst>
              <a:ext uri="{FF2B5EF4-FFF2-40B4-BE49-F238E27FC236}">
                <a16:creationId xmlns:a16="http://schemas.microsoft.com/office/drawing/2014/main" xmlns=""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2131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E343AF8-467E-6A30-AC46-5C08D12DB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4686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00FEC5-9C73-4178-F814-FC670B8C8ED3}"/>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6" name="Footer Placeholder 5">
            <a:extLst>
              <a:ext uri="{FF2B5EF4-FFF2-40B4-BE49-F238E27FC236}">
                <a16:creationId xmlns:a16="http://schemas.microsoft.com/office/drawing/2014/main" xmlns=""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05992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9F9A4A-320E-D258-1401-7F3646B0CA9E}"/>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5" name="Footer Placeholder 4">
            <a:extLst>
              <a:ext uri="{FF2B5EF4-FFF2-40B4-BE49-F238E27FC236}">
                <a16:creationId xmlns:a16="http://schemas.microsoft.com/office/drawing/2014/main" xmlns=""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63518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E7DF85-DC5C-8E9D-A517-1D64E1400DDC}"/>
              </a:ext>
            </a:extLst>
          </p:cNvPr>
          <p:cNvSpPr>
            <a:spLocks noGrp="1"/>
          </p:cNvSpPr>
          <p:nvPr>
            <p:ph type="dt" sz="half" idx="10"/>
          </p:nvPr>
        </p:nvSpPr>
        <p:spPr/>
        <p:txBody>
          <a:bodyPr/>
          <a:lstStyle/>
          <a:p>
            <a:fld id="{22C5AE06-28D5-4F22-973B-2A07B6E547CE}" type="datetimeFigureOut">
              <a:rPr lang="en-US" smtClean="0"/>
              <a:t>10/11/2025</a:t>
            </a:fld>
            <a:endParaRPr lang="en-US"/>
          </a:p>
        </p:txBody>
      </p:sp>
      <p:sp>
        <p:nvSpPr>
          <p:cNvPr id="5" name="Footer Placeholder 4">
            <a:extLst>
              <a:ext uri="{FF2B5EF4-FFF2-40B4-BE49-F238E27FC236}">
                <a16:creationId xmlns:a16="http://schemas.microsoft.com/office/drawing/2014/main" xmlns=""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6152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36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3EEA59-DD2E-3613-AF89-E9DB74D5BE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BEAEFF6-BFD7-F0FD-391C-F7141D909C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307465-4128-8BD8-8E5A-3E7069BFAD38}"/>
              </a:ext>
            </a:extLst>
          </p:cNvPr>
          <p:cNvSpPr>
            <a:spLocks noGrp="1"/>
          </p:cNvSpPr>
          <p:nvPr>
            <p:ph type="dt" sz="half" idx="10"/>
          </p:nvPr>
        </p:nvSpPr>
        <p:spPr>
          <a:xfrm>
            <a:off x="838200" y="6356350"/>
            <a:ext cx="2743200" cy="365125"/>
          </a:xfrm>
          <a:prstGeom prst="rect">
            <a:avLst/>
          </a:prstGeom>
        </p:spPr>
        <p:txBody>
          <a:bodyPr/>
          <a:lstStyle/>
          <a:p>
            <a:fld id="{0E91EAE0-B9D5-47D1-9D4B-A8BC331C54B6}" type="datetimeFigureOut">
              <a:rPr lang="en-US" smtClean="0"/>
              <a:t>10/11/2025</a:t>
            </a:fld>
            <a:endParaRPr lang="en-US" dirty="0"/>
          </a:p>
        </p:txBody>
      </p:sp>
      <p:sp>
        <p:nvSpPr>
          <p:cNvPr id="5" name="Footer Placeholder 4">
            <a:extLst>
              <a:ext uri="{FF2B5EF4-FFF2-40B4-BE49-F238E27FC236}">
                <a16:creationId xmlns:a16="http://schemas.microsoft.com/office/drawing/2014/main" xmlns="" id="{F1EEE2A9-30CD-A7DE-37D6-8A03545590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28043A8C-AAF7-32FF-B108-1755C15FC3EF}"/>
              </a:ext>
            </a:extLst>
          </p:cNvPr>
          <p:cNvSpPr>
            <a:spLocks noGrp="1"/>
          </p:cNvSpPr>
          <p:nvPr>
            <p:ph type="sldNum" sz="quarter" idx="12"/>
          </p:nvPr>
        </p:nvSpPr>
        <p:spPr>
          <a:xfrm>
            <a:off x="8610600" y="6356350"/>
            <a:ext cx="2743200" cy="365125"/>
          </a:xfrm>
          <a:prstGeom prst="rect">
            <a:avLst/>
          </a:prstGeom>
        </p:spPr>
        <p:txBody>
          <a:bodyPr/>
          <a:lstStyle/>
          <a:p>
            <a:fld id="{BE68F892-9054-49B3-927A-8945BEEF353F}" type="slidenum">
              <a:rPr lang="en-US" smtClean="0"/>
              <a:t>‹#›</a:t>
            </a:fld>
            <a:endParaRPr lang="en-US" dirty="0"/>
          </a:p>
        </p:txBody>
      </p:sp>
    </p:spTree>
    <p:extLst>
      <p:ext uri="{BB962C8B-B14F-4D97-AF65-F5344CB8AC3E}">
        <p14:creationId xmlns:p14="http://schemas.microsoft.com/office/powerpoint/2010/main" val="273263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0D8EB9-A0AF-8014-C462-1F51DB72B5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B6AC3B-3F73-7EB7-5E05-26EFE9C5F61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300F444-C987-286A-FFF1-A6A65266C17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15B4EA-EC4F-A668-0543-A1EF294E50C8}"/>
              </a:ext>
            </a:extLst>
          </p:cNvPr>
          <p:cNvSpPr>
            <a:spLocks noGrp="1"/>
          </p:cNvSpPr>
          <p:nvPr>
            <p:ph type="dt" sz="half" idx="10"/>
          </p:nvPr>
        </p:nvSpPr>
        <p:spPr>
          <a:xfrm>
            <a:off x="838200" y="6356350"/>
            <a:ext cx="2743200" cy="365125"/>
          </a:xfrm>
          <a:prstGeom prst="rect">
            <a:avLst/>
          </a:prstGeom>
        </p:spPr>
        <p:txBody>
          <a:bodyPr/>
          <a:lstStyle/>
          <a:p>
            <a:fld id="{0E91EAE0-B9D5-47D1-9D4B-A8BC331C54B6}" type="datetimeFigureOut">
              <a:rPr lang="en-US" smtClean="0"/>
              <a:t>10/11/2025</a:t>
            </a:fld>
            <a:endParaRPr lang="en-US" dirty="0"/>
          </a:p>
        </p:txBody>
      </p:sp>
      <p:sp>
        <p:nvSpPr>
          <p:cNvPr id="6" name="Footer Placeholder 5">
            <a:extLst>
              <a:ext uri="{FF2B5EF4-FFF2-40B4-BE49-F238E27FC236}">
                <a16:creationId xmlns:a16="http://schemas.microsoft.com/office/drawing/2014/main" xmlns="" id="{7FCC6BC6-1D1A-69B6-E0D2-75A4FB92BDB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AD86448A-9FEB-4512-30CB-EC216014493C}"/>
              </a:ext>
            </a:extLst>
          </p:cNvPr>
          <p:cNvSpPr>
            <a:spLocks noGrp="1"/>
          </p:cNvSpPr>
          <p:nvPr>
            <p:ph type="sldNum" sz="quarter" idx="12"/>
          </p:nvPr>
        </p:nvSpPr>
        <p:spPr>
          <a:xfrm>
            <a:off x="8610600" y="6356350"/>
            <a:ext cx="2743200" cy="365125"/>
          </a:xfrm>
          <a:prstGeom prst="rect">
            <a:avLst/>
          </a:prstGeom>
        </p:spPr>
        <p:txBody>
          <a:bodyPr/>
          <a:lstStyle/>
          <a:p>
            <a:fld id="{BE68F892-9054-49B3-927A-8945BEEF353F}" type="slidenum">
              <a:rPr lang="en-US" smtClean="0"/>
              <a:t>‹#›</a:t>
            </a:fld>
            <a:endParaRPr lang="en-US" dirty="0"/>
          </a:p>
        </p:txBody>
      </p:sp>
    </p:spTree>
    <p:extLst>
      <p:ext uri="{BB962C8B-B14F-4D97-AF65-F5344CB8AC3E}">
        <p14:creationId xmlns:p14="http://schemas.microsoft.com/office/powerpoint/2010/main" val="40679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64511-7E58-AA9A-1DE2-B3F8B8B767C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94D7BB0-F081-9EAA-23D5-762041E2AB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FAB11DA-D540-1A05-9374-E9F35934F57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2DEF52C-DBE3-169D-647C-43966AA4ADD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C9EFA74-90D0-77D4-7750-D3633816F1F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469370-00D6-FEEE-B5FA-34F8E42D1C27}"/>
              </a:ext>
            </a:extLst>
          </p:cNvPr>
          <p:cNvSpPr>
            <a:spLocks noGrp="1"/>
          </p:cNvSpPr>
          <p:nvPr>
            <p:ph type="dt" sz="half" idx="10"/>
          </p:nvPr>
        </p:nvSpPr>
        <p:spPr>
          <a:xfrm>
            <a:off x="838200" y="6356350"/>
            <a:ext cx="2743200" cy="365125"/>
          </a:xfrm>
          <a:prstGeom prst="rect">
            <a:avLst/>
          </a:prstGeom>
        </p:spPr>
        <p:txBody>
          <a:bodyPr/>
          <a:lstStyle/>
          <a:p>
            <a:fld id="{0E91EAE0-B9D5-47D1-9D4B-A8BC331C54B6}" type="datetimeFigureOut">
              <a:rPr lang="en-US" smtClean="0"/>
              <a:t>10/11/2025</a:t>
            </a:fld>
            <a:endParaRPr lang="en-US" dirty="0"/>
          </a:p>
        </p:txBody>
      </p:sp>
      <p:sp>
        <p:nvSpPr>
          <p:cNvPr id="8" name="Footer Placeholder 7">
            <a:extLst>
              <a:ext uri="{FF2B5EF4-FFF2-40B4-BE49-F238E27FC236}">
                <a16:creationId xmlns:a16="http://schemas.microsoft.com/office/drawing/2014/main" xmlns="" id="{FBAA2CB0-B8F5-6C12-BB5A-98A82772123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AECD01AF-4151-D25D-B254-5C0FD850F09C}"/>
              </a:ext>
            </a:extLst>
          </p:cNvPr>
          <p:cNvSpPr>
            <a:spLocks noGrp="1"/>
          </p:cNvSpPr>
          <p:nvPr>
            <p:ph type="sldNum" sz="quarter" idx="12"/>
          </p:nvPr>
        </p:nvSpPr>
        <p:spPr>
          <a:xfrm>
            <a:off x="8610600" y="6356350"/>
            <a:ext cx="2743200" cy="365125"/>
          </a:xfrm>
          <a:prstGeom prst="rect">
            <a:avLst/>
          </a:prstGeom>
        </p:spPr>
        <p:txBody>
          <a:bodyPr/>
          <a:lstStyle/>
          <a:p>
            <a:fld id="{BE68F892-9054-49B3-927A-8945BEEF353F}" type="slidenum">
              <a:rPr lang="en-US" smtClean="0"/>
              <a:t>‹#›</a:t>
            </a:fld>
            <a:endParaRPr lang="en-US" dirty="0"/>
          </a:p>
        </p:txBody>
      </p:sp>
    </p:spTree>
    <p:extLst>
      <p:ext uri="{BB962C8B-B14F-4D97-AF65-F5344CB8AC3E}">
        <p14:creationId xmlns:p14="http://schemas.microsoft.com/office/powerpoint/2010/main" val="375318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8A419-9AE7-02E5-2D37-3D9957EC63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D086460-9E64-8E63-6381-BE49C2674ED6}"/>
              </a:ext>
            </a:extLst>
          </p:cNvPr>
          <p:cNvSpPr>
            <a:spLocks noGrp="1"/>
          </p:cNvSpPr>
          <p:nvPr>
            <p:ph type="dt" sz="half" idx="10"/>
          </p:nvPr>
        </p:nvSpPr>
        <p:spPr>
          <a:xfrm>
            <a:off x="838200" y="6356350"/>
            <a:ext cx="2743200" cy="365125"/>
          </a:xfrm>
          <a:prstGeom prst="rect">
            <a:avLst/>
          </a:prstGeom>
        </p:spPr>
        <p:txBody>
          <a:bodyPr/>
          <a:lstStyle/>
          <a:p>
            <a:fld id="{0E91EAE0-B9D5-47D1-9D4B-A8BC331C54B6}" type="datetimeFigureOut">
              <a:rPr lang="en-US" smtClean="0"/>
              <a:t>10/11/2025</a:t>
            </a:fld>
            <a:endParaRPr lang="en-US" dirty="0"/>
          </a:p>
        </p:txBody>
      </p:sp>
      <p:sp>
        <p:nvSpPr>
          <p:cNvPr id="4" name="Footer Placeholder 3">
            <a:extLst>
              <a:ext uri="{FF2B5EF4-FFF2-40B4-BE49-F238E27FC236}">
                <a16:creationId xmlns:a16="http://schemas.microsoft.com/office/drawing/2014/main" xmlns="" id="{17E2EE1E-CE60-1A51-C5D0-10DDBD383C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5CEC1DA3-7790-2A9B-2098-E03D8BC1A27E}"/>
              </a:ext>
            </a:extLst>
          </p:cNvPr>
          <p:cNvSpPr>
            <a:spLocks noGrp="1"/>
          </p:cNvSpPr>
          <p:nvPr>
            <p:ph type="sldNum" sz="quarter" idx="12"/>
          </p:nvPr>
        </p:nvSpPr>
        <p:spPr>
          <a:xfrm>
            <a:off x="8610600" y="6356350"/>
            <a:ext cx="2743200" cy="365125"/>
          </a:xfrm>
          <a:prstGeom prst="rect">
            <a:avLst/>
          </a:prstGeom>
        </p:spPr>
        <p:txBody>
          <a:bodyPr/>
          <a:lstStyle/>
          <a:p>
            <a:fld id="{BE68F892-9054-49B3-927A-8945BEEF353F}" type="slidenum">
              <a:rPr lang="en-US" smtClean="0"/>
              <a:t>‹#›</a:t>
            </a:fld>
            <a:endParaRPr lang="en-US" dirty="0"/>
          </a:p>
        </p:txBody>
      </p:sp>
    </p:spTree>
    <p:extLst>
      <p:ext uri="{BB962C8B-B14F-4D97-AF65-F5344CB8AC3E}">
        <p14:creationId xmlns:p14="http://schemas.microsoft.com/office/powerpoint/2010/main" val="3002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617DB7-4CBD-7867-5855-5B5FF628577D}"/>
              </a:ext>
            </a:extLst>
          </p:cNvPr>
          <p:cNvSpPr>
            <a:spLocks noGrp="1"/>
          </p:cNvSpPr>
          <p:nvPr>
            <p:ph type="dt" sz="half" idx="10"/>
          </p:nvPr>
        </p:nvSpPr>
        <p:spPr>
          <a:xfrm>
            <a:off x="838200" y="6356350"/>
            <a:ext cx="2743200" cy="365125"/>
          </a:xfrm>
          <a:prstGeom prst="rect">
            <a:avLst/>
          </a:prstGeom>
        </p:spPr>
        <p:txBody>
          <a:bodyPr/>
          <a:lstStyle/>
          <a:p>
            <a:fld id="{0E91EAE0-B9D5-47D1-9D4B-A8BC331C54B6}" type="datetimeFigureOut">
              <a:rPr lang="en-US" smtClean="0"/>
              <a:t>10/11/2025</a:t>
            </a:fld>
            <a:endParaRPr lang="en-US" dirty="0"/>
          </a:p>
        </p:txBody>
      </p:sp>
      <p:sp>
        <p:nvSpPr>
          <p:cNvPr id="3" name="Footer Placeholder 2">
            <a:extLst>
              <a:ext uri="{FF2B5EF4-FFF2-40B4-BE49-F238E27FC236}">
                <a16:creationId xmlns:a16="http://schemas.microsoft.com/office/drawing/2014/main" xmlns="" id="{98A28A95-10BE-A0B5-66B8-BFA028E40F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9DA79350-6919-21E2-18B6-CA734D08AA54}"/>
              </a:ext>
            </a:extLst>
          </p:cNvPr>
          <p:cNvSpPr>
            <a:spLocks noGrp="1"/>
          </p:cNvSpPr>
          <p:nvPr>
            <p:ph type="sldNum" sz="quarter" idx="12"/>
          </p:nvPr>
        </p:nvSpPr>
        <p:spPr>
          <a:xfrm>
            <a:off x="8610600" y="6356350"/>
            <a:ext cx="2743200" cy="365125"/>
          </a:xfrm>
          <a:prstGeom prst="rect">
            <a:avLst/>
          </a:prstGeom>
        </p:spPr>
        <p:txBody>
          <a:bodyPr/>
          <a:lstStyle/>
          <a:p>
            <a:fld id="{BE68F892-9054-49B3-927A-8945BEEF353F}" type="slidenum">
              <a:rPr lang="en-US" smtClean="0"/>
              <a:t>‹#›</a:t>
            </a:fld>
            <a:endParaRPr lang="en-US" dirty="0"/>
          </a:p>
        </p:txBody>
      </p:sp>
    </p:spTree>
    <p:extLst>
      <p:ext uri="{BB962C8B-B14F-4D97-AF65-F5344CB8AC3E}">
        <p14:creationId xmlns:p14="http://schemas.microsoft.com/office/powerpoint/2010/main" val="371680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1F0A1-7A32-0115-A1F0-2438C7EC9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90A83A7-12B0-3A61-1790-7B59A14032F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4A2AF-8994-26AE-43C9-D343AB5D64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4E9AAA-7034-C760-3957-71B9080209DF}"/>
              </a:ext>
            </a:extLst>
          </p:cNvPr>
          <p:cNvSpPr>
            <a:spLocks noGrp="1"/>
          </p:cNvSpPr>
          <p:nvPr>
            <p:ph type="dt" sz="half" idx="10"/>
          </p:nvPr>
        </p:nvSpPr>
        <p:spPr>
          <a:xfrm>
            <a:off x="838200" y="6356350"/>
            <a:ext cx="2743200" cy="365125"/>
          </a:xfrm>
          <a:prstGeom prst="rect">
            <a:avLst/>
          </a:prstGeom>
        </p:spPr>
        <p:txBody>
          <a:bodyPr/>
          <a:lstStyle/>
          <a:p>
            <a:fld id="{0E91EAE0-B9D5-47D1-9D4B-A8BC331C54B6}" type="datetimeFigureOut">
              <a:rPr lang="en-US" smtClean="0"/>
              <a:t>10/11/2025</a:t>
            </a:fld>
            <a:endParaRPr lang="en-US" dirty="0"/>
          </a:p>
        </p:txBody>
      </p:sp>
      <p:sp>
        <p:nvSpPr>
          <p:cNvPr id="6" name="Footer Placeholder 5">
            <a:extLst>
              <a:ext uri="{FF2B5EF4-FFF2-40B4-BE49-F238E27FC236}">
                <a16:creationId xmlns:a16="http://schemas.microsoft.com/office/drawing/2014/main" xmlns="" id="{1478020E-D7E2-D020-8494-1CFF3BE3CA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4BF240E8-DBC3-0B5E-3BA2-1F949FD05A53}"/>
              </a:ext>
            </a:extLst>
          </p:cNvPr>
          <p:cNvSpPr>
            <a:spLocks noGrp="1"/>
          </p:cNvSpPr>
          <p:nvPr>
            <p:ph type="sldNum" sz="quarter" idx="12"/>
          </p:nvPr>
        </p:nvSpPr>
        <p:spPr>
          <a:xfrm>
            <a:off x="8610600" y="6356350"/>
            <a:ext cx="2743200" cy="365125"/>
          </a:xfrm>
          <a:prstGeom prst="rect">
            <a:avLst/>
          </a:prstGeom>
        </p:spPr>
        <p:txBody>
          <a:bodyPr/>
          <a:lstStyle/>
          <a:p>
            <a:fld id="{BE68F892-9054-49B3-927A-8945BEEF353F}" type="slidenum">
              <a:rPr lang="en-US" smtClean="0"/>
              <a:t>‹#›</a:t>
            </a:fld>
            <a:endParaRPr lang="en-US" dirty="0"/>
          </a:p>
        </p:txBody>
      </p:sp>
    </p:spTree>
    <p:extLst>
      <p:ext uri="{BB962C8B-B14F-4D97-AF65-F5344CB8AC3E}">
        <p14:creationId xmlns:p14="http://schemas.microsoft.com/office/powerpoint/2010/main" val="257558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59276-D573-F436-A002-32BCEE6556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DA034C6-1C25-8B45-EBB0-320C8E1711D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89C400F6-BCD1-D719-7B70-1ADC551084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A439D4-725E-412A-58FC-D1181C7E5924}"/>
              </a:ext>
            </a:extLst>
          </p:cNvPr>
          <p:cNvSpPr>
            <a:spLocks noGrp="1"/>
          </p:cNvSpPr>
          <p:nvPr>
            <p:ph type="dt" sz="half" idx="10"/>
          </p:nvPr>
        </p:nvSpPr>
        <p:spPr>
          <a:xfrm>
            <a:off x="838200" y="6356350"/>
            <a:ext cx="2743200" cy="365125"/>
          </a:xfrm>
          <a:prstGeom prst="rect">
            <a:avLst/>
          </a:prstGeom>
        </p:spPr>
        <p:txBody>
          <a:bodyPr/>
          <a:lstStyle/>
          <a:p>
            <a:fld id="{0E91EAE0-B9D5-47D1-9D4B-A8BC331C54B6}" type="datetimeFigureOut">
              <a:rPr lang="en-US" smtClean="0"/>
              <a:t>10/11/2025</a:t>
            </a:fld>
            <a:endParaRPr lang="en-US" dirty="0"/>
          </a:p>
        </p:txBody>
      </p:sp>
      <p:sp>
        <p:nvSpPr>
          <p:cNvPr id="6" name="Footer Placeholder 5">
            <a:extLst>
              <a:ext uri="{FF2B5EF4-FFF2-40B4-BE49-F238E27FC236}">
                <a16:creationId xmlns:a16="http://schemas.microsoft.com/office/drawing/2014/main" xmlns="" id="{33510A18-F696-DB63-87E2-D21B3203696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04C2895B-1EF2-3C52-6519-362083305DAD}"/>
              </a:ext>
            </a:extLst>
          </p:cNvPr>
          <p:cNvSpPr>
            <a:spLocks noGrp="1"/>
          </p:cNvSpPr>
          <p:nvPr>
            <p:ph type="sldNum" sz="quarter" idx="12"/>
          </p:nvPr>
        </p:nvSpPr>
        <p:spPr>
          <a:xfrm>
            <a:off x="8610600" y="6356350"/>
            <a:ext cx="2743200" cy="365125"/>
          </a:xfrm>
          <a:prstGeom prst="rect">
            <a:avLst/>
          </a:prstGeom>
        </p:spPr>
        <p:txBody>
          <a:bodyPr/>
          <a:lstStyle/>
          <a:p>
            <a:fld id="{BE68F892-9054-49B3-927A-8945BEEF353F}" type="slidenum">
              <a:rPr lang="en-US" smtClean="0"/>
              <a:t>‹#›</a:t>
            </a:fld>
            <a:endParaRPr lang="en-US" dirty="0"/>
          </a:p>
        </p:txBody>
      </p:sp>
    </p:spTree>
    <p:extLst>
      <p:ext uri="{BB962C8B-B14F-4D97-AF65-F5344CB8AC3E}">
        <p14:creationId xmlns:p14="http://schemas.microsoft.com/office/powerpoint/2010/main" val="25218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6DF70195-3706-1293-8732-896B018463D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a:extLst>
              <a:ext uri="{FF2B5EF4-FFF2-40B4-BE49-F238E27FC236}">
                <a16:creationId xmlns:a16="http://schemas.microsoft.com/office/drawing/2014/main" xmlns="" id="{234814D2-3B88-96DD-1575-952E872BBC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817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CBBF80E0-309D-176F-D979-9760A630260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10/11/2025</a:t>
            </a:fld>
            <a:endParaRPr lang="en-US"/>
          </a:p>
        </p:txBody>
      </p:sp>
      <p:sp>
        <p:nvSpPr>
          <p:cNvPr id="5" name="Footer Placeholder 4">
            <a:extLst>
              <a:ext uri="{FF2B5EF4-FFF2-40B4-BE49-F238E27FC236}">
                <a16:creationId xmlns:a16="http://schemas.microsoft.com/office/drawing/2014/main" xmlns=""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xmlns=""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17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4.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FEC84E1B-D741-53D6-4BB8-9573EF017B86}"/>
              </a:ext>
            </a:extLst>
          </p:cNvPr>
          <p:cNvGrpSpPr/>
          <p:nvPr/>
        </p:nvGrpSpPr>
        <p:grpSpPr>
          <a:xfrm>
            <a:off x="18615" y="2450651"/>
            <a:ext cx="12451705" cy="3700152"/>
            <a:chOff x="4683471" y="741285"/>
            <a:chExt cx="4807500" cy="3625796"/>
          </a:xfrm>
        </p:grpSpPr>
        <p:sp>
          <p:nvSpPr>
            <p:cNvPr id="18" name="TextBox 17">
              <a:extLst>
                <a:ext uri="{FF2B5EF4-FFF2-40B4-BE49-F238E27FC236}">
                  <a16:creationId xmlns:a16="http://schemas.microsoft.com/office/drawing/2014/main" xmlns="" id="{AD3807A8-CB8E-2A6A-3F9E-AF05BD88B25C}"/>
                </a:ext>
              </a:extLst>
            </p:cNvPr>
            <p:cNvSpPr txBox="1"/>
            <p:nvPr/>
          </p:nvSpPr>
          <p:spPr>
            <a:xfrm>
              <a:off x="4683471" y="808300"/>
              <a:ext cx="4807500" cy="35587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w="136525">
                    <a:solidFill>
                      <a:prstClr val="black"/>
                    </a:solidFill>
                  </a:ln>
                  <a:solidFill>
                    <a:srgbClr val="FF0000"/>
                  </a:solidFill>
                  <a:effectLst/>
                  <a:uLnTx/>
                  <a:uFillTx/>
                  <a:latin typeface="SVN-Dumpling" panose="02000000000000000000" pitchFamily="50" charset="0"/>
                  <a:ea typeface="+mn-ea"/>
                  <a:cs typeface="Times New Roman" panose="02020603050405020304" pitchFamily="18" charset="0"/>
                </a:rPr>
                <a:t>CỘNG HAI SỐ THẬP PHÂN</a:t>
              </a:r>
            </a:p>
          </p:txBody>
        </p:sp>
        <p:sp>
          <p:nvSpPr>
            <p:cNvPr id="19" name="TextBox 18">
              <a:extLst>
                <a:ext uri="{FF2B5EF4-FFF2-40B4-BE49-F238E27FC236}">
                  <a16:creationId xmlns:a16="http://schemas.microsoft.com/office/drawing/2014/main" xmlns="" id="{8A624C2B-079E-C5BD-3F8F-959AC141B2C7}"/>
                </a:ext>
              </a:extLst>
            </p:cNvPr>
            <p:cNvSpPr txBox="1"/>
            <p:nvPr/>
          </p:nvSpPr>
          <p:spPr>
            <a:xfrm>
              <a:off x="4683471" y="741285"/>
              <a:ext cx="4807500" cy="35587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FF0000"/>
                  </a:solidFill>
                  <a:effectLst/>
                  <a:uLnTx/>
                  <a:uFillTx/>
                  <a:latin typeface="SVN-Dumpling" panose="02000000000000000000" pitchFamily="50" charset="0"/>
                  <a:ea typeface="+mn-ea"/>
                  <a:cs typeface="Times New Roman" panose="02020603050405020304" pitchFamily="18" charset="0"/>
                </a:rPr>
                <a:t>CỘNG HAI SỐ THẬP PHÂN</a:t>
              </a:r>
              <a:endParaRPr kumimoji="0" lang="en-US" sz="11500" b="0" i="0" u="none" strike="noStrike" kern="1200" cap="none" spc="0" normalizeH="0" baseline="0" noProof="0" dirty="0">
                <a:ln>
                  <a:noFill/>
                </a:ln>
                <a:solidFill>
                  <a:srgbClr val="FF0000"/>
                </a:solidFill>
                <a:effectLst/>
                <a:uLnTx/>
                <a:uFillTx/>
                <a:latin typeface="SVN-Dumpling" panose="02000000000000000000" pitchFamily="50" charset="0"/>
                <a:ea typeface="+mn-ea"/>
                <a:cs typeface="Times New Roman" panose="02020603050405020304" pitchFamily="18" charset="0"/>
              </a:endParaRPr>
            </a:p>
          </p:txBody>
        </p:sp>
      </p:grpSp>
      <p:grpSp>
        <p:nvGrpSpPr>
          <p:cNvPr id="22" name="Group 21">
            <a:extLst>
              <a:ext uri="{FF2B5EF4-FFF2-40B4-BE49-F238E27FC236}">
                <a16:creationId xmlns:a16="http://schemas.microsoft.com/office/drawing/2014/main" xmlns="" id="{EBDADEC5-4435-D5C7-D439-000D665787F7}"/>
              </a:ext>
            </a:extLst>
          </p:cNvPr>
          <p:cNvGrpSpPr/>
          <p:nvPr/>
        </p:nvGrpSpPr>
        <p:grpSpPr>
          <a:xfrm>
            <a:off x="3157875" y="638807"/>
            <a:ext cx="6070797" cy="1254380"/>
            <a:chOff x="3009407" y="468094"/>
            <a:chExt cx="6070797" cy="1254380"/>
          </a:xfrm>
        </p:grpSpPr>
        <p:sp>
          <p:nvSpPr>
            <p:cNvPr id="20" name="Flowchart: Terminator 19">
              <a:extLst>
                <a:ext uri="{FF2B5EF4-FFF2-40B4-BE49-F238E27FC236}">
                  <a16:creationId xmlns:a16="http://schemas.microsoft.com/office/drawing/2014/main" xmlns="" id="{DE1C12BA-0471-C8F2-7B23-76D9137E4C89}"/>
                </a:ext>
              </a:extLst>
            </p:cNvPr>
            <p:cNvSpPr/>
            <p:nvPr/>
          </p:nvSpPr>
          <p:spPr>
            <a:xfrm>
              <a:off x="3009407" y="468094"/>
              <a:ext cx="6070797" cy="1254380"/>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E6788C81-1315-A86D-F426-FB179BC38180}"/>
                </a:ext>
              </a:extLst>
            </p:cNvPr>
            <p:cNvSpPr txBox="1"/>
            <p:nvPr/>
          </p:nvSpPr>
          <p:spPr>
            <a:xfrm>
              <a:off x="3531035" y="672319"/>
              <a:ext cx="462979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127000">
                    <a:solidFill>
                      <a:srgbClr val="FFFF00"/>
                    </a:solidFill>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rPr>
                <a:t>Bài 28 - Tiết 1</a:t>
              </a:r>
            </a:p>
          </p:txBody>
        </p:sp>
        <p:sp>
          <p:nvSpPr>
            <p:cNvPr id="12" name="TextBox 11">
              <a:extLst>
                <a:ext uri="{FF2B5EF4-FFF2-40B4-BE49-F238E27FC236}">
                  <a16:creationId xmlns:a16="http://schemas.microsoft.com/office/drawing/2014/main" xmlns="" id="{8FB5D7B6-5FB6-7D6D-03DC-8269B1EF5845}"/>
                </a:ext>
              </a:extLst>
            </p:cNvPr>
            <p:cNvSpPr txBox="1"/>
            <p:nvPr/>
          </p:nvSpPr>
          <p:spPr>
            <a:xfrm>
              <a:off x="3597172" y="672319"/>
              <a:ext cx="462979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38100">
                    <a:solidFill>
                      <a:sysClr val="windowText" lastClr="000000"/>
                    </a:solidFill>
                  </a:ln>
                  <a:solidFill>
                    <a:srgbClr val="FFC000"/>
                  </a:solidFill>
                  <a:effectLst/>
                  <a:uLnTx/>
                  <a:uFillTx/>
                  <a:latin typeface="iCiel Pony" panose="02000000000000000000" pitchFamily="2" charset="0"/>
                  <a:ea typeface="+mn-ea"/>
                  <a:cs typeface="+mn-cs"/>
                </a:rPr>
                <a:t>Bài 28 - Tiết 1</a:t>
              </a:r>
              <a:endParaRPr kumimoji="0" lang="en-US" sz="5400" b="1" i="0" u="none" strike="noStrike" kern="1200" cap="none" spc="0" normalizeH="0" baseline="0" noProof="0" dirty="0">
                <a:ln w="38100">
                  <a:solidFill>
                    <a:sysClr val="windowText" lastClr="000000"/>
                  </a:solidFill>
                </a:ln>
                <a:solidFill>
                  <a:srgbClr val="FFC000"/>
                </a:solidFill>
                <a:effectLst/>
                <a:uLnTx/>
                <a:uFillTx/>
                <a:latin typeface="iCiel Pony" panose="02000000000000000000" pitchFamily="2" charset="0"/>
                <a:ea typeface="+mn-ea"/>
                <a:cs typeface="+mn-cs"/>
              </a:endParaRPr>
            </a:p>
          </p:txBody>
        </p:sp>
        <p:sp>
          <p:nvSpPr>
            <p:cNvPr id="21" name="Flowchart: Terminator 20">
              <a:extLst>
                <a:ext uri="{FF2B5EF4-FFF2-40B4-BE49-F238E27FC236}">
                  <a16:creationId xmlns:a16="http://schemas.microsoft.com/office/drawing/2014/main" xmlns="" id="{5F94C395-B08A-5373-9C48-29790A6BCFD8}"/>
                </a:ext>
              </a:extLst>
            </p:cNvPr>
            <p:cNvSpPr/>
            <p:nvPr/>
          </p:nvSpPr>
          <p:spPr>
            <a:xfrm>
              <a:off x="3075544" y="536484"/>
              <a:ext cx="5938521" cy="1117600"/>
            </a:xfrm>
            <a:prstGeom prst="flowChartTerminator">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xmlns="" id="{EA165496-73AD-550D-6EDD-B72734E2AA8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9418" y1="51616" x2="45679" y2="57391"/>
                        <a14:foregroundMark x1="45679" y1="57391" x2="60703" y2="57431"/>
                        <a14:foregroundMark x1="60703" y1="57431" x2="57714" y2="65105"/>
                        <a14:foregroundMark x1="57068" y1="64338" x2="60662" y2="64943"/>
                        <a14:foregroundMark x1="51656" y1="66519" x2="58724" y2="65226"/>
                        <a14:foregroundMark x1="58724" y1="65226" x2="60945" y2="60784"/>
                        <a14:foregroundMark x1="42973" y1="53352" x2="51979" y2="58279"/>
                      </a14:backgroundRemoval>
                    </a14:imgEffect>
                  </a14:imgLayer>
                </a14:imgProps>
              </a:ext>
              <a:ext uri="{28A0092B-C50C-407E-A947-70E740481C1C}">
                <a14:useLocalDpi xmlns:a14="http://schemas.microsoft.com/office/drawing/2010/main" val="0"/>
              </a:ext>
            </a:extLst>
          </a:blip>
          <a:stretch>
            <a:fillRect/>
          </a:stretch>
        </p:blipFill>
        <p:spPr>
          <a:xfrm flipH="1">
            <a:off x="-508024" y="3067050"/>
            <a:ext cx="4049412" cy="4049412"/>
          </a:xfrm>
          <a:prstGeom prst="rect">
            <a:avLst/>
          </a:prstGeom>
        </p:spPr>
      </p:pic>
    </p:spTree>
    <p:extLst>
      <p:ext uri="{BB962C8B-B14F-4D97-AF65-F5344CB8AC3E}">
        <p14:creationId xmlns:p14="http://schemas.microsoft.com/office/powerpoint/2010/main" val="1548316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Rounded Corners 2">
            <a:extLst>
              <a:ext uri="{FF2B5EF4-FFF2-40B4-BE49-F238E27FC236}">
                <a16:creationId xmlns:a16="http://schemas.microsoft.com/office/drawing/2014/main" xmlns="" id="{AB0DC1EA-CA62-31A8-E04C-91DDE5785ABD}"/>
              </a:ext>
            </a:extLst>
          </p:cNvPr>
          <p:cNvSpPr/>
          <p:nvPr/>
        </p:nvSpPr>
        <p:spPr>
          <a:xfrm>
            <a:off x="2286000" y="980121"/>
            <a:ext cx="7677150" cy="791529"/>
          </a:xfrm>
          <a:prstGeom prst="round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a:solidFill>
                  <a:srgbClr val="0070C0"/>
                </a:solidFill>
                <a:latin typeface="Times New Roman" panose="02020603050405020304" pitchFamily="18" charset="0"/>
                <a:ea typeface="Times New Roman" panose="02020603050405020304" pitchFamily="18" charset="0"/>
              </a:rPr>
              <a:t>Ví dụ 2: Phép cộng 45,8 + 9,16 = ?</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7FD15B88-EA0F-FE57-1930-3A1BA7E646D3}"/>
              </a:ext>
            </a:extLst>
          </p:cNvPr>
          <p:cNvSpPr txBox="1">
            <a:spLocks noChangeArrowheads="1"/>
          </p:cNvSpPr>
          <p:nvPr/>
        </p:nvSpPr>
        <p:spPr bwMode="auto">
          <a:xfrm>
            <a:off x="962915" y="1830834"/>
            <a:ext cx="3837685"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lvl="0" algn="just">
              <a:lnSpc>
                <a:spcPct val="150000"/>
              </a:lnSpc>
              <a:spcBef>
                <a:spcPts val="1200"/>
              </a:spcBef>
            </a:pPr>
            <a:r>
              <a:rPr lang="vi-VN" altLang="en-US" b="1">
                <a:solidFill>
                  <a:srgbClr val="5B9BD5">
                    <a:lumMod val="50000"/>
                  </a:srgbClr>
                </a:solidFill>
                <a:latin typeface="+mn-lt"/>
                <a:ea typeface="微软雅黑"/>
              </a:rPr>
              <a:t>Đặt tính rồi tính.</a:t>
            </a:r>
            <a:endParaRPr lang="vi-VN" altLang="en-US" b="1" dirty="0">
              <a:solidFill>
                <a:srgbClr val="5B9BD5">
                  <a:lumMod val="50000"/>
                </a:srgbClr>
              </a:solidFill>
              <a:latin typeface="+mn-lt"/>
              <a:ea typeface="微软雅黑"/>
            </a:endParaRPr>
          </a:p>
        </p:txBody>
      </p:sp>
      <p:pic>
        <p:nvPicPr>
          <p:cNvPr id="6" name="Image 1569">
            <a:extLst>
              <a:ext uri="{FF2B5EF4-FFF2-40B4-BE49-F238E27FC236}">
                <a16:creationId xmlns:a16="http://schemas.microsoft.com/office/drawing/2014/main" xmlns="" id="{3B5D32C5-4905-D1D0-976B-0C745A258DC7}"/>
              </a:ext>
            </a:extLst>
          </p:cNvPr>
          <p:cNvPicPr>
            <a:picLocks/>
          </p:cNvPicPr>
          <p:nvPr/>
        </p:nvPicPr>
        <p:blipFill>
          <a:blip r:embed="rId2" cstate="print"/>
          <a:stretch>
            <a:fillRect/>
          </a:stretch>
        </p:blipFill>
        <p:spPr>
          <a:xfrm>
            <a:off x="4800600" y="2570588"/>
            <a:ext cx="3100834" cy="3172779"/>
          </a:xfrm>
          <a:prstGeom prst="rect">
            <a:avLst/>
          </a:prstGeom>
        </p:spPr>
      </p:pic>
      <p:sp>
        <p:nvSpPr>
          <p:cNvPr id="7" name="Rectangle 6">
            <a:extLst>
              <a:ext uri="{FF2B5EF4-FFF2-40B4-BE49-F238E27FC236}">
                <a16:creationId xmlns:a16="http://schemas.microsoft.com/office/drawing/2014/main" xmlns="" id="{E7D245DE-E223-28A8-A186-51773CCAB36E}"/>
              </a:ext>
            </a:extLst>
          </p:cNvPr>
          <p:cNvSpPr/>
          <p:nvPr/>
        </p:nvSpPr>
        <p:spPr>
          <a:xfrm>
            <a:off x="5143500" y="2343150"/>
            <a:ext cx="2247902" cy="10858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3ACA149-8582-BC55-1BE1-A6C06B0E84D4}"/>
              </a:ext>
            </a:extLst>
          </p:cNvPr>
          <p:cNvSpPr/>
          <p:nvPr/>
        </p:nvSpPr>
        <p:spPr>
          <a:xfrm>
            <a:off x="5653532" y="3447376"/>
            <a:ext cx="2247902" cy="10858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68ECCE90-E579-5A7F-AA53-4A9ADF9EC10E}"/>
              </a:ext>
            </a:extLst>
          </p:cNvPr>
          <p:cNvSpPr/>
          <p:nvPr/>
        </p:nvSpPr>
        <p:spPr>
          <a:xfrm>
            <a:off x="3509517" y="3184846"/>
            <a:ext cx="2247902" cy="10858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2527E5-32EE-E1B4-DB85-417482563B66}"/>
              </a:ext>
            </a:extLst>
          </p:cNvPr>
          <p:cNvSpPr/>
          <p:nvPr/>
        </p:nvSpPr>
        <p:spPr>
          <a:xfrm>
            <a:off x="5463032" y="4684463"/>
            <a:ext cx="2438402" cy="181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5557CBAE-B596-231C-15C3-B3ADAA96F542}"/>
              </a:ext>
            </a:extLst>
          </p:cNvPr>
          <p:cNvSpPr/>
          <p:nvPr/>
        </p:nvSpPr>
        <p:spPr>
          <a:xfrm>
            <a:off x="5227066" y="4813283"/>
            <a:ext cx="2438402" cy="10858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759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5" name="图形 11">
            <a:extLst>
              <a:ext uri="{FF2B5EF4-FFF2-40B4-BE49-F238E27FC236}">
                <a16:creationId xmlns:a16="http://schemas.microsoft.com/office/drawing/2014/main" xmlns="" id="{AF446DEA-FDB6-4C86-A04F-D8E5D2EEA6F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2229" y="268218"/>
            <a:ext cx="11595126" cy="6242380"/>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xmlns="" id="{FD37B3FD-991D-4B46-9B73-AA22F02CF9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 y="5850220"/>
            <a:ext cx="12192000" cy="1007778"/>
          </a:xfrm>
          <a:prstGeom prst="rect">
            <a:avLst/>
          </a:prstGeom>
        </p:spPr>
      </p:pic>
      <p:pic>
        <p:nvPicPr>
          <p:cNvPr id="6" name="图形 16">
            <a:extLst>
              <a:ext uri="{FF2B5EF4-FFF2-40B4-BE49-F238E27FC236}">
                <a16:creationId xmlns:a16="http://schemas.microsoft.com/office/drawing/2014/main" xmlns="" id="{71A32361-7883-4F2C-AACF-71C7586261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64645" y="283948"/>
            <a:ext cx="440986" cy="46322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58065">
            <a:off x="294837" y="413717"/>
            <a:ext cx="4414879" cy="2787078"/>
          </a:xfrm>
          <a:prstGeom prst="rect">
            <a:avLst/>
          </a:prstGeom>
        </p:spPr>
      </p:pic>
      <p:sp>
        <p:nvSpPr>
          <p:cNvPr id="28" name="TextBox 27"/>
          <p:cNvSpPr txBox="1">
            <a:spLocks noChangeArrowheads="1"/>
          </p:cNvSpPr>
          <p:nvPr/>
        </p:nvSpPr>
        <p:spPr bwMode="auto">
          <a:xfrm>
            <a:off x="5220873" y="1163582"/>
            <a:ext cx="582634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Viết</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số</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hạng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này</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dưới</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số</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hạng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kia</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sao</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cho</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các</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chữ</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số</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ở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cùng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một</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hàng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đặt</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thẳng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cột</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với</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nhau</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a:t>
            </a:r>
          </a:p>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Cộng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như</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cộng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các</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số</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tự</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nhiên</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a:t>
            </a:r>
          </a:p>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Viết</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dấu</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phẩy</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ở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tổng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thẳng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cột</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với</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các</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dấu</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phẩy</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của</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các</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số</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 </a:t>
            </a:r>
            <a:r>
              <a:rPr kumimoji="0" lang="en-US" altLang="en-US" sz="2800" b="1" i="0" u="none" strike="noStrike" kern="1200" cap="none" spc="0" normalizeH="0" baseline="0" noProof="0" dirty="0" err="1">
                <a:ln>
                  <a:noFill/>
                </a:ln>
                <a:solidFill>
                  <a:srgbClr val="5B9BD5">
                    <a:lumMod val="50000"/>
                  </a:srgbClr>
                </a:solidFill>
                <a:effectLst/>
                <a:uLnTx/>
                <a:uFillTx/>
                <a:latin typeface="UTM Neo Sans Intel" pitchFamily="18" charset="0"/>
                <a:ea typeface="微软雅黑"/>
                <a:cs typeface="+mn-cs"/>
              </a:rPr>
              <a:t>hạng</a:t>
            </a:r>
            <a:r>
              <a:rPr kumimoji="0" lang="en-US" altLang="en-US" sz="2800" b="1" i="0" u="none" strike="noStrike" kern="1200" cap="none" spc="0" normalizeH="0" baseline="0" noProof="0" dirty="0">
                <a:ln>
                  <a:noFill/>
                </a:ln>
                <a:solidFill>
                  <a:srgbClr val="5B9BD5">
                    <a:lumMod val="50000"/>
                  </a:srgbClr>
                </a:solidFill>
                <a:effectLst/>
                <a:uLnTx/>
                <a:uFillTx/>
                <a:latin typeface="UTM Neo Sans Intel" pitchFamily="18" charset="0"/>
                <a:ea typeface="微软雅黑"/>
                <a:cs typeface="+mn-cs"/>
              </a:rPr>
              <a:t>.</a:t>
            </a:r>
          </a:p>
        </p:txBody>
      </p:sp>
      <p:sp>
        <p:nvSpPr>
          <p:cNvPr id="32" name="TextBox 31"/>
          <p:cNvSpPr txBox="1"/>
          <p:nvPr/>
        </p:nvSpPr>
        <p:spPr>
          <a:xfrm>
            <a:off x="805631" y="905952"/>
            <a:ext cx="377465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UTM Neo Sans Intel" pitchFamily="18" charset="0"/>
                <a:ea typeface="微软雅黑"/>
                <a:cs typeface="+mn-cs"/>
              </a:rPr>
              <a:t>Muốn</a:t>
            </a: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prstClr val="black"/>
                </a:solidFill>
                <a:effectLst/>
                <a:uLnTx/>
                <a:uFillTx/>
                <a:latin typeface="UTM Neo Sans Intel" pitchFamily="18" charset="0"/>
                <a:ea typeface="微软雅黑"/>
                <a:cs typeface="+mn-cs"/>
              </a:rPr>
              <a:t>cộng</a:t>
            </a: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2 </a:t>
            </a:r>
            <a:r>
              <a:rPr kumimoji="0" lang="en-US" sz="2800" b="1" i="0" u="none" strike="noStrike" kern="1200" cap="none" spc="0" normalizeH="0" baseline="0" noProof="0" dirty="0" err="1">
                <a:ln>
                  <a:noFill/>
                </a:ln>
                <a:solidFill>
                  <a:prstClr val="black"/>
                </a:solidFill>
                <a:effectLst/>
                <a:uLnTx/>
                <a:uFillTx/>
                <a:latin typeface="UTM Neo Sans Intel" pitchFamily="18" charset="0"/>
                <a:ea typeface="微软雅黑"/>
                <a:cs typeface="+mn-cs"/>
              </a:rPr>
              <a:t>số</a:t>
            </a: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prstClr val="black"/>
                </a:solidFill>
                <a:effectLst/>
                <a:uLnTx/>
                <a:uFillTx/>
                <a:latin typeface="UTM Neo Sans Intel" pitchFamily="18" charset="0"/>
                <a:ea typeface="微软雅黑"/>
                <a:cs typeface="+mn-cs"/>
              </a:rPr>
              <a:t>thập</a:t>
            </a: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prstClr val="black"/>
                </a:solidFill>
                <a:effectLst/>
                <a:uLnTx/>
                <a:uFillTx/>
                <a:latin typeface="UTM Neo Sans Intel" pitchFamily="18" charset="0"/>
                <a:ea typeface="微软雅黑"/>
                <a:cs typeface="+mn-cs"/>
              </a:rPr>
              <a:t>phân</a:t>
            </a: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ta </a:t>
            </a:r>
            <a:r>
              <a:rPr kumimoji="0" lang="en-US" sz="2800" b="1" i="0" u="none" strike="noStrike" kern="1200" cap="none" spc="0" normalizeH="0" baseline="0" noProof="0" dirty="0" err="1">
                <a:ln>
                  <a:noFill/>
                </a:ln>
                <a:solidFill>
                  <a:prstClr val="black"/>
                </a:solidFill>
                <a:effectLst/>
                <a:uLnTx/>
                <a:uFillTx/>
                <a:latin typeface="UTM Neo Sans Intel" pitchFamily="18" charset="0"/>
                <a:ea typeface="微软雅黑"/>
                <a:cs typeface="+mn-cs"/>
              </a:rPr>
              <a:t>làm</a:t>
            </a: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prstClr val="black"/>
                </a:solidFill>
                <a:effectLst/>
                <a:uLnTx/>
                <a:uFillTx/>
                <a:latin typeface="UTM Neo Sans Intel" pitchFamily="18" charset="0"/>
                <a:ea typeface="微软雅黑"/>
                <a:cs typeface="+mn-cs"/>
              </a:rPr>
              <a:t>như</a:t>
            </a: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prstClr val="black"/>
                </a:solidFill>
                <a:effectLst/>
                <a:uLnTx/>
                <a:uFillTx/>
                <a:latin typeface="UTM Neo Sans Intel" pitchFamily="18" charset="0"/>
                <a:ea typeface="微软雅黑"/>
                <a:cs typeface="+mn-cs"/>
              </a:rPr>
              <a:t>thế</a:t>
            </a: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prstClr val="black"/>
                </a:solidFill>
                <a:effectLst/>
                <a:uLnTx/>
                <a:uFillTx/>
                <a:latin typeface="UTM Neo Sans Intel" pitchFamily="18" charset="0"/>
                <a:ea typeface="微软雅黑"/>
                <a:cs typeface="+mn-cs"/>
              </a:rPr>
              <a:t>nào</a:t>
            </a:r>
            <a:r>
              <a:rPr kumimoji="0" lang="en-US" sz="2800" b="1" i="0" u="none" strike="noStrike" kern="1200" cap="none" spc="0" normalizeH="0" baseline="0" noProof="0" dirty="0">
                <a:ln>
                  <a:noFill/>
                </a:ln>
                <a:solidFill>
                  <a:prstClr val="black"/>
                </a:solidFill>
                <a:effectLst/>
                <a:uLnTx/>
                <a:uFillTx/>
                <a:latin typeface="UTM Neo Sans Intel" pitchFamily="18" charset="0"/>
                <a:ea typeface="微软雅黑"/>
                <a:cs typeface="+mn-cs"/>
              </a:rPr>
              <a:t>?</a:t>
            </a:r>
          </a:p>
        </p:txBody>
      </p:sp>
      <p:pic>
        <p:nvPicPr>
          <p:cNvPr id="44" name="图形 14">
            <a:extLst>
              <a:ext uri="{FF2B5EF4-FFF2-40B4-BE49-F238E27FC236}">
                <a16:creationId xmlns:a16="http://schemas.microsoft.com/office/drawing/2014/main" xmlns="" id="{6796C9DD-4FD8-4F03-97F0-86BD21F4117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89017" y="2849525"/>
            <a:ext cx="3028871" cy="4160873"/>
          </a:xfrm>
          <a:prstGeom prst="rect">
            <a:avLst/>
          </a:prstGeom>
        </p:spPr>
      </p:pic>
    </p:spTree>
    <p:extLst>
      <p:ext uri="{BB962C8B-B14F-4D97-AF65-F5344CB8AC3E}">
        <p14:creationId xmlns:p14="http://schemas.microsoft.com/office/powerpoint/2010/main" val="3168060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wipe(left)">
                                      <p:cBhvr>
                                        <p:cTn id="43" dur="5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xEl>
                                              <p:pRg st="1" end="1"/>
                                            </p:txEl>
                                          </p:spTgt>
                                        </p:tgtEl>
                                        <p:attrNameLst>
                                          <p:attrName>style.visibility</p:attrName>
                                        </p:attrNameLst>
                                      </p:cBhvr>
                                      <p:to>
                                        <p:strVal val="visible"/>
                                      </p:to>
                                    </p:set>
                                    <p:animEffect transition="in" filter="wipe(left)">
                                      <p:cBhvr>
                                        <p:cTn id="48" dur="500"/>
                                        <p:tgtEl>
                                          <p:spTgt spid="2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8">
                                            <p:txEl>
                                              <p:pRg st="2" end="2"/>
                                            </p:txEl>
                                          </p:spTgt>
                                        </p:tgtEl>
                                        <p:attrNameLst>
                                          <p:attrName>style.visibility</p:attrName>
                                        </p:attrNameLst>
                                      </p:cBhvr>
                                      <p:to>
                                        <p:strVal val="visible"/>
                                      </p:to>
                                    </p:set>
                                    <p:animEffect transition="in" filter="wipe(left)">
                                      <p:cBhvr>
                                        <p:cTn id="5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A20B109-8A46-4D85-2044-8179ACF7573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286" b="83950" l="3592" r="33758">
                        <a14:foregroundMark x1="18754" y1="42185" x2="18322" y2="51050"/>
                        <a14:foregroundMark x1="19891" y1="41050" x2="21187" y2="52017"/>
                        <a14:foregroundMark x1="23460" y1="23824" x2="19027" y2="19286"/>
                        <a14:foregroundMark x1="19027" y1="19286" x2="15003" y2="22983"/>
                        <a14:foregroundMark x1="26165" y1="26050" x2="33758" y2="30084"/>
                        <a14:foregroundMark x1="23642" y1="23950" x2="21709" y2="21555"/>
                        <a14:foregroundMark x1="18663" y1="83950" x2="19186" y2="78151"/>
                        <a14:foregroundMark x1="24165" y1="82815" x2="23187" y2="79916"/>
                        <a14:foregroundMark x1="25028" y1="25084" x2="21096" y2="20420"/>
                        <a14:foregroundMark x1="21096" y1="20420" x2="20846" y2="20420"/>
                      </a14:backgroundRemoval>
                    </a14:imgEffect>
                  </a14:imgLayer>
                </a14:imgProps>
              </a:ext>
              <a:ext uri="{28A0092B-C50C-407E-A947-70E740481C1C}">
                <a14:useLocalDpi xmlns:a14="http://schemas.microsoft.com/office/drawing/2010/main" val="0"/>
              </a:ext>
            </a:extLst>
          </a:blip>
          <a:srcRect t="12841" r="63983" b="12195"/>
          <a:stretch/>
        </p:blipFill>
        <p:spPr>
          <a:xfrm flipH="1">
            <a:off x="7229549" y="904368"/>
            <a:ext cx="5454502" cy="6141267"/>
          </a:xfrm>
          <a:prstGeom prst="rect">
            <a:avLst/>
          </a:prstGeom>
        </p:spPr>
      </p:pic>
      <p:sp>
        <p:nvSpPr>
          <p:cNvPr id="3" name="TextBox 2">
            <a:extLst>
              <a:ext uri="{FF2B5EF4-FFF2-40B4-BE49-F238E27FC236}">
                <a16:creationId xmlns:a16="http://schemas.microsoft.com/office/drawing/2014/main" xmlns="" id="{99BD520F-B1D2-DD8E-7809-F757FAB37B45}"/>
              </a:ext>
            </a:extLst>
          </p:cNvPr>
          <p:cNvSpPr txBox="1"/>
          <p:nvPr/>
        </p:nvSpPr>
        <p:spPr>
          <a:xfrm>
            <a:off x="0" y="347340"/>
            <a:ext cx="12451705"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600" b="0" i="0" u="none" strike="noStrike" kern="1200" cap="none" spc="0" normalizeH="0" baseline="0" noProof="0">
                <a:ln w="136525">
                  <a:solidFill>
                    <a:prstClr val="black"/>
                  </a:solidFill>
                </a:ln>
                <a:solidFill>
                  <a:srgbClr val="FF0000"/>
                </a:solidFill>
                <a:effectLst/>
                <a:uLnTx/>
                <a:uFillTx/>
                <a:latin typeface="SVN-Dumpling" panose="02000000000000000000" pitchFamily="50" charset="0"/>
                <a:ea typeface="+mn-ea"/>
                <a:cs typeface="Times New Roman" panose="02020603050405020304" pitchFamily="18" charset="0"/>
              </a:rPr>
              <a:t>Thực hành</a:t>
            </a:r>
          </a:p>
        </p:txBody>
      </p:sp>
    </p:spTree>
    <p:extLst>
      <p:ext uri="{BB962C8B-B14F-4D97-AF65-F5344CB8AC3E}">
        <p14:creationId xmlns:p14="http://schemas.microsoft.com/office/powerpoint/2010/main" val="30295780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5" name="TextBox 4">
            <a:extLst>
              <a:ext uri="{FF2B5EF4-FFF2-40B4-BE49-F238E27FC236}">
                <a16:creationId xmlns:a16="http://schemas.microsoft.com/office/drawing/2014/main" xmlns="" id="{7FD15B88-EA0F-FE57-1930-3A1BA7E646D3}"/>
              </a:ext>
            </a:extLst>
          </p:cNvPr>
          <p:cNvSpPr txBox="1">
            <a:spLocks noChangeArrowheads="1"/>
          </p:cNvSpPr>
          <p:nvPr/>
        </p:nvSpPr>
        <p:spPr bwMode="auto">
          <a:xfrm>
            <a:off x="2153735" y="973583"/>
            <a:ext cx="4752085"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lvl="0" algn="just">
              <a:lnSpc>
                <a:spcPct val="150000"/>
              </a:lnSpc>
              <a:spcBef>
                <a:spcPts val="1200"/>
              </a:spcBef>
            </a:pPr>
            <a:r>
              <a:rPr lang="vi-VN" altLang="en-US" b="1">
                <a:solidFill>
                  <a:srgbClr val="5B9BD5">
                    <a:lumMod val="50000"/>
                  </a:srgbClr>
                </a:solidFill>
                <a:latin typeface="Arial" panose="020B0604020202020204" pitchFamily="34" charset="0"/>
                <a:ea typeface="微软雅黑"/>
              </a:rPr>
              <a:t>Cách đặt tính nào sai? </a:t>
            </a:r>
            <a:endParaRPr kumimoji="0" lang="vi-VN" altLang="en-US"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pic>
        <p:nvPicPr>
          <p:cNvPr id="12" name="Picture 11">
            <a:extLst>
              <a:ext uri="{FF2B5EF4-FFF2-40B4-BE49-F238E27FC236}">
                <a16:creationId xmlns:a16="http://schemas.microsoft.com/office/drawing/2014/main" xmlns="" id="{39E2596D-0988-AA16-3EA8-D1DE36F91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627" y="879584"/>
            <a:ext cx="852142" cy="927753"/>
          </a:xfrm>
          <a:prstGeom prst="rect">
            <a:avLst/>
          </a:prstGeom>
        </p:spPr>
      </p:pic>
      <p:pic>
        <p:nvPicPr>
          <p:cNvPr id="14" name="Picture 13">
            <a:extLst>
              <a:ext uri="{FF2B5EF4-FFF2-40B4-BE49-F238E27FC236}">
                <a16:creationId xmlns:a16="http://schemas.microsoft.com/office/drawing/2014/main" xmlns="" id="{1FF7D1D5-6FF0-DAEF-6BA4-0AF3382F4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1485" y="4340769"/>
            <a:ext cx="2499378" cy="1364661"/>
          </a:xfrm>
          <a:prstGeom prst="rect">
            <a:avLst/>
          </a:prstGeom>
        </p:spPr>
      </p:pic>
      <p:pic>
        <p:nvPicPr>
          <p:cNvPr id="16" name="Picture 15">
            <a:extLst>
              <a:ext uri="{FF2B5EF4-FFF2-40B4-BE49-F238E27FC236}">
                <a16:creationId xmlns:a16="http://schemas.microsoft.com/office/drawing/2014/main" xmlns="" id="{01E9D442-0782-A4C4-631E-FF1D7A742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769" y="4390828"/>
            <a:ext cx="3172838" cy="1364661"/>
          </a:xfrm>
          <a:prstGeom prst="rect">
            <a:avLst/>
          </a:prstGeom>
        </p:spPr>
      </p:pic>
      <p:pic>
        <p:nvPicPr>
          <p:cNvPr id="18" name="Picture 17">
            <a:extLst>
              <a:ext uri="{FF2B5EF4-FFF2-40B4-BE49-F238E27FC236}">
                <a16:creationId xmlns:a16="http://schemas.microsoft.com/office/drawing/2014/main" xmlns="" id="{2294A976-AE61-EFA6-DA41-B15F06DAB7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7044" y="2135860"/>
            <a:ext cx="2248260" cy="1365063"/>
          </a:xfrm>
          <a:prstGeom prst="rect">
            <a:avLst/>
          </a:prstGeom>
        </p:spPr>
      </p:pic>
      <p:pic>
        <p:nvPicPr>
          <p:cNvPr id="20" name="Picture 19">
            <a:extLst>
              <a:ext uri="{FF2B5EF4-FFF2-40B4-BE49-F238E27FC236}">
                <a16:creationId xmlns:a16="http://schemas.microsoft.com/office/drawing/2014/main" xmlns="" id="{3397545B-93B5-9DB7-EC79-D94EFAE56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769" y="2204746"/>
            <a:ext cx="2349334" cy="1364703"/>
          </a:xfrm>
          <a:prstGeom prst="rect">
            <a:avLst/>
          </a:prstGeom>
        </p:spPr>
      </p:pic>
    </p:spTree>
    <p:extLst>
      <p:ext uri="{BB962C8B-B14F-4D97-AF65-F5344CB8AC3E}">
        <p14:creationId xmlns:p14="http://schemas.microsoft.com/office/powerpoint/2010/main" val="31878280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C8B1605A-E6C8-82AB-B21F-57780BD7D378}"/>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Rounded Corners 2">
            <a:extLst>
              <a:ext uri="{FF2B5EF4-FFF2-40B4-BE49-F238E27FC236}">
                <a16:creationId xmlns:a16="http://schemas.microsoft.com/office/drawing/2014/main" xmlns="" id="{18C44154-8721-BFC2-AA32-D10DCD085551}"/>
              </a:ext>
            </a:extLst>
          </p:cNvPr>
          <p:cNvSpPr/>
          <p:nvPr/>
        </p:nvSpPr>
        <p:spPr>
          <a:xfrm>
            <a:off x="4648199" y="994533"/>
            <a:ext cx="3105151" cy="791529"/>
          </a:xfrm>
          <a:prstGeom prst="round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0070C0"/>
                </a:solidFill>
                <a:latin typeface="Times New Roman" panose="02020603050405020304" pitchFamily="18" charset="0"/>
              </a:rPr>
              <a:t>ĐẶT TÍNH</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C0EE6C46-1093-4B99-4E08-DDA08BBF9687}"/>
              </a:ext>
            </a:extLst>
          </p:cNvPr>
          <p:cNvSpPr txBox="1">
            <a:spLocks noChangeArrowheads="1"/>
          </p:cNvSpPr>
          <p:nvPr/>
        </p:nvSpPr>
        <p:spPr bwMode="auto">
          <a:xfrm>
            <a:off x="1267715" y="1786062"/>
            <a:ext cx="9656570" cy="397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vi-VN"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a:t>
            </a:r>
            <a:r>
              <a:rPr kumimoji="0" lang="en-US" altLang="en-US" sz="4000" b="1" i="0" u="none" strike="noStrike" kern="1200" cap="none" spc="0" normalizeH="0" noProof="0">
                <a:ln>
                  <a:noFill/>
                </a:ln>
                <a:solidFill>
                  <a:srgbClr val="5B9BD5">
                    <a:lumMod val="50000"/>
                  </a:srgbClr>
                </a:solidFill>
                <a:effectLst/>
                <a:uLnTx/>
                <a:uFillTx/>
                <a:latin typeface="Arial" panose="020B0604020202020204" pitchFamily="34" charset="0"/>
                <a:ea typeface="微软雅黑"/>
                <a:cs typeface="+mn-cs"/>
              </a:rPr>
              <a:t> </a:t>
            </a:r>
            <a:r>
              <a:rPr kumimoji="0" lang="vi-VN"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Khi đặt tính các chữ số ở cùng một hàng thẳng cột với nhau.</a:t>
            </a:r>
          </a:p>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vi-VN"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a:t>
            </a:r>
            <a:r>
              <a:rPr kumimoji="0" lang="en-US"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 </a:t>
            </a:r>
            <a:r>
              <a:rPr kumimoji="0" lang="vi-VN"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Các dấu phẩy thẳng cột với nhau.</a:t>
            </a:r>
          </a:p>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vi-VN"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	</a:t>
            </a:r>
            <a:endParaRPr kumimoji="0" lang="vi-VN" altLang="en-US" sz="4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604724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5" name="TextBox 4">
            <a:extLst>
              <a:ext uri="{FF2B5EF4-FFF2-40B4-BE49-F238E27FC236}">
                <a16:creationId xmlns:a16="http://schemas.microsoft.com/office/drawing/2014/main" xmlns="" id="{7FD15B88-EA0F-FE57-1930-3A1BA7E646D3}"/>
              </a:ext>
            </a:extLst>
          </p:cNvPr>
          <p:cNvSpPr txBox="1">
            <a:spLocks noChangeArrowheads="1"/>
          </p:cNvSpPr>
          <p:nvPr/>
        </p:nvSpPr>
        <p:spPr bwMode="auto">
          <a:xfrm>
            <a:off x="2153735" y="973583"/>
            <a:ext cx="4752085"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vi-VN"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Cách đặt tính nào sai? </a:t>
            </a:r>
            <a:endParaRPr kumimoji="0" lang="vi-VN" altLang="en-US"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pic>
        <p:nvPicPr>
          <p:cNvPr id="12" name="Picture 11">
            <a:extLst>
              <a:ext uri="{FF2B5EF4-FFF2-40B4-BE49-F238E27FC236}">
                <a16:creationId xmlns:a16="http://schemas.microsoft.com/office/drawing/2014/main" xmlns="" id="{39E2596D-0988-AA16-3EA8-D1DE36F91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627" y="879584"/>
            <a:ext cx="852142" cy="927753"/>
          </a:xfrm>
          <a:prstGeom prst="rect">
            <a:avLst/>
          </a:prstGeom>
        </p:spPr>
      </p:pic>
      <p:pic>
        <p:nvPicPr>
          <p:cNvPr id="18" name="Picture 17">
            <a:extLst>
              <a:ext uri="{FF2B5EF4-FFF2-40B4-BE49-F238E27FC236}">
                <a16:creationId xmlns:a16="http://schemas.microsoft.com/office/drawing/2014/main" xmlns="" id="{2294A976-AE61-EFA6-DA41-B15F06DAB7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7044" y="2135860"/>
            <a:ext cx="2248260" cy="1365063"/>
          </a:xfrm>
          <a:prstGeom prst="rect">
            <a:avLst/>
          </a:prstGeom>
        </p:spPr>
      </p:pic>
      <p:pic>
        <p:nvPicPr>
          <p:cNvPr id="20" name="Picture 19">
            <a:extLst>
              <a:ext uri="{FF2B5EF4-FFF2-40B4-BE49-F238E27FC236}">
                <a16:creationId xmlns:a16="http://schemas.microsoft.com/office/drawing/2014/main" xmlns="" id="{3397545B-93B5-9DB7-EC79-D94EFAE567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769" y="2204746"/>
            <a:ext cx="2349334" cy="1364703"/>
          </a:xfrm>
          <a:prstGeom prst="rect">
            <a:avLst/>
          </a:prstGeom>
        </p:spPr>
      </p:pic>
      <p:sp>
        <p:nvSpPr>
          <p:cNvPr id="3" name="Arrow: Down 2">
            <a:extLst>
              <a:ext uri="{FF2B5EF4-FFF2-40B4-BE49-F238E27FC236}">
                <a16:creationId xmlns:a16="http://schemas.microsoft.com/office/drawing/2014/main" xmlns="" id="{F97667A5-4D5B-45C5-AA57-A509EA2CE4EE}"/>
              </a:ext>
            </a:extLst>
          </p:cNvPr>
          <p:cNvSpPr/>
          <p:nvPr/>
        </p:nvSpPr>
        <p:spPr>
          <a:xfrm>
            <a:off x="3505200" y="3867150"/>
            <a:ext cx="285750" cy="571500"/>
          </a:xfrm>
          <a:prstGeom prst="down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F3C594F-22FD-1B0B-5ABA-016D6D276B11}"/>
              </a:ext>
            </a:extLst>
          </p:cNvPr>
          <p:cNvSpPr txBox="1">
            <a:spLocks noChangeArrowheads="1"/>
          </p:cNvSpPr>
          <p:nvPr/>
        </p:nvSpPr>
        <p:spPr bwMode="auto">
          <a:xfrm>
            <a:off x="1003545" y="4497669"/>
            <a:ext cx="557480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spcAft>
                <a:spcPts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Sai </a:t>
            </a:r>
            <a:r>
              <a:rPr kumimoji="0" lang="en-US"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vì: </a:t>
            </a:r>
            <a:r>
              <a:rPr kumimoji="0" lang="vi-VN"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Các số ở các hàng và các dấu phẩy không</a:t>
            </a:r>
            <a:r>
              <a:rPr kumimoji="0" lang="en-US"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 </a:t>
            </a:r>
            <a:r>
              <a:rPr kumimoji="0" lang="vi-VN"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thẳng cột, ...</a:t>
            </a:r>
            <a:endParaRPr kumimoji="0" lang="vi-VN" altLang="en-US"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sp>
        <p:nvSpPr>
          <p:cNvPr id="6" name="Arrow: Down 5">
            <a:extLst>
              <a:ext uri="{FF2B5EF4-FFF2-40B4-BE49-F238E27FC236}">
                <a16:creationId xmlns:a16="http://schemas.microsoft.com/office/drawing/2014/main" xmlns="" id="{AB7F60A4-2A03-07B5-3F38-939B915C95CE}"/>
              </a:ext>
            </a:extLst>
          </p:cNvPr>
          <p:cNvSpPr/>
          <p:nvPr/>
        </p:nvSpPr>
        <p:spPr>
          <a:xfrm>
            <a:off x="8869336" y="3569449"/>
            <a:ext cx="285750" cy="571500"/>
          </a:xfrm>
          <a:prstGeom prst="down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006E5981-A600-535C-D61D-C49C27F4363A}"/>
              </a:ext>
            </a:extLst>
          </p:cNvPr>
          <p:cNvSpPr txBox="1">
            <a:spLocks noChangeArrowheads="1"/>
          </p:cNvSpPr>
          <p:nvPr/>
        </p:nvSpPr>
        <p:spPr bwMode="auto">
          <a:xfrm>
            <a:off x="8463181" y="4476262"/>
            <a:ext cx="2215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spcAft>
                <a:spcPts val="0"/>
              </a:spcAft>
              <a:buClrTx/>
              <a:buSzTx/>
              <a:buFontTx/>
              <a:buNone/>
              <a:tabLst/>
              <a:defRPr/>
            </a:pPr>
            <a:r>
              <a:rPr lang="en-US" altLang="en-US" b="1">
                <a:solidFill>
                  <a:srgbClr val="FF0000"/>
                </a:solidFill>
                <a:latin typeface="Arial" panose="020B0604020202020204" pitchFamily="34" charset="0"/>
                <a:ea typeface="微软雅黑"/>
              </a:rPr>
              <a:t>ĐÚNG</a:t>
            </a:r>
            <a:endParaRPr kumimoji="0" lang="vi-VN" altLang="en-US"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3647562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5" name="TextBox 4">
            <a:extLst>
              <a:ext uri="{FF2B5EF4-FFF2-40B4-BE49-F238E27FC236}">
                <a16:creationId xmlns:a16="http://schemas.microsoft.com/office/drawing/2014/main" xmlns="" id="{7FD15B88-EA0F-FE57-1930-3A1BA7E646D3}"/>
              </a:ext>
            </a:extLst>
          </p:cNvPr>
          <p:cNvSpPr txBox="1">
            <a:spLocks noChangeArrowheads="1"/>
          </p:cNvSpPr>
          <p:nvPr/>
        </p:nvSpPr>
        <p:spPr bwMode="auto">
          <a:xfrm>
            <a:off x="2153735" y="973583"/>
            <a:ext cx="4752085"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vi-VN"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Cách đặt tính nào sai? </a:t>
            </a:r>
            <a:endParaRPr kumimoji="0" lang="vi-VN" altLang="en-US"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pic>
        <p:nvPicPr>
          <p:cNvPr id="12" name="Picture 11">
            <a:extLst>
              <a:ext uri="{FF2B5EF4-FFF2-40B4-BE49-F238E27FC236}">
                <a16:creationId xmlns:a16="http://schemas.microsoft.com/office/drawing/2014/main" xmlns="" id="{39E2596D-0988-AA16-3EA8-D1DE36F91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627" y="879584"/>
            <a:ext cx="852142" cy="927753"/>
          </a:xfrm>
          <a:prstGeom prst="rect">
            <a:avLst/>
          </a:prstGeom>
        </p:spPr>
      </p:pic>
      <p:sp>
        <p:nvSpPr>
          <p:cNvPr id="3" name="Arrow: Down 2">
            <a:extLst>
              <a:ext uri="{FF2B5EF4-FFF2-40B4-BE49-F238E27FC236}">
                <a16:creationId xmlns:a16="http://schemas.microsoft.com/office/drawing/2014/main" xmlns="" id="{F97667A5-4D5B-45C5-AA57-A509EA2CE4EE}"/>
              </a:ext>
            </a:extLst>
          </p:cNvPr>
          <p:cNvSpPr/>
          <p:nvPr/>
        </p:nvSpPr>
        <p:spPr>
          <a:xfrm>
            <a:off x="3505200" y="3867150"/>
            <a:ext cx="285750" cy="571500"/>
          </a:xfrm>
          <a:prstGeom prst="down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DF3C594F-22FD-1B0B-5ABA-016D6D276B11}"/>
              </a:ext>
            </a:extLst>
          </p:cNvPr>
          <p:cNvSpPr txBox="1">
            <a:spLocks noChangeArrowheads="1"/>
          </p:cNvSpPr>
          <p:nvPr/>
        </p:nvSpPr>
        <p:spPr bwMode="auto">
          <a:xfrm>
            <a:off x="6835967" y="4306541"/>
            <a:ext cx="44035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Sai </a:t>
            </a:r>
            <a:r>
              <a:rPr kumimoji="0" lang="en-US"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vì: </a:t>
            </a:r>
            <a:r>
              <a:rPr kumimoji="0" lang="vi-VN"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Các số ở các hàng và các dấu phẩy không</a:t>
            </a:r>
            <a:r>
              <a:rPr kumimoji="0" lang="en-US"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 </a:t>
            </a:r>
            <a:r>
              <a:rPr kumimoji="0" lang="vi-VN" altLang="en-US" sz="32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thẳng cột, ...</a:t>
            </a:r>
            <a:endParaRPr kumimoji="0" lang="vi-VN" altLang="en-US"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sp>
        <p:nvSpPr>
          <p:cNvPr id="6" name="Arrow: Down 5">
            <a:extLst>
              <a:ext uri="{FF2B5EF4-FFF2-40B4-BE49-F238E27FC236}">
                <a16:creationId xmlns:a16="http://schemas.microsoft.com/office/drawing/2014/main" xmlns="" id="{AB7F60A4-2A03-07B5-3F38-939B915C95CE}"/>
              </a:ext>
            </a:extLst>
          </p:cNvPr>
          <p:cNvSpPr/>
          <p:nvPr/>
        </p:nvSpPr>
        <p:spPr>
          <a:xfrm>
            <a:off x="8869336" y="3569449"/>
            <a:ext cx="285750" cy="571500"/>
          </a:xfrm>
          <a:prstGeom prst="down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006E5981-A600-535C-D61D-C49C27F4363A}"/>
              </a:ext>
            </a:extLst>
          </p:cNvPr>
          <p:cNvSpPr txBox="1">
            <a:spLocks noChangeArrowheads="1"/>
          </p:cNvSpPr>
          <p:nvPr/>
        </p:nvSpPr>
        <p:spPr bwMode="auto">
          <a:xfrm>
            <a:off x="2894695" y="4772248"/>
            <a:ext cx="2215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ĐÚNG</a:t>
            </a:r>
            <a:endParaRPr kumimoji="0" lang="vi-VN" altLang="en-US"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pic>
        <p:nvPicPr>
          <p:cNvPr id="8" name="Picture 7">
            <a:extLst>
              <a:ext uri="{FF2B5EF4-FFF2-40B4-BE49-F238E27FC236}">
                <a16:creationId xmlns:a16="http://schemas.microsoft.com/office/drawing/2014/main" xmlns="" id="{DF4DD84B-645A-B4FB-6555-E5C64F6F3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497" y="2014527"/>
            <a:ext cx="2499378" cy="1364661"/>
          </a:xfrm>
          <a:prstGeom prst="rect">
            <a:avLst/>
          </a:prstGeom>
        </p:spPr>
      </p:pic>
      <p:pic>
        <p:nvPicPr>
          <p:cNvPr id="9" name="Picture 8">
            <a:extLst>
              <a:ext uri="{FF2B5EF4-FFF2-40B4-BE49-F238E27FC236}">
                <a16:creationId xmlns:a16="http://schemas.microsoft.com/office/drawing/2014/main" xmlns="" id="{7E8A8848-BCEB-7540-2C13-2DABF5F0B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8781" y="2064586"/>
            <a:ext cx="3172838" cy="1364661"/>
          </a:xfrm>
          <a:prstGeom prst="rect">
            <a:avLst/>
          </a:prstGeom>
        </p:spPr>
      </p:pic>
    </p:spTree>
    <p:extLst>
      <p:ext uri="{BB962C8B-B14F-4D97-AF65-F5344CB8AC3E}">
        <p14:creationId xmlns:p14="http://schemas.microsoft.com/office/powerpoint/2010/main" val="2779749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5" name="TextBox 4">
            <a:extLst>
              <a:ext uri="{FF2B5EF4-FFF2-40B4-BE49-F238E27FC236}">
                <a16:creationId xmlns:a16="http://schemas.microsoft.com/office/drawing/2014/main" xmlns="" id="{7FD15B88-EA0F-FE57-1930-3A1BA7E646D3}"/>
              </a:ext>
            </a:extLst>
          </p:cNvPr>
          <p:cNvSpPr txBox="1">
            <a:spLocks noChangeArrowheads="1"/>
          </p:cNvSpPr>
          <p:nvPr/>
        </p:nvSpPr>
        <p:spPr bwMode="auto">
          <a:xfrm>
            <a:off x="2153735" y="973583"/>
            <a:ext cx="4752085"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vi-VN" altLang="en-US" sz="36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Đặt tính rồi tính.</a:t>
            </a:r>
            <a:endParaRPr kumimoji="0" lang="vi-VN" altLang="en-US" sz="36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pic>
        <p:nvPicPr>
          <p:cNvPr id="4" name="Picture 3">
            <a:extLst>
              <a:ext uri="{FF2B5EF4-FFF2-40B4-BE49-F238E27FC236}">
                <a16:creationId xmlns:a16="http://schemas.microsoft.com/office/drawing/2014/main" xmlns="" id="{4BC1AF6E-F14F-738E-D3A8-EE2251A687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96" y="796358"/>
            <a:ext cx="1067927" cy="1162684"/>
          </a:xfrm>
          <a:prstGeom prst="rect">
            <a:avLst/>
          </a:prstGeom>
        </p:spPr>
      </p:pic>
      <p:sp>
        <p:nvSpPr>
          <p:cNvPr id="6" name="TextBox 5">
            <a:extLst>
              <a:ext uri="{FF2B5EF4-FFF2-40B4-BE49-F238E27FC236}">
                <a16:creationId xmlns:a16="http://schemas.microsoft.com/office/drawing/2014/main" xmlns="" id="{89A4A459-5392-6363-90E2-1AEC3D295BBE}"/>
              </a:ext>
            </a:extLst>
          </p:cNvPr>
          <p:cNvSpPr txBox="1">
            <a:spLocks noChangeArrowheads="1"/>
          </p:cNvSpPr>
          <p:nvPr/>
        </p:nvSpPr>
        <p:spPr bwMode="auto">
          <a:xfrm>
            <a:off x="1210217" y="2406512"/>
            <a:ext cx="9771565" cy="197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pt-BR" altLang="en-US" sz="40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a) </a:t>
            </a:r>
            <a:r>
              <a:rPr kumimoji="0" lang="pt-BR"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51,4 + 23,7 			</a:t>
            </a:r>
            <a:r>
              <a:rPr kumimoji="0" lang="pt-BR" altLang="en-US" sz="40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b) </a:t>
            </a:r>
            <a:r>
              <a:rPr kumimoji="0" lang="pt-BR"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51,3 + 2,68</a:t>
            </a:r>
          </a:p>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pt-BR" altLang="en-US" sz="40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c) </a:t>
            </a:r>
            <a:r>
              <a:rPr kumimoji="0" lang="pt-BR"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0,657 + 14,81 		</a:t>
            </a:r>
            <a:r>
              <a:rPr kumimoji="0" lang="pt-BR" altLang="en-US" sz="40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d)</a:t>
            </a:r>
            <a:r>
              <a:rPr kumimoji="0" lang="pt-BR"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 36 + 2,94</a:t>
            </a:r>
            <a:endParaRPr kumimoji="0" lang="vi-VN" altLang="en-US" sz="4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23031632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TextBox 5">
            <a:extLst>
              <a:ext uri="{FF2B5EF4-FFF2-40B4-BE49-F238E27FC236}">
                <a16:creationId xmlns:a16="http://schemas.microsoft.com/office/drawing/2014/main" xmlns="" id="{89A4A459-5392-6363-90E2-1AEC3D295BBE}"/>
              </a:ext>
            </a:extLst>
          </p:cNvPr>
          <p:cNvSpPr txBox="1">
            <a:spLocks noChangeArrowheads="1"/>
          </p:cNvSpPr>
          <p:nvPr/>
        </p:nvSpPr>
        <p:spPr bwMode="auto">
          <a:xfrm>
            <a:off x="1400717" y="806312"/>
            <a:ext cx="9771565" cy="90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pt-BR" altLang="en-US" sz="40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a) </a:t>
            </a:r>
            <a:r>
              <a:rPr kumimoji="0" lang="pt-BR"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51,4 + 23,7 			</a:t>
            </a:r>
            <a:r>
              <a:rPr kumimoji="0" lang="pt-BR" altLang="en-US" sz="40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b) </a:t>
            </a:r>
            <a:r>
              <a:rPr kumimoji="0" lang="pt-BR"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51,3 + 2,68</a:t>
            </a:r>
          </a:p>
        </p:txBody>
      </p:sp>
      <p:sp>
        <p:nvSpPr>
          <p:cNvPr id="3" name="TextBox 2">
            <a:extLst>
              <a:ext uri="{FF2B5EF4-FFF2-40B4-BE49-F238E27FC236}">
                <a16:creationId xmlns:a16="http://schemas.microsoft.com/office/drawing/2014/main" xmlns="" id="{121C3D41-0838-1638-F25C-178ACF60BB9D}"/>
              </a:ext>
            </a:extLst>
          </p:cNvPr>
          <p:cNvSpPr txBox="1">
            <a:spLocks noChangeArrowheads="1"/>
          </p:cNvSpPr>
          <p:nvPr/>
        </p:nvSpPr>
        <p:spPr bwMode="auto">
          <a:xfrm>
            <a:off x="2669992" y="2374007"/>
            <a:ext cx="1267329"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3800" b="1">
                <a:latin typeface="UTM Neo Sans Intel" pitchFamily="18" charset="0"/>
                <a:cs typeface="Times New Roman" pitchFamily="18" charset="0"/>
              </a:rPr>
              <a:t>51,4</a:t>
            </a:r>
            <a:endParaRPr lang="en-US" altLang="en-US" sz="3800" b="1" dirty="0">
              <a:latin typeface="UTM Neo Sans Intel" pitchFamily="18" charset="0"/>
              <a:cs typeface="Times New Roman" pitchFamily="18" charset="0"/>
            </a:endParaRPr>
          </a:p>
        </p:txBody>
      </p:sp>
      <p:sp>
        <p:nvSpPr>
          <p:cNvPr id="7" name="TextBox 6">
            <a:extLst>
              <a:ext uri="{FF2B5EF4-FFF2-40B4-BE49-F238E27FC236}">
                <a16:creationId xmlns:a16="http://schemas.microsoft.com/office/drawing/2014/main" xmlns="" id="{AEBF19D9-B052-C96A-7B14-BF2044DE812B}"/>
              </a:ext>
            </a:extLst>
          </p:cNvPr>
          <p:cNvSpPr txBox="1">
            <a:spLocks noChangeArrowheads="1"/>
          </p:cNvSpPr>
          <p:nvPr/>
        </p:nvSpPr>
        <p:spPr bwMode="auto">
          <a:xfrm>
            <a:off x="2684809" y="3016251"/>
            <a:ext cx="1267329"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3800" b="1">
                <a:latin typeface="UTM Neo Sans Intel" pitchFamily="18" charset="0"/>
                <a:cs typeface="Times New Roman" pitchFamily="18" charset="0"/>
              </a:rPr>
              <a:t>23,7</a:t>
            </a:r>
          </a:p>
        </p:txBody>
      </p:sp>
      <p:cxnSp>
        <p:nvCxnSpPr>
          <p:cNvPr id="8" name="Straight Connector 7">
            <a:extLst>
              <a:ext uri="{FF2B5EF4-FFF2-40B4-BE49-F238E27FC236}">
                <a16:creationId xmlns:a16="http://schemas.microsoft.com/office/drawing/2014/main" xmlns="" id="{6E6A0606-30B2-95C4-C579-DFDB25ED16D6}"/>
              </a:ext>
            </a:extLst>
          </p:cNvPr>
          <p:cNvCxnSpPr>
            <a:cxnSpLocks/>
          </p:cNvCxnSpPr>
          <p:nvPr/>
        </p:nvCxnSpPr>
        <p:spPr>
          <a:xfrm flipV="1">
            <a:off x="2445427" y="3724133"/>
            <a:ext cx="1506711" cy="16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BF4A1202-7CD3-B0EE-DF82-B60EB7A9241B}"/>
              </a:ext>
            </a:extLst>
          </p:cNvPr>
          <p:cNvSpPr>
            <a:spLocks noChangeArrowheads="1"/>
          </p:cNvSpPr>
          <p:nvPr/>
        </p:nvSpPr>
        <p:spPr bwMode="auto">
          <a:xfrm>
            <a:off x="2375776" y="2717801"/>
            <a:ext cx="541168"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3800" b="1">
                <a:latin typeface="UTM Neo Sans Intel" pitchFamily="18" charset="0"/>
                <a:cs typeface="Times New Roman" pitchFamily="18" charset="0"/>
              </a:rPr>
              <a:t>+</a:t>
            </a:r>
            <a:endParaRPr lang="en-US" altLang="en-US" sz="3800">
              <a:latin typeface="UTM Neo Sans Intel" pitchFamily="18" charset="0"/>
            </a:endParaRPr>
          </a:p>
        </p:txBody>
      </p:sp>
      <p:sp>
        <p:nvSpPr>
          <p:cNvPr id="10" name="TextBox 9">
            <a:extLst>
              <a:ext uri="{FF2B5EF4-FFF2-40B4-BE49-F238E27FC236}">
                <a16:creationId xmlns:a16="http://schemas.microsoft.com/office/drawing/2014/main" xmlns="" id="{452801E7-1338-9984-6862-A921FF757C3E}"/>
              </a:ext>
            </a:extLst>
          </p:cNvPr>
          <p:cNvSpPr txBox="1">
            <a:spLocks noChangeArrowheads="1"/>
          </p:cNvSpPr>
          <p:nvPr/>
        </p:nvSpPr>
        <p:spPr bwMode="auto">
          <a:xfrm>
            <a:off x="2646360" y="3894689"/>
            <a:ext cx="1267329"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3800" b="1">
                <a:latin typeface="UTM Neo Sans Intel" pitchFamily="18" charset="0"/>
                <a:cs typeface="Times New Roman" pitchFamily="18" charset="0"/>
              </a:rPr>
              <a:t>75,1</a:t>
            </a:r>
          </a:p>
        </p:txBody>
      </p:sp>
      <p:sp>
        <p:nvSpPr>
          <p:cNvPr id="12" name="TextBox 11">
            <a:extLst>
              <a:ext uri="{FF2B5EF4-FFF2-40B4-BE49-F238E27FC236}">
                <a16:creationId xmlns:a16="http://schemas.microsoft.com/office/drawing/2014/main" xmlns="" id="{02CBBD6A-2469-D168-3591-3C667EACB202}"/>
              </a:ext>
            </a:extLst>
          </p:cNvPr>
          <p:cNvSpPr txBox="1">
            <a:spLocks noChangeArrowheads="1"/>
          </p:cNvSpPr>
          <p:nvPr/>
        </p:nvSpPr>
        <p:spPr bwMode="auto">
          <a:xfrm>
            <a:off x="7946842" y="2220114"/>
            <a:ext cx="1267329"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3800" b="1">
                <a:latin typeface="UTM Neo Sans Intel" pitchFamily="18" charset="0"/>
                <a:cs typeface="Times New Roman" pitchFamily="18" charset="0"/>
              </a:rPr>
              <a:t>51,3</a:t>
            </a:r>
            <a:endParaRPr lang="en-US" altLang="en-US" sz="3800" b="1" dirty="0">
              <a:latin typeface="UTM Neo Sans Intel" pitchFamily="18" charset="0"/>
              <a:cs typeface="Times New Roman" pitchFamily="18" charset="0"/>
            </a:endParaRPr>
          </a:p>
        </p:txBody>
      </p:sp>
      <p:sp>
        <p:nvSpPr>
          <p:cNvPr id="13" name="TextBox 12">
            <a:extLst>
              <a:ext uri="{FF2B5EF4-FFF2-40B4-BE49-F238E27FC236}">
                <a16:creationId xmlns:a16="http://schemas.microsoft.com/office/drawing/2014/main" xmlns="" id="{009F7D0F-F5EE-DF66-0120-BA0E27E2C276}"/>
              </a:ext>
            </a:extLst>
          </p:cNvPr>
          <p:cNvSpPr txBox="1">
            <a:spLocks noChangeArrowheads="1"/>
          </p:cNvSpPr>
          <p:nvPr/>
        </p:nvSpPr>
        <p:spPr bwMode="auto">
          <a:xfrm>
            <a:off x="8254679" y="2850598"/>
            <a:ext cx="1267329"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3800" b="1">
                <a:latin typeface="UTM Neo Sans Intel" pitchFamily="18" charset="0"/>
                <a:cs typeface="Times New Roman" pitchFamily="18" charset="0"/>
              </a:rPr>
              <a:t>2,68</a:t>
            </a:r>
          </a:p>
        </p:txBody>
      </p:sp>
      <p:cxnSp>
        <p:nvCxnSpPr>
          <p:cNvPr id="14" name="Straight Connector 13">
            <a:extLst>
              <a:ext uri="{FF2B5EF4-FFF2-40B4-BE49-F238E27FC236}">
                <a16:creationId xmlns:a16="http://schemas.microsoft.com/office/drawing/2014/main" xmlns="" id="{93FFD7F3-6853-B158-74F7-47EE1061DE14}"/>
              </a:ext>
            </a:extLst>
          </p:cNvPr>
          <p:cNvCxnSpPr>
            <a:cxnSpLocks/>
          </p:cNvCxnSpPr>
          <p:nvPr/>
        </p:nvCxnSpPr>
        <p:spPr>
          <a:xfrm flipV="1">
            <a:off x="7722277" y="3570240"/>
            <a:ext cx="1506711" cy="16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40F073AA-6B1F-B3ED-E78D-A0348788E219}"/>
              </a:ext>
            </a:extLst>
          </p:cNvPr>
          <p:cNvSpPr>
            <a:spLocks noChangeArrowheads="1"/>
          </p:cNvSpPr>
          <p:nvPr/>
        </p:nvSpPr>
        <p:spPr bwMode="auto">
          <a:xfrm>
            <a:off x="7652626" y="2563908"/>
            <a:ext cx="541168"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3800" b="1">
                <a:latin typeface="UTM Neo Sans Intel" pitchFamily="18" charset="0"/>
                <a:cs typeface="Times New Roman" pitchFamily="18" charset="0"/>
              </a:rPr>
              <a:t>+</a:t>
            </a:r>
            <a:endParaRPr lang="en-US" altLang="en-US" sz="3800">
              <a:latin typeface="UTM Neo Sans Intel" pitchFamily="18" charset="0"/>
            </a:endParaRPr>
          </a:p>
        </p:txBody>
      </p:sp>
      <p:sp>
        <p:nvSpPr>
          <p:cNvPr id="16" name="TextBox 15">
            <a:extLst>
              <a:ext uri="{FF2B5EF4-FFF2-40B4-BE49-F238E27FC236}">
                <a16:creationId xmlns:a16="http://schemas.microsoft.com/office/drawing/2014/main" xmlns="" id="{791804CF-9B8C-D815-0A53-4B59287F2CFB}"/>
              </a:ext>
            </a:extLst>
          </p:cNvPr>
          <p:cNvSpPr txBox="1">
            <a:spLocks noChangeArrowheads="1"/>
          </p:cNvSpPr>
          <p:nvPr/>
        </p:nvSpPr>
        <p:spPr bwMode="auto">
          <a:xfrm>
            <a:off x="7923210" y="3740796"/>
            <a:ext cx="156709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3800" b="1">
                <a:latin typeface="UTM Neo Sans Intel" pitchFamily="18" charset="0"/>
                <a:cs typeface="Times New Roman" pitchFamily="18" charset="0"/>
              </a:rPr>
              <a:t>53,98</a:t>
            </a:r>
          </a:p>
        </p:txBody>
      </p:sp>
    </p:spTree>
    <p:extLst>
      <p:ext uri="{BB962C8B-B14F-4D97-AF65-F5344CB8AC3E}">
        <p14:creationId xmlns:p14="http://schemas.microsoft.com/office/powerpoint/2010/main" val="2134448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2" grpId="0"/>
      <p:bldP spid="13"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TextBox 5">
            <a:extLst>
              <a:ext uri="{FF2B5EF4-FFF2-40B4-BE49-F238E27FC236}">
                <a16:creationId xmlns:a16="http://schemas.microsoft.com/office/drawing/2014/main" xmlns="" id="{89A4A459-5392-6363-90E2-1AEC3D295BBE}"/>
              </a:ext>
            </a:extLst>
          </p:cNvPr>
          <p:cNvSpPr txBox="1">
            <a:spLocks noChangeArrowheads="1"/>
          </p:cNvSpPr>
          <p:nvPr/>
        </p:nvSpPr>
        <p:spPr bwMode="auto">
          <a:xfrm>
            <a:off x="1400717" y="806312"/>
            <a:ext cx="9771565" cy="90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pt-BR" altLang="en-US" sz="40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c) </a:t>
            </a:r>
            <a:r>
              <a:rPr kumimoji="0" lang="pt-BR"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0,657 + 14,81 		</a:t>
            </a:r>
            <a:r>
              <a:rPr kumimoji="0" lang="pt-BR" altLang="en-US" sz="4000" b="1" i="0" u="none" strike="noStrike" kern="1200" cap="none" spc="0" normalizeH="0" baseline="0" noProof="0">
                <a:ln>
                  <a:noFill/>
                </a:ln>
                <a:solidFill>
                  <a:srgbClr val="FF0000"/>
                </a:solidFill>
                <a:effectLst/>
                <a:uLnTx/>
                <a:uFillTx/>
                <a:latin typeface="Arial" panose="020B0604020202020204" pitchFamily="34" charset="0"/>
                <a:ea typeface="微软雅黑"/>
                <a:cs typeface="+mn-cs"/>
              </a:rPr>
              <a:t>d)</a:t>
            </a:r>
            <a:r>
              <a:rPr kumimoji="0" lang="pt-BR" altLang="en-US" sz="4000" b="1" i="0" u="none" strike="noStrike" kern="1200" cap="none" spc="0" normalizeH="0" baseline="0" noProof="0">
                <a:ln>
                  <a:noFill/>
                </a:ln>
                <a:solidFill>
                  <a:srgbClr val="5B9BD5">
                    <a:lumMod val="50000"/>
                  </a:srgbClr>
                </a:solidFill>
                <a:effectLst/>
                <a:uLnTx/>
                <a:uFillTx/>
                <a:latin typeface="Arial" panose="020B0604020202020204" pitchFamily="34" charset="0"/>
                <a:ea typeface="微软雅黑"/>
                <a:cs typeface="+mn-cs"/>
              </a:rPr>
              <a:t> 36 + 2,94</a:t>
            </a:r>
            <a:endParaRPr kumimoji="0" lang="vi-VN" altLang="en-US" sz="4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a:cs typeface="+mn-cs"/>
            </a:endParaRPr>
          </a:p>
        </p:txBody>
      </p:sp>
      <p:sp>
        <p:nvSpPr>
          <p:cNvPr id="3" name="TextBox 2">
            <a:extLst>
              <a:ext uri="{FF2B5EF4-FFF2-40B4-BE49-F238E27FC236}">
                <a16:creationId xmlns:a16="http://schemas.microsoft.com/office/drawing/2014/main" xmlns="" id="{121C3D41-0838-1638-F25C-178ACF60BB9D}"/>
              </a:ext>
            </a:extLst>
          </p:cNvPr>
          <p:cNvSpPr txBox="1">
            <a:spLocks noChangeArrowheads="1"/>
          </p:cNvSpPr>
          <p:nvPr/>
        </p:nvSpPr>
        <p:spPr bwMode="auto">
          <a:xfrm>
            <a:off x="2669992" y="2374007"/>
            <a:ext cx="156709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800" b="1" i="0" u="none" strike="noStrike" kern="1200" cap="none" spc="0" normalizeH="0" baseline="0" noProof="0">
                <a:ln>
                  <a:noFill/>
                </a:ln>
                <a:solidFill>
                  <a:prstClr val="black"/>
                </a:solidFill>
                <a:effectLst/>
                <a:uLnTx/>
                <a:uFillTx/>
                <a:latin typeface="UTM Neo Sans Intel" pitchFamily="18" charset="0"/>
                <a:ea typeface="+mn-ea"/>
                <a:cs typeface="Times New Roman" pitchFamily="18" charset="0"/>
              </a:rPr>
              <a:t>0,657</a:t>
            </a:r>
            <a:endParaRPr kumimoji="0" lang="en-US" altLang="en-US" sz="3800" b="1" i="0" u="none" strike="noStrike" kern="1200" cap="none" spc="0" normalizeH="0" baseline="0" noProof="0" dirty="0">
              <a:ln>
                <a:noFill/>
              </a:ln>
              <a:solidFill>
                <a:prstClr val="black"/>
              </a:solidFill>
              <a:effectLst/>
              <a:uLnTx/>
              <a:uFillTx/>
              <a:latin typeface="UTM Neo Sans Intel" pitchFamily="18" charset="0"/>
              <a:ea typeface="+mn-ea"/>
              <a:cs typeface="Times New Roman" pitchFamily="18" charset="0"/>
            </a:endParaRPr>
          </a:p>
        </p:txBody>
      </p:sp>
      <p:sp>
        <p:nvSpPr>
          <p:cNvPr id="7" name="TextBox 6">
            <a:extLst>
              <a:ext uri="{FF2B5EF4-FFF2-40B4-BE49-F238E27FC236}">
                <a16:creationId xmlns:a16="http://schemas.microsoft.com/office/drawing/2014/main" xmlns="" id="{AEBF19D9-B052-C96A-7B14-BF2044DE812B}"/>
              </a:ext>
            </a:extLst>
          </p:cNvPr>
          <p:cNvSpPr txBox="1">
            <a:spLocks noChangeArrowheads="1"/>
          </p:cNvSpPr>
          <p:nvPr/>
        </p:nvSpPr>
        <p:spPr bwMode="auto">
          <a:xfrm>
            <a:off x="2375776" y="3016251"/>
            <a:ext cx="156709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800" b="1" i="0" u="none" strike="noStrike" kern="1200" cap="none" spc="0" normalizeH="0" baseline="0" noProof="0">
                <a:ln>
                  <a:noFill/>
                </a:ln>
                <a:solidFill>
                  <a:prstClr val="black"/>
                </a:solidFill>
                <a:effectLst/>
                <a:uLnTx/>
                <a:uFillTx/>
                <a:latin typeface="UTM Neo Sans Intel" pitchFamily="18" charset="0"/>
                <a:ea typeface="+mn-ea"/>
                <a:cs typeface="Times New Roman" pitchFamily="18" charset="0"/>
              </a:rPr>
              <a:t>14,81</a:t>
            </a:r>
          </a:p>
        </p:txBody>
      </p:sp>
      <p:cxnSp>
        <p:nvCxnSpPr>
          <p:cNvPr id="8" name="Straight Connector 7">
            <a:extLst>
              <a:ext uri="{FF2B5EF4-FFF2-40B4-BE49-F238E27FC236}">
                <a16:creationId xmlns:a16="http://schemas.microsoft.com/office/drawing/2014/main" xmlns="" id="{6E6A0606-30B2-95C4-C579-DFDB25ED16D6}"/>
              </a:ext>
            </a:extLst>
          </p:cNvPr>
          <p:cNvCxnSpPr>
            <a:cxnSpLocks/>
          </p:cNvCxnSpPr>
          <p:nvPr/>
        </p:nvCxnSpPr>
        <p:spPr>
          <a:xfrm flipV="1">
            <a:off x="2445427" y="3724133"/>
            <a:ext cx="1506711" cy="16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BF4A1202-7CD3-B0EE-DF82-B60EB7A9241B}"/>
              </a:ext>
            </a:extLst>
          </p:cNvPr>
          <p:cNvSpPr>
            <a:spLocks noChangeArrowheads="1"/>
          </p:cNvSpPr>
          <p:nvPr/>
        </p:nvSpPr>
        <p:spPr bwMode="auto">
          <a:xfrm>
            <a:off x="2013781" y="2662310"/>
            <a:ext cx="541168"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800" b="1" i="0" u="none" strike="noStrike" kern="1200" cap="none" spc="0" normalizeH="0" baseline="0" noProof="0">
                <a:ln>
                  <a:noFill/>
                </a:ln>
                <a:solidFill>
                  <a:prstClr val="black"/>
                </a:solidFill>
                <a:effectLst/>
                <a:uLnTx/>
                <a:uFillTx/>
                <a:latin typeface="UTM Neo Sans Intel" pitchFamily="18" charset="0"/>
                <a:ea typeface="+mn-ea"/>
                <a:cs typeface="Times New Roman" pitchFamily="18" charset="0"/>
              </a:rPr>
              <a:t>+</a:t>
            </a:r>
            <a:endParaRPr kumimoji="0" lang="en-US" altLang="en-US" sz="3800" b="0" i="0" u="none" strike="noStrike" kern="1200" cap="none" spc="0" normalizeH="0" baseline="0" noProof="0">
              <a:ln>
                <a:noFill/>
              </a:ln>
              <a:solidFill>
                <a:prstClr val="black"/>
              </a:solidFill>
              <a:effectLst/>
              <a:uLnTx/>
              <a:uFillTx/>
              <a:latin typeface="UTM Neo Sans Intel" pitchFamily="18" charset="0"/>
              <a:ea typeface="+mn-ea"/>
              <a:cs typeface="+mn-cs"/>
            </a:endParaRPr>
          </a:p>
        </p:txBody>
      </p:sp>
      <p:sp>
        <p:nvSpPr>
          <p:cNvPr id="10" name="TextBox 9">
            <a:extLst>
              <a:ext uri="{FF2B5EF4-FFF2-40B4-BE49-F238E27FC236}">
                <a16:creationId xmlns:a16="http://schemas.microsoft.com/office/drawing/2014/main" xmlns="" id="{452801E7-1338-9984-6862-A921FF757C3E}"/>
              </a:ext>
            </a:extLst>
          </p:cNvPr>
          <p:cNvSpPr txBox="1">
            <a:spLocks noChangeArrowheads="1"/>
          </p:cNvSpPr>
          <p:nvPr/>
        </p:nvSpPr>
        <p:spPr bwMode="auto">
          <a:xfrm>
            <a:off x="2375776" y="3906223"/>
            <a:ext cx="1866852"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800" b="1" i="0" u="none" strike="noStrike" kern="1200" cap="none" spc="0" normalizeH="0" baseline="0" noProof="0">
                <a:ln>
                  <a:noFill/>
                </a:ln>
                <a:solidFill>
                  <a:prstClr val="black"/>
                </a:solidFill>
                <a:effectLst/>
                <a:uLnTx/>
                <a:uFillTx/>
                <a:latin typeface="UTM Neo Sans Intel" pitchFamily="18" charset="0"/>
                <a:ea typeface="+mn-ea"/>
                <a:cs typeface="Times New Roman" pitchFamily="18" charset="0"/>
              </a:rPr>
              <a:t>15,467</a:t>
            </a:r>
          </a:p>
        </p:txBody>
      </p:sp>
      <p:sp>
        <p:nvSpPr>
          <p:cNvPr id="12" name="TextBox 11">
            <a:extLst>
              <a:ext uri="{FF2B5EF4-FFF2-40B4-BE49-F238E27FC236}">
                <a16:creationId xmlns:a16="http://schemas.microsoft.com/office/drawing/2014/main" xmlns="" id="{02CBBD6A-2469-D168-3591-3C667EACB202}"/>
              </a:ext>
            </a:extLst>
          </p:cNvPr>
          <p:cNvSpPr txBox="1">
            <a:spLocks noChangeArrowheads="1"/>
          </p:cNvSpPr>
          <p:nvPr/>
        </p:nvSpPr>
        <p:spPr bwMode="auto">
          <a:xfrm>
            <a:off x="7946842" y="2220114"/>
            <a:ext cx="845738"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800" b="1">
                <a:solidFill>
                  <a:prstClr val="black"/>
                </a:solidFill>
                <a:latin typeface="UTM Neo Sans Intel" pitchFamily="18" charset="0"/>
                <a:cs typeface="Times New Roman" pitchFamily="18" charset="0"/>
              </a:rPr>
              <a:t>36</a:t>
            </a:r>
            <a:endParaRPr kumimoji="0" lang="en-US" altLang="en-US" sz="3800" b="1" i="0" u="none" strike="noStrike" kern="1200" cap="none" spc="0" normalizeH="0" baseline="0" noProof="0" dirty="0">
              <a:ln>
                <a:noFill/>
              </a:ln>
              <a:solidFill>
                <a:prstClr val="black"/>
              </a:solidFill>
              <a:effectLst/>
              <a:uLnTx/>
              <a:uFillTx/>
              <a:latin typeface="UTM Neo Sans Intel" pitchFamily="18" charset="0"/>
              <a:ea typeface="+mn-ea"/>
              <a:cs typeface="Times New Roman" pitchFamily="18" charset="0"/>
            </a:endParaRPr>
          </a:p>
        </p:txBody>
      </p:sp>
      <p:sp>
        <p:nvSpPr>
          <p:cNvPr id="13" name="TextBox 12">
            <a:extLst>
              <a:ext uri="{FF2B5EF4-FFF2-40B4-BE49-F238E27FC236}">
                <a16:creationId xmlns:a16="http://schemas.microsoft.com/office/drawing/2014/main" xmlns="" id="{009F7D0F-F5EE-DF66-0120-BA0E27E2C276}"/>
              </a:ext>
            </a:extLst>
          </p:cNvPr>
          <p:cNvSpPr txBox="1">
            <a:spLocks noChangeArrowheads="1"/>
          </p:cNvSpPr>
          <p:nvPr/>
        </p:nvSpPr>
        <p:spPr bwMode="auto">
          <a:xfrm>
            <a:off x="8254679" y="2850598"/>
            <a:ext cx="1267329"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800" b="1" i="0" u="none" strike="noStrike" kern="1200" cap="none" spc="0" normalizeH="0" baseline="0" noProof="0">
                <a:ln>
                  <a:noFill/>
                </a:ln>
                <a:solidFill>
                  <a:prstClr val="black"/>
                </a:solidFill>
                <a:effectLst/>
                <a:uLnTx/>
                <a:uFillTx/>
                <a:latin typeface="UTM Neo Sans Intel" pitchFamily="18" charset="0"/>
                <a:ea typeface="+mn-ea"/>
                <a:cs typeface="Times New Roman" pitchFamily="18" charset="0"/>
              </a:rPr>
              <a:t>2,94</a:t>
            </a:r>
          </a:p>
        </p:txBody>
      </p:sp>
      <p:cxnSp>
        <p:nvCxnSpPr>
          <p:cNvPr id="14" name="Straight Connector 13">
            <a:extLst>
              <a:ext uri="{FF2B5EF4-FFF2-40B4-BE49-F238E27FC236}">
                <a16:creationId xmlns:a16="http://schemas.microsoft.com/office/drawing/2014/main" xmlns="" id="{93FFD7F3-6853-B158-74F7-47EE1061DE14}"/>
              </a:ext>
            </a:extLst>
          </p:cNvPr>
          <p:cNvCxnSpPr>
            <a:cxnSpLocks/>
          </p:cNvCxnSpPr>
          <p:nvPr/>
        </p:nvCxnSpPr>
        <p:spPr>
          <a:xfrm flipV="1">
            <a:off x="7722277" y="3570240"/>
            <a:ext cx="1506711" cy="16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40F073AA-6B1F-B3ED-E78D-A0348788E219}"/>
              </a:ext>
            </a:extLst>
          </p:cNvPr>
          <p:cNvSpPr>
            <a:spLocks noChangeArrowheads="1"/>
          </p:cNvSpPr>
          <p:nvPr/>
        </p:nvSpPr>
        <p:spPr bwMode="auto">
          <a:xfrm>
            <a:off x="7652626" y="2563908"/>
            <a:ext cx="541168"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800" b="1" i="0" u="none" strike="noStrike" kern="1200" cap="none" spc="0" normalizeH="0" baseline="0" noProof="0">
                <a:ln>
                  <a:noFill/>
                </a:ln>
                <a:solidFill>
                  <a:prstClr val="black"/>
                </a:solidFill>
                <a:effectLst/>
                <a:uLnTx/>
                <a:uFillTx/>
                <a:latin typeface="UTM Neo Sans Intel" pitchFamily="18" charset="0"/>
                <a:ea typeface="+mn-ea"/>
                <a:cs typeface="Times New Roman" pitchFamily="18" charset="0"/>
              </a:rPr>
              <a:t>+</a:t>
            </a:r>
            <a:endParaRPr kumimoji="0" lang="en-US" altLang="en-US" sz="3800" b="0" i="0" u="none" strike="noStrike" kern="1200" cap="none" spc="0" normalizeH="0" baseline="0" noProof="0">
              <a:ln>
                <a:noFill/>
              </a:ln>
              <a:solidFill>
                <a:prstClr val="black"/>
              </a:solidFill>
              <a:effectLst/>
              <a:uLnTx/>
              <a:uFillTx/>
              <a:latin typeface="UTM Neo Sans Intel" pitchFamily="18" charset="0"/>
              <a:ea typeface="+mn-ea"/>
              <a:cs typeface="+mn-cs"/>
            </a:endParaRPr>
          </a:p>
        </p:txBody>
      </p:sp>
      <p:sp>
        <p:nvSpPr>
          <p:cNvPr id="16" name="TextBox 15">
            <a:extLst>
              <a:ext uri="{FF2B5EF4-FFF2-40B4-BE49-F238E27FC236}">
                <a16:creationId xmlns:a16="http://schemas.microsoft.com/office/drawing/2014/main" xmlns="" id="{791804CF-9B8C-D815-0A53-4B59287F2CFB}"/>
              </a:ext>
            </a:extLst>
          </p:cNvPr>
          <p:cNvSpPr txBox="1">
            <a:spLocks noChangeArrowheads="1"/>
          </p:cNvSpPr>
          <p:nvPr/>
        </p:nvSpPr>
        <p:spPr bwMode="auto">
          <a:xfrm>
            <a:off x="7923210" y="3740796"/>
            <a:ext cx="156709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800" b="1" i="0" u="none" strike="noStrike" kern="1200" cap="none" spc="0" normalizeH="0" baseline="0" noProof="0">
                <a:ln>
                  <a:noFill/>
                </a:ln>
                <a:solidFill>
                  <a:prstClr val="black"/>
                </a:solidFill>
                <a:effectLst/>
                <a:uLnTx/>
                <a:uFillTx/>
                <a:latin typeface="UTM Neo Sans Intel" pitchFamily="18" charset="0"/>
                <a:ea typeface="+mn-ea"/>
                <a:cs typeface="Times New Roman" pitchFamily="18" charset="0"/>
              </a:rPr>
              <a:t>38,94</a:t>
            </a:r>
          </a:p>
        </p:txBody>
      </p:sp>
    </p:spTree>
    <p:extLst>
      <p:ext uri="{BB962C8B-B14F-4D97-AF65-F5344CB8AC3E}">
        <p14:creationId xmlns:p14="http://schemas.microsoft.com/office/powerpoint/2010/main" val="1578949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2" grpId="0"/>
      <p:bldP spid="13"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413D0A59-29C0-604B-ABBB-D2FF7B257553}"/>
              </a:ext>
            </a:extLst>
          </p:cNvPr>
          <p:cNvSpPr/>
          <p:nvPr/>
        </p:nvSpPr>
        <p:spPr>
          <a:xfrm>
            <a:off x="514349" y="838200"/>
            <a:ext cx="11001375" cy="5181600"/>
          </a:xfrm>
          <a:custGeom>
            <a:avLst/>
            <a:gdLst>
              <a:gd name="connsiteX0" fmla="*/ 0 w 11001375"/>
              <a:gd name="connsiteY0" fmla="*/ 863617 h 5181600"/>
              <a:gd name="connsiteX1" fmla="*/ 863617 w 11001375"/>
              <a:gd name="connsiteY1" fmla="*/ 0 h 5181600"/>
              <a:gd name="connsiteX2" fmla="*/ 10137758 w 11001375"/>
              <a:gd name="connsiteY2" fmla="*/ 0 h 5181600"/>
              <a:gd name="connsiteX3" fmla="*/ 11001375 w 11001375"/>
              <a:gd name="connsiteY3" fmla="*/ 863617 h 5181600"/>
              <a:gd name="connsiteX4" fmla="*/ 11001375 w 11001375"/>
              <a:gd name="connsiteY4" fmla="*/ 4317983 h 5181600"/>
              <a:gd name="connsiteX5" fmla="*/ 10137758 w 11001375"/>
              <a:gd name="connsiteY5" fmla="*/ 5181600 h 5181600"/>
              <a:gd name="connsiteX6" fmla="*/ 863617 w 11001375"/>
              <a:gd name="connsiteY6" fmla="*/ 5181600 h 5181600"/>
              <a:gd name="connsiteX7" fmla="*/ 0 w 11001375"/>
              <a:gd name="connsiteY7" fmla="*/ 4317983 h 5181600"/>
              <a:gd name="connsiteX8" fmla="*/ 0 w 11001375"/>
              <a:gd name="connsiteY8" fmla="*/ 863617 h 5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1375" h="5181600" fill="none" extrusionOk="0">
                <a:moveTo>
                  <a:pt x="0" y="863617"/>
                </a:moveTo>
                <a:cubicBezTo>
                  <a:pt x="37576" y="472756"/>
                  <a:pt x="456793" y="14514"/>
                  <a:pt x="863617" y="0"/>
                </a:cubicBezTo>
                <a:cubicBezTo>
                  <a:pt x="4788125" y="-47972"/>
                  <a:pt x="6861127" y="-135018"/>
                  <a:pt x="10137758" y="0"/>
                </a:cubicBezTo>
                <a:cubicBezTo>
                  <a:pt x="10594882" y="-87880"/>
                  <a:pt x="10978874" y="432755"/>
                  <a:pt x="11001375" y="863617"/>
                </a:cubicBezTo>
                <a:cubicBezTo>
                  <a:pt x="11145666" y="2196334"/>
                  <a:pt x="11143455" y="3605014"/>
                  <a:pt x="11001375" y="4317983"/>
                </a:cubicBezTo>
                <a:cubicBezTo>
                  <a:pt x="10948802" y="4763119"/>
                  <a:pt x="10655211" y="5134851"/>
                  <a:pt x="10137758" y="5181600"/>
                </a:cubicBezTo>
                <a:cubicBezTo>
                  <a:pt x="7015951" y="5262086"/>
                  <a:pt x="5398172" y="5088480"/>
                  <a:pt x="863617" y="5181600"/>
                </a:cubicBezTo>
                <a:cubicBezTo>
                  <a:pt x="471720" y="5203461"/>
                  <a:pt x="-43759" y="4753694"/>
                  <a:pt x="0" y="4317983"/>
                </a:cubicBezTo>
                <a:cubicBezTo>
                  <a:pt x="76170" y="3405742"/>
                  <a:pt x="163780" y="1244640"/>
                  <a:pt x="0" y="863617"/>
                </a:cubicBezTo>
                <a:close/>
              </a:path>
              <a:path w="11001375" h="5181600" stroke="0" extrusionOk="0">
                <a:moveTo>
                  <a:pt x="0" y="863617"/>
                </a:moveTo>
                <a:cubicBezTo>
                  <a:pt x="4188" y="380639"/>
                  <a:pt x="375385" y="83928"/>
                  <a:pt x="863617" y="0"/>
                </a:cubicBezTo>
                <a:cubicBezTo>
                  <a:pt x="2456850" y="-167747"/>
                  <a:pt x="8826866" y="44969"/>
                  <a:pt x="10137758" y="0"/>
                </a:cubicBezTo>
                <a:cubicBezTo>
                  <a:pt x="10621482" y="-168"/>
                  <a:pt x="11023663" y="353734"/>
                  <a:pt x="11001375" y="863617"/>
                </a:cubicBezTo>
                <a:cubicBezTo>
                  <a:pt x="11125742" y="2079722"/>
                  <a:pt x="11013095" y="3317781"/>
                  <a:pt x="11001375" y="4317983"/>
                </a:cubicBezTo>
                <a:cubicBezTo>
                  <a:pt x="11025942" y="4744242"/>
                  <a:pt x="10637612" y="5104875"/>
                  <a:pt x="10137758" y="5181600"/>
                </a:cubicBezTo>
                <a:cubicBezTo>
                  <a:pt x="8405660" y="5305697"/>
                  <a:pt x="2778664" y="5133805"/>
                  <a:pt x="863617" y="5181600"/>
                </a:cubicBezTo>
                <a:cubicBezTo>
                  <a:pt x="350316" y="5172279"/>
                  <a:pt x="-10250" y="4787346"/>
                  <a:pt x="0" y="4317983"/>
                </a:cubicBezTo>
                <a:cubicBezTo>
                  <a:pt x="-2833" y="3876308"/>
                  <a:pt x="-158223" y="2353911"/>
                  <a:pt x="0" y="863617"/>
                </a:cubicBezTo>
                <a:close/>
              </a:path>
            </a:pathLst>
          </a:custGeom>
          <a:solidFill>
            <a:srgbClr val="FFFFFF">
              <a:alpha val="88235"/>
            </a:srgbClr>
          </a:solidFill>
          <a:ln w="762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6">
            <a:extLst>
              <a:ext uri="{FF2B5EF4-FFF2-40B4-BE49-F238E27FC236}">
                <a16:creationId xmlns:a16="http://schemas.microsoft.com/office/drawing/2014/main" xmlns="" id="{19E664BD-5058-D841-9D09-1C6FE47A2FDB}"/>
              </a:ext>
            </a:extLst>
          </p:cNvPr>
          <p:cNvSpPr txBox="1"/>
          <p:nvPr/>
        </p:nvSpPr>
        <p:spPr>
          <a:xfrm>
            <a:off x="3514604" y="1255349"/>
            <a:ext cx="5000864" cy="338169"/>
          </a:xfrm>
          <a:prstGeom prst="rect">
            <a:avLst/>
          </a:prstGeom>
        </p:spPr>
        <p:txBody>
          <a:bodyPr lIns="0" tIns="0" rIns="0" bIns="0" rtlCol="0" anchor="t">
            <a:spAutoFit/>
          </a:bodyPr>
          <a:lstStyle/>
          <a:p>
            <a:pPr marL="0" marR="0" lvl="0" indent="0" algn="ctr" defTabSz="914400" rtl="0" eaLnBrk="1" fontAlgn="auto" latinLnBrk="0" hangingPunct="1">
              <a:lnSpc>
                <a:spcPts val="2333"/>
              </a:lnSpc>
              <a:spcBef>
                <a:spcPts val="0"/>
              </a:spcBef>
              <a:spcAft>
                <a:spcPts val="0"/>
              </a:spcAft>
              <a:buClrTx/>
              <a:buSzTx/>
              <a:buFontTx/>
              <a:buNone/>
              <a:tabLst/>
              <a:defRPr/>
            </a:pPr>
            <a:r>
              <a:rPr kumimoji="0" lang="en-US" sz="4000" b="1" i="0" u="none" strike="noStrike" kern="1200" cap="none" spc="0" normalizeH="0" baseline="0" noProof="0" dirty="0">
                <a:ln w="6600">
                  <a:solidFill>
                    <a:srgbClr val="FF7727"/>
                  </a:solidFill>
                  <a:prstDash val="solid"/>
                </a:ln>
                <a:solidFill>
                  <a:srgbClr val="FFFFD8"/>
                </a:solidFill>
                <a:effectLst>
                  <a:outerShdw dist="38100" dir="2700000" algn="tl" rotWithShape="0">
                    <a:srgbClr val="ED7D31"/>
                  </a:outerShdw>
                </a:effectLst>
                <a:uLnTx/>
                <a:uFillTx/>
                <a:latin typeface="UVN Banh Mi" pitchFamily="2" charset="0"/>
                <a:ea typeface="+mn-ea"/>
                <a:cs typeface="+mn-cs"/>
              </a:rPr>
              <a:t>YÊU CẦU CẦN ĐẠT</a:t>
            </a:r>
          </a:p>
        </p:txBody>
      </p:sp>
      <p:sp>
        <p:nvSpPr>
          <p:cNvPr id="6" name="TextBox 7">
            <a:extLst>
              <a:ext uri="{FF2B5EF4-FFF2-40B4-BE49-F238E27FC236}">
                <a16:creationId xmlns:a16="http://schemas.microsoft.com/office/drawing/2014/main" xmlns="" id="{1A5A514F-996B-BF47-920E-434C34924D00}"/>
              </a:ext>
            </a:extLst>
          </p:cNvPr>
          <p:cNvSpPr txBox="1"/>
          <p:nvPr/>
        </p:nvSpPr>
        <p:spPr>
          <a:xfrm>
            <a:off x="1108074" y="1593848"/>
            <a:ext cx="9906000" cy="3979936"/>
          </a:xfrm>
          <a:prstGeom prst="rect">
            <a:avLst/>
          </a:prstGeom>
        </p:spPr>
        <p:txBody>
          <a:bodyPr wrap="square" lIns="0" tIns="0" rIns="0" bIns="0" rtlCol="0" anchor="t">
            <a:spAutoFit/>
          </a:bodyPr>
          <a:lstStyle/>
          <a:p>
            <a:pPr lvl="0" indent="503792" algn="just">
              <a:lnSpc>
                <a:spcPct val="150000"/>
              </a:lnSpc>
            </a:pPr>
            <a:r>
              <a:rPr lang="vi-VN" sz="2500">
                <a:solidFill>
                  <a:prstClr val="black"/>
                </a:solidFill>
                <a:latin typeface="Calibri" panose="020F0502020204030204"/>
              </a:rPr>
              <a:t>–	HS thực hiện được phép cộng hai số thập phân, nhận biết được các tính chất của phép cộng các số thập phân.</a:t>
            </a:r>
          </a:p>
          <a:p>
            <a:pPr lvl="0" indent="503792" algn="just">
              <a:lnSpc>
                <a:spcPct val="150000"/>
              </a:lnSpc>
            </a:pPr>
            <a:r>
              <a:rPr lang="vi-VN" sz="2500">
                <a:solidFill>
                  <a:prstClr val="black"/>
                </a:solidFill>
                <a:latin typeface="Calibri" panose="020F0502020204030204"/>
              </a:rPr>
              <a:t>–	Vận dụng được các tính chất của phép cộng trong thực hành tính, giải quyết vấn đề đơn giản liên quan đến phép cộng các số thập phân.</a:t>
            </a:r>
          </a:p>
          <a:p>
            <a:pPr lvl="0" indent="503792" algn="just">
              <a:lnSpc>
                <a:spcPct val="150000"/>
              </a:lnSpc>
            </a:pPr>
            <a:r>
              <a:rPr lang="vi-VN" sz="2500">
                <a:solidFill>
                  <a:prstClr val="black"/>
                </a:solidFill>
                <a:latin typeface="Calibri" panose="020F0502020204030204"/>
              </a:rPr>
              <a:t>–	HS có cơ hội phát triển các năng lực tư duy và lập luận toán học, mô hình hoá toán học, giao tiếp toán học, giải quyết vấn đề toán học và các phẩm chất trách nhiệm, chăm chỉ.</a:t>
            </a:r>
            <a:endParaRPr lang="vi-VN" sz="2500" dirty="0">
              <a:solidFill>
                <a:prstClr val="black"/>
              </a:solidFill>
              <a:latin typeface="Calibri" panose="020F0502020204030204"/>
            </a:endParaRPr>
          </a:p>
        </p:txBody>
      </p:sp>
      <p:pic>
        <p:nvPicPr>
          <p:cNvPr id="16" name="Picture 15">
            <a:extLst>
              <a:ext uri="{FF2B5EF4-FFF2-40B4-BE49-F238E27FC236}">
                <a16:creationId xmlns:a16="http://schemas.microsoft.com/office/drawing/2014/main" xmlns="" id="{CD5964AA-3595-8E42-8AD8-60FF774F4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86" t="9747" r="74369" b="64220"/>
          <a:stretch/>
        </p:blipFill>
        <p:spPr bwMode="auto">
          <a:xfrm>
            <a:off x="1117095" y="1573048"/>
            <a:ext cx="373916" cy="6040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D8546820-8D53-7F48-A44C-4939F6ECAB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60" t="7843" r="51070" b="62404"/>
          <a:stretch/>
        </p:blipFill>
        <p:spPr bwMode="auto">
          <a:xfrm>
            <a:off x="1177926" y="2836894"/>
            <a:ext cx="431604" cy="5754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3D45D066-BCEE-3449-9F5C-501553D90C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01" t="8017" r="27629" b="62230"/>
          <a:stretch/>
        </p:blipFill>
        <p:spPr bwMode="auto">
          <a:xfrm>
            <a:off x="1108074" y="4028508"/>
            <a:ext cx="470178" cy="6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2042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9AFAD33-1932-2005-7DB8-56EB140CA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895" y="1987171"/>
            <a:ext cx="11754107" cy="2883658"/>
          </a:xfrm>
          <a:prstGeom prst="rect">
            <a:avLst/>
          </a:prstGeom>
        </p:spPr>
      </p:pic>
    </p:spTree>
    <p:extLst>
      <p:ext uri="{BB962C8B-B14F-4D97-AF65-F5344CB8AC3E}">
        <p14:creationId xmlns:p14="http://schemas.microsoft.com/office/powerpoint/2010/main" val="27738067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4" name="图片 2">
            <a:extLst>
              <a:ext uri="{FF2B5EF4-FFF2-40B4-BE49-F238E27FC236}">
                <a16:creationId xmlns:a16="http://schemas.microsoft.com/office/drawing/2014/main" xmlns="" id="{7C37E1FF-4595-4539-8523-F5B7C9F62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665" y="1123872"/>
            <a:ext cx="4495800" cy="4495800"/>
          </a:xfrm>
          <a:prstGeom prst="rect">
            <a:avLst/>
          </a:prstGeom>
        </p:spPr>
      </p:pic>
      <p:pic>
        <p:nvPicPr>
          <p:cNvPr id="20" name="图形 1">
            <a:extLst>
              <a:ext uri="{FF2B5EF4-FFF2-40B4-BE49-F238E27FC236}">
                <a16:creationId xmlns:a16="http://schemas.microsoft.com/office/drawing/2014/main" xmlns="" id="{1E8D7709-D2DA-42B2-9371-DCA0EAE2181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895080">
            <a:off x="5562598" y="828675"/>
            <a:ext cx="5293243" cy="3977241"/>
          </a:xfrm>
          <a:prstGeom prst="rect">
            <a:avLst/>
          </a:prstGeom>
        </p:spPr>
      </p:pic>
      <p:sp>
        <p:nvSpPr>
          <p:cNvPr id="5" name="TextBox 4"/>
          <p:cNvSpPr txBox="1"/>
          <p:nvPr/>
        </p:nvSpPr>
        <p:spPr>
          <a:xfrm>
            <a:off x="7262036" y="1895359"/>
            <a:ext cx="305154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Muốn</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cộng</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hai</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số</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thập</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phân</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 ta </a:t>
            </a: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làm</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như</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thế</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 </a:t>
            </a:r>
            <a:r>
              <a:rPr kumimoji="0" lang="en-US" sz="2800" b="1" i="0" u="none" strike="noStrike" kern="1200" cap="none" spc="0" normalizeH="0" baseline="0" noProof="0" dirty="0" err="1">
                <a:ln>
                  <a:noFill/>
                </a:ln>
                <a:solidFill>
                  <a:srgbClr val="FFFF00"/>
                </a:solidFill>
                <a:effectLst/>
                <a:uLnTx/>
                <a:uFillTx/>
                <a:latin typeface="UTM Neo Sans Intel" pitchFamily="18" charset="0"/>
                <a:ea typeface="微软雅黑"/>
                <a:cs typeface="+mn-cs"/>
              </a:rPr>
              <a:t>nào</a:t>
            </a:r>
            <a:r>
              <a:rPr kumimoji="0" lang="en-US" sz="2800" b="1" i="0" u="none" strike="noStrike" kern="1200" cap="none" spc="0" normalizeH="0" baseline="0" noProof="0" dirty="0">
                <a:ln>
                  <a:noFill/>
                </a:ln>
                <a:solidFill>
                  <a:srgbClr val="FFFF00"/>
                </a:solidFill>
                <a:effectLst/>
                <a:uLnTx/>
                <a:uFillTx/>
                <a:latin typeface="UTM Neo Sans Intel" pitchFamily="18" charset="0"/>
                <a:ea typeface="微软雅黑"/>
                <a:cs typeface="+mn-cs"/>
              </a:rPr>
              <a:t>?</a:t>
            </a:r>
          </a:p>
        </p:txBody>
      </p:sp>
    </p:spTree>
    <p:extLst>
      <p:ext uri="{BB962C8B-B14F-4D97-AF65-F5344CB8AC3E}">
        <p14:creationId xmlns:p14="http://schemas.microsoft.com/office/powerpoint/2010/main" val="97550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FA320860-1741-15E8-6DF5-D7C351C46CEB}"/>
              </a:ext>
            </a:extLst>
          </p:cNvPr>
          <p:cNvSpPr/>
          <p:nvPr/>
        </p:nvSpPr>
        <p:spPr>
          <a:xfrm>
            <a:off x="1514169" y="594360"/>
            <a:ext cx="9714788" cy="5364480"/>
          </a:xfrm>
          <a:custGeom>
            <a:avLst/>
            <a:gdLst/>
            <a:ahLst/>
            <a:cxnLst/>
            <a:rect l="l" t="t" r="r" b="b"/>
            <a:pathLst>
              <a:path w="2124285" h="1694117">
                <a:moveTo>
                  <a:pt x="0" y="0"/>
                </a:moveTo>
                <a:lnTo>
                  <a:pt x="2124285" y="0"/>
                </a:lnTo>
                <a:lnTo>
                  <a:pt x="2124285" y="1694117"/>
                </a:lnTo>
                <a:lnTo>
                  <a:pt x="0" y="16941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556DFD7B-77EC-68E6-386E-0CAA9C171F0B}"/>
              </a:ext>
            </a:extLst>
          </p:cNvPr>
          <p:cNvSpPr txBox="1"/>
          <p:nvPr/>
        </p:nvSpPr>
        <p:spPr>
          <a:xfrm>
            <a:off x="3200015" y="1925647"/>
            <a:ext cx="5791970"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prstClr val="black"/>
                </a:solidFill>
                <a:effectLst/>
                <a:uLnTx/>
                <a:uFillTx/>
                <a:latin typeface="LNTH-LuoLuoNotangYuanTi 1" pitchFamily="2" charset="-128"/>
                <a:ea typeface="LNTH-LuoLuoNotangYuanTi 1" pitchFamily="2" charset="-128"/>
                <a:cs typeface="LNTH-LuoLuoNotangYuanTi 1" pitchFamily="2" charset="-128"/>
              </a:rPr>
              <a:t>TẠM BIỆT!</a:t>
            </a:r>
          </a:p>
        </p:txBody>
      </p:sp>
    </p:spTree>
    <p:extLst>
      <p:ext uri="{BB962C8B-B14F-4D97-AF65-F5344CB8AC3E}">
        <p14:creationId xmlns:p14="http://schemas.microsoft.com/office/powerpoint/2010/main" val="1912422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15B0BF2-A260-A355-189D-C00CDBD6D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205" y="325245"/>
            <a:ext cx="10205589" cy="2969009"/>
          </a:xfrm>
          <a:prstGeom prst="rect">
            <a:avLst/>
          </a:prstGeom>
        </p:spPr>
      </p:pic>
      <p:pic>
        <p:nvPicPr>
          <p:cNvPr id="2" name="Picture 1">
            <a:extLst>
              <a:ext uri="{FF2B5EF4-FFF2-40B4-BE49-F238E27FC236}">
                <a16:creationId xmlns:a16="http://schemas.microsoft.com/office/drawing/2014/main" xmlns="" id="{5B9BF207-5349-DA99-5E10-D676A27AEC6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9418" y1="51616" x2="45679" y2="57391"/>
                        <a14:foregroundMark x1="45679" y1="57391" x2="60703" y2="57431"/>
                        <a14:foregroundMark x1="60703" y1="57431" x2="57714" y2="65105"/>
                        <a14:foregroundMark x1="57068" y1="64338" x2="60662" y2="64943"/>
                        <a14:foregroundMark x1="51656" y1="66519" x2="58724" y2="65226"/>
                        <a14:foregroundMark x1="58724" y1="65226" x2="60945" y2="60784"/>
                        <a14:foregroundMark x1="42973" y1="53352" x2="51979" y2="58279"/>
                      </a14:backgroundRemoval>
                    </a14:imgEffect>
                  </a14:imgLayer>
                </a14:imgProps>
              </a:ext>
              <a:ext uri="{28A0092B-C50C-407E-A947-70E740481C1C}">
                <a14:useLocalDpi xmlns:a14="http://schemas.microsoft.com/office/drawing/2010/main" val="0"/>
              </a:ext>
            </a:extLst>
          </a:blip>
          <a:stretch>
            <a:fillRect/>
          </a:stretch>
        </p:blipFill>
        <p:spPr>
          <a:xfrm flipH="1">
            <a:off x="-1045010" y="1101313"/>
            <a:ext cx="6377099" cy="6377099"/>
          </a:xfrm>
          <a:prstGeom prst="rect">
            <a:avLst/>
          </a:prstGeom>
        </p:spPr>
      </p:pic>
    </p:spTree>
    <p:extLst>
      <p:ext uri="{BB962C8B-B14F-4D97-AF65-F5344CB8AC3E}">
        <p14:creationId xmlns:p14="http://schemas.microsoft.com/office/powerpoint/2010/main" val="130831830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44">
            <a:extLst>
              <a:ext uri="{FF2B5EF4-FFF2-40B4-BE49-F238E27FC236}">
                <a16:creationId xmlns:a16="http://schemas.microsoft.com/office/drawing/2014/main" xmlns="" id="{2D9801CA-C52D-EA68-38A5-335B5E4E9FC2}"/>
              </a:ext>
            </a:extLst>
          </p:cNvPr>
          <p:cNvSpPr/>
          <p:nvPr/>
        </p:nvSpPr>
        <p:spPr>
          <a:xfrm>
            <a:off x="601657" y="485500"/>
            <a:ext cx="10988686" cy="5862137"/>
          </a:xfrm>
          <a:custGeom>
            <a:avLst/>
            <a:gdLst>
              <a:gd name="connsiteX0" fmla="*/ 0 w 10988686"/>
              <a:gd name="connsiteY0" fmla="*/ 885123 h 5862137"/>
              <a:gd name="connsiteX1" fmla="*/ 917844 w 10988686"/>
              <a:gd name="connsiteY1" fmla="*/ 0 h 5862137"/>
              <a:gd name="connsiteX2" fmla="*/ 10070841 w 10988686"/>
              <a:gd name="connsiteY2" fmla="*/ 0 h 5862137"/>
              <a:gd name="connsiteX3" fmla="*/ 10988686 w 10988686"/>
              <a:gd name="connsiteY3" fmla="*/ 885123 h 5862137"/>
              <a:gd name="connsiteX4" fmla="*/ 10988686 w 10988686"/>
              <a:gd name="connsiteY4" fmla="*/ 4977013 h 5862137"/>
              <a:gd name="connsiteX5" fmla="*/ 10070841 w 10988686"/>
              <a:gd name="connsiteY5" fmla="*/ 5862137 h 5862137"/>
              <a:gd name="connsiteX6" fmla="*/ 917844 w 10988686"/>
              <a:gd name="connsiteY6" fmla="*/ 5862137 h 5862137"/>
              <a:gd name="connsiteX7" fmla="*/ 0 w 10988686"/>
              <a:gd name="connsiteY7" fmla="*/ 4977013 h 5862137"/>
              <a:gd name="connsiteX8" fmla="*/ 0 w 10988686"/>
              <a:gd name="connsiteY8" fmla="*/ 885123 h 5862137"/>
              <a:gd name="connsiteX0" fmla="*/ 0 w 10988686"/>
              <a:gd name="connsiteY0" fmla="*/ 885123 h 5862137"/>
              <a:gd name="connsiteX1" fmla="*/ 917844 w 10988686"/>
              <a:gd name="connsiteY1" fmla="*/ 0 h 5862137"/>
              <a:gd name="connsiteX2" fmla="*/ 10070841 w 10988686"/>
              <a:gd name="connsiteY2" fmla="*/ 0 h 5862137"/>
              <a:gd name="connsiteX3" fmla="*/ 10988686 w 10988686"/>
              <a:gd name="connsiteY3" fmla="*/ 885123 h 5862137"/>
              <a:gd name="connsiteX4" fmla="*/ 10988686 w 10988686"/>
              <a:gd name="connsiteY4" fmla="*/ 4977013 h 5862137"/>
              <a:gd name="connsiteX5" fmla="*/ 10070841 w 10988686"/>
              <a:gd name="connsiteY5" fmla="*/ 5862137 h 5862137"/>
              <a:gd name="connsiteX6" fmla="*/ 917844 w 10988686"/>
              <a:gd name="connsiteY6" fmla="*/ 5862137 h 5862137"/>
              <a:gd name="connsiteX7" fmla="*/ 0 w 10988686"/>
              <a:gd name="connsiteY7" fmla="*/ 4977013 h 5862137"/>
              <a:gd name="connsiteX8" fmla="*/ 0 w 10988686"/>
              <a:gd name="connsiteY8" fmla="*/ 885123 h 5862137"/>
              <a:gd name="connsiteX0" fmla="*/ 0 w 10988686"/>
              <a:gd name="connsiteY0" fmla="*/ 885123 h 5862137"/>
              <a:gd name="connsiteX1" fmla="*/ 917844 w 10988686"/>
              <a:gd name="connsiteY1" fmla="*/ 0 h 5862137"/>
              <a:gd name="connsiteX2" fmla="*/ 10070841 w 10988686"/>
              <a:gd name="connsiteY2" fmla="*/ 0 h 5862137"/>
              <a:gd name="connsiteX3" fmla="*/ 10988686 w 10988686"/>
              <a:gd name="connsiteY3" fmla="*/ 885123 h 5862137"/>
              <a:gd name="connsiteX4" fmla="*/ 10988686 w 10988686"/>
              <a:gd name="connsiteY4" fmla="*/ 4977013 h 5862137"/>
              <a:gd name="connsiteX5" fmla="*/ 10070841 w 10988686"/>
              <a:gd name="connsiteY5" fmla="*/ 5862137 h 5862137"/>
              <a:gd name="connsiteX6" fmla="*/ 917844 w 10988686"/>
              <a:gd name="connsiteY6" fmla="*/ 5862137 h 5862137"/>
              <a:gd name="connsiteX7" fmla="*/ 0 w 10988686"/>
              <a:gd name="connsiteY7" fmla="*/ 4977013 h 5862137"/>
              <a:gd name="connsiteX8" fmla="*/ 0 w 10988686"/>
              <a:gd name="connsiteY8" fmla="*/ 885123 h 586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8686" h="5862137" fill="none" extrusionOk="0">
                <a:moveTo>
                  <a:pt x="0" y="885123"/>
                </a:moveTo>
                <a:cubicBezTo>
                  <a:pt x="-99415" y="598728"/>
                  <a:pt x="426268" y="138440"/>
                  <a:pt x="917844" y="0"/>
                </a:cubicBezTo>
                <a:cubicBezTo>
                  <a:pt x="5083482" y="430970"/>
                  <a:pt x="7489792" y="416308"/>
                  <a:pt x="10070841" y="0"/>
                </a:cubicBezTo>
                <a:cubicBezTo>
                  <a:pt x="10630208" y="132108"/>
                  <a:pt x="11038233" y="460518"/>
                  <a:pt x="10988686" y="885123"/>
                </a:cubicBezTo>
                <a:cubicBezTo>
                  <a:pt x="10777200" y="1794985"/>
                  <a:pt x="10643202" y="3997058"/>
                  <a:pt x="10988686" y="4977013"/>
                </a:cubicBezTo>
                <a:cubicBezTo>
                  <a:pt x="11096936" y="5577090"/>
                  <a:pt x="10452499" y="5787716"/>
                  <a:pt x="10070841" y="5862137"/>
                </a:cubicBezTo>
                <a:cubicBezTo>
                  <a:pt x="8985008" y="5874744"/>
                  <a:pt x="2719896" y="5996609"/>
                  <a:pt x="917844" y="5862137"/>
                </a:cubicBezTo>
                <a:cubicBezTo>
                  <a:pt x="304136" y="5890264"/>
                  <a:pt x="2958" y="5252133"/>
                  <a:pt x="0" y="4977013"/>
                </a:cubicBezTo>
                <a:cubicBezTo>
                  <a:pt x="-19097" y="3705873"/>
                  <a:pt x="20463" y="2494443"/>
                  <a:pt x="0" y="885123"/>
                </a:cubicBezTo>
                <a:close/>
              </a:path>
              <a:path w="10988686" h="5862137" stroke="0" extrusionOk="0">
                <a:moveTo>
                  <a:pt x="0" y="885123"/>
                </a:moveTo>
                <a:cubicBezTo>
                  <a:pt x="2805" y="556191"/>
                  <a:pt x="307948" y="127452"/>
                  <a:pt x="917844" y="0"/>
                </a:cubicBezTo>
                <a:cubicBezTo>
                  <a:pt x="4229252" y="166193"/>
                  <a:pt x="5745387" y="186098"/>
                  <a:pt x="10070841" y="0"/>
                </a:cubicBezTo>
                <a:cubicBezTo>
                  <a:pt x="10584089" y="-29006"/>
                  <a:pt x="10959728" y="352136"/>
                  <a:pt x="10988686" y="885123"/>
                </a:cubicBezTo>
                <a:cubicBezTo>
                  <a:pt x="11278016" y="1352833"/>
                  <a:pt x="10628526" y="3994909"/>
                  <a:pt x="10988686" y="4977013"/>
                </a:cubicBezTo>
                <a:cubicBezTo>
                  <a:pt x="10983380" y="5444022"/>
                  <a:pt x="10521801" y="5951222"/>
                  <a:pt x="10070841" y="5862137"/>
                </a:cubicBezTo>
                <a:cubicBezTo>
                  <a:pt x="7685454" y="5889563"/>
                  <a:pt x="4481661" y="5978776"/>
                  <a:pt x="917844" y="5862137"/>
                </a:cubicBezTo>
                <a:cubicBezTo>
                  <a:pt x="435004" y="6076244"/>
                  <a:pt x="-9811" y="5341687"/>
                  <a:pt x="0" y="4977013"/>
                </a:cubicBezTo>
                <a:cubicBezTo>
                  <a:pt x="81751" y="4212475"/>
                  <a:pt x="-76365" y="2123956"/>
                  <a:pt x="0" y="885123"/>
                </a:cubicBezTo>
                <a:close/>
              </a:path>
              <a:path w="10988686" h="5862137" fill="none" stroke="0" extrusionOk="0">
                <a:moveTo>
                  <a:pt x="0" y="885123"/>
                </a:moveTo>
                <a:cubicBezTo>
                  <a:pt x="57816" y="515481"/>
                  <a:pt x="459048" y="17274"/>
                  <a:pt x="917844" y="0"/>
                </a:cubicBezTo>
                <a:cubicBezTo>
                  <a:pt x="5411219" y="136594"/>
                  <a:pt x="7971887" y="137192"/>
                  <a:pt x="10070841" y="0"/>
                </a:cubicBezTo>
                <a:cubicBezTo>
                  <a:pt x="10647024" y="77444"/>
                  <a:pt x="10947054" y="363952"/>
                  <a:pt x="10988686" y="885123"/>
                </a:cubicBezTo>
                <a:cubicBezTo>
                  <a:pt x="10890474" y="1436583"/>
                  <a:pt x="10888874" y="3860269"/>
                  <a:pt x="10988686" y="4977013"/>
                </a:cubicBezTo>
                <a:cubicBezTo>
                  <a:pt x="11133686" y="5474087"/>
                  <a:pt x="10548385" y="5929398"/>
                  <a:pt x="10070841" y="5862137"/>
                </a:cubicBezTo>
                <a:cubicBezTo>
                  <a:pt x="8652730" y="5748091"/>
                  <a:pt x="2698143" y="5439020"/>
                  <a:pt x="917844" y="5862137"/>
                </a:cubicBezTo>
                <a:cubicBezTo>
                  <a:pt x="307397" y="5942889"/>
                  <a:pt x="-21146" y="5334532"/>
                  <a:pt x="0" y="4977013"/>
                </a:cubicBezTo>
                <a:cubicBezTo>
                  <a:pt x="336421" y="3621029"/>
                  <a:pt x="-9183" y="2260901"/>
                  <a:pt x="0" y="885123"/>
                </a:cubicBezTo>
                <a:close/>
              </a:path>
              <a:path w="10988686" h="5862137" fill="none" stroke="0" extrusionOk="0">
                <a:moveTo>
                  <a:pt x="0" y="885123"/>
                </a:moveTo>
                <a:cubicBezTo>
                  <a:pt x="11216" y="568579"/>
                  <a:pt x="417062" y="164925"/>
                  <a:pt x="917844" y="0"/>
                </a:cubicBezTo>
                <a:cubicBezTo>
                  <a:pt x="5354071" y="603026"/>
                  <a:pt x="7430680" y="207801"/>
                  <a:pt x="10070841" y="0"/>
                </a:cubicBezTo>
                <a:cubicBezTo>
                  <a:pt x="10664394" y="42778"/>
                  <a:pt x="11027429" y="429345"/>
                  <a:pt x="10988686" y="885123"/>
                </a:cubicBezTo>
                <a:cubicBezTo>
                  <a:pt x="10818732" y="1724112"/>
                  <a:pt x="10795627" y="3825503"/>
                  <a:pt x="10988686" y="4977013"/>
                </a:cubicBezTo>
                <a:cubicBezTo>
                  <a:pt x="11069853" y="5536298"/>
                  <a:pt x="10456864" y="5811902"/>
                  <a:pt x="10070841" y="5862137"/>
                </a:cubicBezTo>
                <a:cubicBezTo>
                  <a:pt x="8824514" y="5987824"/>
                  <a:pt x="2874799" y="5698619"/>
                  <a:pt x="917844" y="5862137"/>
                </a:cubicBezTo>
                <a:cubicBezTo>
                  <a:pt x="339274" y="5904771"/>
                  <a:pt x="-33420" y="5261293"/>
                  <a:pt x="0" y="4977013"/>
                </a:cubicBezTo>
                <a:cubicBezTo>
                  <a:pt x="37445" y="3593349"/>
                  <a:pt x="12923" y="2298571"/>
                  <a:pt x="0" y="885123"/>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xmlns="" sd="2600172374">
                  <a:custGeom>
                    <a:avLst/>
                    <a:gdLst>
                      <a:gd name="connsiteX0" fmla="*/ 0 w 10988686"/>
                      <a:gd name="connsiteY0" fmla="*/ 885123 h 5862137"/>
                      <a:gd name="connsiteX1" fmla="*/ 917844 w 10988686"/>
                      <a:gd name="connsiteY1" fmla="*/ 0 h 5862137"/>
                      <a:gd name="connsiteX2" fmla="*/ 10070841 w 10988686"/>
                      <a:gd name="connsiteY2" fmla="*/ 0 h 5862137"/>
                      <a:gd name="connsiteX3" fmla="*/ 10988686 w 10988686"/>
                      <a:gd name="connsiteY3" fmla="*/ 885123 h 5862137"/>
                      <a:gd name="connsiteX4" fmla="*/ 10988686 w 10988686"/>
                      <a:gd name="connsiteY4" fmla="*/ 4977013 h 5862137"/>
                      <a:gd name="connsiteX5" fmla="*/ 10070841 w 10988686"/>
                      <a:gd name="connsiteY5" fmla="*/ 5862137 h 5862137"/>
                      <a:gd name="connsiteX6" fmla="*/ 917844 w 10988686"/>
                      <a:gd name="connsiteY6" fmla="*/ 5862137 h 5862137"/>
                      <a:gd name="connsiteX7" fmla="*/ 0 w 10988686"/>
                      <a:gd name="connsiteY7" fmla="*/ 4977013 h 5862137"/>
                      <a:gd name="connsiteX8" fmla="*/ 0 w 10988686"/>
                      <a:gd name="connsiteY8" fmla="*/ 885123 h 5862137"/>
                      <a:gd name="connsiteX0" fmla="*/ 0 w 10988686"/>
                      <a:gd name="connsiteY0" fmla="*/ 885123 h 5862137"/>
                      <a:gd name="connsiteX1" fmla="*/ 917844 w 10988686"/>
                      <a:gd name="connsiteY1" fmla="*/ 0 h 5862137"/>
                      <a:gd name="connsiteX2" fmla="*/ 10070841 w 10988686"/>
                      <a:gd name="connsiteY2" fmla="*/ 0 h 5862137"/>
                      <a:gd name="connsiteX3" fmla="*/ 10988686 w 10988686"/>
                      <a:gd name="connsiteY3" fmla="*/ 885123 h 5862137"/>
                      <a:gd name="connsiteX4" fmla="*/ 10988686 w 10988686"/>
                      <a:gd name="connsiteY4" fmla="*/ 4977013 h 5862137"/>
                      <a:gd name="connsiteX5" fmla="*/ 10070841 w 10988686"/>
                      <a:gd name="connsiteY5" fmla="*/ 5862137 h 5862137"/>
                      <a:gd name="connsiteX6" fmla="*/ 917844 w 10988686"/>
                      <a:gd name="connsiteY6" fmla="*/ 5862137 h 5862137"/>
                      <a:gd name="connsiteX7" fmla="*/ 0 w 10988686"/>
                      <a:gd name="connsiteY7" fmla="*/ 4977013 h 5862137"/>
                      <a:gd name="connsiteX8" fmla="*/ 0 w 10988686"/>
                      <a:gd name="connsiteY8" fmla="*/ 885123 h 586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8686" h="5862137" fill="none" extrusionOk="0">
                        <a:moveTo>
                          <a:pt x="0" y="885123"/>
                        </a:moveTo>
                        <a:cubicBezTo>
                          <a:pt x="-69073" y="536260"/>
                          <a:pt x="421858" y="98141"/>
                          <a:pt x="917844" y="0"/>
                        </a:cubicBezTo>
                        <a:cubicBezTo>
                          <a:pt x="5230622" y="252814"/>
                          <a:pt x="7375172" y="211365"/>
                          <a:pt x="10070841" y="0"/>
                        </a:cubicBezTo>
                        <a:cubicBezTo>
                          <a:pt x="10599179" y="53643"/>
                          <a:pt x="11024473" y="442355"/>
                          <a:pt x="10988686" y="885123"/>
                        </a:cubicBezTo>
                        <a:cubicBezTo>
                          <a:pt x="10799393" y="1746115"/>
                          <a:pt x="10819020" y="3962828"/>
                          <a:pt x="10988686" y="4977013"/>
                        </a:cubicBezTo>
                        <a:cubicBezTo>
                          <a:pt x="11055328" y="5533557"/>
                          <a:pt x="10468713" y="5797425"/>
                          <a:pt x="10070841" y="5862137"/>
                        </a:cubicBezTo>
                        <a:cubicBezTo>
                          <a:pt x="8956052" y="5844734"/>
                          <a:pt x="2684555" y="5923186"/>
                          <a:pt x="917844" y="5862137"/>
                        </a:cubicBezTo>
                        <a:cubicBezTo>
                          <a:pt x="364851" y="5874084"/>
                          <a:pt x="2287" y="5301319"/>
                          <a:pt x="0" y="4977013"/>
                        </a:cubicBezTo>
                        <a:cubicBezTo>
                          <a:pt x="-22699" y="3509582"/>
                          <a:pt x="-5920" y="2286980"/>
                          <a:pt x="0" y="885123"/>
                        </a:cubicBezTo>
                        <a:close/>
                      </a:path>
                      <a:path w="10988686" h="5862137" stroke="0" extrusionOk="0">
                        <a:moveTo>
                          <a:pt x="0" y="885123"/>
                        </a:moveTo>
                        <a:cubicBezTo>
                          <a:pt x="20300" y="468196"/>
                          <a:pt x="345364" y="93329"/>
                          <a:pt x="917844" y="0"/>
                        </a:cubicBezTo>
                        <a:cubicBezTo>
                          <a:pt x="3988890" y="146133"/>
                          <a:pt x="5653272" y="112299"/>
                          <a:pt x="10070841" y="0"/>
                        </a:cubicBezTo>
                        <a:cubicBezTo>
                          <a:pt x="10646008" y="-17119"/>
                          <a:pt x="10983001" y="337007"/>
                          <a:pt x="10988686" y="885123"/>
                        </a:cubicBezTo>
                        <a:cubicBezTo>
                          <a:pt x="11210879" y="1406313"/>
                          <a:pt x="10734505" y="3854072"/>
                          <a:pt x="10988686" y="4977013"/>
                        </a:cubicBezTo>
                        <a:cubicBezTo>
                          <a:pt x="11022661" y="5459248"/>
                          <a:pt x="10518652" y="5941282"/>
                          <a:pt x="10070841" y="5862137"/>
                        </a:cubicBezTo>
                        <a:cubicBezTo>
                          <a:pt x="7692878" y="5838240"/>
                          <a:pt x="4603237" y="5934715"/>
                          <a:pt x="917844" y="5862137"/>
                        </a:cubicBezTo>
                        <a:cubicBezTo>
                          <a:pt x="398444" y="5999821"/>
                          <a:pt x="-26858" y="5424515"/>
                          <a:pt x="0" y="4977013"/>
                        </a:cubicBezTo>
                        <a:cubicBezTo>
                          <a:pt x="-94039" y="4099640"/>
                          <a:pt x="-37934" y="2067667"/>
                          <a:pt x="0" y="885123"/>
                        </a:cubicBezTo>
                        <a:close/>
                      </a:path>
                      <a:path w="10988686" h="5862137" fill="none" stroke="0" extrusionOk="0">
                        <a:moveTo>
                          <a:pt x="0" y="885123"/>
                        </a:moveTo>
                        <a:cubicBezTo>
                          <a:pt x="36338" y="483459"/>
                          <a:pt x="414066" y="75022"/>
                          <a:pt x="917844" y="0"/>
                        </a:cubicBezTo>
                        <a:cubicBezTo>
                          <a:pt x="5346191" y="358526"/>
                          <a:pt x="7649827" y="142872"/>
                          <a:pt x="10070841" y="0"/>
                        </a:cubicBezTo>
                        <a:cubicBezTo>
                          <a:pt x="10590518" y="13425"/>
                          <a:pt x="11019611" y="400541"/>
                          <a:pt x="10988686" y="885123"/>
                        </a:cubicBezTo>
                        <a:cubicBezTo>
                          <a:pt x="10963403" y="1474083"/>
                          <a:pt x="10884035" y="3846474"/>
                          <a:pt x="10988686" y="4977013"/>
                        </a:cubicBezTo>
                        <a:cubicBezTo>
                          <a:pt x="11086708" y="5528803"/>
                          <a:pt x="10492880" y="5916506"/>
                          <a:pt x="10070841" y="5862137"/>
                        </a:cubicBezTo>
                        <a:cubicBezTo>
                          <a:pt x="8738890" y="5746017"/>
                          <a:pt x="2758561" y="5714146"/>
                          <a:pt x="917844" y="5862137"/>
                        </a:cubicBezTo>
                        <a:cubicBezTo>
                          <a:pt x="325940" y="5931013"/>
                          <a:pt x="-9212" y="5369155"/>
                          <a:pt x="0" y="4977013"/>
                        </a:cubicBezTo>
                        <a:cubicBezTo>
                          <a:pt x="98219" y="3595181"/>
                          <a:pt x="25486" y="2232730"/>
                          <a:pt x="0" y="8851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3EB94F91-9B3B-5C4B-A4C1-A96101964D7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9418" y1="51616" x2="45679" y2="57391"/>
                        <a14:foregroundMark x1="45679" y1="57391" x2="60703" y2="57431"/>
                        <a14:foregroundMark x1="60703" y1="57431" x2="57714" y2="65105"/>
                        <a14:foregroundMark x1="57068" y1="64338" x2="60662" y2="64943"/>
                        <a14:foregroundMark x1="51656" y1="66519" x2="58724" y2="65226"/>
                        <a14:foregroundMark x1="58724" y1="65226" x2="60945" y2="60784"/>
                        <a14:foregroundMark x1="42973" y1="53352" x2="51979" y2="58279"/>
                      </a14:backgroundRemoval>
                    </a14:imgEffect>
                  </a14:imgLayer>
                </a14:imgProps>
              </a:ext>
              <a:ext uri="{28A0092B-C50C-407E-A947-70E740481C1C}">
                <a14:useLocalDpi xmlns:a14="http://schemas.microsoft.com/office/drawing/2010/main" val="0"/>
              </a:ext>
            </a:extLst>
          </a:blip>
          <a:stretch>
            <a:fillRect/>
          </a:stretch>
        </p:blipFill>
        <p:spPr>
          <a:xfrm>
            <a:off x="7257665" y="574131"/>
            <a:ext cx="6592070" cy="6592070"/>
          </a:xfrm>
          <a:prstGeom prst="rect">
            <a:avLst/>
          </a:prstGeom>
        </p:spPr>
      </p:pic>
      <p:pic>
        <p:nvPicPr>
          <p:cNvPr id="3" name="Picture 2">
            <a:extLst>
              <a:ext uri="{FF2B5EF4-FFF2-40B4-BE49-F238E27FC236}">
                <a16:creationId xmlns:a16="http://schemas.microsoft.com/office/drawing/2014/main" xmlns="" id="{528BF392-1BB4-B3A4-08DC-ECAD372B28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657" y="1218662"/>
            <a:ext cx="8034576" cy="4420675"/>
          </a:xfrm>
          <a:prstGeom prst="rect">
            <a:avLst/>
          </a:prstGeom>
        </p:spPr>
      </p:pic>
      <p:pic>
        <p:nvPicPr>
          <p:cNvPr id="6" name="Picture 5">
            <a:extLst>
              <a:ext uri="{FF2B5EF4-FFF2-40B4-BE49-F238E27FC236}">
                <a16:creationId xmlns:a16="http://schemas.microsoft.com/office/drawing/2014/main" xmlns="" id="{61C4DA57-F77B-4D79-9100-66EF9B2A9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3099" y="192379"/>
            <a:ext cx="4086252" cy="3070062"/>
          </a:xfrm>
          <a:prstGeom prst="rect">
            <a:avLst/>
          </a:prstGeom>
        </p:spPr>
      </p:pic>
    </p:spTree>
    <p:extLst>
      <p:ext uri="{BB962C8B-B14F-4D97-AF65-F5344CB8AC3E}">
        <p14:creationId xmlns:p14="http://schemas.microsoft.com/office/powerpoint/2010/main" val="20308566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FEC84E1B-D741-53D6-4BB8-9573EF017B86}"/>
              </a:ext>
            </a:extLst>
          </p:cNvPr>
          <p:cNvGrpSpPr/>
          <p:nvPr/>
        </p:nvGrpSpPr>
        <p:grpSpPr>
          <a:xfrm>
            <a:off x="0" y="278951"/>
            <a:ext cx="12451705" cy="2715267"/>
            <a:chOff x="4683471" y="741285"/>
            <a:chExt cx="4807500" cy="2660702"/>
          </a:xfrm>
        </p:grpSpPr>
        <p:sp>
          <p:nvSpPr>
            <p:cNvPr id="18" name="TextBox 17">
              <a:extLst>
                <a:ext uri="{FF2B5EF4-FFF2-40B4-BE49-F238E27FC236}">
                  <a16:creationId xmlns:a16="http://schemas.microsoft.com/office/drawing/2014/main" xmlns="" id="{AD3807A8-CB8E-2A6A-3F9E-AF05BD88B25C}"/>
                </a:ext>
              </a:extLst>
            </p:cNvPr>
            <p:cNvSpPr txBox="1"/>
            <p:nvPr/>
          </p:nvSpPr>
          <p:spPr>
            <a:xfrm>
              <a:off x="4683471" y="808300"/>
              <a:ext cx="4807500" cy="25936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600" b="0" i="0" u="none" strike="noStrike" kern="1200" cap="none" spc="0" normalizeH="0" baseline="0" noProof="0">
                  <a:ln w="136525">
                    <a:solidFill>
                      <a:prstClr val="black"/>
                    </a:solidFill>
                  </a:ln>
                  <a:solidFill>
                    <a:srgbClr val="FF0000"/>
                  </a:solidFill>
                  <a:effectLst/>
                  <a:uLnTx/>
                  <a:uFillTx/>
                  <a:latin typeface="SVN-Dumpling" panose="02000000000000000000" pitchFamily="50" charset="0"/>
                  <a:ea typeface="+mn-ea"/>
                  <a:cs typeface="Times New Roman" panose="02020603050405020304" pitchFamily="18" charset="0"/>
                </a:rPr>
                <a:t>Khám phá</a:t>
              </a:r>
            </a:p>
          </p:txBody>
        </p:sp>
        <p:sp>
          <p:nvSpPr>
            <p:cNvPr id="19" name="TextBox 18">
              <a:extLst>
                <a:ext uri="{FF2B5EF4-FFF2-40B4-BE49-F238E27FC236}">
                  <a16:creationId xmlns:a16="http://schemas.microsoft.com/office/drawing/2014/main" xmlns="" id="{8A624C2B-079E-C5BD-3F8F-959AC141B2C7}"/>
                </a:ext>
              </a:extLst>
            </p:cNvPr>
            <p:cNvSpPr txBox="1"/>
            <p:nvPr/>
          </p:nvSpPr>
          <p:spPr>
            <a:xfrm>
              <a:off x="4683471" y="741285"/>
              <a:ext cx="4807500" cy="25936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600" b="0" i="0" u="none" strike="noStrike" kern="1200" cap="none" spc="0" normalizeH="0" baseline="0" noProof="0">
                  <a:ln>
                    <a:noFill/>
                  </a:ln>
                  <a:solidFill>
                    <a:srgbClr val="FF0000"/>
                  </a:solidFill>
                  <a:effectLst/>
                  <a:uLnTx/>
                  <a:uFillTx/>
                  <a:latin typeface="SVN-Dumpling" panose="02000000000000000000" pitchFamily="50" charset="0"/>
                  <a:ea typeface="+mn-ea"/>
                  <a:cs typeface="Times New Roman" panose="02020603050405020304" pitchFamily="18" charset="0"/>
                </a:rPr>
                <a:t>Khám phá</a:t>
              </a:r>
              <a:endParaRPr kumimoji="0" lang="en-US" sz="16600" b="0" i="0" u="none" strike="noStrike" kern="1200" cap="none" spc="0" normalizeH="0" baseline="0" noProof="0" dirty="0">
                <a:ln>
                  <a:noFill/>
                </a:ln>
                <a:solidFill>
                  <a:srgbClr val="FF0000"/>
                </a:solidFill>
                <a:effectLst/>
                <a:uLnTx/>
                <a:uFillTx/>
                <a:latin typeface="SVN-Dumpling" panose="02000000000000000000" pitchFamily="50" charset="0"/>
                <a:ea typeface="+mn-ea"/>
                <a:cs typeface="Times New Roman" panose="02020603050405020304" pitchFamily="18" charset="0"/>
              </a:endParaRPr>
            </a:p>
          </p:txBody>
        </p:sp>
      </p:grpSp>
      <p:pic>
        <p:nvPicPr>
          <p:cNvPr id="2" name="Picture 1">
            <a:extLst>
              <a:ext uri="{FF2B5EF4-FFF2-40B4-BE49-F238E27FC236}">
                <a16:creationId xmlns:a16="http://schemas.microsoft.com/office/drawing/2014/main" xmlns="" id="{97A2A77F-A30E-6EC0-0922-6EF2A6129C9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9418" y1="51616" x2="45679" y2="57391"/>
                        <a14:foregroundMark x1="45679" y1="57391" x2="60703" y2="57431"/>
                        <a14:foregroundMark x1="60703" y1="57431" x2="57714" y2="65105"/>
                        <a14:foregroundMark x1="57068" y1="64338" x2="60662" y2="64943"/>
                        <a14:foregroundMark x1="51656" y1="66519" x2="58724" y2="65226"/>
                        <a14:foregroundMark x1="58724" y1="65226" x2="60945" y2="60784"/>
                        <a14:foregroundMark x1="42973" y1="53352" x2="51979" y2="58279"/>
                      </a14:backgroundRemoval>
                    </a14:imgEffect>
                  </a14:imgLayer>
                </a14:imgProps>
              </a:ext>
              <a:ext uri="{28A0092B-C50C-407E-A947-70E740481C1C}">
                <a14:useLocalDpi xmlns:a14="http://schemas.microsoft.com/office/drawing/2010/main" val="0"/>
              </a:ext>
            </a:extLst>
          </a:blip>
          <a:stretch>
            <a:fillRect/>
          </a:stretch>
        </p:blipFill>
        <p:spPr>
          <a:xfrm flipH="1">
            <a:off x="-1045010" y="1101313"/>
            <a:ext cx="6377099" cy="6377099"/>
          </a:xfrm>
          <a:prstGeom prst="rect">
            <a:avLst/>
          </a:prstGeom>
        </p:spPr>
      </p:pic>
    </p:spTree>
    <p:extLst>
      <p:ext uri="{BB962C8B-B14F-4D97-AF65-F5344CB8AC3E}">
        <p14:creationId xmlns:p14="http://schemas.microsoft.com/office/powerpoint/2010/main" val="69332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Rounded Corners 2">
            <a:extLst>
              <a:ext uri="{FF2B5EF4-FFF2-40B4-BE49-F238E27FC236}">
                <a16:creationId xmlns:a16="http://schemas.microsoft.com/office/drawing/2014/main" xmlns="" id="{AB0DC1EA-CA62-31A8-E04C-91DDE5785ABD}"/>
              </a:ext>
            </a:extLst>
          </p:cNvPr>
          <p:cNvSpPr/>
          <p:nvPr/>
        </p:nvSpPr>
        <p:spPr>
          <a:xfrm>
            <a:off x="2286000" y="980121"/>
            <a:ext cx="7677150" cy="791529"/>
          </a:xfrm>
          <a:prstGeom prst="round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a:solidFill>
                  <a:srgbClr val="0070C0"/>
                </a:solidFill>
                <a:latin typeface="Times New Roman" panose="02020603050405020304" pitchFamily="18" charset="0"/>
                <a:ea typeface="Times New Roman" panose="02020603050405020304" pitchFamily="18" charset="0"/>
              </a:rPr>
              <a:t>Ví</a:t>
            </a:r>
            <a:r>
              <a:rPr lang="vi-VN" sz="3600" b="1" spc="-10">
                <a:solidFill>
                  <a:srgbClr val="0070C0"/>
                </a:solidFill>
                <a:latin typeface="Times New Roman" panose="02020603050405020304" pitchFamily="18" charset="0"/>
                <a:ea typeface="Times New Roman" panose="02020603050405020304" pitchFamily="18" charset="0"/>
              </a:rPr>
              <a:t> </a:t>
            </a:r>
            <a:r>
              <a:rPr lang="vi-VN" sz="3600" b="1">
                <a:solidFill>
                  <a:srgbClr val="0070C0"/>
                </a:solidFill>
                <a:latin typeface="Times New Roman" panose="02020603050405020304" pitchFamily="18" charset="0"/>
                <a:ea typeface="Times New Roman" panose="02020603050405020304" pitchFamily="18" charset="0"/>
              </a:rPr>
              <a:t>dụ</a:t>
            </a:r>
            <a:r>
              <a:rPr lang="vi-VN" sz="3600" b="1" spc="-15">
                <a:solidFill>
                  <a:srgbClr val="0070C0"/>
                </a:solidFill>
                <a:latin typeface="Times New Roman" panose="02020603050405020304" pitchFamily="18" charset="0"/>
                <a:ea typeface="Times New Roman" panose="02020603050405020304" pitchFamily="18" charset="0"/>
              </a:rPr>
              <a:t> </a:t>
            </a:r>
            <a:r>
              <a:rPr lang="vi-VN" sz="3600" b="1">
                <a:solidFill>
                  <a:srgbClr val="0070C0"/>
                </a:solidFill>
                <a:latin typeface="Times New Roman" panose="02020603050405020304" pitchFamily="18" charset="0"/>
                <a:ea typeface="Times New Roman" panose="02020603050405020304" pitchFamily="18" charset="0"/>
              </a:rPr>
              <a:t>1:</a:t>
            </a:r>
            <a:r>
              <a:rPr lang="vi-VN" sz="3600" b="1" spc="-10">
                <a:solidFill>
                  <a:srgbClr val="0070C0"/>
                </a:solidFill>
                <a:latin typeface="Times New Roman" panose="02020603050405020304" pitchFamily="18" charset="0"/>
                <a:ea typeface="Times New Roman" panose="02020603050405020304" pitchFamily="18" charset="0"/>
              </a:rPr>
              <a:t> </a:t>
            </a:r>
            <a:r>
              <a:rPr lang="vi-VN" sz="3600" b="1">
                <a:solidFill>
                  <a:srgbClr val="0070C0"/>
                </a:solidFill>
                <a:latin typeface="Times New Roman" panose="02020603050405020304" pitchFamily="18" charset="0"/>
                <a:ea typeface="Times New Roman" panose="02020603050405020304" pitchFamily="18" charset="0"/>
              </a:rPr>
              <a:t>Phép</a:t>
            </a:r>
            <a:r>
              <a:rPr lang="vi-VN" sz="3600" b="1" spc="-15">
                <a:solidFill>
                  <a:srgbClr val="0070C0"/>
                </a:solidFill>
                <a:latin typeface="Times New Roman" panose="02020603050405020304" pitchFamily="18" charset="0"/>
                <a:ea typeface="Times New Roman" panose="02020603050405020304" pitchFamily="18" charset="0"/>
              </a:rPr>
              <a:t> </a:t>
            </a:r>
            <a:r>
              <a:rPr lang="vi-VN" sz="3600" b="1">
                <a:solidFill>
                  <a:srgbClr val="0070C0"/>
                </a:solidFill>
                <a:latin typeface="Times New Roman" panose="02020603050405020304" pitchFamily="18" charset="0"/>
                <a:ea typeface="Times New Roman" panose="02020603050405020304" pitchFamily="18" charset="0"/>
              </a:rPr>
              <a:t>cộng</a:t>
            </a:r>
            <a:r>
              <a:rPr lang="vi-VN" sz="3600" b="1" spc="-15">
                <a:solidFill>
                  <a:srgbClr val="0070C0"/>
                </a:solidFill>
                <a:latin typeface="Times New Roman" panose="02020603050405020304" pitchFamily="18" charset="0"/>
                <a:ea typeface="Times New Roman" panose="02020603050405020304" pitchFamily="18" charset="0"/>
              </a:rPr>
              <a:t> </a:t>
            </a:r>
            <a:r>
              <a:rPr lang="vi-VN" sz="3600" b="1">
                <a:solidFill>
                  <a:srgbClr val="0070C0"/>
                </a:solidFill>
                <a:latin typeface="Times New Roman" panose="02020603050405020304" pitchFamily="18" charset="0"/>
                <a:ea typeface="Times New Roman" panose="02020603050405020304" pitchFamily="18" charset="0"/>
              </a:rPr>
              <a:t>32,65</a:t>
            </a:r>
            <a:r>
              <a:rPr lang="vi-VN" sz="3600" b="1" spc="-10">
                <a:solidFill>
                  <a:srgbClr val="0070C0"/>
                </a:solidFill>
                <a:latin typeface="Times New Roman" panose="02020603050405020304" pitchFamily="18" charset="0"/>
                <a:ea typeface="Times New Roman" panose="02020603050405020304" pitchFamily="18" charset="0"/>
              </a:rPr>
              <a:t> </a:t>
            </a:r>
            <a:r>
              <a:rPr lang="vi-VN" sz="3600" b="1">
                <a:solidFill>
                  <a:srgbClr val="0070C0"/>
                </a:solidFill>
                <a:latin typeface="Times New Roman" panose="02020603050405020304" pitchFamily="18" charset="0"/>
                <a:ea typeface="Times New Roman" panose="02020603050405020304" pitchFamily="18" charset="0"/>
              </a:rPr>
              <a:t>+</a:t>
            </a:r>
            <a:r>
              <a:rPr lang="vi-VN" sz="3600" b="1" spc="-10">
                <a:solidFill>
                  <a:srgbClr val="0070C0"/>
                </a:solidFill>
                <a:latin typeface="Times New Roman" panose="02020603050405020304" pitchFamily="18" charset="0"/>
                <a:ea typeface="Times New Roman" panose="02020603050405020304" pitchFamily="18" charset="0"/>
              </a:rPr>
              <a:t> </a:t>
            </a:r>
            <a:r>
              <a:rPr lang="vi-VN" sz="3600" b="1">
                <a:solidFill>
                  <a:srgbClr val="0070C0"/>
                </a:solidFill>
                <a:latin typeface="Times New Roman" panose="02020603050405020304" pitchFamily="18" charset="0"/>
                <a:ea typeface="Times New Roman" panose="02020603050405020304" pitchFamily="18" charset="0"/>
              </a:rPr>
              <a:t>61,94</a:t>
            </a:r>
            <a:r>
              <a:rPr lang="vi-VN" sz="3600" b="1" spc="-15">
                <a:solidFill>
                  <a:srgbClr val="0070C0"/>
                </a:solidFill>
                <a:latin typeface="Times New Roman" panose="02020603050405020304" pitchFamily="18" charset="0"/>
                <a:ea typeface="Times New Roman" panose="02020603050405020304" pitchFamily="18" charset="0"/>
              </a:rPr>
              <a:t> </a:t>
            </a:r>
            <a:r>
              <a:rPr lang="vi-VN" sz="3600" b="1">
                <a:solidFill>
                  <a:srgbClr val="0070C0"/>
                </a:solidFill>
                <a:latin typeface="Times New Roman" panose="02020603050405020304" pitchFamily="18" charset="0"/>
                <a:ea typeface="Times New Roman" panose="02020603050405020304" pitchFamily="18" charset="0"/>
              </a:rPr>
              <a:t>=</a:t>
            </a:r>
            <a:r>
              <a:rPr lang="vi-VN" sz="3600" b="1" spc="-5">
                <a:solidFill>
                  <a:srgbClr val="0070C0"/>
                </a:solidFill>
                <a:latin typeface="Times New Roman" panose="02020603050405020304" pitchFamily="18" charset="0"/>
                <a:ea typeface="Times New Roman" panose="02020603050405020304" pitchFamily="18" charset="0"/>
              </a:rPr>
              <a:t> </a:t>
            </a:r>
            <a:r>
              <a:rPr lang="vi-VN" sz="3600" b="1" spc="-50">
                <a:solidFill>
                  <a:srgbClr val="0070C0"/>
                </a:solidFill>
                <a:latin typeface="Times New Roman" panose="02020603050405020304" pitchFamily="18" charset="0"/>
                <a:ea typeface="Times New Roman" panose="02020603050405020304" pitchFamily="18" charset="0"/>
              </a:rPr>
              <a:t>?</a:t>
            </a:r>
            <a:endParaRPr kumimoji="0" lang="en-US" sz="3600" b="0" i="0" u="none" strike="noStrike" kern="1200" cap="none" spc="0" normalizeH="0" baseline="0" noProof="0" dirty="0">
              <a:ln>
                <a:noFill/>
              </a:ln>
              <a:solidFill>
                <a:srgbClr val="0070C0"/>
              </a:solidFill>
              <a:effectLst/>
              <a:uLnTx/>
              <a:uFillTx/>
              <a:latin typeface="Calibri" panose="020F0502020204030204"/>
            </a:endParaRPr>
          </a:p>
        </p:txBody>
      </p:sp>
      <p:sp>
        <p:nvSpPr>
          <p:cNvPr id="4" name="Rectangle: Rounded Corners 3">
            <a:extLst>
              <a:ext uri="{FF2B5EF4-FFF2-40B4-BE49-F238E27FC236}">
                <a16:creationId xmlns:a16="http://schemas.microsoft.com/office/drawing/2014/main" xmlns="" id="{193E78D3-C351-14A9-199E-C2FFEAABDCD8}"/>
              </a:ext>
            </a:extLst>
          </p:cNvPr>
          <p:cNvSpPr/>
          <p:nvPr/>
        </p:nvSpPr>
        <p:spPr>
          <a:xfrm>
            <a:off x="1009650" y="2571751"/>
            <a:ext cx="10172700" cy="2514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59055" lvl="0" algn="just">
              <a:spcAft>
                <a:spcPts val="0"/>
              </a:spcAft>
              <a:buSzPts val="1200"/>
              <a:tabLst>
                <a:tab pos="194310" algn="l"/>
              </a:tabLst>
            </a:pPr>
            <a:r>
              <a:rPr lang="vi-VN" sz="4000" spc="0">
                <a:solidFill>
                  <a:schemeClr val="tx1"/>
                </a:solidFill>
                <a:effectLst/>
                <a:latin typeface="Times New Roman" panose="02020603050405020304" pitchFamily="18" charset="0"/>
                <a:ea typeface="Symbol" panose="05050102010706020507" pitchFamily="18" charset="2"/>
                <a:cs typeface="Symbol" panose="05050102010706020507" pitchFamily="18" charset="2"/>
              </a:rPr>
              <a:t>Chuyển số thập phân thành phân số thập phân rồi thực hiện phép cộng với các phân</a:t>
            </a:r>
            <a:r>
              <a:rPr lang="vi-VN" sz="4000" spc="200">
                <a:solidFill>
                  <a:schemeClr val="tx1"/>
                </a:solidFill>
                <a:effectLst/>
                <a:latin typeface="Times New Roman" panose="02020603050405020304" pitchFamily="18" charset="0"/>
                <a:ea typeface="Symbol" panose="05050102010706020507" pitchFamily="18" charset="2"/>
                <a:cs typeface="Symbol" panose="05050102010706020507" pitchFamily="18" charset="2"/>
              </a:rPr>
              <a:t> </a:t>
            </a:r>
            <a:r>
              <a:rPr lang="vi-VN" sz="4000" spc="0">
                <a:solidFill>
                  <a:schemeClr val="tx1"/>
                </a:solidFill>
                <a:effectLst/>
                <a:latin typeface="Times New Roman" panose="02020603050405020304" pitchFamily="18" charset="0"/>
                <a:ea typeface="Symbol" panose="05050102010706020507" pitchFamily="18" charset="2"/>
                <a:cs typeface="Symbol" panose="05050102010706020507" pitchFamily="18" charset="2"/>
              </a:rPr>
              <a:t>số thập phân, rồi viết kết quả thành số thập </a:t>
            </a:r>
            <a:r>
              <a:rPr lang="vi-VN" sz="4000" spc="-10">
                <a:solidFill>
                  <a:schemeClr val="tx1"/>
                </a:solidFill>
                <a:effectLst/>
                <a:latin typeface="Times New Roman" panose="02020603050405020304" pitchFamily="18" charset="0"/>
                <a:ea typeface="Symbol" panose="05050102010706020507" pitchFamily="18" charset="2"/>
                <a:cs typeface="Symbol" panose="05050102010706020507" pitchFamily="18" charset="2"/>
              </a:rPr>
              <a:t>phân.</a:t>
            </a:r>
            <a:endParaRPr lang="en-US" sz="3600" spc="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1819662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Rounded Corners 2">
            <a:extLst>
              <a:ext uri="{FF2B5EF4-FFF2-40B4-BE49-F238E27FC236}">
                <a16:creationId xmlns:a16="http://schemas.microsoft.com/office/drawing/2014/main" xmlns="" id="{AB0DC1EA-CA62-31A8-E04C-91DDE5785ABD}"/>
              </a:ext>
            </a:extLst>
          </p:cNvPr>
          <p:cNvSpPr/>
          <p:nvPr/>
        </p:nvSpPr>
        <p:spPr>
          <a:xfrm>
            <a:off x="2286000" y="980121"/>
            <a:ext cx="7677150" cy="791529"/>
          </a:xfrm>
          <a:prstGeom prst="round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Ví</a:t>
            </a:r>
            <a:r>
              <a:rPr kumimoji="0" lang="vi-VN" sz="3600" b="1" i="0" u="none" strike="noStrike" kern="1200" cap="none" spc="-1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dụ</a:t>
            </a:r>
            <a:r>
              <a:rPr kumimoji="0" lang="vi-VN" sz="3600" b="1" i="0" u="none" strike="noStrike" kern="1200" cap="none" spc="-1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1:</a:t>
            </a:r>
            <a:r>
              <a:rPr kumimoji="0" lang="vi-VN" sz="3600" b="1" i="0" u="none" strike="noStrike" kern="1200" cap="none" spc="-1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Phép</a:t>
            </a:r>
            <a:r>
              <a:rPr kumimoji="0" lang="vi-VN" sz="3600" b="1" i="0" u="none" strike="noStrike" kern="1200" cap="none" spc="-1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cộng</a:t>
            </a:r>
            <a:r>
              <a:rPr kumimoji="0" lang="vi-VN" sz="3600" b="1" i="0" u="none" strike="noStrike" kern="1200" cap="none" spc="-1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32,65</a:t>
            </a:r>
            <a:r>
              <a:rPr kumimoji="0" lang="vi-VN" sz="3600" b="1" i="0" u="none" strike="noStrike" kern="1200" cap="none" spc="-1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vi-VN" sz="3600" b="1" i="0" u="none" strike="noStrike" kern="1200" cap="none" spc="-1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61,94</a:t>
            </a:r>
            <a:r>
              <a:rPr kumimoji="0" lang="vi-VN" sz="3600" b="1" i="0" u="none" strike="noStrike" kern="1200" cap="none" spc="-1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vi-VN" sz="3600" b="1" i="0" u="none" strike="noStrike" kern="1200" cap="none" spc="-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5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16867F2A-66F1-12D7-6B88-9A9FFC1FBA36}"/>
                  </a:ext>
                </a:extLst>
              </p:cNvPr>
              <p:cNvSpPr txBox="1"/>
              <p:nvPr/>
            </p:nvSpPr>
            <p:spPr>
              <a:xfrm>
                <a:off x="838200" y="1943100"/>
                <a:ext cx="6229350" cy="1152047"/>
              </a:xfrm>
              <a:prstGeom prst="rect">
                <a:avLst/>
              </a:prstGeom>
              <a:noFill/>
            </p:spPr>
            <p:txBody>
              <a:bodyPr wrap="square" rtlCol="0">
                <a:spAutoFit/>
              </a:bodyPr>
              <a:lstStyle/>
              <a:p>
                <a:r>
                  <a:rPr lang="pl-PL" sz="4800"/>
                  <a:t>Ta có: 32,65 =</a:t>
                </a:r>
                <a:r>
                  <a:rPr lang="en-US" sz="4800"/>
                  <a:t> </a:t>
                </a:r>
                <a14:m>
                  <m:oMath xmlns:m="http://schemas.openxmlformats.org/officeDocument/2006/math">
                    <m:f>
                      <m:fPr>
                        <m:ctrlPr>
                          <a:rPr lang="pl-PL" sz="4800" i="1" smtClean="0">
                            <a:latin typeface="Cambria Math"/>
                          </a:rPr>
                        </m:ctrlPr>
                      </m:fPr>
                      <m:num>
                        <m:r>
                          <a:rPr lang="en-US" sz="4800" b="0" i="1" smtClean="0">
                            <a:latin typeface="Cambria Math" panose="02040503050406030204" pitchFamily="18" charset="0"/>
                          </a:rPr>
                          <m:t>3265</m:t>
                        </m:r>
                      </m:num>
                      <m:den>
                        <m:r>
                          <a:rPr lang="en-US" sz="4800" b="0" i="1" smtClean="0">
                            <a:latin typeface="Cambria Math" panose="02040503050406030204" pitchFamily="18" charset="0"/>
                          </a:rPr>
                          <m:t>100</m:t>
                        </m:r>
                      </m:den>
                    </m:f>
                  </m:oMath>
                </a14:m>
                <a:endParaRPr lang="en-US" sz="4800"/>
              </a:p>
            </p:txBody>
          </p:sp>
        </mc:Choice>
        <mc:Fallback xmlns="">
          <p:sp>
            <p:nvSpPr>
              <p:cNvPr id="5" name="TextBox 4">
                <a:extLst>
                  <a:ext uri="{FF2B5EF4-FFF2-40B4-BE49-F238E27FC236}">
                    <a16:creationId xmlns:a16="http://schemas.microsoft.com/office/drawing/2014/main" id="{16867F2A-66F1-12D7-6B88-9A9FFC1FBA36}"/>
                  </a:ext>
                </a:extLst>
              </p:cNvPr>
              <p:cNvSpPr txBox="1">
                <a:spLocks noRot="1" noChangeAspect="1" noMove="1" noResize="1" noEditPoints="1" noAdjustHandles="1" noChangeArrowheads="1" noChangeShapeType="1" noTextEdit="1"/>
              </p:cNvSpPr>
              <p:nvPr/>
            </p:nvSpPr>
            <p:spPr>
              <a:xfrm>
                <a:off x="838200" y="1943100"/>
                <a:ext cx="6229350" cy="1152047"/>
              </a:xfrm>
              <a:prstGeom prst="rect">
                <a:avLst/>
              </a:prstGeom>
              <a:blipFill>
                <a:blip r:embed="rId2"/>
                <a:stretch>
                  <a:fillRect l="-4505"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0B1CBB0-7155-C44C-3B1A-7D8F4B217B75}"/>
                  </a:ext>
                </a:extLst>
              </p:cNvPr>
              <p:cNvSpPr txBox="1"/>
              <p:nvPr/>
            </p:nvSpPr>
            <p:spPr>
              <a:xfrm>
                <a:off x="6124575" y="2022224"/>
                <a:ext cx="6229350" cy="1141466"/>
              </a:xfrm>
              <a:prstGeom prst="rect">
                <a:avLst/>
              </a:prstGeom>
              <a:noFill/>
            </p:spPr>
            <p:txBody>
              <a:bodyPr wrap="square" rtlCol="0">
                <a:spAutoFit/>
              </a:bodyPr>
              <a:lstStyle/>
              <a:p>
                <a:r>
                  <a:rPr lang="pl-PL" sz="4800"/>
                  <a:t>Ta có: </a:t>
                </a:r>
                <a:r>
                  <a:rPr lang="en-US" sz="4800"/>
                  <a:t>61,94</a:t>
                </a:r>
                <a:r>
                  <a:rPr lang="pl-PL" sz="4800"/>
                  <a:t> =</a:t>
                </a:r>
                <a:r>
                  <a:rPr lang="en-US" sz="4800"/>
                  <a:t> </a:t>
                </a:r>
                <a14:m>
                  <m:oMath xmlns:m="http://schemas.openxmlformats.org/officeDocument/2006/math">
                    <m:f>
                      <m:fPr>
                        <m:ctrlPr>
                          <a:rPr lang="pl-PL" sz="4800" i="1" smtClean="0">
                            <a:latin typeface="Cambria Math"/>
                          </a:rPr>
                        </m:ctrlPr>
                      </m:fPr>
                      <m:num>
                        <m:r>
                          <a:rPr lang="en-US" sz="4800" b="0" i="1" smtClean="0">
                            <a:latin typeface="Cambria Math" panose="02040503050406030204" pitchFamily="18" charset="0"/>
                          </a:rPr>
                          <m:t>6194</m:t>
                        </m:r>
                      </m:num>
                      <m:den>
                        <m:r>
                          <a:rPr lang="en-US" sz="4800" b="0" i="1" smtClean="0">
                            <a:latin typeface="Cambria Math" panose="02040503050406030204" pitchFamily="18" charset="0"/>
                          </a:rPr>
                          <m:t>100</m:t>
                        </m:r>
                      </m:den>
                    </m:f>
                  </m:oMath>
                </a14:m>
                <a:endParaRPr lang="en-US" sz="4800"/>
              </a:p>
            </p:txBody>
          </p:sp>
        </mc:Choice>
        <mc:Fallback xmlns="">
          <p:sp>
            <p:nvSpPr>
              <p:cNvPr id="6" name="TextBox 5">
                <a:extLst>
                  <a:ext uri="{FF2B5EF4-FFF2-40B4-BE49-F238E27FC236}">
                    <a16:creationId xmlns:a16="http://schemas.microsoft.com/office/drawing/2014/main" id="{10B1CBB0-7155-C44C-3B1A-7D8F4B217B75}"/>
                  </a:ext>
                </a:extLst>
              </p:cNvPr>
              <p:cNvSpPr txBox="1">
                <a:spLocks noRot="1" noChangeAspect="1" noMove="1" noResize="1" noEditPoints="1" noAdjustHandles="1" noChangeArrowheads="1" noChangeShapeType="1" noTextEdit="1"/>
              </p:cNvSpPr>
              <p:nvPr/>
            </p:nvSpPr>
            <p:spPr>
              <a:xfrm>
                <a:off x="6124575" y="2022224"/>
                <a:ext cx="6229350" cy="1141466"/>
              </a:xfrm>
              <a:prstGeom prst="rect">
                <a:avLst/>
              </a:prstGeom>
              <a:blipFill>
                <a:blip r:embed="rId3"/>
                <a:stretch>
                  <a:fillRect l="-4501" b="-14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043A0B3B-A7AF-D229-9F3C-AE09E974803C}"/>
                  </a:ext>
                </a:extLst>
              </p:cNvPr>
              <p:cNvSpPr txBox="1"/>
              <p:nvPr/>
            </p:nvSpPr>
            <p:spPr>
              <a:xfrm>
                <a:off x="838200" y="3383821"/>
                <a:ext cx="10893616" cy="1152047"/>
              </a:xfrm>
              <a:prstGeom prst="rect">
                <a:avLst/>
              </a:prstGeom>
              <a:noFill/>
            </p:spPr>
            <p:txBody>
              <a:bodyPr wrap="square" rtlCol="0">
                <a:spAutoFit/>
              </a:bodyPr>
              <a:lstStyle/>
              <a:p>
                <a:r>
                  <a:rPr lang="pl-PL" sz="4800"/>
                  <a:t>32,65 + 61,94  =</a:t>
                </a:r>
                <a:r>
                  <a:rPr lang="en-US" sz="4800"/>
                  <a:t> </a:t>
                </a:r>
                <a14:m>
                  <m:oMath xmlns:m="http://schemas.openxmlformats.org/officeDocument/2006/math">
                    <m:f>
                      <m:fPr>
                        <m:ctrlPr>
                          <a:rPr lang="pl-PL" sz="4800" i="1" smtClean="0">
                            <a:latin typeface="Cambria Math"/>
                          </a:rPr>
                        </m:ctrlPr>
                      </m:fPr>
                      <m:num>
                        <m:r>
                          <a:rPr lang="en-US" sz="4800" b="0" i="1" smtClean="0">
                            <a:latin typeface="Cambria Math" panose="02040503050406030204" pitchFamily="18" charset="0"/>
                          </a:rPr>
                          <m:t>3265</m:t>
                        </m:r>
                      </m:num>
                      <m:den>
                        <m:r>
                          <a:rPr lang="en-US" sz="4800" b="0" i="1" smtClean="0">
                            <a:latin typeface="Cambria Math" panose="02040503050406030204" pitchFamily="18" charset="0"/>
                          </a:rPr>
                          <m:t>100</m:t>
                        </m:r>
                      </m:den>
                    </m:f>
                    <m:r>
                      <a:rPr lang="en-US" sz="4800" b="0" i="1" smtClean="0">
                        <a:latin typeface="Cambria Math" panose="02040503050406030204" pitchFamily="18" charset="0"/>
                      </a:rPr>
                      <m:t>+</m:t>
                    </m:r>
                    <m:f>
                      <m:fPr>
                        <m:ctrlPr>
                          <a:rPr lang="pl-PL" sz="4800" i="1">
                            <a:latin typeface="Cambria Math"/>
                          </a:rPr>
                        </m:ctrlPr>
                      </m:fPr>
                      <m:num>
                        <m:r>
                          <a:rPr lang="en-US" sz="4800" b="0" i="1" smtClean="0">
                            <a:latin typeface="Cambria Math" panose="02040503050406030204" pitchFamily="18" charset="0"/>
                          </a:rPr>
                          <m:t>6194</m:t>
                        </m:r>
                      </m:num>
                      <m:den>
                        <m:r>
                          <a:rPr lang="en-US" sz="4800" i="1">
                            <a:latin typeface="Cambria Math" panose="02040503050406030204" pitchFamily="18" charset="0"/>
                          </a:rPr>
                          <m:t>100</m:t>
                        </m:r>
                      </m:den>
                    </m:f>
                  </m:oMath>
                </a14:m>
                <a:r>
                  <a:rPr lang="en-US" sz="4800"/>
                  <a:t> = </a:t>
                </a:r>
                <a14:m>
                  <m:oMath xmlns:m="http://schemas.openxmlformats.org/officeDocument/2006/math">
                    <m:f>
                      <m:fPr>
                        <m:ctrlPr>
                          <a:rPr lang="pl-PL" sz="4800" i="1">
                            <a:latin typeface="Cambria Math"/>
                          </a:rPr>
                        </m:ctrlPr>
                      </m:fPr>
                      <m:num>
                        <m:r>
                          <a:rPr lang="en-US" sz="4800" b="0" i="1" smtClean="0">
                            <a:latin typeface="Cambria Math" panose="02040503050406030204" pitchFamily="18" charset="0"/>
                          </a:rPr>
                          <m:t>9454</m:t>
                        </m:r>
                      </m:num>
                      <m:den>
                        <m:r>
                          <a:rPr lang="en-US" sz="4800" i="1">
                            <a:latin typeface="Cambria Math" panose="02040503050406030204" pitchFamily="18" charset="0"/>
                          </a:rPr>
                          <m:t>100</m:t>
                        </m:r>
                      </m:den>
                    </m:f>
                  </m:oMath>
                </a14:m>
                <a:r>
                  <a:rPr lang="en-US" sz="4800"/>
                  <a:t> = 94,54</a:t>
                </a:r>
              </a:p>
            </p:txBody>
          </p:sp>
        </mc:Choice>
        <mc:Fallback xmlns="">
          <p:sp>
            <p:nvSpPr>
              <p:cNvPr id="7" name="TextBox 6">
                <a:extLst>
                  <a:ext uri="{FF2B5EF4-FFF2-40B4-BE49-F238E27FC236}">
                    <a16:creationId xmlns:a16="http://schemas.microsoft.com/office/drawing/2014/main" id="{043A0B3B-A7AF-D229-9F3C-AE09E974803C}"/>
                  </a:ext>
                </a:extLst>
              </p:cNvPr>
              <p:cNvSpPr txBox="1">
                <a:spLocks noRot="1" noChangeAspect="1" noMove="1" noResize="1" noEditPoints="1" noAdjustHandles="1" noChangeArrowheads="1" noChangeShapeType="1" noTextEdit="1"/>
              </p:cNvSpPr>
              <p:nvPr/>
            </p:nvSpPr>
            <p:spPr>
              <a:xfrm>
                <a:off x="838200" y="3383821"/>
                <a:ext cx="10893616" cy="1152047"/>
              </a:xfrm>
              <a:prstGeom prst="rect">
                <a:avLst/>
              </a:prstGeom>
              <a:blipFill>
                <a:blip r:embed="rId4"/>
                <a:stretch>
                  <a:fillRect l="-2574" b="-1428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A5D027E6-0F17-1B8E-D126-6CC6A80E6B96}"/>
              </a:ext>
            </a:extLst>
          </p:cNvPr>
          <p:cNvSpPr txBox="1"/>
          <p:nvPr/>
        </p:nvSpPr>
        <p:spPr>
          <a:xfrm>
            <a:off x="2133600" y="4837903"/>
            <a:ext cx="10893616" cy="830997"/>
          </a:xfrm>
          <a:prstGeom prst="rect">
            <a:avLst/>
          </a:prstGeom>
          <a:noFill/>
        </p:spPr>
        <p:txBody>
          <a:bodyPr wrap="square" rtlCol="0">
            <a:spAutoFit/>
          </a:bodyPr>
          <a:lstStyle/>
          <a:p>
            <a:r>
              <a:rPr lang="pl-PL" sz="4800">
                <a:solidFill>
                  <a:srgbClr val="FF0000"/>
                </a:solidFill>
              </a:rPr>
              <a:t>Vậy:     32,65 + 61,94 = 94,59</a:t>
            </a:r>
            <a:endParaRPr lang="en-US" sz="4800">
              <a:solidFill>
                <a:srgbClr val="FF0000"/>
              </a:solidFill>
            </a:endParaRPr>
          </a:p>
        </p:txBody>
      </p:sp>
    </p:spTree>
    <p:extLst>
      <p:ext uri="{BB962C8B-B14F-4D97-AF65-F5344CB8AC3E}">
        <p14:creationId xmlns:p14="http://schemas.microsoft.com/office/powerpoint/2010/main" val="1738462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2E163D0-B2B4-5D5A-121F-5F071C8E3D24}"/>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Rounded Corners 2">
            <a:extLst>
              <a:ext uri="{FF2B5EF4-FFF2-40B4-BE49-F238E27FC236}">
                <a16:creationId xmlns:a16="http://schemas.microsoft.com/office/drawing/2014/main" xmlns="" id="{AB0DC1EA-CA62-31A8-E04C-91DDE5785ABD}"/>
              </a:ext>
            </a:extLst>
          </p:cNvPr>
          <p:cNvSpPr/>
          <p:nvPr/>
        </p:nvSpPr>
        <p:spPr>
          <a:xfrm>
            <a:off x="2286000" y="980121"/>
            <a:ext cx="6019800" cy="791529"/>
          </a:xfrm>
          <a:prstGeom prst="round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Phép</a:t>
            </a:r>
            <a:r>
              <a:rPr kumimoji="0" lang="vi-VN" sz="3600" b="1" i="0" u="none" strike="noStrike" kern="1200" cap="none" spc="-1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cộng</a:t>
            </a:r>
            <a:r>
              <a:rPr kumimoji="0" lang="vi-VN" sz="3600" b="1" i="0" u="none" strike="noStrike" kern="1200" cap="none" spc="-1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32,65</a:t>
            </a:r>
            <a:r>
              <a:rPr kumimoji="0" lang="vi-VN" sz="3600" b="1" i="0" u="none" strike="noStrike" kern="1200" cap="none" spc="-1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vi-VN" sz="3600" b="1" i="0" u="none" strike="noStrike" kern="1200" cap="none" spc="-1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61,94</a:t>
            </a:r>
            <a:r>
              <a:rPr kumimoji="0" lang="vi-VN" sz="3600" b="1" i="0" u="none" strike="noStrike" kern="1200" cap="none" spc="-1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vi-VN" sz="3600" b="1" i="0" u="none" strike="noStrike" kern="1200" cap="none" spc="-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5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D819670F-EECE-346A-8901-5C051AC85705}"/>
              </a:ext>
            </a:extLst>
          </p:cNvPr>
          <p:cNvSpPr txBox="1"/>
          <p:nvPr/>
        </p:nvSpPr>
        <p:spPr>
          <a:xfrm>
            <a:off x="742950" y="2016045"/>
            <a:ext cx="5162550" cy="584775"/>
          </a:xfrm>
          <a:prstGeom prst="rect">
            <a:avLst/>
          </a:prstGeom>
          <a:noFill/>
        </p:spPr>
        <p:txBody>
          <a:bodyPr wrap="square" rtlCol="0">
            <a:spAutoFit/>
          </a:bodyPr>
          <a:lstStyle/>
          <a:p>
            <a:r>
              <a:rPr lang="vi-VN" sz="3200"/>
              <a:t>Đặt tính và tính như sau:</a:t>
            </a:r>
            <a:endParaRPr lang="en-US" sz="3200"/>
          </a:p>
        </p:txBody>
      </p:sp>
      <p:grpSp>
        <p:nvGrpSpPr>
          <p:cNvPr id="9" name="Group 8">
            <a:extLst>
              <a:ext uri="{FF2B5EF4-FFF2-40B4-BE49-F238E27FC236}">
                <a16:creationId xmlns:a16="http://schemas.microsoft.com/office/drawing/2014/main" xmlns="" id="{30E9BA3F-7E66-DA5E-3BAF-0F6ABEB2BF10}"/>
              </a:ext>
            </a:extLst>
          </p:cNvPr>
          <p:cNvGrpSpPr>
            <a:grpSpLocks/>
          </p:cNvGrpSpPr>
          <p:nvPr/>
        </p:nvGrpSpPr>
        <p:grpSpPr bwMode="auto">
          <a:xfrm>
            <a:off x="1786139" y="2951946"/>
            <a:ext cx="2234667" cy="1077218"/>
            <a:chOff x="6362699" y="762000"/>
            <a:chExt cx="2234667" cy="1436634"/>
          </a:xfrm>
        </p:grpSpPr>
        <p:grpSp>
          <p:nvGrpSpPr>
            <p:cNvPr id="10" name="Group 20">
              <a:extLst>
                <a:ext uri="{FF2B5EF4-FFF2-40B4-BE49-F238E27FC236}">
                  <a16:creationId xmlns:a16="http://schemas.microsoft.com/office/drawing/2014/main" xmlns="" id="{323F997E-394E-1856-DEF6-A20543EBC990}"/>
                </a:ext>
              </a:extLst>
            </p:cNvPr>
            <p:cNvGrpSpPr>
              <a:grpSpLocks/>
            </p:cNvGrpSpPr>
            <p:nvPr/>
          </p:nvGrpSpPr>
          <p:grpSpPr bwMode="auto">
            <a:xfrm>
              <a:off x="6362699" y="762000"/>
              <a:ext cx="2234667" cy="1436634"/>
              <a:chOff x="6362699" y="762000"/>
              <a:chExt cx="2234667" cy="1436634"/>
            </a:xfrm>
          </p:grpSpPr>
          <p:sp>
            <p:nvSpPr>
              <p:cNvPr id="12" name="TextBox 11">
                <a:extLst>
                  <a:ext uri="{FF2B5EF4-FFF2-40B4-BE49-F238E27FC236}">
                    <a16:creationId xmlns:a16="http://schemas.microsoft.com/office/drawing/2014/main" xmlns="" id="{7CFC932D-1629-01DA-6D36-5C06BFD597E5}"/>
                  </a:ext>
                </a:extLst>
              </p:cNvPr>
              <p:cNvSpPr txBox="1">
                <a:spLocks noChangeArrowheads="1"/>
              </p:cNvSpPr>
              <p:nvPr/>
            </p:nvSpPr>
            <p:spPr bwMode="auto">
              <a:xfrm>
                <a:off x="6362699" y="762000"/>
                <a:ext cx="2234667" cy="143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b="1">
                    <a:latin typeface="Arial" panose="020B0604020202020204" pitchFamily="34" charset="0"/>
                    <a:cs typeface="Arial" panose="020B0604020202020204" pitchFamily="34" charset="0"/>
                  </a:rPr>
                  <a:t>     32,65</a:t>
                </a:r>
                <a:r>
                  <a:rPr lang="en-US" altLang="en-US" b="1" dirty="0">
                    <a:latin typeface="Arial" panose="020B0604020202020204" pitchFamily="34" charset="0"/>
                    <a:cs typeface="Arial" panose="020B0604020202020204" pitchFamily="34" charset="0"/>
                  </a:rPr>
                  <a:t/>
                </a:r>
                <a:br>
                  <a:rPr lang="en-US" altLang="en-US" b="1" dirty="0">
                    <a:latin typeface="Arial" panose="020B0604020202020204" pitchFamily="34" charset="0"/>
                    <a:cs typeface="Arial" panose="020B0604020202020204" pitchFamily="34" charset="0"/>
                  </a:rPr>
                </a:br>
                <a:r>
                  <a:rPr lang="en-US" altLang="en-US" b="1">
                    <a:latin typeface="Arial" panose="020B0604020202020204" pitchFamily="34" charset="0"/>
                    <a:cs typeface="Arial" panose="020B0604020202020204" pitchFamily="34" charset="0"/>
                  </a:rPr>
                  <a:t>     61,94</a:t>
                </a:r>
                <a:endParaRPr lang="en-US" altLang="en-US" b="1"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0D07AC32-97CE-99E5-52DD-E89F957B1ACF}"/>
                  </a:ext>
                </a:extLst>
              </p:cNvPr>
              <p:cNvCxnSpPr>
                <a:cxnSpLocks/>
              </p:cNvCxnSpPr>
              <p:nvPr/>
            </p:nvCxnSpPr>
            <p:spPr>
              <a:xfrm>
                <a:off x="6896100" y="2110665"/>
                <a:ext cx="101306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11" name="TextBox 23">
              <a:extLst>
                <a:ext uri="{FF2B5EF4-FFF2-40B4-BE49-F238E27FC236}">
                  <a16:creationId xmlns:a16="http://schemas.microsoft.com/office/drawing/2014/main" xmlns="" id="{851E0FEC-0DFC-3B02-F010-8C728665DCE6}"/>
                </a:ext>
              </a:extLst>
            </p:cNvPr>
            <p:cNvSpPr txBox="1">
              <a:spLocks noChangeArrowheads="1"/>
            </p:cNvSpPr>
            <p:nvPr/>
          </p:nvSpPr>
          <p:spPr bwMode="auto">
            <a:xfrm>
              <a:off x="6523964" y="1024061"/>
              <a:ext cx="457200" cy="77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dirty="0">
                  <a:latin typeface="Arial" panose="020B0604020202020204" pitchFamily="34" charset="0"/>
                  <a:cs typeface="Arial" panose="020B0604020202020204" pitchFamily="34" charset="0"/>
                </a:rPr>
                <a:t>+</a:t>
              </a:r>
            </a:p>
          </p:txBody>
        </p:sp>
      </p:grpSp>
      <p:sp>
        <p:nvSpPr>
          <p:cNvPr id="14" name="TextBox 13">
            <a:extLst>
              <a:ext uri="{FF2B5EF4-FFF2-40B4-BE49-F238E27FC236}">
                <a16:creationId xmlns:a16="http://schemas.microsoft.com/office/drawing/2014/main" xmlns="" id="{0824F879-3064-AC10-20C3-7A89B3829084}"/>
              </a:ext>
            </a:extLst>
          </p:cNvPr>
          <p:cNvSpPr txBox="1">
            <a:spLocks noChangeArrowheads="1"/>
          </p:cNvSpPr>
          <p:nvPr/>
        </p:nvSpPr>
        <p:spPr bwMode="auto">
          <a:xfrm>
            <a:off x="2385554" y="4055426"/>
            <a:ext cx="221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b="1">
                <a:latin typeface="Arial" panose="020B0604020202020204" pitchFamily="34" charset="0"/>
                <a:cs typeface="Arial" panose="020B0604020202020204" pitchFamily="34" charset="0"/>
              </a:rPr>
              <a:t>94 59</a:t>
            </a:r>
            <a:endParaRPr lang="en-US" altLang="en-US"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1F736559-CD51-FC4D-F682-F52458CB2B04}"/>
              </a:ext>
            </a:extLst>
          </p:cNvPr>
          <p:cNvSpPr txBox="1">
            <a:spLocks noChangeArrowheads="1"/>
          </p:cNvSpPr>
          <p:nvPr/>
        </p:nvSpPr>
        <p:spPr bwMode="auto">
          <a:xfrm>
            <a:off x="5398106" y="2546696"/>
            <a:ext cx="6257520" cy="32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lnSpc>
                <a:spcPct val="150000"/>
              </a:lnSpc>
            </a:pP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Đặt</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tính</a:t>
            </a:r>
            <a:r>
              <a:rPr lang="en-US" altLang="en-US" sz="2800" b="1" dirty="0">
                <a:solidFill>
                  <a:srgbClr val="7030A0"/>
                </a:solidFill>
                <a:latin typeface="Arial" panose="020B0604020202020204" pitchFamily="34" charset="0"/>
                <a:cs typeface="Arial" panose="020B0604020202020204" pitchFamily="34" charset="0"/>
              </a:rPr>
              <a:t>.</a:t>
            </a:r>
          </a:p>
          <a:p>
            <a:pPr>
              <a:lnSpc>
                <a:spcPct val="150000"/>
              </a:lnSpc>
            </a:pP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Thực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hiện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err="1">
                <a:solidFill>
                  <a:srgbClr val="7030A0"/>
                </a:solidFill>
                <a:latin typeface="Arial" panose="020B0604020202020204" pitchFamily="34" charset="0"/>
                <a:cs typeface="Arial" panose="020B0604020202020204" pitchFamily="34" charset="0"/>
              </a:rPr>
              <a:t>phép</a:t>
            </a:r>
            <a:r>
              <a:rPr lang="en-US" altLang="en-US" sz="2800" b="1">
                <a:solidFill>
                  <a:srgbClr val="7030A0"/>
                </a:solidFill>
                <a:latin typeface="Arial" panose="020B0604020202020204" pitchFamily="34" charset="0"/>
                <a:cs typeface="Arial" panose="020B0604020202020204" pitchFamily="34" charset="0"/>
              </a:rPr>
              <a:t> cộng</a:t>
            </a:r>
            <a:r>
              <a:rPr lang="vi-VN" altLang="en-US" sz="2800" b="1">
                <a:solidFill>
                  <a:srgbClr val="7030A0"/>
                </a:solidFill>
                <a:latin typeface="Arial" panose="020B0604020202020204" pitchFamily="34" charset="0"/>
                <a:cs typeface="Arial" panose="020B0604020202020204" pitchFamily="34" charset="0"/>
              </a:rPr>
              <a:t> như cộng hai số tự nhiên.</a:t>
            </a:r>
            <a:endParaRPr lang="en-US" altLang="en-US" sz="2800" b="1" dirty="0">
              <a:solidFill>
                <a:srgbClr val="7030A0"/>
              </a:solidFill>
              <a:latin typeface="Arial" panose="020B0604020202020204" pitchFamily="34" charset="0"/>
              <a:cs typeface="Arial" panose="020B0604020202020204" pitchFamily="34" charset="0"/>
            </a:endParaRPr>
          </a:p>
          <a:p>
            <a:pPr eaLnBrk="1" hangingPunct="1">
              <a:lnSpc>
                <a:spcPct val="150000"/>
              </a:lnSpc>
            </a:pP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Viết</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dấu</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phẩy</a:t>
            </a:r>
            <a:r>
              <a:rPr lang="en-US" altLang="en-US" sz="2800" b="1" dirty="0">
                <a:solidFill>
                  <a:srgbClr val="7030A0"/>
                </a:solidFill>
                <a:latin typeface="Arial" panose="020B0604020202020204" pitchFamily="34" charset="0"/>
                <a:cs typeface="Arial" panose="020B0604020202020204" pitchFamily="34" charset="0"/>
              </a:rPr>
              <a:t> ở </a:t>
            </a:r>
            <a:r>
              <a:rPr lang="en-US" altLang="en-US" sz="2800" b="1" dirty="0" err="1">
                <a:solidFill>
                  <a:srgbClr val="7030A0"/>
                </a:solidFill>
                <a:latin typeface="Arial" panose="020B0604020202020204" pitchFamily="34" charset="0"/>
                <a:cs typeface="Arial" panose="020B0604020202020204" pitchFamily="34" charset="0"/>
              </a:rPr>
              <a:t>tổng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thẳng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cột</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với</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các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dấu</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phẩy</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của</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các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số</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hạng</a:t>
            </a:r>
            <a:r>
              <a:rPr lang="en-US" altLang="en-US" sz="2800" b="1" dirty="0">
                <a:solidFill>
                  <a:srgbClr val="7030A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xmlns="" id="{0702CD0C-EF76-FE93-8046-16ECED49FEE7}"/>
              </a:ext>
            </a:extLst>
          </p:cNvPr>
          <p:cNvSpPr txBox="1">
            <a:spLocks noChangeArrowheads="1"/>
          </p:cNvSpPr>
          <p:nvPr/>
        </p:nvSpPr>
        <p:spPr bwMode="auto">
          <a:xfrm>
            <a:off x="2822748" y="3984842"/>
            <a:ext cx="2118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b="1" dirty="0">
                <a:latin typeface="Arial" panose="020B0604020202020204" pitchFamily="34" charset="0"/>
                <a:cs typeface="Arial" panose="020B0604020202020204" pitchFamily="34" charset="0"/>
              </a:rPr>
              <a:t>,</a:t>
            </a:r>
          </a:p>
        </p:txBody>
      </p:sp>
      <p:sp>
        <p:nvSpPr>
          <p:cNvPr id="18" name="Rectangle: Rounded Corners 17">
            <a:extLst>
              <a:ext uri="{FF2B5EF4-FFF2-40B4-BE49-F238E27FC236}">
                <a16:creationId xmlns:a16="http://schemas.microsoft.com/office/drawing/2014/main" xmlns="" id="{1F750761-FB43-87EE-27AE-7E8AC1AB6081}"/>
              </a:ext>
            </a:extLst>
          </p:cNvPr>
          <p:cNvSpPr/>
          <p:nvPr/>
        </p:nvSpPr>
        <p:spPr>
          <a:xfrm>
            <a:off x="2131031" y="956433"/>
            <a:ext cx="6534150" cy="791529"/>
          </a:xfrm>
          <a:prstGeom prst="round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32,65</a:t>
            </a:r>
            <a:r>
              <a:rPr kumimoji="0" lang="vi-VN" sz="3600" b="1" i="0" u="none" strike="noStrike" kern="1200" cap="none" spc="-1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vi-VN" sz="3600" b="1" i="0" u="none" strike="noStrike" kern="1200" cap="none" spc="-1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61,94</a:t>
            </a:r>
            <a:r>
              <a:rPr kumimoji="0" lang="vi-VN" sz="3600" b="1" i="0" u="none" strike="noStrike" kern="1200" cap="none" spc="-1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vi-VN" sz="3600" b="1" i="0" u="none" strike="noStrike" kern="1200" cap="none" spc="-5"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5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94,59</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547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anim calcmode="lin" valueType="num">
                                      <p:cBhvr>
                                        <p:cTn id="1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wipe(left)">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wipe(left)">
                                      <p:cBhvr>
                                        <p:cTn id="29" dur="500"/>
                                        <p:tgtEl>
                                          <p:spTgt spid="1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xEl>
                                              <p:pRg st="2" end="2"/>
                                            </p:txEl>
                                          </p:spTgt>
                                        </p:tgtEl>
                                        <p:attrNameLst>
                                          <p:attrName>style.visibility</p:attrName>
                                        </p:attrNameLst>
                                      </p:cBhvr>
                                      <p:to>
                                        <p:strVal val="visible"/>
                                      </p:to>
                                    </p:set>
                                    <p:animEffect transition="in" filter="wipe(left)">
                                      <p:cBhvr>
                                        <p:cTn id="34" dur="500"/>
                                        <p:tgtEl>
                                          <p:spTgt spid="1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C8B1605A-E6C8-82AB-B21F-57780BD7D378}"/>
              </a:ext>
            </a:extLst>
          </p:cNvPr>
          <p:cNvSpPr/>
          <p:nvPr/>
        </p:nvSpPr>
        <p:spPr>
          <a:xfrm>
            <a:off x="460184" y="551060"/>
            <a:ext cx="11271632" cy="6014840"/>
          </a:xfrm>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100253" y="362302"/>
                  <a:pt x="97653" y="-32645"/>
                  <a:pt x="462176" y="0"/>
                </a:cubicBezTo>
                <a:cubicBezTo>
                  <a:pt x="3386992" y="633190"/>
                  <a:pt x="7560606" y="-11701"/>
                  <a:pt x="10809455" y="0"/>
                </a:cubicBezTo>
                <a:cubicBezTo>
                  <a:pt x="10981501" y="-74354"/>
                  <a:pt x="11303447" y="407405"/>
                  <a:pt x="11271632" y="624281"/>
                </a:cubicBezTo>
                <a:cubicBezTo>
                  <a:pt x="11079383" y="2643796"/>
                  <a:pt x="11469688" y="3208273"/>
                  <a:pt x="11271632" y="5390558"/>
                </a:cubicBezTo>
                <a:cubicBezTo>
                  <a:pt x="11175650" y="5772111"/>
                  <a:pt x="11140018" y="6006757"/>
                  <a:pt x="10809455" y="6014840"/>
                </a:cubicBezTo>
                <a:cubicBezTo>
                  <a:pt x="8916901" y="6064028"/>
                  <a:pt x="3479927" y="5186939"/>
                  <a:pt x="462176" y="6014840"/>
                </a:cubicBezTo>
                <a:cubicBezTo>
                  <a:pt x="139077" y="5909348"/>
                  <a:pt x="-105425" y="5684250"/>
                  <a:pt x="0" y="5390558"/>
                </a:cubicBezTo>
                <a:cubicBezTo>
                  <a:pt x="-106988" y="3379282"/>
                  <a:pt x="294838" y="2863400"/>
                  <a:pt x="0" y="624281"/>
                </a:cubicBezTo>
                <a:close/>
              </a:path>
              <a:path w="11271632" h="6014840" stroke="0" extrusionOk="0">
                <a:moveTo>
                  <a:pt x="0" y="624281"/>
                </a:moveTo>
                <a:cubicBezTo>
                  <a:pt x="11199" y="286195"/>
                  <a:pt x="211560" y="22199"/>
                  <a:pt x="462176" y="0"/>
                </a:cubicBezTo>
                <a:cubicBezTo>
                  <a:pt x="2020483" y="497440"/>
                  <a:pt x="7247164" y="-762931"/>
                  <a:pt x="10809455" y="0"/>
                </a:cubicBezTo>
                <a:cubicBezTo>
                  <a:pt x="11080521" y="-134356"/>
                  <a:pt x="11198239" y="231374"/>
                  <a:pt x="11271632" y="624281"/>
                </a:cubicBezTo>
                <a:cubicBezTo>
                  <a:pt x="10972582" y="3020782"/>
                  <a:pt x="11240142" y="4716020"/>
                  <a:pt x="11271632" y="5390558"/>
                </a:cubicBezTo>
                <a:cubicBezTo>
                  <a:pt x="11273785" y="5740352"/>
                  <a:pt x="11012283" y="5970912"/>
                  <a:pt x="10809455" y="6014840"/>
                </a:cubicBezTo>
                <a:cubicBezTo>
                  <a:pt x="6073770" y="5752235"/>
                  <a:pt x="1901173" y="5598829"/>
                  <a:pt x="462176" y="6014840"/>
                </a:cubicBezTo>
                <a:cubicBezTo>
                  <a:pt x="238125" y="6046487"/>
                  <a:pt x="15636" y="5825542"/>
                  <a:pt x="0" y="5390558"/>
                </a:cubicBezTo>
                <a:cubicBezTo>
                  <a:pt x="111595" y="4346678"/>
                  <a:pt x="180330" y="2743067"/>
                  <a:pt x="0" y="624281"/>
                </a:cubicBezTo>
                <a:close/>
              </a:path>
              <a:path w="11271632" h="6014840" fill="none" stroke="0" extrusionOk="0">
                <a:moveTo>
                  <a:pt x="0" y="624281"/>
                </a:moveTo>
                <a:cubicBezTo>
                  <a:pt x="39360" y="282335"/>
                  <a:pt x="215252" y="-18590"/>
                  <a:pt x="462176" y="0"/>
                </a:cubicBezTo>
                <a:cubicBezTo>
                  <a:pt x="3757712" y="7693"/>
                  <a:pt x="7541076" y="86146"/>
                  <a:pt x="10809455" y="0"/>
                </a:cubicBezTo>
                <a:cubicBezTo>
                  <a:pt x="11124767" y="-17585"/>
                  <a:pt x="11266803" y="261014"/>
                  <a:pt x="11271632" y="624281"/>
                </a:cubicBezTo>
                <a:cubicBezTo>
                  <a:pt x="11286468" y="2757503"/>
                  <a:pt x="11352879" y="3340456"/>
                  <a:pt x="11271632" y="5390558"/>
                </a:cubicBezTo>
                <a:cubicBezTo>
                  <a:pt x="11229456" y="5751351"/>
                  <a:pt x="11096796" y="6032944"/>
                  <a:pt x="10809455" y="6014840"/>
                </a:cubicBezTo>
                <a:cubicBezTo>
                  <a:pt x="8630000" y="5075127"/>
                  <a:pt x="4416203" y="5440508"/>
                  <a:pt x="462176" y="6014840"/>
                </a:cubicBezTo>
                <a:cubicBezTo>
                  <a:pt x="170021" y="5969105"/>
                  <a:pt x="-32490" y="5738065"/>
                  <a:pt x="0" y="5390558"/>
                </a:cubicBezTo>
                <a:cubicBezTo>
                  <a:pt x="-236262" y="3173106"/>
                  <a:pt x="153542" y="2647773"/>
                  <a:pt x="0" y="624281"/>
                </a:cubicBezTo>
                <a:close/>
              </a:path>
              <a:path w="11271632" h="6014840" fill="none" stroke="0" extrusionOk="0">
                <a:moveTo>
                  <a:pt x="0" y="624281"/>
                </a:moveTo>
                <a:cubicBezTo>
                  <a:pt x="65371" y="329215"/>
                  <a:pt x="172350" y="-38208"/>
                  <a:pt x="462176" y="0"/>
                </a:cubicBezTo>
                <a:cubicBezTo>
                  <a:pt x="3463653" y="580291"/>
                  <a:pt x="7670702" y="138434"/>
                  <a:pt x="10809455" y="0"/>
                </a:cubicBezTo>
                <a:cubicBezTo>
                  <a:pt x="11056893" y="-66598"/>
                  <a:pt x="11301862" y="355387"/>
                  <a:pt x="11271632" y="624281"/>
                </a:cubicBezTo>
                <a:cubicBezTo>
                  <a:pt x="11233462" y="2639931"/>
                  <a:pt x="11435860" y="3314833"/>
                  <a:pt x="11271632" y="5390558"/>
                </a:cubicBezTo>
                <a:cubicBezTo>
                  <a:pt x="11227581" y="5774341"/>
                  <a:pt x="11076509" y="5994813"/>
                  <a:pt x="10809455" y="6014840"/>
                </a:cubicBezTo>
                <a:cubicBezTo>
                  <a:pt x="8442855" y="5458274"/>
                  <a:pt x="3993070" y="5443917"/>
                  <a:pt x="462176" y="6014840"/>
                </a:cubicBezTo>
                <a:cubicBezTo>
                  <a:pt x="136576" y="5913431"/>
                  <a:pt x="-24707" y="5741121"/>
                  <a:pt x="0" y="5390558"/>
                </a:cubicBezTo>
                <a:cubicBezTo>
                  <a:pt x="-78418" y="3224594"/>
                  <a:pt x="127787" y="2658626"/>
                  <a:pt x="0" y="624281"/>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 name="connsiteX0" fmla="*/ 0 w 11271632"/>
                      <a:gd name="connsiteY0" fmla="*/ 624281 h 6014840"/>
                      <a:gd name="connsiteX1" fmla="*/ 462176 w 11271632"/>
                      <a:gd name="connsiteY1" fmla="*/ 0 h 6014840"/>
                      <a:gd name="connsiteX2" fmla="*/ 10809455 w 11271632"/>
                      <a:gd name="connsiteY2" fmla="*/ 0 h 6014840"/>
                      <a:gd name="connsiteX3" fmla="*/ 11271632 w 11271632"/>
                      <a:gd name="connsiteY3" fmla="*/ 624281 h 6014840"/>
                      <a:gd name="connsiteX4" fmla="*/ 11271632 w 11271632"/>
                      <a:gd name="connsiteY4" fmla="*/ 5390558 h 6014840"/>
                      <a:gd name="connsiteX5" fmla="*/ 10809455 w 11271632"/>
                      <a:gd name="connsiteY5" fmla="*/ 6014840 h 6014840"/>
                      <a:gd name="connsiteX6" fmla="*/ 462176 w 11271632"/>
                      <a:gd name="connsiteY6" fmla="*/ 6014840 h 6014840"/>
                      <a:gd name="connsiteX7" fmla="*/ 0 w 11271632"/>
                      <a:gd name="connsiteY7" fmla="*/ 5390558 h 6014840"/>
                      <a:gd name="connsiteX8" fmla="*/ 0 w 11271632"/>
                      <a:gd name="connsiteY8" fmla="*/ 624281 h 601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014840" fill="none" extrusionOk="0">
                        <a:moveTo>
                          <a:pt x="0" y="624281"/>
                        </a:moveTo>
                        <a:cubicBezTo>
                          <a:pt x="70188" y="340026"/>
                          <a:pt x="155513" y="-15733"/>
                          <a:pt x="462176" y="0"/>
                        </a:cubicBezTo>
                        <a:cubicBezTo>
                          <a:pt x="3320003" y="559033"/>
                          <a:pt x="7475810" y="-807"/>
                          <a:pt x="10809455" y="0"/>
                        </a:cubicBezTo>
                        <a:cubicBezTo>
                          <a:pt x="11016653" y="-45277"/>
                          <a:pt x="11293198" y="369297"/>
                          <a:pt x="11271632" y="624281"/>
                        </a:cubicBezTo>
                        <a:cubicBezTo>
                          <a:pt x="11147850" y="2699885"/>
                          <a:pt x="11437909" y="3217611"/>
                          <a:pt x="11271632" y="5390558"/>
                        </a:cubicBezTo>
                        <a:cubicBezTo>
                          <a:pt x="11221558" y="5756389"/>
                          <a:pt x="11092319" y="6011543"/>
                          <a:pt x="10809455" y="6014840"/>
                        </a:cubicBezTo>
                        <a:cubicBezTo>
                          <a:pt x="8615956" y="5723049"/>
                          <a:pt x="3964867" y="5515544"/>
                          <a:pt x="462176" y="6014840"/>
                        </a:cubicBezTo>
                        <a:cubicBezTo>
                          <a:pt x="156024" y="5932651"/>
                          <a:pt x="-53435" y="5706295"/>
                          <a:pt x="0" y="5390558"/>
                        </a:cubicBezTo>
                        <a:cubicBezTo>
                          <a:pt x="-182567" y="3331717"/>
                          <a:pt x="256574" y="2720982"/>
                          <a:pt x="0" y="624281"/>
                        </a:cubicBezTo>
                        <a:close/>
                      </a:path>
                      <a:path w="11271632" h="6014840" stroke="0" extrusionOk="0">
                        <a:moveTo>
                          <a:pt x="0" y="624281"/>
                        </a:moveTo>
                        <a:cubicBezTo>
                          <a:pt x="-4173" y="255201"/>
                          <a:pt x="211418" y="16110"/>
                          <a:pt x="462176" y="0"/>
                        </a:cubicBezTo>
                        <a:cubicBezTo>
                          <a:pt x="2651074" y="306287"/>
                          <a:pt x="7294374" y="-400367"/>
                          <a:pt x="10809455" y="0"/>
                        </a:cubicBezTo>
                        <a:cubicBezTo>
                          <a:pt x="11093234" y="-78599"/>
                          <a:pt x="11249509" y="248902"/>
                          <a:pt x="11271632" y="624281"/>
                        </a:cubicBezTo>
                        <a:cubicBezTo>
                          <a:pt x="11049033" y="2972254"/>
                          <a:pt x="11273160" y="4779514"/>
                          <a:pt x="11271632" y="5390558"/>
                        </a:cubicBezTo>
                        <a:cubicBezTo>
                          <a:pt x="11276746" y="5754879"/>
                          <a:pt x="11022456" y="5977029"/>
                          <a:pt x="10809455" y="6014840"/>
                        </a:cubicBezTo>
                        <a:cubicBezTo>
                          <a:pt x="6033817" y="5846369"/>
                          <a:pt x="2120851" y="5645265"/>
                          <a:pt x="462176" y="6014840"/>
                        </a:cubicBezTo>
                        <a:cubicBezTo>
                          <a:pt x="208387" y="6014889"/>
                          <a:pt x="19420" y="5772842"/>
                          <a:pt x="0" y="5390558"/>
                        </a:cubicBezTo>
                        <a:cubicBezTo>
                          <a:pt x="140547" y="4270231"/>
                          <a:pt x="157545" y="2757694"/>
                          <a:pt x="0" y="624281"/>
                        </a:cubicBezTo>
                        <a:close/>
                      </a:path>
                      <a:path w="11271632" h="6014840" fill="none" stroke="0" extrusionOk="0">
                        <a:moveTo>
                          <a:pt x="0" y="624281"/>
                        </a:moveTo>
                        <a:cubicBezTo>
                          <a:pt x="22348" y="288879"/>
                          <a:pt x="207121" y="-12183"/>
                          <a:pt x="462176" y="0"/>
                        </a:cubicBezTo>
                        <a:cubicBezTo>
                          <a:pt x="3576041" y="346821"/>
                          <a:pt x="7303685" y="152695"/>
                          <a:pt x="10809455" y="0"/>
                        </a:cubicBezTo>
                        <a:cubicBezTo>
                          <a:pt x="11072323" y="-35407"/>
                          <a:pt x="11294264" y="291984"/>
                          <a:pt x="11271632" y="624281"/>
                        </a:cubicBezTo>
                        <a:cubicBezTo>
                          <a:pt x="11180483" y="2708842"/>
                          <a:pt x="11329823" y="3339435"/>
                          <a:pt x="11271632" y="5390558"/>
                        </a:cubicBezTo>
                        <a:cubicBezTo>
                          <a:pt x="11246744" y="5773038"/>
                          <a:pt x="11073722" y="6006570"/>
                          <a:pt x="10809455" y="6014840"/>
                        </a:cubicBezTo>
                        <a:cubicBezTo>
                          <a:pt x="8310880" y="5271868"/>
                          <a:pt x="4461888" y="5748131"/>
                          <a:pt x="462176" y="6014840"/>
                        </a:cubicBezTo>
                        <a:cubicBezTo>
                          <a:pt x="167036" y="5953434"/>
                          <a:pt x="-9084" y="5751796"/>
                          <a:pt x="0" y="5390558"/>
                        </a:cubicBezTo>
                        <a:cubicBezTo>
                          <a:pt x="-228263" y="3204341"/>
                          <a:pt x="121383" y="2598601"/>
                          <a:pt x="0" y="62428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Rounded Corners 2">
            <a:extLst>
              <a:ext uri="{FF2B5EF4-FFF2-40B4-BE49-F238E27FC236}">
                <a16:creationId xmlns:a16="http://schemas.microsoft.com/office/drawing/2014/main" xmlns="" id="{18C44154-8721-BFC2-AA32-D10DCD085551}"/>
              </a:ext>
            </a:extLst>
          </p:cNvPr>
          <p:cNvSpPr/>
          <p:nvPr/>
        </p:nvSpPr>
        <p:spPr>
          <a:xfrm>
            <a:off x="4648199" y="994533"/>
            <a:ext cx="2247901" cy="791529"/>
          </a:xfrm>
          <a:prstGeom prst="round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LƯU</a:t>
            </a:r>
            <a:r>
              <a:rPr kumimoji="0" lang="en-US" sz="3600" b="1" i="0" u="none" strike="noStrike" kern="1200" cap="none" spc="0" normalizeH="0" noProof="0">
                <a:ln>
                  <a:noFill/>
                </a:ln>
                <a:solidFill>
                  <a:srgbClr val="0070C0"/>
                </a:solidFill>
                <a:effectLst/>
                <a:uLnTx/>
                <a:uFillTx/>
                <a:latin typeface="Times New Roman" panose="02020603050405020304" pitchFamily="18" charset="0"/>
                <a:ea typeface="Times New Roman" panose="02020603050405020304" pitchFamily="18" charset="0"/>
                <a:cs typeface="+mn-cs"/>
              </a:rPr>
              <a:t> Ý</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C0EE6C46-1093-4B99-4E08-DDA08BBF9687}"/>
              </a:ext>
            </a:extLst>
          </p:cNvPr>
          <p:cNvSpPr txBox="1">
            <a:spLocks noChangeArrowheads="1"/>
          </p:cNvSpPr>
          <p:nvPr/>
        </p:nvSpPr>
        <p:spPr bwMode="auto">
          <a:xfrm>
            <a:off x="1267715" y="1786062"/>
            <a:ext cx="9656570" cy="415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lvl="0" algn="just">
              <a:lnSpc>
                <a:spcPct val="150000"/>
              </a:lnSpc>
              <a:spcBef>
                <a:spcPts val="1200"/>
              </a:spcBef>
            </a:pPr>
            <a:r>
              <a:rPr lang="vi-VN" altLang="en-US" b="1">
                <a:solidFill>
                  <a:srgbClr val="5B9BD5">
                    <a:lumMod val="50000"/>
                  </a:srgbClr>
                </a:solidFill>
                <a:latin typeface="+mn-lt"/>
                <a:ea typeface="微软雅黑"/>
              </a:rPr>
              <a:t>•	Khi đặt tính các chữ số ở cùng một hàng thẳng cột với nhau.</a:t>
            </a:r>
          </a:p>
          <a:p>
            <a:pPr lvl="0" algn="just">
              <a:lnSpc>
                <a:spcPct val="150000"/>
              </a:lnSpc>
              <a:spcBef>
                <a:spcPts val="1200"/>
              </a:spcBef>
            </a:pPr>
            <a:r>
              <a:rPr lang="vi-VN" altLang="en-US" b="1">
                <a:solidFill>
                  <a:srgbClr val="5B9BD5">
                    <a:lumMod val="50000"/>
                  </a:srgbClr>
                </a:solidFill>
                <a:latin typeface="+mn-lt"/>
                <a:ea typeface="微软雅黑"/>
              </a:rPr>
              <a:t>•	Các dấu phẩy thẳng cột với nhau.</a:t>
            </a:r>
          </a:p>
          <a:p>
            <a:pPr lvl="0" algn="just">
              <a:lnSpc>
                <a:spcPct val="150000"/>
              </a:lnSpc>
              <a:spcBef>
                <a:spcPts val="1200"/>
              </a:spcBef>
            </a:pPr>
            <a:r>
              <a:rPr lang="vi-VN" altLang="en-US" b="1">
                <a:solidFill>
                  <a:srgbClr val="5B9BD5">
                    <a:lumMod val="50000"/>
                  </a:srgbClr>
                </a:solidFill>
                <a:latin typeface="+mn-lt"/>
                <a:ea typeface="微软雅黑"/>
              </a:rPr>
              <a:t>•	Đặt tính cẩn thận.</a:t>
            </a:r>
          </a:p>
          <a:p>
            <a:pPr lvl="0" algn="just">
              <a:lnSpc>
                <a:spcPct val="150000"/>
              </a:lnSpc>
              <a:spcBef>
                <a:spcPts val="1200"/>
              </a:spcBef>
            </a:pPr>
            <a:r>
              <a:rPr lang="vi-VN" altLang="en-US" b="1">
                <a:solidFill>
                  <a:srgbClr val="5B9BD5">
                    <a:lumMod val="50000"/>
                  </a:srgbClr>
                </a:solidFill>
                <a:latin typeface="+mn-lt"/>
                <a:ea typeface="微软雅黑"/>
              </a:rPr>
              <a:t>•	Khi tính luôn lưu ý việc “có nhớ”.</a:t>
            </a:r>
            <a:endParaRPr lang="vi-VN" altLang="en-US" b="1" dirty="0">
              <a:solidFill>
                <a:srgbClr val="5B9BD5">
                  <a:lumMod val="50000"/>
                </a:srgbClr>
              </a:solidFill>
              <a:latin typeface="+mn-lt"/>
              <a:ea typeface="微软雅黑"/>
            </a:endParaRPr>
          </a:p>
        </p:txBody>
      </p:sp>
    </p:spTree>
    <p:extLst>
      <p:ext uri="{BB962C8B-B14F-4D97-AF65-F5344CB8AC3E}">
        <p14:creationId xmlns:p14="http://schemas.microsoft.com/office/powerpoint/2010/main" val="177001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1157</TotalTime>
  <Words>403</Words>
  <Application>Microsoft Office PowerPoint</Application>
  <PresentationFormat>Custom</PresentationFormat>
  <Paragraphs>75</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103</cp:revision>
  <dcterms:created xsi:type="dcterms:W3CDTF">2023-08-21T06:52:17Z</dcterms:created>
  <dcterms:modified xsi:type="dcterms:W3CDTF">2025-11-10T07:11:21Z</dcterms:modified>
  <cp:category>9Slide.vn</cp:category>
</cp:coreProperties>
</file>