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3" r:id="rId2"/>
    <p:sldId id="350" r:id="rId3"/>
    <p:sldId id="305" r:id="rId4"/>
    <p:sldId id="306" r:id="rId5"/>
    <p:sldId id="271" r:id="rId6"/>
    <p:sldId id="382" r:id="rId7"/>
    <p:sldId id="383" r:id="rId8"/>
    <p:sldId id="384" r:id="rId9"/>
    <p:sldId id="385" r:id="rId10"/>
    <p:sldId id="317" r:id="rId11"/>
    <p:sldId id="319" r:id="rId12"/>
    <p:sldId id="351" r:id="rId13"/>
    <p:sldId id="327" r:id="rId14"/>
    <p:sldId id="378" r:id="rId15"/>
    <p:sldId id="379" r:id="rId16"/>
    <p:sldId id="380" r:id="rId17"/>
    <p:sldId id="377" r:id="rId18"/>
    <p:sldId id="352" r:id="rId19"/>
    <p:sldId id="354" r:id="rId20"/>
    <p:sldId id="345" r:id="rId21"/>
    <p:sldId id="381" r:id="rId22"/>
    <p:sldId id="346" r:id="rId23"/>
    <p:sldId id="347" r:id="rId24"/>
    <p:sldId id="348" r:id="rId25"/>
    <p:sldId id="349" r:id="rId26"/>
    <p:sldId id="30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2" autoAdjust="0"/>
    <p:restoredTop sz="95310" autoAdjust="0"/>
  </p:normalViewPr>
  <p:slideViewPr>
    <p:cSldViewPr snapToGrid="0">
      <p:cViewPr varScale="1">
        <p:scale>
          <a:sx n="114" d="100"/>
          <a:sy n="114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7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9901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444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4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30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Reading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0D869-4165-196B-7D5F-2C870D5B4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2" y="458577"/>
            <a:ext cx="9833688" cy="6043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7EE50-7FD5-D40A-60A8-C175DB9FB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754"/>
            <a:ext cx="4292600" cy="611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5D35-0EA6-5326-8411-D3240854B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1" y="4559300"/>
            <a:ext cx="914399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E32E9B-D0AF-8E8E-0C07-FB1F70E87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156" y="4922044"/>
            <a:ext cx="914399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670771-28D7-3812-D215-90B6EC70D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1" y="5379244"/>
            <a:ext cx="914399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DE84AB-42CB-0D93-C7D8-9313E1548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56" y="5712230"/>
            <a:ext cx="914399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Listening</a:t>
            </a:r>
            <a:endParaRPr lang="en-US" sz="5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0D869-4165-196B-7D5F-2C870D5B4B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4"/>
          <a:stretch/>
        </p:blipFill>
        <p:spPr>
          <a:xfrm>
            <a:off x="82431" y="864977"/>
            <a:ext cx="12027138" cy="45960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16BE15-3651-02A4-3425-81E97A3CD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577"/>
            <a:ext cx="3492679" cy="546128"/>
          </a:xfrm>
          <a:prstGeom prst="rect">
            <a:avLst/>
          </a:prstGeom>
        </p:spPr>
      </p:pic>
      <p:pic>
        <p:nvPicPr>
          <p:cNvPr id="5" name="CD1 TRACK 47">
            <a:hlinkClick r:id="" action="ppaction://media"/>
            <a:extLst>
              <a:ext uri="{FF2B5EF4-FFF2-40B4-BE49-F238E27FC236}">
                <a16:creationId xmlns:a16="http://schemas.microsoft.com/office/drawing/2014/main" id="{8AF3F0BE-50DA-BC11-DF71-7B20FA977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4501" y="4585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533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1E3FC6-D2BF-7F9A-E4AE-C24274D0A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" y="993650"/>
            <a:ext cx="11506791" cy="5480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15DEB-00DB-0D0D-316A-EA656A8FE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4950"/>
            <a:ext cx="4533900" cy="598699"/>
          </a:xfrm>
          <a:prstGeom prst="rect">
            <a:avLst/>
          </a:prstGeom>
        </p:spPr>
      </p:pic>
      <p:pic>
        <p:nvPicPr>
          <p:cNvPr id="6" name="CD1 TRACK 48">
            <a:hlinkClick r:id="" action="ppaction://media"/>
            <a:extLst>
              <a:ext uri="{FF2B5EF4-FFF2-40B4-BE49-F238E27FC236}">
                <a16:creationId xmlns:a16="http://schemas.microsoft.com/office/drawing/2014/main" id="{6A5C2896-676B-46C7-7484-8AB3BD131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1777" y="394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607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1E3FC6-D2BF-7F9A-E4AE-C24274D0A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4" y="993650"/>
            <a:ext cx="11506791" cy="5480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1B48F8-B07E-E66D-9448-928236C02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018"/>
            <a:ext cx="4153113" cy="603281"/>
          </a:xfrm>
          <a:prstGeom prst="rect">
            <a:avLst/>
          </a:prstGeom>
        </p:spPr>
      </p:pic>
      <p:pic>
        <p:nvPicPr>
          <p:cNvPr id="7" name="CD1 TRACK 49">
            <a:hlinkClick r:id="" action="ppaction://media"/>
            <a:extLst>
              <a:ext uri="{FF2B5EF4-FFF2-40B4-BE49-F238E27FC236}">
                <a16:creationId xmlns:a16="http://schemas.microsoft.com/office/drawing/2014/main" id="{9FECFE91-73EE-7047-F3C8-2B9A94414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0850" y="482458"/>
            <a:ext cx="406400" cy="406400"/>
          </a:xfrm>
          <a:prstGeom prst="rect">
            <a:avLst/>
          </a:prstGeom>
        </p:spPr>
      </p:pic>
      <p:pic>
        <p:nvPicPr>
          <p:cNvPr id="8" name="CD1 TRACK 49">
            <a:hlinkClick r:id="" action="ppaction://media"/>
            <a:extLst>
              <a:ext uri="{FF2B5EF4-FFF2-40B4-BE49-F238E27FC236}">
                <a16:creationId xmlns:a16="http://schemas.microsoft.com/office/drawing/2014/main" id="{B7E3726C-94E9-CAD6-8352-FF28B8C6EB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551" end="5419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604" y="1422258"/>
            <a:ext cx="406400" cy="406400"/>
          </a:xfrm>
          <a:prstGeom prst="rect">
            <a:avLst/>
          </a:prstGeom>
        </p:spPr>
      </p:pic>
      <p:pic>
        <p:nvPicPr>
          <p:cNvPr id="9" name="CD1 TRACK 49">
            <a:hlinkClick r:id="" action="ppaction://media"/>
            <a:extLst>
              <a:ext uri="{FF2B5EF4-FFF2-40B4-BE49-F238E27FC236}">
                <a16:creationId xmlns:a16="http://schemas.microsoft.com/office/drawing/2014/main" id="{2CE0C0C1-46D3-5A47-93CF-E01B763490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837" end="3098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604" y="2257266"/>
            <a:ext cx="406400" cy="406400"/>
          </a:xfrm>
          <a:prstGeom prst="rect">
            <a:avLst/>
          </a:prstGeom>
        </p:spPr>
      </p:pic>
      <p:pic>
        <p:nvPicPr>
          <p:cNvPr id="10" name="CD1 TRACK 49">
            <a:hlinkClick r:id="" action="ppaction://media"/>
            <a:extLst>
              <a:ext uri="{FF2B5EF4-FFF2-40B4-BE49-F238E27FC236}">
                <a16:creationId xmlns:a16="http://schemas.microsoft.com/office/drawing/2014/main" id="{4403620B-8E9A-35FC-1440-C4EEB39DBF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138" end="1726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308" y="4254501"/>
            <a:ext cx="406400" cy="406400"/>
          </a:xfrm>
          <a:prstGeom prst="rect">
            <a:avLst/>
          </a:prstGeom>
        </p:spPr>
      </p:pic>
      <p:pic>
        <p:nvPicPr>
          <p:cNvPr id="11" name="CD1 TRACK 49">
            <a:hlinkClick r:id="" action="ppaction://media"/>
            <a:extLst>
              <a:ext uri="{FF2B5EF4-FFF2-40B4-BE49-F238E27FC236}">
                <a16:creationId xmlns:a16="http://schemas.microsoft.com/office/drawing/2014/main" id="{7B489C56-C778-A1B7-168D-23AF99E88D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9551" end="308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308" y="5232542"/>
            <a:ext cx="406400" cy="40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E76367-64FC-637C-3ED0-4FD1FF8E2F61}"/>
              </a:ext>
            </a:extLst>
          </p:cNvPr>
          <p:cNvSpPr txBox="1"/>
          <p:nvPr/>
        </p:nvSpPr>
        <p:spPr>
          <a:xfrm>
            <a:off x="6095999" y="2663666"/>
            <a:ext cx="2171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chocolate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B1CB3A-E630-FA81-9764-EC282EA987C1}"/>
              </a:ext>
            </a:extLst>
          </p:cNvPr>
          <p:cNvSpPr txBox="1"/>
          <p:nvPr/>
        </p:nvSpPr>
        <p:spPr>
          <a:xfrm>
            <a:off x="6800850" y="4180702"/>
            <a:ext cx="2432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Children's Day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D7652D-B55D-56B0-391B-1CDE3052A893}"/>
              </a:ext>
            </a:extLst>
          </p:cNvPr>
          <p:cNvSpPr txBox="1"/>
          <p:nvPr/>
        </p:nvSpPr>
        <p:spPr>
          <a:xfrm>
            <a:off x="5213201" y="5587351"/>
            <a:ext cx="2171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presents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2690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984381596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BE40CA-83FE-4BC4-05F1-0AA3556CC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648"/>
            <a:ext cx="8915858" cy="1035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A95DD1-73A9-E766-A280-00F55CD98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1" y="1482751"/>
            <a:ext cx="10528596" cy="5014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DA1BFC-75DB-A28D-5162-8E9F722585F8}"/>
              </a:ext>
            </a:extLst>
          </p:cNvPr>
          <p:cNvSpPr txBox="1"/>
          <p:nvPr/>
        </p:nvSpPr>
        <p:spPr>
          <a:xfrm>
            <a:off x="6299051" y="3051052"/>
            <a:ext cx="2171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chocolate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B1C1C5-725F-F4AE-920E-1E4BDE2687D9}"/>
              </a:ext>
            </a:extLst>
          </p:cNvPr>
          <p:cNvSpPr txBox="1"/>
          <p:nvPr/>
        </p:nvSpPr>
        <p:spPr>
          <a:xfrm>
            <a:off x="6635750" y="4319201"/>
            <a:ext cx="2432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Children's Day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AD87A3-0D7A-8F29-250B-856145079ED7}"/>
              </a:ext>
            </a:extLst>
          </p:cNvPr>
          <p:cNvSpPr txBox="1"/>
          <p:nvPr/>
        </p:nvSpPr>
        <p:spPr>
          <a:xfrm>
            <a:off x="5213201" y="5587351"/>
            <a:ext cx="2171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>
                <a:solidFill>
                  <a:srgbClr val="FF0000"/>
                </a:solidFill>
              </a:rPr>
              <a:t>presents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5963007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FF751F-D387-305B-16B1-D709DD4BC857}"/>
              </a:ext>
            </a:extLst>
          </p:cNvPr>
          <p:cNvSpPr txBox="1"/>
          <p:nvPr/>
        </p:nvSpPr>
        <p:spPr>
          <a:xfrm>
            <a:off x="0" y="4377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19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789A15-4B09-5796-A6CB-511CC89A5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964839"/>
            <a:ext cx="9519298" cy="5456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39237-D484-E19F-D24A-AC92FF62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437762"/>
            <a:ext cx="3168813" cy="527077"/>
          </a:xfrm>
          <a:prstGeom prst="rect">
            <a:avLst/>
          </a:prstGeom>
        </p:spPr>
      </p:pic>
      <p:pic>
        <p:nvPicPr>
          <p:cNvPr id="11" name="TRACK 10">
            <a:hlinkClick r:id="" action="ppaction://media"/>
            <a:extLst>
              <a:ext uri="{FF2B5EF4-FFF2-40B4-BE49-F238E27FC236}">
                <a16:creationId xmlns:a16="http://schemas.microsoft.com/office/drawing/2014/main" id="{055E2D53-7DF3-23DD-9446-B4748A931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8302" y="498100"/>
            <a:ext cx="406400" cy="406400"/>
          </a:xfrm>
          <a:prstGeom prst="rect">
            <a:avLst/>
          </a:prstGeom>
        </p:spPr>
      </p:pic>
      <p:pic>
        <p:nvPicPr>
          <p:cNvPr id="12" name="TRACK 10">
            <a:hlinkClick r:id="" action="ppaction://media"/>
            <a:extLst>
              <a:ext uri="{FF2B5EF4-FFF2-40B4-BE49-F238E27FC236}">
                <a16:creationId xmlns:a16="http://schemas.microsoft.com/office/drawing/2014/main" id="{D5E3B913-C8E4-6C12-D4C4-DE8997B25F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786" end="69043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" y="1412500"/>
            <a:ext cx="406400" cy="406400"/>
          </a:xfrm>
          <a:prstGeom prst="rect">
            <a:avLst/>
          </a:prstGeom>
        </p:spPr>
      </p:pic>
      <p:pic>
        <p:nvPicPr>
          <p:cNvPr id="13" name="TRACK 10">
            <a:hlinkClick r:id="" action="ppaction://media"/>
            <a:extLst>
              <a:ext uri="{FF2B5EF4-FFF2-40B4-BE49-F238E27FC236}">
                <a16:creationId xmlns:a16="http://schemas.microsoft.com/office/drawing/2014/main" id="{4B177317-FDBA-13F2-4D73-8EBB05A0EA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832" end="48430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001" y="2644400"/>
            <a:ext cx="406400" cy="406400"/>
          </a:xfrm>
          <a:prstGeom prst="rect">
            <a:avLst/>
          </a:prstGeom>
        </p:spPr>
      </p:pic>
      <p:pic>
        <p:nvPicPr>
          <p:cNvPr id="14" name="TRACK 10">
            <a:hlinkClick r:id="" action="ppaction://media"/>
            <a:extLst>
              <a:ext uri="{FF2B5EF4-FFF2-40B4-BE49-F238E27FC236}">
                <a16:creationId xmlns:a16="http://schemas.microsoft.com/office/drawing/2014/main" id="{D73C582F-225D-DCD1-99B2-8A3A15D225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928" end="30775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" y="4003300"/>
            <a:ext cx="406400" cy="406400"/>
          </a:xfrm>
          <a:prstGeom prst="rect">
            <a:avLst/>
          </a:prstGeom>
        </p:spPr>
      </p:pic>
      <p:pic>
        <p:nvPicPr>
          <p:cNvPr id="15" name="TRACK 10">
            <a:hlinkClick r:id="" action="ppaction://media"/>
            <a:extLst>
              <a:ext uri="{FF2B5EF4-FFF2-40B4-BE49-F238E27FC236}">
                <a16:creationId xmlns:a16="http://schemas.microsoft.com/office/drawing/2014/main" id="{04A63DA5-804E-EABF-8588-B4ABBB9ED9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6725" end="4817.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" y="5301500"/>
            <a:ext cx="406400" cy="406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F5FE7B-6EE0-41A0-56C3-7365ABE2177B}"/>
              </a:ext>
            </a:extLst>
          </p:cNvPr>
          <p:cNvSpPr txBox="1"/>
          <p:nvPr/>
        </p:nvSpPr>
        <p:spPr>
          <a:xfrm>
            <a:off x="4140199" y="2936500"/>
            <a:ext cx="3386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watch fireworks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3E4E8A-7E62-82E7-5E50-5A9CB1A5A851}"/>
              </a:ext>
            </a:extLst>
          </p:cNvPr>
          <p:cNvSpPr txBox="1"/>
          <p:nvPr/>
        </p:nvSpPr>
        <p:spPr>
          <a:xfrm>
            <a:off x="4409750" y="4206500"/>
            <a:ext cx="320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give presents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B61611-6801-EA26-859B-5B45CCAFAE19}"/>
              </a:ext>
            </a:extLst>
          </p:cNvPr>
          <p:cNvSpPr txBox="1"/>
          <p:nvPr/>
        </p:nvSpPr>
        <p:spPr>
          <a:xfrm>
            <a:off x="4419599" y="5691240"/>
            <a:ext cx="369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watch the lion dance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107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880DACB-4363-42A6-356E-E81062D4BA16}"/>
              </a:ext>
            </a:extLst>
          </p:cNvPr>
          <p:cNvSpPr/>
          <p:nvPr/>
        </p:nvSpPr>
        <p:spPr>
          <a:xfrm>
            <a:off x="1200354" y="1446413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F64C60FF-41CF-5CA1-1109-F234278C10A9}"/>
              </a:ext>
            </a:extLst>
          </p:cNvPr>
          <p:cNvSpPr/>
          <p:nvPr/>
        </p:nvSpPr>
        <p:spPr>
          <a:xfrm>
            <a:off x="1200354" y="2447125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Reading</a:t>
            </a:r>
            <a:endParaRPr lang="en-US" b="1" dirty="0"/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9A7762E-EB0B-5DC1-D849-50B0B27173A9}"/>
              </a:ext>
            </a:extLst>
          </p:cNvPr>
          <p:cNvSpPr/>
          <p:nvPr/>
        </p:nvSpPr>
        <p:spPr>
          <a:xfrm>
            <a:off x="1200354" y="4398976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8A9EE4D1-7DDF-6D10-989E-F6C140288ED8}"/>
              </a:ext>
            </a:extLst>
          </p:cNvPr>
          <p:cNvSpPr/>
          <p:nvPr/>
        </p:nvSpPr>
        <p:spPr>
          <a:xfrm>
            <a:off x="1200354" y="5450811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234D94-0D2B-AE69-DD6B-8B184BCED196}"/>
              </a:ext>
            </a:extLst>
          </p:cNvPr>
          <p:cNvSpPr/>
          <p:nvPr/>
        </p:nvSpPr>
        <p:spPr>
          <a:xfrm>
            <a:off x="1203464" y="62998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CCF10-F9C8-B8EE-EAD8-EAA6C3E89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5" y="394748"/>
            <a:ext cx="4355253" cy="60566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FE8AA5CA-C974-3CE5-6790-55288D7CABCB}"/>
              </a:ext>
            </a:extLst>
          </p:cNvPr>
          <p:cNvSpPr/>
          <p:nvPr/>
        </p:nvSpPr>
        <p:spPr>
          <a:xfrm>
            <a:off x="1200354" y="3423050"/>
            <a:ext cx="3256378" cy="696686"/>
          </a:xfrm>
          <a:prstGeom prst="roundRect">
            <a:avLst/>
          </a:prstGeom>
          <a:solidFill>
            <a:srgbClr val="C42AA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Listening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B20BA-106B-ED02-9C00-3AC543901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172538"/>
            <a:ext cx="11404600" cy="531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2AD908-F1FB-C881-AEAD-E345CB079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437762"/>
            <a:ext cx="2711589" cy="4508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F56A3-5C26-B36F-20F0-E28551BF942A}"/>
              </a:ext>
            </a:extLst>
          </p:cNvPr>
          <p:cNvSpPr txBox="1"/>
          <p:nvPr/>
        </p:nvSpPr>
        <p:spPr>
          <a:xfrm>
            <a:off x="0" y="4377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19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64E91-0DBF-3068-2970-AE619B6AAD09}"/>
              </a:ext>
            </a:extLst>
          </p:cNvPr>
          <p:cNvSpPr txBox="1"/>
          <p:nvPr/>
        </p:nvSpPr>
        <p:spPr>
          <a:xfrm>
            <a:off x="3369731" y="3829031"/>
            <a:ext cx="434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They watch fireworks.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0AAC4-7207-8680-3C4A-69203EE52B24}"/>
              </a:ext>
            </a:extLst>
          </p:cNvPr>
          <p:cNvSpPr txBox="1"/>
          <p:nvPr/>
        </p:nvSpPr>
        <p:spPr>
          <a:xfrm>
            <a:off x="3369730" y="5022831"/>
            <a:ext cx="585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What do people do to celebrate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3FF91-4C37-33B4-652A-7DA19881AE72}"/>
              </a:ext>
            </a:extLst>
          </p:cNvPr>
          <p:cNvSpPr txBox="1"/>
          <p:nvPr/>
        </p:nvSpPr>
        <p:spPr>
          <a:xfrm>
            <a:off x="3301996" y="5631856"/>
            <a:ext cx="585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</a:rPr>
              <a:t>They put up a Christmas tree.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3734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522" y="23527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Skill: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Read the text, listen to a conversation and practice saying the sentences.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6BCE1C-E724-76BF-6728-34A214D14524}"/>
              </a:ext>
            </a:extLst>
          </p:cNvPr>
          <p:cNvSpPr/>
          <p:nvPr/>
        </p:nvSpPr>
        <p:spPr>
          <a:xfrm>
            <a:off x="5380522" y="2453675"/>
            <a:ext cx="673768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 do people do to celebrate Christmas? </a:t>
            </a:r>
          </a:p>
          <a:p>
            <a:r>
              <a:rPr lang="en-US" sz="3600" i="1">
                <a:solidFill>
                  <a:srgbClr val="0070C0"/>
                </a:solidFill>
              </a:rPr>
              <a:t>- They put up a Christmas tree.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19)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13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31 SB</a:t>
            </a:r>
            <a:r>
              <a:rPr lang="en-US" sz="3600" i="1" dirty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6400" y="1394172"/>
            <a:ext cx="11595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Skill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Read the text, listen to a conversation and practice saying the sentences.</a:t>
            </a:r>
          </a:p>
          <a:p>
            <a:r>
              <a:rPr lang="en-US" sz="3600" b="1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 do people do to celebrate Christmas?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- They put up a Christmas tree. 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63752" y="854345"/>
            <a:ext cx="4608512" cy="349879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000" b="1">
                <a:solidFill>
                  <a:prstClr val="white"/>
                </a:solidFill>
              </a:rPr>
              <a:t> - They put up a Christmas tree. 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5872" y="1679087"/>
            <a:ext cx="4313659" cy="385263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coloured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45 Rectángulo redondeado">
            <a:extLst>
              <a:ext uri="{FF2B5EF4-FFF2-40B4-BE49-F238E27FC236}">
                <a16:creationId xmlns:a16="http://schemas.microsoft.com/office/drawing/2014/main" id="{D130DC46-61DF-A0FC-27B6-3C1F6400C156}"/>
              </a:ext>
            </a:extLst>
          </p:cNvPr>
          <p:cNvSpPr/>
          <p:nvPr/>
        </p:nvSpPr>
        <p:spPr>
          <a:xfrm>
            <a:off x="3526155" y="378765"/>
            <a:ext cx="5475990" cy="42304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000" b="1">
                <a:solidFill>
                  <a:sysClr val="windowText" lastClr="000000"/>
                </a:solidFill>
              </a:rPr>
              <a:t>What do people do to celebrate Christmas?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63752" y="854345"/>
            <a:ext cx="4608512" cy="349879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000" b="1">
                <a:solidFill>
                  <a:prstClr val="white"/>
                </a:solidFill>
              </a:rPr>
              <a:t> - They wear costumes.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0033" y="1666428"/>
            <a:ext cx="4281835" cy="38375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coloured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45 Rectángulo redondeado">
            <a:extLst>
              <a:ext uri="{FF2B5EF4-FFF2-40B4-BE49-F238E27FC236}">
                <a16:creationId xmlns:a16="http://schemas.microsoft.com/office/drawing/2014/main" id="{D130DC46-61DF-A0FC-27B6-3C1F6400C156}"/>
              </a:ext>
            </a:extLst>
          </p:cNvPr>
          <p:cNvSpPr/>
          <p:nvPr/>
        </p:nvSpPr>
        <p:spPr>
          <a:xfrm>
            <a:off x="3526155" y="378765"/>
            <a:ext cx="5475990" cy="42304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000" b="1">
                <a:solidFill>
                  <a:sysClr val="windowText" lastClr="000000"/>
                </a:solidFill>
              </a:rPr>
              <a:t>What do people do to celebrate Christmas?</a:t>
            </a:r>
          </a:p>
        </p:txBody>
      </p:sp>
    </p:spTree>
    <p:extLst>
      <p:ext uri="{BB962C8B-B14F-4D97-AF65-F5344CB8AC3E}">
        <p14:creationId xmlns:p14="http://schemas.microsoft.com/office/powerpoint/2010/main" val="33973446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63752" y="854345"/>
            <a:ext cx="4608512" cy="349879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000" b="1">
                <a:solidFill>
                  <a:prstClr val="white"/>
                </a:solidFill>
              </a:rPr>
              <a:t> - They watch fireworks.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2041" y="1648894"/>
            <a:ext cx="4313659" cy="385509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coloured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45 Rectángulo redondeado">
            <a:extLst>
              <a:ext uri="{FF2B5EF4-FFF2-40B4-BE49-F238E27FC236}">
                <a16:creationId xmlns:a16="http://schemas.microsoft.com/office/drawing/2014/main" id="{D130DC46-61DF-A0FC-27B6-3C1F6400C156}"/>
              </a:ext>
            </a:extLst>
          </p:cNvPr>
          <p:cNvSpPr/>
          <p:nvPr/>
        </p:nvSpPr>
        <p:spPr>
          <a:xfrm>
            <a:off x="3526155" y="378765"/>
            <a:ext cx="5475990" cy="42304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000" b="1">
                <a:solidFill>
                  <a:sysClr val="windowText" lastClr="000000"/>
                </a:solidFill>
              </a:rPr>
              <a:t>What do people do to celebrate Christmas?</a:t>
            </a:r>
          </a:p>
        </p:txBody>
      </p:sp>
    </p:spTree>
    <p:extLst>
      <p:ext uri="{BB962C8B-B14F-4D97-AF65-F5344CB8AC3E}">
        <p14:creationId xmlns:p14="http://schemas.microsoft.com/office/powerpoint/2010/main" val="26255721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63752" y="854345"/>
            <a:ext cx="4608512" cy="349879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000" b="1">
                <a:solidFill>
                  <a:prstClr val="white"/>
                </a:solidFill>
              </a:rPr>
              <a:t> - They give lucky money.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2041" y="1692908"/>
            <a:ext cx="4313659" cy="376706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coloured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45 Rectángulo redondeado">
            <a:extLst>
              <a:ext uri="{FF2B5EF4-FFF2-40B4-BE49-F238E27FC236}">
                <a16:creationId xmlns:a16="http://schemas.microsoft.com/office/drawing/2014/main" id="{D130DC46-61DF-A0FC-27B6-3C1F6400C156}"/>
              </a:ext>
            </a:extLst>
          </p:cNvPr>
          <p:cNvSpPr/>
          <p:nvPr/>
        </p:nvSpPr>
        <p:spPr>
          <a:xfrm>
            <a:off x="3526155" y="378765"/>
            <a:ext cx="5475990" cy="42304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000" b="1">
                <a:solidFill>
                  <a:sysClr val="windowText" lastClr="000000"/>
                </a:solidFill>
              </a:rPr>
              <a:t>What do people do to celebrate Christmas?</a:t>
            </a:r>
          </a:p>
        </p:txBody>
      </p:sp>
    </p:spTree>
    <p:extLst>
      <p:ext uri="{BB962C8B-B14F-4D97-AF65-F5344CB8AC3E}">
        <p14:creationId xmlns:p14="http://schemas.microsoft.com/office/powerpoint/2010/main" val="36311461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2658BCEF-1115-42CC-B819-1E828A908360}"/>
              </a:ext>
            </a:extLst>
          </p:cNvPr>
          <p:cNvSpPr/>
          <p:nvPr/>
        </p:nvSpPr>
        <p:spPr>
          <a:xfrm>
            <a:off x="3863752" y="1484786"/>
            <a:ext cx="4608512" cy="4176463"/>
          </a:xfrm>
          <a:prstGeom prst="roundRect">
            <a:avLst>
              <a:gd name="adj" fmla="val 3730"/>
            </a:avLst>
          </a:prstGeom>
          <a:solidFill>
            <a:schemeClr val="bg1"/>
          </a:solidFill>
          <a:ln w="76200">
            <a:solidFill>
              <a:srgbClr val="9900CC"/>
            </a:solidFill>
          </a:ln>
          <a:effectLst>
            <a:reflection blurRad="2413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9371F4-2D31-4E4E-9246-76E98B8C5739}"/>
              </a:ext>
            </a:extLst>
          </p:cNvPr>
          <p:cNvGrpSpPr/>
          <p:nvPr/>
        </p:nvGrpSpPr>
        <p:grpSpPr>
          <a:xfrm>
            <a:off x="4008829" y="1651357"/>
            <a:ext cx="4313437" cy="3880361"/>
            <a:chOff x="2507572" y="1630415"/>
            <a:chExt cx="4313437" cy="388036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65" name="13 Rectángulo">
              <a:extLst>
                <a:ext uri="{FF2B5EF4-FFF2-40B4-BE49-F238E27FC236}">
                  <a16:creationId xmlns:a16="http://schemas.microsoft.com/office/drawing/2014/main" id="{BAC06B0C-B93A-4787-9896-B7A84F47C03C}"/>
                </a:ext>
              </a:extLst>
            </p:cNvPr>
            <p:cNvSpPr/>
            <p:nvPr/>
          </p:nvSpPr>
          <p:spPr>
            <a:xfrm>
              <a:off x="3906697" y="4202443"/>
              <a:ext cx="1440160" cy="1308333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16 Rectángulo">
              <a:extLst>
                <a:ext uri="{FF2B5EF4-FFF2-40B4-BE49-F238E27FC236}">
                  <a16:creationId xmlns:a16="http://schemas.microsoft.com/office/drawing/2014/main" id="{9E8E1197-A443-4DD6-9EC7-413CFE3DEE47}"/>
                </a:ext>
              </a:extLst>
            </p:cNvPr>
            <p:cNvSpPr/>
            <p:nvPr/>
          </p:nvSpPr>
          <p:spPr>
            <a:xfrm>
              <a:off x="5346856" y="4202442"/>
              <a:ext cx="1473755" cy="1296358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9 Rectángulo">
              <a:extLst>
                <a:ext uri="{FF2B5EF4-FFF2-40B4-BE49-F238E27FC236}">
                  <a16:creationId xmlns:a16="http://schemas.microsoft.com/office/drawing/2014/main" id="{4AB90457-50FD-4FD5-8660-88E944B37944}"/>
                </a:ext>
              </a:extLst>
            </p:cNvPr>
            <p:cNvSpPr/>
            <p:nvPr/>
          </p:nvSpPr>
          <p:spPr>
            <a:xfrm>
              <a:off x="2514615" y="1630415"/>
              <a:ext cx="1426074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10 Rectángulo">
              <a:extLst>
                <a:ext uri="{FF2B5EF4-FFF2-40B4-BE49-F238E27FC236}">
                  <a16:creationId xmlns:a16="http://schemas.microsoft.com/office/drawing/2014/main" id="{E0586850-2EC7-4C74-BF90-7F94B6DF643C}"/>
                </a:ext>
              </a:extLst>
            </p:cNvPr>
            <p:cNvSpPr/>
            <p:nvPr/>
          </p:nvSpPr>
          <p:spPr>
            <a:xfrm>
              <a:off x="2507572" y="4190403"/>
              <a:ext cx="1440160" cy="13083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11 Rectángulo">
              <a:extLst>
                <a:ext uri="{FF2B5EF4-FFF2-40B4-BE49-F238E27FC236}">
                  <a16:creationId xmlns:a16="http://schemas.microsoft.com/office/drawing/2014/main" id="{7B9EE169-ACB4-4734-9100-37D4C0A07971}"/>
                </a:ext>
              </a:extLst>
            </p:cNvPr>
            <p:cNvSpPr/>
            <p:nvPr/>
          </p:nvSpPr>
          <p:spPr>
            <a:xfrm>
              <a:off x="2514615" y="2894259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12 Rectángulo">
              <a:extLst>
                <a:ext uri="{FF2B5EF4-FFF2-40B4-BE49-F238E27FC236}">
                  <a16:creationId xmlns:a16="http://schemas.microsoft.com/office/drawing/2014/main" id="{B47BC3B1-964B-4EB5-B2B2-F10D3DE106D8}"/>
                </a:ext>
              </a:extLst>
            </p:cNvPr>
            <p:cNvSpPr/>
            <p:nvPr/>
          </p:nvSpPr>
          <p:spPr>
            <a:xfrm>
              <a:off x="394029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id="{D7FEF4A1-2F11-4874-977E-D083264C9D31}"/>
                </a:ext>
              </a:extLst>
            </p:cNvPr>
            <p:cNvSpPr/>
            <p:nvPr/>
          </p:nvSpPr>
          <p:spPr>
            <a:xfrm>
              <a:off x="3940291" y="2891797"/>
              <a:ext cx="1440160" cy="129614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15 Rectángulo">
              <a:extLst>
                <a:ext uri="{FF2B5EF4-FFF2-40B4-BE49-F238E27FC236}">
                  <a16:creationId xmlns:a16="http://schemas.microsoft.com/office/drawing/2014/main" id="{AB200EA0-85BA-4761-9940-8EB4BE59BE0A}"/>
                </a:ext>
              </a:extLst>
            </p:cNvPr>
            <p:cNvSpPr/>
            <p:nvPr/>
          </p:nvSpPr>
          <p:spPr>
            <a:xfrm>
              <a:off x="5380452" y="1630415"/>
              <a:ext cx="1440557" cy="126138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17 Rectángulo">
              <a:extLst>
                <a:ext uri="{FF2B5EF4-FFF2-40B4-BE49-F238E27FC236}">
                  <a16:creationId xmlns:a16="http://schemas.microsoft.com/office/drawing/2014/main" id="{6F27449C-1F13-4D94-ADF0-8C309F5BD677}"/>
                </a:ext>
              </a:extLst>
            </p:cNvPr>
            <p:cNvSpPr/>
            <p:nvPr/>
          </p:nvSpPr>
          <p:spPr>
            <a:xfrm>
              <a:off x="5380451" y="2891798"/>
              <a:ext cx="1440160" cy="1302832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43 Rectángulo redondeado">
            <a:extLst>
              <a:ext uri="{FF2B5EF4-FFF2-40B4-BE49-F238E27FC236}">
                <a16:creationId xmlns:a16="http://schemas.microsoft.com/office/drawing/2014/main" id="{F5A25913-2405-4487-AE4B-5A476B372C52}"/>
              </a:ext>
            </a:extLst>
          </p:cNvPr>
          <p:cNvSpPr/>
          <p:nvPr/>
        </p:nvSpPr>
        <p:spPr>
          <a:xfrm>
            <a:off x="3821114" y="809625"/>
            <a:ext cx="4694237" cy="431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picture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5 Rectángulo redondeado">
            <a:extLst>
              <a:ext uri="{FF2B5EF4-FFF2-40B4-BE49-F238E27FC236}">
                <a16:creationId xmlns:a16="http://schemas.microsoft.com/office/drawing/2014/main" id="{A3D429FE-49DE-4EAE-BD5F-5FF76DC3F2F1}"/>
              </a:ext>
            </a:extLst>
          </p:cNvPr>
          <p:cNvSpPr/>
          <p:nvPr/>
        </p:nvSpPr>
        <p:spPr>
          <a:xfrm>
            <a:off x="3863752" y="854345"/>
            <a:ext cx="4608512" cy="349879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000" b="1">
                <a:solidFill>
                  <a:prstClr val="white"/>
                </a:solidFill>
              </a:rPr>
              <a:t> - They watch the lion dance.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51" name="50 Imagen">
            <a:extLst>
              <a:ext uri="{FF2B5EF4-FFF2-40B4-BE49-F238E27FC236}">
                <a16:creationId xmlns:a16="http://schemas.microsoft.com/office/drawing/2014/main" id="{98177D06-40B6-40ED-9DC3-B9313AB24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8915" y="1648894"/>
            <a:ext cx="4299911" cy="385509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5DB83E-02CB-461B-8A1B-B007EB3A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467" y="1625561"/>
            <a:ext cx="3057277" cy="47751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700247A4-F270-4E37-984C-14E2091C7723}"/>
              </a:ext>
            </a:extLst>
          </p:cNvPr>
          <p:cNvSpPr/>
          <p:nvPr/>
        </p:nvSpPr>
        <p:spPr>
          <a:xfrm>
            <a:off x="9004301" y="4760914"/>
            <a:ext cx="1008063" cy="574675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36 Rectángulo redondeado">
            <a:extLst>
              <a:ext uri="{FF2B5EF4-FFF2-40B4-BE49-F238E27FC236}">
                <a16:creationId xmlns:a16="http://schemas.microsoft.com/office/drawing/2014/main" id="{EC0831C1-15EE-4E71-BCBB-0EB0E36143F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37589" y="2534449"/>
            <a:ext cx="3386668" cy="500063"/>
          </a:xfrm>
          <a:prstGeom prst="roundRect">
            <a:avLst>
              <a:gd name="adj" fmla="val 32858"/>
            </a:avLst>
          </a:prstGeom>
          <a:solidFill>
            <a:schemeClr val="tx1">
              <a:lumMod val="6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94">
            <a:extLst>
              <a:ext uri="{FF2B5EF4-FFF2-40B4-BE49-F238E27FC236}">
                <a16:creationId xmlns:a16="http://schemas.microsoft.com/office/drawing/2014/main" id="{674C6B1E-8C39-44AD-91A1-DCDCCCF38B3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3131" y="2669049"/>
            <a:ext cx="3102525" cy="231595"/>
          </a:xfrm>
          <a:prstGeom prst="roundRect">
            <a:avLst>
              <a:gd name="adj" fmla="val 41344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93">
            <a:extLst>
              <a:ext uri="{FF2B5EF4-FFF2-40B4-BE49-F238E27FC236}">
                <a16:creationId xmlns:a16="http://schemas.microsoft.com/office/drawing/2014/main" id="{A1ECFBF3-23F2-4F53-A7DF-BB98274EE38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81602" y="2692847"/>
            <a:ext cx="3085580" cy="2009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33000">
                <a:srgbClr val="FFFF00"/>
              </a:gs>
              <a:gs pos="6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2 CuadroTexto">
            <a:extLst>
              <a:ext uri="{FF2B5EF4-FFF2-40B4-BE49-F238E27FC236}">
                <a16:creationId xmlns:a16="http://schemas.microsoft.com/office/drawing/2014/main" id="{C1D26F9F-4050-4C6D-91ED-8BF01C7E2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4676" y="1489075"/>
            <a:ext cx="3476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_tradnl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_tradnl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endParaRPr kumimoji="0" lang="es-ES" alt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57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EFA588-423D-4B6C-925A-DF40FD9317A0}"/>
              </a:ext>
            </a:extLst>
          </p:cNvPr>
          <p:cNvSpPr/>
          <p:nvPr/>
        </p:nvSpPr>
        <p:spPr>
          <a:xfrm>
            <a:off x="9120188" y="5578475"/>
            <a:ext cx="1008062" cy="730250"/>
          </a:xfrm>
          <a:prstGeom prst="rightArrow">
            <a:avLst>
              <a:gd name="adj1" fmla="val 63901"/>
              <a:gd name="adj2" fmla="val 50000"/>
            </a:avLst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37 CuadroTexto">
            <a:extLst>
              <a:ext uri="{FF2B5EF4-FFF2-40B4-BE49-F238E27FC236}">
                <a16:creationId xmlns:a16="http://schemas.microsoft.com/office/drawing/2014/main" id="{07BE5995-DDAF-4BB1-95B0-A8D7D63E07E6}"/>
              </a:ext>
            </a:extLst>
          </p:cNvPr>
          <p:cNvSpPr txBox="1"/>
          <p:nvPr/>
        </p:nvSpPr>
        <p:spPr>
          <a:xfrm>
            <a:off x="3287714" y="5943600"/>
            <a:ext cx="57610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coloured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boxes to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them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around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9 Rectángulo">
            <a:extLst>
              <a:ext uri="{FF2B5EF4-FFF2-40B4-BE49-F238E27FC236}">
                <a16:creationId xmlns:a16="http://schemas.microsoft.com/office/drawing/2014/main" id="{7B175DCA-10A5-4B6C-B57D-FA0B9A5BD97E}"/>
              </a:ext>
            </a:extLst>
          </p:cNvPr>
          <p:cNvSpPr/>
          <p:nvPr/>
        </p:nvSpPr>
        <p:spPr>
          <a:xfrm>
            <a:off x="4044951" y="1651001"/>
            <a:ext cx="1425575" cy="12620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10 Rectángulo">
            <a:extLst>
              <a:ext uri="{FF2B5EF4-FFF2-40B4-BE49-F238E27FC236}">
                <a16:creationId xmlns:a16="http://schemas.microsoft.com/office/drawing/2014/main" id="{23F768F0-5322-4254-8D0D-8A35CCB9F63B}"/>
              </a:ext>
            </a:extLst>
          </p:cNvPr>
          <p:cNvSpPr/>
          <p:nvPr/>
        </p:nvSpPr>
        <p:spPr>
          <a:xfrm>
            <a:off x="4038601" y="4211638"/>
            <a:ext cx="1439863" cy="1308100"/>
          </a:xfrm>
          <a:prstGeom prst="rect">
            <a:avLst/>
          </a:prstGeom>
          <a:solidFill>
            <a:srgbClr val="33CC33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11 Rectángulo">
            <a:extLst>
              <a:ext uri="{FF2B5EF4-FFF2-40B4-BE49-F238E27FC236}">
                <a16:creationId xmlns:a16="http://schemas.microsoft.com/office/drawing/2014/main" id="{B9A2AD4E-32FE-4516-9D7D-85131E85A17F}"/>
              </a:ext>
            </a:extLst>
          </p:cNvPr>
          <p:cNvSpPr/>
          <p:nvPr/>
        </p:nvSpPr>
        <p:spPr>
          <a:xfrm>
            <a:off x="4044951" y="2914650"/>
            <a:ext cx="1439863" cy="1296988"/>
          </a:xfrm>
          <a:prstGeom prst="rect">
            <a:avLst/>
          </a:prstGeom>
          <a:solidFill>
            <a:srgbClr val="FF66FF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12 Rectángulo">
            <a:extLst>
              <a:ext uri="{FF2B5EF4-FFF2-40B4-BE49-F238E27FC236}">
                <a16:creationId xmlns:a16="http://schemas.microsoft.com/office/drawing/2014/main" id="{DBBD5474-0E56-4910-B226-8525F34D886A}"/>
              </a:ext>
            </a:extLst>
          </p:cNvPr>
          <p:cNvSpPr/>
          <p:nvPr/>
        </p:nvSpPr>
        <p:spPr>
          <a:xfrm>
            <a:off x="5470525" y="1651001"/>
            <a:ext cx="1441450" cy="12620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14 Rectángulo">
            <a:extLst>
              <a:ext uri="{FF2B5EF4-FFF2-40B4-BE49-F238E27FC236}">
                <a16:creationId xmlns:a16="http://schemas.microsoft.com/office/drawing/2014/main" id="{586BDB52-1895-4F26-B2B7-7F0750FE736D}"/>
              </a:ext>
            </a:extLst>
          </p:cNvPr>
          <p:cNvSpPr/>
          <p:nvPr/>
        </p:nvSpPr>
        <p:spPr>
          <a:xfrm>
            <a:off x="5470526" y="2913063"/>
            <a:ext cx="1439863" cy="1295400"/>
          </a:xfrm>
          <a:prstGeom prst="rect">
            <a:avLst/>
          </a:prstGeom>
          <a:solidFill>
            <a:srgbClr val="9900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15 Rectángulo">
            <a:extLst>
              <a:ext uri="{FF2B5EF4-FFF2-40B4-BE49-F238E27FC236}">
                <a16:creationId xmlns:a16="http://schemas.microsoft.com/office/drawing/2014/main" id="{02F7D9D5-B916-4C4E-9933-FAD6140C6276}"/>
              </a:ext>
            </a:extLst>
          </p:cNvPr>
          <p:cNvSpPr/>
          <p:nvPr/>
        </p:nvSpPr>
        <p:spPr>
          <a:xfrm>
            <a:off x="6910388" y="1651001"/>
            <a:ext cx="1441450" cy="12620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17 Rectángulo">
            <a:extLst>
              <a:ext uri="{FF2B5EF4-FFF2-40B4-BE49-F238E27FC236}">
                <a16:creationId xmlns:a16="http://schemas.microsoft.com/office/drawing/2014/main" id="{74254B47-B86D-4DE7-9034-6378C6DF9BD7}"/>
              </a:ext>
            </a:extLst>
          </p:cNvPr>
          <p:cNvSpPr/>
          <p:nvPr/>
        </p:nvSpPr>
        <p:spPr>
          <a:xfrm>
            <a:off x="6910388" y="2913063"/>
            <a:ext cx="1439862" cy="1301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BC3E6735-3815-4F19-BE44-D2D65E2004C9}"/>
              </a:ext>
            </a:extLst>
          </p:cNvPr>
          <p:cNvSpPr/>
          <p:nvPr/>
        </p:nvSpPr>
        <p:spPr>
          <a:xfrm>
            <a:off x="5437188" y="4222750"/>
            <a:ext cx="1439862" cy="1308100"/>
          </a:xfrm>
          <a:prstGeom prst="rect">
            <a:avLst/>
          </a:prstGeom>
          <a:solidFill>
            <a:srgbClr val="9966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999255F9-A453-476C-92C2-73D4BDAA9996}"/>
              </a:ext>
            </a:extLst>
          </p:cNvPr>
          <p:cNvSpPr/>
          <p:nvPr/>
        </p:nvSpPr>
        <p:spPr>
          <a:xfrm>
            <a:off x="6877050" y="4222750"/>
            <a:ext cx="1473200" cy="129698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45 Rectángulo redondeado">
            <a:extLst>
              <a:ext uri="{FF2B5EF4-FFF2-40B4-BE49-F238E27FC236}">
                <a16:creationId xmlns:a16="http://schemas.microsoft.com/office/drawing/2014/main" id="{D130DC46-61DF-A0FC-27B6-3C1F6400C156}"/>
              </a:ext>
            </a:extLst>
          </p:cNvPr>
          <p:cNvSpPr/>
          <p:nvPr/>
        </p:nvSpPr>
        <p:spPr>
          <a:xfrm>
            <a:off x="3526155" y="378765"/>
            <a:ext cx="5475990" cy="42304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2000" b="1">
                <a:solidFill>
                  <a:sysClr val="windowText" lastClr="000000"/>
                </a:solidFill>
              </a:rPr>
              <a:t>What do people do to celebrate Christmas?</a:t>
            </a:r>
          </a:p>
        </p:txBody>
      </p:sp>
    </p:spTree>
    <p:extLst>
      <p:ext uri="{BB962C8B-B14F-4D97-AF65-F5344CB8AC3E}">
        <p14:creationId xmlns:p14="http://schemas.microsoft.com/office/powerpoint/2010/main" val="1218542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46" grpId="0" animBg="1"/>
      <p:bldP spid="43" grpId="0"/>
      <p:bldP spid="58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14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467</Words>
  <Application>Microsoft Macintosh PowerPoint</Application>
  <PresentationFormat>Widescreen</PresentationFormat>
  <Paragraphs>143</Paragraphs>
  <Slides>26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marynguyen.8497@gmail.com</cp:lastModifiedBy>
  <cp:revision>59</cp:revision>
  <dcterms:created xsi:type="dcterms:W3CDTF">2023-01-31T08:21:18Z</dcterms:created>
  <dcterms:modified xsi:type="dcterms:W3CDTF">2025-10-21T00:17:41Z</dcterms:modified>
</cp:coreProperties>
</file>