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85" r:id="rId3"/>
    <p:sldId id="313" r:id="rId4"/>
    <p:sldId id="359" r:id="rId5"/>
    <p:sldId id="360" r:id="rId6"/>
    <p:sldId id="361" r:id="rId7"/>
    <p:sldId id="362" r:id="rId8"/>
    <p:sldId id="363" r:id="rId9"/>
    <p:sldId id="364" r:id="rId10"/>
    <p:sldId id="259" r:id="rId11"/>
    <p:sldId id="323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3" r:id="rId31"/>
    <p:sldId id="3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66FC-E880-4EE8-9089-2AEBF8479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82652-E237-4994-B256-1384DE96A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A6797-B325-4EC1-BA31-7012AF13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14159-56A8-4814-99D7-1024A1F4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CB868-44FE-462F-871E-D1DD2D9A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068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AC66-A30E-48A4-922D-AEA5F250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26B823-5FD5-4085-B5FC-164B00B12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38AB7-EDB5-49FB-8813-EE010947C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FBF8A-0E80-447F-A854-7C0F7F3E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988B3-9EA6-4FFA-AB3D-B801FC97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212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E22E8F-30B9-43AD-B4FB-02F8F4F3D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6C0E7-792A-4C13-821B-A78364BD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2931-CEB5-426F-B676-60B2AF11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10C72-C310-481A-BCCA-47631C047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6BEE7-04BE-4320-A455-EC0E144E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37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9A5F-0017-4D9D-946C-4C3EB83B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7B0A-81AD-4A9A-B345-1F82056C6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83E43-A80D-42E6-A91B-1370081F6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C62F7-CB92-40C7-96F2-483E78B71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598F0-6D5F-4FE8-9FB2-43708C67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12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B08E-D240-461F-95A8-F89A5131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A300D-AFDE-4720-A13B-90BFC1FC6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E09FF-946E-4820-ADC0-3F197BAB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BC962-301A-4E6F-A8C9-48DDD0A2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99B1-34CF-4B53-8C0F-69759FF1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130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80F44-2317-46B8-AEEC-6DFC71AC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8FD45-1AAC-4BB5-819F-1D22405D4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650F7-9A88-4475-B951-60F626BCC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8F760-B545-4DD6-865C-BB584D32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A7619-D60F-4381-8487-13B3DDBC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EB29B-36D1-4270-BFCC-794E701E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13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E395-2860-4720-ACA2-EF924898E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0D581-4BE5-42FF-94F5-7760A7C49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EB793-7370-46B9-862B-4A8FA4D18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D18FB-932F-4257-961A-3951674B6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68F1B-8489-46E8-83D3-A705C75BD1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BB69A-5983-4497-9CEC-A33D9B1F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ABDCBD-C118-40DF-B0D3-0903F655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B80E5-1DE6-4E00-9548-56CCDF4DB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243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EDC3-590A-4B2E-A281-EB3F4BBF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D5BE8-B92E-40E2-B385-716653F7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904B2-9C4B-4F80-BB17-653A818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14F5C-138B-4173-8F14-B8F80B53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953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6964B-5D9C-495E-92F6-3FABF029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17909-F97A-482B-B270-F4C5DEC7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BABA3-BBA4-47ED-B895-8CC15799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918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F375D-C6D3-46FB-AB84-84C5CC15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2781A-B31B-43C9-AE3F-FDBDDB195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14CEE-B92D-49EB-BC3F-0EFE0F95D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EC31B-B5DF-4CAB-881F-E5BC79A6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0A5E-5713-462E-A6A4-5438068D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5C354-AE17-4A84-8899-CC8B5FD9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97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80CC-9F78-432F-B5CA-314E77FE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03471-7620-469E-A3FF-93A90CB5A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759A8-8BCA-4F2D-8575-F94DF8872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A0F61-A5AA-43FF-AD60-3913B531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452F1-092B-4982-940C-97793503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C26A-C322-4F31-A6DA-3F0475D30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25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B4F654-AB37-4CEE-A7B2-2C18F493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75151-FB1D-4211-9379-D8769FF98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1BF01-4776-46BB-81FD-E6AF25EA4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2EE09-5217-4373-A999-2A0946FD6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AF534-FEFF-4BD6-B99B-2521726BF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56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image" Target="../media/image3.png"/><Relationship Id="rId7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jpe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1778171" y="0"/>
            <a:ext cx="8188038" cy="378565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6000" b="1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60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0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7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1640636" y="296896"/>
            <a:ext cx="8896804" cy="280076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97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38499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u="none" strike="noStrike" kern="1200" cap="none" spc="0" normalizeH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u="none" strike="noStrike" kern="1200" cap="none" spc="0" normalizeH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C7170-D37E-4530-9237-1A4F96186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52" y="2459209"/>
            <a:ext cx="2990850" cy="2962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8FBA0-5ABC-4FA5-8E7C-1F2D249BEE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5749" y="2551053"/>
            <a:ext cx="2800350" cy="2898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D35BCA-A3C0-47E5-9906-39C325AA66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4450" y="2459209"/>
            <a:ext cx="5838355" cy="2990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776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569660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883614-DA88-4422-9DC1-C865DC7DC542}"/>
              </a:ext>
            </a:extLst>
          </p:cNvPr>
          <p:cNvSpPr/>
          <p:nvPr/>
        </p:nvSpPr>
        <p:spPr>
          <a:xfrm>
            <a:off x="5127853" y="2941312"/>
            <a:ext cx="6880990" cy="2708434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0" cap="none" spc="0" dirty="0">
              <a:ln w="0"/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7719ED-1334-4E07-AE3A-5E8DEF2824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57" y="2119910"/>
            <a:ext cx="4490460" cy="4447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129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569660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883614-DA88-4422-9DC1-C865DC7DC542}"/>
              </a:ext>
            </a:extLst>
          </p:cNvPr>
          <p:cNvSpPr/>
          <p:nvPr/>
        </p:nvSpPr>
        <p:spPr>
          <a:xfrm>
            <a:off x="4899253" y="2941312"/>
            <a:ext cx="6880990" cy="3200876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vòi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0" cap="none" spc="0" dirty="0">
              <a:ln w="0"/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2A5C99-3AD7-4346-BE23-D100F9CA4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297" y="2348613"/>
            <a:ext cx="4005072" cy="4145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5448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569660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883614-DA88-4422-9DC1-C865DC7DC542}"/>
              </a:ext>
            </a:extLst>
          </p:cNvPr>
          <p:cNvSpPr/>
          <p:nvPr/>
        </p:nvSpPr>
        <p:spPr>
          <a:xfrm>
            <a:off x="5931227" y="2119910"/>
            <a:ext cx="5847688" cy="3354765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0" cap="none" spc="0" dirty="0">
              <a:ln w="0"/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b="0" cap="none" spc="0" dirty="0">
              <a:ln w="0"/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E471DC-CD05-4D6B-9C56-D14D0FAA2B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132" y="2285369"/>
            <a:ext cx="5134801" cy="2990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4364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Chalkboard">
                <a:extLst>
                  <a:ext uri="{FF2B5EF4-FFF2-40B4-BE49-F238E27FC236}">
                    <a16:creationId xmlns:a16="http://schemas.microsoft.com/office/drawing/2014/main" id="{4BF5E370-C8B6-4563-9066-74A30193E8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3566100"/>
                  </p:ext>
                </p:extLst>
              </p:nvPr>
            </p:nvGraphicFramePr>
            <p:xfrm>
              <a:off x="3210421" y="1173970"/>
              <a:ext cx="6037294" cy="5064201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037294" cy="5064201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80169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Chalkboard">
                <a:extLst>
                  <a:ext uri="{FF2B5EF4-FFF2-40B4-BE49-F238E27FC236}">
                    <a16:creationId xmlns:a16="http://schemas.microsoft.com/office/drawing/2014/main" id="{4BF5E370-C8B6-4563-9066-74A30193E8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0421" y="1173970"/>
                <a:ext cx="6037294" cy="506420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FE84B53-3EA5-4CA4-BDCC-31F5415033AC}"/>
              </a:ext>
            </a:extLst>
          </p:cNvPr>
          <p:cNvSpPr/>
          <p:nvPr/>
        </p:nvSpPr>
        <p:spPr>
          <a:xfrm>
            <a:off x="3876300" y="1745260"/>
            <a:ext cx="508440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456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1640636" y="296896"/>
            <a:ext cx="8896804" cy="212365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44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endParaRPr kumimoji="0" lang="en-US" sz="4400" b="1" i="0" u="none" strike="noStrike" kern="1200" cap="none" spc="0" normalizeH="0" noProof="0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400" b="1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400" b="1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4400" b="1" i="0" u="none" strike="noStrike" kern="1200" cap="none" spc="0" normalizeH="0" baseline="0" noProof="0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1737314"/>
            <a:ext cx="12178076" cy="5120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569660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i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i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200" i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i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FF36C0C-74FF-4082-A9FA-8CBD02377B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38" y="3726542"/>
            <a:ext cx="10546181" cy="36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77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3992FAF-DCE5-4E3A-8B9C-3C7D2996E310}"/>
              </a:ext>
            </a:extLst>
          </p:cNvPr>
          <p:cNvSpPr/>
          <p:nvPr/>
        </p:nvSpPr>
        <p:spPr>
          <a:xfrm>
            <a:off x="0" y="610630"/>
            <a:ext cx="12198607" cy="7173801"/>
          </a:xfrm>
          <a:prstGeom prst="cloud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190206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E84B53-3EA5-4CA4-BDCC-31F5415033AC}"/>
              </a:ext>
            </a:extLst>
          </p:cNvPr>
          <p:cNvSpPr/>
          <p:nvPr/>
        </p:nvSpPr>
        <p:spPr>
          <a:xfrm>
            <a:off x="1504314" y="1846165"/>
            <a:ext cx="980552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35245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1640636" y="296896"/>
            <a:ext cx="8896804" cy="14465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Xử</a:t>
            </a:r>
            <a:r>
              <a:rPr kumimoji="0" lang="en-US" sz="44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endParaRPr kumimoji="0" lang="en-US" sz="4400" b="1" i="0" u="none" strike="noStrike" kern="1200" cap="none" spc="0" normalizeH="0" baseline="0" noProof="0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98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2700679" y="1039995"/>
            <a:ext cx="6790642" cy="14465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9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176336"/>
            <a:ext cx="12178076" cy="3681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077218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2D693-CF01-4A77-B530-69E48F7AB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492" y="1497500"/>
            <a:ext cx="3228975" cy="2466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D2C3A-860F-40DA-9F7F-C65BB18827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449771"/>
            <a:ext cx="318135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E82917-665F-4FA1-85CE-7C8A8A02DE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7333" y="4297034"/>
            <a:ext cx="3219450" cy="2466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E35A36-635B-4E01-9957-1441DDB7F4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8120" y="4339576"/>
            <a:ext cx="3379225" cy="2314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45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176336"/>
            <a:ext cx="12178076" cy="3681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077218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2D693-CF01-4A77-B530-69E48F7AB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908" y="2105050"/>
            <a:ext cx="3228975" cy="2466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931DB6-CAE5-474D-96BD-138EABCA58D5}"/>
              </a:ext>
            </a:extLst>
          </p:cNvPr>
          <p:cNvSpPr/>
          <p:nvPr/>
        </p:nvSpPr>
        <p:spPr>
          <a:xfrm>
            <a:off x="4350311" y="1612379"/>
            <a:ext cx="7379781" cy="3200876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066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176336"/>
            <a:ext cx="12178076" cy="3681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077218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931DB6-CAE5-474D-96BD-138EABCA58D5}"/>
              </a:ext>
            </a:extLst>
          </p:cNvPr>
          <p:cNvSpPr/>
          <p:nvPr/>
        </p:nvSpPr>
        <p:spPr>
          <a:xfrm>
            <a:off x="4350311" y="1612379"/>
            <a:ext cx="7379781" cy="2708434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0" cap="none" spc="0" dirty="0">
              <a:ln w="0"/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1CA880-8C61-4339-8760-419576E4A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481" y="2209800"/>
            <a:ext cx="318135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707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176336"/>
            <a:ext cx="12178076" cy="3681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077218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931DB6-CAE5-474D-96BD-138EABCA58D5}"/>
              </a:ext>
            </a:extLst>
          </p:cNvPr>
          <p:cNvSpPr/>
          <p:nvPr/>
        </p:nvSpPr>
        <p:spPr>
          <a:xfrm>
            <a:off x="4350311" y="2138324"/>
            <a:ext cx="7379781" cy="3693319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0" cap="none" spc="0" dirty="0">
              <a:ln w="0"/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51A994-97D7-4D94-965A-B0FA657CDC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908" y="2359950"/>
            <a:ext cx="3219450" cy="2466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291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176336"/>
            <a:ext cx="12178076" cy="3681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077218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931DB6-CAE5-474D-96BD-138EABCA58D5}"/>
              </a:ext>
            </a:extLst>
          </p:cNvPr>
          <p:cNvSpPr/>
          <p:nvPr/>
        </p:nvSpPr>
        <p:spPr>
          <a:xfrm>
            <a:off x="4350311" y="2138324"/>
            <a:ext cx="7379781" cy="3693319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b="0" cap="none" spc="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614253-F574-41CB-A2C5-9026C4605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908" y="2702593"/>
            <a:ext cx="3379225" cy="2314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48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3992FAF-DCE5-4E3A-8B9C-3C7D2996E310}"/>
              </a:ext>
            </a:extLst>
          </p:cNvPr>
          <p:cNvSpPr/>
          <p:nvPr/>
        </p:nvSpPr>
        <p:spPr>
          <a:xfrm>
            <a:off x="324720" y="852569"/>
            <a:ext cx="11852243" cy="5152861"/>
          </a:xfrm>
          <a:prstGeom prst="cloud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190206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E84B53-3EA5-4CA4-BDCC-31F5415033AC}"/>
              </a:ext>
            </a:extLst>
          </p:cNvPr>
          <p:cNvSpPr/>
          <p:nvPr/>
        </p:nvSpPr>
        <p:spPr>
          <a:xfrm>
            <a:off x="1684638" y="2227484"/>
            <a:ext cx="980552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đùa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nghịch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mất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tham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hiểm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45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1925295" y="785005"/>
            <a:ext cx="8896804" cy="156966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tuyên</a:t>
            </a:r>
            <a:r>
              <a:rPr kumimoji="0" lang="en-US" sz="48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48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nhí</a:t>
            </a:r>
            <a:endParaRPr kumimoji="0" lang="en-US" sz="4800" b="1" i="0" u="none" strike="noStrike" kern="1200" cap="none" spc="0" normalizeH="0" baseline="0" noProof="0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2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176336"/>
            <a:ext cx="12178076" cy="3681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870" y="-248682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28C44C-A53E-4486-80A6-ACC5C688C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395" y="1482436"/>
            <a:ext cx="12178075" cy="536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2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190206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4A2F58-A111-4CC8-8F5A-A06B28CEB17C}"/>
              </a:ext>
            </a:extLst>
          </p:cNvPr>
          <p:cNvGrpSpPr/>
          <p:nvPr/>
        </p:nvGrpSpPr>
        <p:grpSpPr>
          <a:xfrm>
            <a:off x="842319" y="1628967"/>
            <a:ext cx="11158111" cy="5229033"/>
            <a:chOff x="2045368" y="1599622"/>
            <a:chExt cx="8580840" cy="449980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5E651F1-C323-4891-8F69-07B1D26D44B4}"/>
                </a:ext>
              </a:extLst>
            </p:cNvPr>
            <p:cNvSpPr/>
            <p:nvPr/>
          </p:nvSpPr>
          <p:spPr>
            <a:xfrm>
              <a:off x="2045368" y="1599622"/>
              <a:ext cx="8580840" cy="4499806"/>
            </a:xfrm>
            <a:custGeom>
              <a:avLst/>
              <a:gdLst>
                <a:gd name="connsiteX0" fmla="*/ 883560 w 9330502"/>
                <a:gd name="connsiteY0" fmla="*/ 171499 h 3572908"/>
                <a:gd name="connsiteX1" fmla="*/ 8270950 w 9330502"/>
                <a:gd name="connsiteY1" fmla="*/ 700888 h 3572908"/>
                <a:gd name="connsiteX2" fmla="*/ 8511581 w 9330502"/>
                <a:gd name="connsiteY2" fmla="*/ 2962825 h 3572908"/>
                <a:gd name="connsiteX3" fmla="*/ 979813 w 9330502"/>
                <a:gd name="connsiteY3" fmla="*/ 3371899 h 3572908"/>
                <a:gd name="connsiteX4" fmla="*/ 883560 w 9330502"/>
                <a:gd name="connsiteY4" fmla="*/ 171499 h 3572908"/>
                <a:gd name="connsiteX0" fmla="*/ 765905 w 9543560"/>
                <a:gd name="connsiteY0" fmla="*/ 157727 h 3662483"/>
                <a:gd name="connsiteX1" fmla="*/ 8466116 w 9543560"/>
                <a:gd name="connsiteY1" fmla="*/ 783369 h 3662483"/>
                <a:gd name="connsiteX2" fmla="*/ 8706747 w 9543560"/>
                <a:gd name="connsiteY2" fmla="*/ 3045306 h 3662483"/>
                <a:gd name="connsiteX3" fmla="*/ 1174979 w 9543560"/>
                <a:gd name="connsiteY3" fmla="*/ 3454380 h 3662483"/>
                <a:gd name="connsiteX4" fmla="*/ 765905 w 9543560"/>
                <a:gd name="connsiteY4" fmla="*/ 157727 h 3662483"/>
                <a:gd name="connsiteX0" fmla="*/ 0 w 8777655"/>
                <a:gd name="connsiteY0" fmla="*/ 157727 h 3662483"/>
                <a:gd name="connsiteX1" fmla="*/ 7700211 w 8777655"/>
                <a:gd name="connsiteY1" fmla="*/ 783369 h 3662483"/>
                <a:gd name="connsiteX2" fmla="*/ 7940842 w 8777655"/>
                <a:gd name="connsiteY2" fmla="*/ 3045306 h 3662483"/>
                <a:gd name="connsiteX3" fmla="*/ 409074 w 8777655"/>
                <a:gd name="connsiteY3" fmla="*/ 3454380 h 3662483"/>
                <a:gd name="connsiteX4" fmla="*/ 0 w 8777655"/>
                <a:gd name="connsiteY4" fmla="*/ 157727 h 3662483"/>
                <a:gd name="connsiteX0" fmla="*/ 0 w 8777655"/>
                <a:gd name="connsiteY0" fmla="*/ 0 h 3504756"/>
                <a:gd name="connsiteX1" fmla="*/ 7700211 w 8777655"/>
                <a:gd name="connsiteY1" fmla="*/ 625642 h 3504756"/>
                <a:gd name="connsiteX2" fmla="*/ 7940842 w 8777655"/>
                <a:gd name="connsiteY2" fmla="*/ 2887579 h 3504756"/>
                <a:gd name="connsiteX3" fmla="*/ 409074 w 8777655"/>
                <a:gd name="connsiteY3" fmla="*/ 3296653 h 3504756"/>
                <a:gd name="connsiteX4" fmla="*/ 0 w 8777655"/>
                <a:gd name="connsiteY4" fmla="*/ 0 h 3504756"/>
                <a:gd name="connsiteX0" fmla="*/ 0 w 7940842"/>
                <a:gd name="connsiteY0" fmla="*/ 0 h 3504756"/>
                <a:gd name="connsiteX1" fmla="*/ 7700211 w 7940842"/>
                <a:gd name="connsiteY1" fmla="*/ 625642 h 3504756"/>
                <a:gd name="connsiteX2" fmla="*/ 7940842 w 7940842"/>
                <a:gd name="connsiteY2" fmla="*/ 2887579 h 3504756"/>
                <a:gd name="connsiteX3" fmla="*/ 409074 w 7940842"/>
                <a:gd name="connsiteY3" fmla="*/ 3296653 h 3504756"/>
                <a:gd name="connsiteX4" fmla="*/ 0 w 7940842"/>
                <a:gd name="connsiteY4" fmla="*/ 0 h 3504756"/>
                <a:gd name="connsiteX0" fmla="*/ 0 w 7940842"/>
                <a:gd name="connsiteY0" fmla="*/ 0 h 3296653"/>
                <a:gd name="connsiteX1" fmla="*/ 7700211 w 7940842"/>
                <a:gd name="connsiteY1" fmla="*/ 625642 h 3296653"/>
                <a:gd name="connsiteX2" fmla="*/ 7940842 w 7940842"/>
                <a:gd name="connsiteY2" fmla="*/ 2887579 h 3296653"/>
                <a:gd name="connsiteX3" fmla="*/ 409074 w 7940842"/>
                <a:gd name="connsiteY3" fmla="*/ 3296653 h 3296653"/>
                <a:gd name="connsiteX4" fmla="*/ 0 w 7940842"/>
                <a:gd name="connsiteY4" fmla="*/ 0 h 3296653"/>
                <a:gd name="connsiteX0" fmla="*/ 223887 w 8407993"/>
                <a:gd name="connsiteY0" fmla="*/ 0 h 3455349"/>
                <a:gd name="connsiteX1" fmla="*/ 7924098 w 8407993"/>
                <a:gd name="connsiteY1" fmla="*/ 625642 h 3455349"/>
                <a:gd name="connsiteX2" fmla="*/ 7560107 w 8407993"/>
                <a:gd name="connsiteY2" fmla="*/ 2887579 h 3455349"/>
                <a:gd name="connsiteX3" fmla="*/ 632961 w 8407993"/>
                <a:gd name="connsiteY3" fmla="*/ 3296653 h 3455349"/>
                <a:gd name="connsiteX4" fmla="*/ 223887 w 8407993"/>
                <a:gd name="connsiteY4" fmla="*/ 0 h 3455349"/>
                <a:gd name="connsiteX0" fmla="*/ 223887 w 7924098"/>
                <a:gd name="connsiteY0" fmla="*/ 0 h 3455349"/>
                <a:gd name="connsiteX1" fmla="*/ 7924098 w 7924098"/>
                <a:gd name="connsiteY1" fmla="*/ 625642 h 3455349"/>
                <a:gd name="connsiteX2" fmla="*/ 7560107 w 7924098"/>
                <a:gd name="connsiteY2" fmla="*/ 2887579 h 3455349"/>
                <a:gd name="connsiteX3" fmla="*/ 632961 w 7924098"/>
                <a:gd name="connsiteY3" fmla="*/ 3296653 h 3455349"/>
                <a:gd name="connsiteX4" fmla="*/ 223887 w 7924098"/>
                <a:gd name="connsiteY4" fmla="*/ 0 h 3455349"/>
                <a:gd name="connsiteX0" fmla="*/ 223887 w 7924098"/>
                <a:gd name="connsiteY0" fmla="*/ 0 h 3455349"/>
                <a:gd name="connsiteX1" fmla="*/ 7924098 w 7924098"/>
                <a:gd name="connsiteY1" fmla="*/ 625642 h 3455349"/>
                <a:gd name="connsiteX2" fmla="*/ 7560107 w 7924098"/>
                <a:gd name="connsiteY2" fmla="*/ 2887579 h 3455349"/>
                <a:gd name="connsiteX3" fmla="*/ 632961 w 7924098"/>
                <a:gd name="connsiteY3" fmla="*/ 3296653 h 3455349"/>
                <a:gd name="connsiteX4" fmla="*/ 223887 w 7924098"/>
                <a:gd name="connsiteY4" fmla="*/ 0 h 3455349"/>
                <a:gd name="connsiteX0" fmla="*/ 0 w 7700211"/>
                <a:gd name="connsiteY0" fmla="*/ 0 h 3455349"/>
                <a:gd name="connsiteX1" fmla="*/ 7700211 w 7700211"/>
                <a:gd name="connsiteY1" fmla="*/ 625642 h 3455349"/>
                <a:gd name="connsiteX2" fmla="*/ 7336220 w 7700211"/>
                <a:gd name="connsiteY2" fmla="*/ 2887579 h 3455349"/>
                <a:gd name="connsiteX3" fmla="*/ 409074 w 7700211"/>
                <a:gd name="connsiteY3" fmla="*/ 3296653 h 3455349"/>
                <a:gd name="connsiteX4" fmla="*/ 0 w 7700211"/>
                <a:gd name="connsiteY4" fmla="*/ 0 h 3455349"/>
                <a:gd name="connsiteX0" fmla="*/ 0 w 7700211"/>
                <a:gd name="connsiteY0" fmla="*/ 0 h 3296653"/>
                <a:gd name="connsiteX1" fmla="*/ 7700211 w 7700211"/>
                <a:gd name="connsiteY1" fmla="*/ 625642 h 3296653"/>
                <a:gd name="connsiteX2" fmla="*/ 7336220 w 7700211"/>
                <a:gd name="connsiteY2" fmla="*/ 2887579 h 3296653"/>
                <a:gd name="connsiteX3" fmla="*/ 409074 w 7700211"/>
                <a:gd name="connsiteY3" fmla="*/ 3296653 h 3296653"/>
                <a:gd name="connsiteX4" fmla="*/ 0 w 7700211"/>
                <a:gd name="connsiteY4" fmla="*/ 0 h 329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0211" h="3296653">
                  <a:moveTo>
                    <a:pt x="0" y="0"/>
                  </a:moveTo>
                  <a:lnTo>
                    <a:pt x="7700211" y="625642"/>
                  </a:lnTo>
                  <a:lnTo>
                    <a:pt x="7336220" y="2887579"/>
                  </a:lnTo>
                  <a:lnTo>
                    <a:pt x="409074" y="3296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830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73E0EED-6664-4D9F-8D57-799C001E5A3E}"/>
                </a:ext>
              </a:extLst>
            </p:cNvPr>
            <p:cNvSpPr/>
            <p:nvPr/>
          </p:nvSpPr>
          <p:spPr>
            <a:xfrm>
              <a:off x="2336280" y="2069433"/>
              <a:ext cx="7810352" cy="3619372"/>
            </a:xfrm>
            <a:custGeom>
              <a:avLst/>
              <a:gdLst>
                <a:gd name="connsiteX0" fmla="*/ 883560 w 9330502"/>
                <a:gd name="connsiteY0" fmla="*/ 171499 h 3572908"/>
                <a:gd name="connsiteX1" fmla="*/ 8270950 w 9330502"/>
                <a:gd name="connsiteY1" fmla="*/ 700888 h 3572908"/>
                <a:gd name="connsiteX2" fmla="*/ 8511581 w 9330502"/>
                <a:gd name="connsiteY2" fmla="*/ 2962825 h 3572908"/>
                <a:gd name="connsiteX3" fmla="*/ 979813 w 9330502"/>
                <a:gd name="connsiteY3" fmla="*/ 3371899 h 3572908"/>
                <a:gd name="connsiteX4" fmla="*/ 883560 w 9330502"/>
                <a:gd name="connsiteY4" fmla="*/ 171499 h 3572908"/>
                <a:gd name="connsiteX0" fmla="*/ 765905 w 9543560"/>
                <a:gd name="connsiteY0" fmla="*/ 157727 h 3662483"/>
                <a:gd name="connsiteX1" fmla="*/ 8466116 w 9543560"/>
                <a:gd name="connsiteY1" fmla="*/ 783369 h 3662483"/>
                <a:gd name="connsiteX2" fmla="*/ 8706747 w 9543560"/>
                <a:gd name="connsiteY2" fmla="*/ 3045306 h 3662483"/>
                <a:gd name="connsiteX3" fmla="*/ 1174979 w 9543560"/>
                <a:gd name="connsiteY3" fmla="*/ 3454380 h 3662483"/>
                <a:gd name="connsiteX4" fmla="*/ 765905 w 9543560"/>
                <a:gd name="connsiteY4" fmla="*/ 157727 h 3662483"/>
                <a:gd name="connsiteX0" fmla="*/ 0 w 8777655"/>
                <a:gd name="connsiteY0" fmla="*/ 157727 h 3662483"/>
                <a:gd name="connsiteX1" fmla="*/ 7700211 w 8777655"/>
                <a:gd name="connsiteY1" fmla="*/ 783369 h 3662483"/>
                <a:gd name="connsiteX2" fmla="*/ 7940842 w 8777655"/>
                <a:gd name="connsiteY2" fmla="*/ 3045306 h 3662483"/>
                <a:gd name="connsiteX3" fmla="*/ 409074 w 8777655"/>
                <a:gd name="connsiteY3" fmla="*/ 3454380 h 3662483"/>
                <a:gd name="connsiteX4" fmla="*/ 0 w 8777655"/>
                <a:gd name="connsiteY4" fmla="*/ 157727 h 3662483"/>
                <a:gd name="connsiteX0" fmla="*/ 0 w 8777655"/>
                <a:gd name="connsiteY0" fmla="*/ 0 h 3504756"/>
                <a:gd name="connsiteX1" fmla="*/ 7700211 w 8777655"/>
                <a:gd name="connsiteY1" fmla="*/ 625642 h 3504756"/>
                <a:gd name="connsiteX2" fmla="*/ 7940842 w 8777655"/>
                <a:gd name="connsiteY2" fmla="*/ 2887579 h 3504756"/>
                <a:gd name="connsiteX3" fmla="*/ 409074 w 8777655"/>
                <a:gd name="connsiteY3" fmla="*/ 3296653 h 3504756"/>
                <a:gd name="connsiteX4" fmla="*/ 0 w 8777655"/>
                <a:gd name="connsiteY4" fmla="*/ 0 h 3504756"/>
                <a:gd name="connsiteX0" fmla="*/ 0 w 7940842"/>
                <a:gd name="connsiteY0" fmla="*/ 0 h 3504756"/>
                <a:gd name="connsiteX1" fmla="*/ 7700211 w 7940842"/>
                <a:gd name="connsiteY1" fmla="*/ 625642 h 3504756"/>
                <a:gd name="connsiteX2" fmla="*/ 7940842 w 7940842"/>
                <a:gd name="connsiteY2" fmla="*/ 2887579 h 3504756"/>
                <a:gd name="connsiteX3" fmla="*/ 409074 w 7940842"/>
                <a:gd name="connsiteY3" fmla="*/ 3296653 h 3504756"/>
                <a:gd name="connsiteX4" fmla="*/ 0 w 7940842"/>
                <a:gd name="connsiteY4" fmla="*/ 0 h 3504756"/>
                <a:gd name="connsiteX0" fmla="*/ 0 w 7940842"/>
                <a:gd name="connsiteY0" fmla="*/ 0 h 3296653"/>
                <a:gd name="connsiteX1" fmla="*/ 7700211 w 7940842"/>
                <a:gd name="connsiteY1" fmla="*/ 625642 h 3296653"/>
                <a:gd name="connsiteX2" fmla="*/ 7940842 w 7940842"/>
                <a:gd name="connsiteY2" fmla="*/ 2887579 h 3296653"/>
                <a:gd name="connsiteX3" fmla="*/ 409074 w 7940842"/>
                <a:gd name="connsiteY3" fmla="*/ 3296653 h 3296653"/>
                <a:gd name="connsiteX4" fmla="*/ 0 w 7940842"/>
                <a:gd name="connsiteY4" fmla="*/ 0 h 3296653"/>
                <a:gd name="connsiteX0" fmla="*/ 223887 w 8407993"/>
                <a:gd name="connsiteY0" fmla="*/ 0 h 3455349"/>
                <a:gd name="connsiteX1" fmla="*/ 7924098 w 8407993"/>
                <a:gd name="connsiteY1" fmla="*/ 625642 h 3455349"/>
                <a:gd name="connsiteX2" fmla="*/ 7560107 w 8407993"/>
                <a:gd name="connsiteY2" fmla="*/ 2887579 h 3455349"/>
                <a:gd name="connsiteX3" fmla="*/ 632961 w 8407993"/>
                <a:gd name="connsiteY3" fmla="*/ 3296653 h 3455349"/>
                <a:gd name="connsiteX4" fmla="*/ 223887 w 8407993"/>
                <a:gd name="connsiteY4" fmla="*/ 0 h 3455349"/>
                <a:gd name="connsiteX0" fmla="*/ 223887 w 7924098"/>
                <a:gd name="connsiteY0" fmla="*/ 0 h 3455349"/>
                <a:gd name="connsiteX1" fmla="*/ 7924098 w 7924098"/>
                <a:gd name="connsiteY1" fmla="*/ 625642 h 3455349"/>
                <a:gd name="connsiteX2" fmla="*/ 7560107 w 7924098"/>
                <a:gd name="connsiteY2" fmla="*/ 2887579 h 3455349"/>
                <a:gd name="connsiteX3" fmla="*/ 632961 w 7924098"/>
                <a:gd name="connsiteY3" fmla="*/ 3296653 h 3455349"/>
                <a:gd name="connsiteX4" fmla="*/ 223887 w 7924098"/>
                <a:gd name="connsiteY4" fmla="*/ 0 h 3455349"/>
                <a:gd name="connsiteX0" fmla="*/ 223887 w 7924098"/>
                <a:gd name="connsiteY0" fmla="*/ 0 h 3455349"/>
                <a:gd name="connsiteX1" fmla="*/ 7924098 w 7924098"/>
                <a:gd name="connsiteY1" fmla="*/ 625642 h 3455349"/>
                <a:gd name="connsiteX2" fmla="*/ 7560107 w 7924098"/>
                <a:gd name="connsiteY2" fmla="*/ 2887579 h 3455349"/>
                <a:gd name="connsiteX3" fmla="*/ 632961 w 7924098"/>
                <a:gd name="connsiteY3" fmla="*/ 3296653 h 3455349"/>
                <a:gd name="connsiteX4" fmla="*/ 223887 w 7924098"/>
                <a:gd name="connsiteY4" fmla="*/ 0 h 3455349"/>
                <a:gd name="connsiteX0" fmla="*/ 0 w 7700211"/>
                <a:gd name="connsiteY0" fmla="*/ 0 h 3455349"/>
                <a:gd name="connsiteX1" fmla="*/ 7700211 w 7700211"/>
                <a:gd name="connsiteY1" fmla="*/ 625642 h 3455349"/>
                <a:gd name="connsiteX2" fmla="*/ 7336220 w 7700211"/>
                <a:gd name="connsiteY2" fmla="*/ 2887579 h 3455349"/>
                <a:gd name="connsiteX3" fmla="*/ 409074 w 7700211"/>
                <a:gd name="connsiteY3" fmla="*/ 3296653 h 3455349"/>
                <a:gd name="connsiteX4" fmla="*/ 0 w 7700211"/>
                <a:gd name="connsiteY4" fmla="*/ 0 h 3455349"/>
                <a:gd name="connsiteX0" fmla="*/ 0 w 7700211"/>
                <a:gd name="connsiteY0" fmla="*/ 0 h 3296653"/>
                <a:gd name="connsiteX1" fmla="*/ 7700211 w 7700211"/>
                <a:gd name="connsiteY1" fmla="*/ 625642 h 3296653"/>
                <a:gd name="connsiteX2" fmla="*/ 7336220 w 7700211"/>
                <a:gd name="connsiteY2" fmla="*/ 2887579 h 3296653"/>
                <a:gd name="connsiteX3" fmla="*/ 409074 w 7700211"/>
                <a:gd name="connsiteY3" fmla="*/ 3296653 h 3296653"/>
                <a:gd name="connsiteX4" fmla="*/ 0 w 7700211"/>
                <a:gd name="connsiteY4" fmla="*/ 0 h 329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0211" h="3296653">
                  <a:moveTo>
                    <a:pt x="0" y="0"/>
                  </a:moveTo>
                  <a:lnTo>
                    <a:pt x="7700211" y="625642"/>
                  </a:lnTo>
                  <a:lnTo>
                    <a:pt x="7336220" y="2887579"/>
                  </a:lnTo>
                  <a:lnTo>
                    <a:pt x="409074" y="329665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781BD46-5F84-4245-95C5-A10A6E05D481}"/>
              </a:ext>
            </a:extLst>
          </p:cNvPr>
          <p:cNvSpPr/>
          <p:nvPr/>
        </p:nvSpPr>
        <p:spPr>
          <a:xfrm>
            <a:off x="1466188" y="2895434"/>
            <a:ext cx="966504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</a:rPr>
              <a:t>Em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cần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sử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dụng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cẩn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thận</a:t>
            </a:r>
            <a:r>
              <a:rPr lang="en-US" sz="4400" dirty="0">
                <a:solidFill>
                  <a:schemeClr val="bg1"/>
                </a:solidFill>
              </a:rPr>
              <a:t>, </a:t>
            </a:r>
            <a:r>
              <a:rPr lang="en-US" sz="4400" dirty="0" err="1">
                <a:solidFill>
                  <a:schemeClr val="bg1"/>
                </a:solidFill>
              </a:rPr>
              <a:t>đúng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cách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các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đồ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dùng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học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tập</a:t>
            </a:r>
            <a:r>
              <a:rPr lang="en-US" sz="4400" dirty="0">
                <a:solidFill>
                  <a:schemeClr val="bg1"/>
                </a:solidFill>
              </a:rPr>
              <a:t>, </a:t>
            </a:r>
            <a:r>
              <a:rPr lang="en-US" sz="4400" dirty="0" err="1">
                <a:solidFill>
                  <a:schemeClr val="bg1"/>
                </a:solidFill>
              </a:rPr>
              <a:t>dụng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cụ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lao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động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và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giữ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vệ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sinh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trường</a:t>
            </a:r>
            <a:r>
              <a:rPr lang="en-US" sz="4400" dirty="0">
                <a:solidFill>
                  <a:schemeClr val="bg1"/>
                </a:solidFill>
              </a:rPr>
              <a:t>, </a:t>
            </a:r>
            <a:r>
              <a:rPr lang="en-US" sz="4400" dirty="0" err="1">
                <a:solidFill>
                  <a:schemeClr val="bg1"/>
                </a:solidFill>
              </a:rPr>
              <a:t>lớp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sạch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sẽ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để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trường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học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luôn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đẹp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và</a:t>
            </a:r>
            <a:r>
              <a:rPr lang="en-US" sz="4400" dirty="0">
                <a:solidFill>
                  <a:schemeClr val="bg1"/>
                </a:solidFill>
              </a:rPr>
              <a:t> an </a:t>
            </a:r>
            <a:r>
              <a:rPr lang="en-US" sz="4400" dirty="0" err="1">
                <a:solidFill>
                  <a:schemeClr val="bg1"/>
                </a:solidFill>
              </a:rPr>
              <a:t>toàn</a:t>
            </a:r>
            <a:r>
              <a:rPr lang="en-US" sz="4400" dirty="0">
                <a:solidFill>
                  <a:schemeClr val="bg1"/>
                </a:solidFill>
              </a:rPr>
              <a:t>.</a:t>
            </a:r>
            <a:endParaRPr lang="en-US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348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917" y="-135773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767F0-5C5D-4D93-A019-66D07D660B52}"/>
              </a:ext>
            </a:extLst>
          </p:cNvPr>
          <p:cNvGrpSpPr/>
          <p:nvPr/>
        </p:nvGrpSpPr>
        <p:grpSpPr>
          <a:xfrm>
            <a:off x="2627121" y="1173972"/>
            <a:ext cx="6844144" cy="5550568"/>
            <a:chOff x="2344348" y="661736"/>
            <a:chExt cx="4053008" cy="553452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958D0D-8BF3-49C8-A54A-94C635806924}"/>
                </a:ext>
              </a:extLst>
            </p:cNvPr>
            <p:cNvSpPr/>
            <p:nvPr/>
          </p:nvSpPr>
          <p:spPr>
            <a:xfrm>
              <a:off x="2344348" y="661736"/>
              <a:ext cx="4053008" cy="5534527"/>
            </a:xfrm>
            <a:prstGeom prst="roundRect">
              <a:avLst>
                <a:gd name="adj" fmla="val 967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D89C3BC-D924-4873-9F1C-9C74F7299C90}"/>
                </a:ext>
              </a:extLst>
            </p:cNvPr>
            <p:cNvSpPr/>
            <p:nvPr/>
          </p:nvSpPr>
          <p:spPr>
            <a:xfrm>
              <a:off x="2685408" y="961547"/>
              <a:ext cx="3441201" cy="4934904"/>
            </a:xfrm>
            <a:prstGeom prst="roundRect">
              <a:avLst>
                <a:gd name="adj" fmla="val 991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2199FE-F143-4C81-9964-E5F541EF5F93}"/>
              </a:ext>
            </a:extLst>
          </p:cNvPr>
          <p:cNvSpPr/>
          <p:nvPr/>
        </p:nvSpPr>
        <p:spPr>
          <a:xfrm>
            <a:off x="3853175" y="1474652"/>
            <a:ext cx="7407622" cy="42950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Nguy</a:t>
            </a:r>
            <a:r>
              <a:rPr kumimoji="0" lang="en-US" sz="48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hiểm</a:t>
            </a:r>
            <a:endParaRPr kumimoji="0" lang="en-US" sz="48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kern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Phòng</a:t>
            </a:r>
            <a:r>
              <a:rPr lang="en-US" sz="4800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tránh</a:t>
            </a:r>
            <a:endParaRPr lang="en-US" sz="4800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Rủi</a:t>
            </a:r>
            <a:r>
              <a:rPr kumimoji="0" lang="en-US" sz="4800" b="0" i="0" u="none" strike="noStrike" kern="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ro</a:t>
            </a:r>
            <a:endParaRPr kumimoji="0" lang="en-US" sz="48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9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7DBECE-A3B2-4A99-8776-ADCD1CE270CE}"/>
              </a:ext>
            </a:extLst>
          </p:cNvPr>
          <p:cNvSpPr/>
          <p:nvPr/>
        </p:nvSpPr>
        <p:spPr>
          <a:xfrm>
            <a:off x="3403681" y="351324"/>
            <a:ext cx="6040827" cy="2532254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kumimoji="0" lang="en-US" sz="5400" b="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Đuổi</a:t>
            </a:r>
            <a:r>
              <a:rPr lang="en-US" sz="5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5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7" y="1860763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Nhac-ngan-hai-huoc-khi-ket-thuc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EA39CCF4-1A2C-4577-966C-C2BD0B91D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2040" y="4168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2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1925295" y="785005"/>
            <a:ext cx="8896804" cy="120032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72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72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endParaRPr kumimoji="0" lang="en-US" sz="7200" b="1" i="0" u="none" strike="noStrike" kern="1200" cap="none" spc="0" normalizeH="0" baseline="0" noProof="0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8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B9E9-D17C-4588-9683-B1D49674A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917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15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9AAC174-4A5E-4807-B3DC-FED31997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82" y="1173972"/>
            <a:ext cx="1887730" cy="188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48B6586-C068-4614-9313-D7D66630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058" y="1689777"/>
            <a:ext cx="1041850" cy="112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C9FD0DA-C2B1-4CE2-98F9-652CBA49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08" y="610631"/>
            <a:ext cx="1999636" cy="266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7FC9106-B050-426E-AB24-712BF9FD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26" y="1689777"/>
            <a:ext cx="1041850" cy="112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AD8A6E3-8973-4D75-8B86-37EE453EA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38" b="50000"/>
          <a:stretch/>
        </p:blipFill>
        <p:spPr bwMode="auto">
          <a:xfrm>
            <a:off x="7947589" y="257519"/>
            <a:ext cx="2137502" cy="33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AF7653A-FD53-40E5-B5CC-20D67EE3B09F}"/>
              </a:ext>
            </a:extLst>
          </p:cNvPr>
          <p:cNvSpPr/>
          <p:nvPr/>
        </p:nvSpPr>
        <p:spPr>
          <a:xfrm>
            <a:off x="3351338" y="3461020"/>
            <a:ext cx="5475400" cy="1173972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9C1F55F-257B-40A4-8B36-059C59BC4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37516" y="2117837"/>
            <a:ext cx="609600" cy="609600"/>
          </a:xfrm>
          <a:prstGeom prst="rect">
            <a:avLst/>
          </a:prstGeom>
        </p:spPr>
      </p:pic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BCBE0E-2AD2-443B-B97D-067A94E954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4605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24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5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63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4" descr="Đồ chơi giáo dục Việt For Kids - Trò chơi dân gian - Ô Ăn Quan - FKS-009 |  Shopee Việt Nam">
            <a:extLst>
              <a:ext uri="{FF2B5EF4-FFF2-40B4-BE49-F238E27FC236}">
                <a16:creationId xmlns:a16="http://schemas.microsoft.com/office/drawing/2014/main" id="{DBB248DE-4AC6-4600-8BE6-C1A988BD4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7" b="14462"/>
          <a:stretch/>
        </p:blipFill>
        <p:spPr bwMode="auto">
          <a:xfrm>
            <a:off x="1907475" y="457200"/>
            <a:ext cx="837704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02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48B6586-C068-4614-9313-D7D66630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145" y="1433952"/>
            <a:ext cx="1041850" cy="112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AF7653A-FD53-40E5-B5CC-20D67EE3B09F}"/>
              </a:ext>
            </a:extLst>
          </p:cNvPr>
          <p:cNvSpPr/>
          <p:nvPr/>
        </p:nvSpPr>
        <p:spPr>
          <a:xfrm>
            <a:off x="3351338" y="3461020"/>
            <a:ext cx="5475400" cy="1173972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5AE8BA-D0E8-4EFE-B056-0CBCE47A7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817" y="428556"/>
            <a:ext cx="2826276" cy="282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ường quanh co | Đọt Chuối Non">
            <a:extLst>
              <a:ext uri="{FF2B5EF4-FFF2-40B4-BE49-F238E27FC236}">
                <a16:creationId xmlns:a16="http://schemas.microsoft.com/office/drawing/2014/main" id="{459A5E5A-51CF-41C9-9222-0CF70FC2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08" y="76585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1B9D14-DB25-4BA0-A05F-4DDF08B0C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37516" y="2117837"/>
            <a:ext cx="609600" cy="609600"/>
          </a:xfrm>
          <a:prstGeom prst="rect">
            <a:avLst/>
          </a:prstGeom>
        </p:spPr>
      </p:pic>
      <p:pic>
        <p:nvPicPr>
          <p:cNvPr id="16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190141C4-7100-4BB7-AE75-388BB47B7B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4605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1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5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63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AF56C-9221-435E-9D99-A6A71CB15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2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98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48B6586-C068-4614-9313-D7D66630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57" y="1433952"/>
            <a:ext cx="1041850" cy="112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AF7653A-FD53-40E5-B5CC-20D67EE3B09F}"/>
              </a:ext>
            </a:extLst>
          </p:cNvPr>
          <p:cNvSpPr/>
          <p:nvPr/>
        </p:nvSpPr>
        <p:spPr>
          <a:xfrm>
            <a:off x="3351338" y="3461020"/>
            <a:ext cx="5475400" cy="1173972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dê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D9B8AAA-7BAF-4FBD-9478-4500BB924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74" y="653997"/>
            <a:ext cx="2520483" cy="25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CDD4472-A223-4E89-BB1D-010D8AE05D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37" y="-57705"/>
            <a:ext cx="3178828" cy="3178828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2E0F84A-57BB-4B83-915F-76BBDD1C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187" y="1104838"/>
            <a:ext cx="2264149" cy="201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A741611-1AEE-4B82-B54B-FD5E8EE97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37516" y="2117837"/>
            <a:ext cx="609600" cy="609600"/>
          </a:xfrm>
          <a:prstGeom prst="rect">
            <a:avLst/>
          </a:prstGeom>
        </p:spPr>
      </p:pic>
      <p:pic>
        <p:nvPicPr>
          <p:cNvPr id="2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46BFAD57-6DEC-4B0D-A77A-FC84E8E6A3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4605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71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63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02DC-FEF3-4034-B8A4-B02DB7735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D4F53-6664-480E-AD1E-D58F924AF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ách chơi Bịt Mắt Bắt Dê - Hướng dẫn luật chơi, cách chơi chi tiết">
            <a:extLst>
              <a:ext uri="{FF2B5EF4-FFF2-40B4-BE49-F238E27FC236}">
                <a16:creationId xmlns:a16="http://schemas.microsoft.com/office/drawing/2014/main" id="{D215910F-1BAB-4E2F-BF3C-6E3E4F94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93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836</Words>
  <Application>Microsoft Office PowerPoint</Application>
  <PresentationFormat>Widescreen</PresentationFormat>
  <Paragraphs>66</Paragraphs>
  <Slides>31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Tuyền Phạm</dc:creator>
  <cp:lastModifiedBy>Administrator</cp:lastModifiedBy>
  <cp:revision>39</cp:revision>
  <dcterms:created xsi:type="dcterms:W3CDTF">2021-11-09T06:47:47Z</dcterms:created>
  <dcterms:modified xsi:type="dcterms:W3CDTF">2025-10-31T15:36:21Z</dcterms:modified>
</cp:coreProperties>
</file>