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</p:sldMasterIdLst>
  <p:notesMasterIdLst>
    <p:notesMasterId r:id="rId27"/>
  </p:notesMasterIdLst>
  <p:sldIdLst>
    <p:sldId id="257" r:id="rId5"/>
    <p:sldId id="327" r:id="rId6"/>
    <p:sldId id="281" r:id="rId7"/>
    <p:sldId id="287" r:id="rId8"/>
    <p:sldId id="297" r:id="rId9"/>
    <p:sldId id="298" r:id="rId10"/>
    <p:sldId id="299" r:id="rId11"/>
    <p:sldId id="296" r:id="rId12"/>
    <p:sldId id="259" r:id="rId13"/>
    <p:sldId id="323" r:id="rId14"/>
    <p:sldId id="308" r:id="rId15"/>
    <p:sldId id="325" r:id="rId16"/>
    <p:sldId id="326" r:id="rId17"/>
    <p:sldId id="309" r:id="rId18"/>
    <p:sldId id="310" r:id="rId19"/>
    <p:sldId id="304" r:id="rId20"/>
    <p:sldId id="305" r:id="rId21"/>
    <p:sldId id="258" r:id="rId22"/>
    <p:sldId id="306" r:id="rId23"/>
    <p:sldId id="268" r:id="rId24"/>
    <p:sldId id="307" r:id="rId25"/>
    <p:sldId id="27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E1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CBBED-1AE3-48C8-B856-601657579CF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D5CE0-C76B-41C6-B1AC-CA841EFB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4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974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77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110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20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66FC-E880-4EE8-9089-2AEBF8479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82652-E237-4994-B256-1384DE96A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A6797-B325-4EC1-BA31-7012AF13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14159-56A8-4814-99D7-1024A1F4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CB868-44FE-462F-871E-D1DD2D9A9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068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1AC66-A30E-48A4-922D-AEA5F2501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26B823-5FD5-4085-B5FC-164B00B12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38AB7-EDB5-49FB-8813-EE010947C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FBF8A-0E80-447F-A854-7C0F7F3EB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988B3-9EA6-4FFA-AB3D-B801FC97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2126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E22E8F-30B9-43AD-B4FB-02F8F4F3D6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76C0E7-792A-4C13-821B-A78364BD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72931-CEB5-426F-B676-60B2AF118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10C72-C310-481A-BCCA-47631C047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6BEE7-04BE-4320-A455-EC0E144E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372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6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6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8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5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402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676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480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9A5F-0017-4D9D-946C-4C3EB83B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7B0A-81AD-4A9A-B345-1F82056C6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83E43-A80D-42E6-A91B-1370081F6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C62F7-CB92-40C7-96F2-483E78B71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598F0-6D5F-4FE8-9FB2-43708C679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4125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36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665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074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968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971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456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44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39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155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85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5B08E-D240-461F-95A8-F89A5131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A300D-AFDE-4720-A13B-90BFC1FC6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E09FF-946E-4820-ADC0-3F197BAB5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BC962-301A-4E6F-A8C9-48DDD0A2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99B1-34CF-4B53-8C0F-69759FF1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1305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520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89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994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00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57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71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3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1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80F44-2317-46B8-AEEC-6DFC71AC5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8FD45-1AAC-4BB5-819F-1D22405D4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650F7-9A88-4475-B951-60F626BCC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C8F760-B545-4DD6-865C-BB584D32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EA7619-D60F-4381-8487-13B3DDBC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EB29B-36D1-4270-BFCC-794E701E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213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0E395-2860-4720-ACA2-EF924898E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0D581-4BE5-42FF-94F5-7760A7C49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EB793-7370-46B9-862B-4A8FA4D18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8D18FB-932F-4257-961A-3951674B6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968F1B-8489-46E8-83D3-A705C75BD1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BB69A-5983-4497-9CEC-A33D9B1FC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ABDCBD-C118-40DF-B0D3-0903F6558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B80E5-1DE6-4E00-9548-56CCDF4DB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2430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EDC3-590A-4B2E-A281-EB3F4BBF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8D5BE8-B92E-40E2-B385-716653F7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904B2-9C4B-4F80-BB17-653A818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214F5C-138B-4173-8F14-B8F80B53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953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16964B-5D9C-495E-92F6-3FABF0298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317909-F97A-482B-B270-F4C5DEC7D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BABA3-BBA4-47ED-B895-8CC157996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918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F375D-C6D3-46FB-AB84-84C5CC154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2781A-B31B-43C9-AE3F-FDBDDB195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14CEE-B92D-49EB-BC3F-0EFE0F95D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EC31B-B5DF-4CAB-881F-E5BC79A6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0A5E-5713-462E-A6A4-5438068DA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5C354-AE17-4A84-8899-CC8B5FD98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9972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780CC-9F78-432F-B5CA-314E77FE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103471-7620-469E-A3FF-93A90CB5A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759A8-8BCA-4F2D-8575-F94DF8872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A0F61-A5AA-43FF-AD60-3913B531E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452F1-092B-4982-940C-97793503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8C26A-C322-4F31-A6DA-3F0475D30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25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B4F654-AB37-4CEE-A7B2-2C18F493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75151-FB1D-4211-9379-D8769FF98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1BF01-4776-46BB-81FD-E6AF25EA4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2EE09-5217-4373-A999-2A0946FD6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AF534-FEFF-4BD6-B99B-2521726BF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256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36F4-26FF-4706-ABAC-CF8EFC532E1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30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3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28.xml"/><Relationship Id="rId7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0.xml"/><Relationship Id="rId18" Type="http://schemas.openxmlformats.org/officeDocument/2006/relationships/image" Target="../media/image36.gif"/><Relationship Id="rId3" Type="http://schemas.microsoft.com/office/2007/relationships/media" Target="../media/media6.wav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17" Type="http://schemas.openxmlformats.org/officeDocument/2006/relationships/slide" Target="slide6.xml"/><Relationship Id="rId2" Type="http://schemas.microsoft.com/office/2007/relationships/media" Target="../media/media5.wav"/><Relationship Id="rId16" Type="http://schemas.openxmlformats.org/officeDocument/2006/relationships/image" Target="../media/image44.gif"/><Relationship Id="rId20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slide" Target="slide19.xml"/><Relationship Id="rId5" Type="http://schemas.openxmlformats.org/officeDocument/2006/relationships/slideLayout" Target="../slideLayouts/slideLayout28.xml"/><Relationship Id="rId15" Type="http://schemas.openxmlformats.org/officeDocument/2006/relationships/slide" Target="slide22.xml"/><Relationship Id="rId10" Type="http://schemas.openxmlformats.org/officeDocument/2006/relationships/slide" Target="slide18.xml"/><Relationship Id="rId19" Type="http://schemas.openxmlformats.org/officeDocument/2006/relationships/slide" Target="slide21.xml"/><Relationship Id="rId4" Type="http://schemas.openxmlformats.org/officeDocument/2006/relationships/audio" Target="../media/media6.wav"/><Relationship Id="rId9" Type="http://schemas.openxmlformats.org/officeDocument/2006/relationships/image" Target="../media/image9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0.emf"/><Relationship Id="rId17" Type="http://schemas.openxmlformats.org/officeDocument/2006/relationships/image" Target="../media/image24.png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20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9.png"/><Relationship Id="rId23" Type="http://schemas.openxmlformats.org/officeDocument/2006/relationships/audio" Target="../media/audio4.wav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emf"/><Relationship Id="rId14" Type="http://schemas.openxmlformats.org/officeDocument/2006/relationships/image" Target="../media/image22.png"/><Relationship Id="rId22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0.emf"/><Relationship Id="rId17" Type="http://schemas.openxmlformats.org/officeDocument/2006/relationships/image" Target="../media/image24.png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20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9.png"/><Relationship Id="rId23" Type="http://schemas.openxmlformats.org/officeDocument/2006/relationships/audio" Target="../media/audio4.wav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emf"/><Relationship Id="rId14" Type="http://schemas.openxmlformats.org/officeDocument/2006/relationships/image" Target="../media/image22.png"/><Relationship Id="rId22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0.emf"/><Relationship Id="rId17" Type="http://schemas.openxmlformats.org/officeDocument/2006/relationships/image" Target="../media/image24.png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20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9.png"/><Relationship Id="rId23" Type="http://schemas.openxmlformats.org/officeDocument/2006/relationships/audio" Target="../media/audio4.wav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emf"/><Relationship Id="rId14" Type="http://schemas.openxmlformats.org/officeDocument/2006/relationships/image" Target="../media/image22.png"/><Relationship Id="rId22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0.emf"/><Relationship Id="rId17" Type="http://schemas.openxmlformats.org/officeDocument/2006/relationships/image" Target="../media/image24.png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20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9.png"/><Relationship Id="rId23" Type="http://schemas.openxmlformats.org/officeDocument/2006/relationships/audio" Target="../media/audio4.wav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emf"/><Relationship Id="rId14" Type="http://schemas.openxmlformats.org/officeDocument/2006/relationships/image" Target="../media/image22.png"/><Relationship Id="rId22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6" name="Picture 12" descr="Image - 394545] | My Little Pony: Friendship is Magic | Know Your Meme">
            <a:extLst>
              <a:ext uri="{FF2B5EF4-FFF2-40B4-BE49-F238E27FC236}">
                <a16:creationId xmlns:a16="http://schemas.microsoft.com/office/drawing/2014/main" id="{F57DA959-9ECE-4477-87D6-38A3984B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379" y="2974830"/>
            <a:ext cx="4607369" cy="41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6F652-5E91-494C-B844-D4A5C85D75ED}"/>
              </a:ext>
            </a:extLst>
          </p:cNvPr>
          <p:cNvSpPr/>
          <p:nvPr/>
        </p:nvSpPr>
        <p:spPr>
          <a:xfrm>
            <a:off x="1736475" y="1039995"/>
            <a:ext cx="8719055" cy="144655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88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88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88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88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8800" b="1" dirty="0">
              <a:ln w="0"/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2" y="2309942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AC50EF7D-AC8E-4C8F-B7C4-09D726D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3091" y="20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7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584775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Viế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B1A175-B003-4F45-B98F-07DF1012F1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7492" y="1009650"/>
            <a:ext cx="6772275" cy="24193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3EBAB1-27C0-4B81-AEDF-192E40C8B79F}"/>
              </a:ext>
            </a:extLst>
          </p:cNvPr>
          <p:cNvSpPr/>
          <p:nvPr/>
        </p:nvSpPr>
        <p:spPr>
          <a:xfrm>
            <a:off x="3674851" y="3743058"/>
            <a:ext cx="4828374" cy="119641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197776-0277-4527-A56C-B84717FEEAE7}"/>
              </a:ext>
            </a:extLst>
          </p:cNvPr>
          <p:cNvSpPr/>
          <p:nvPr/>
        </p:nvSpPr>
        <p:spPr>
          <a:xfrm>
            <a:off x="4515837" y="3830504"/>
            <a:ext cx="10438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102048A-A61A-4574-AA9E-D02AFCFB009C}"/>
              </a:ext>
            </a:extLst>
          </p:cNvPr>
          <p:cNvSpPr/>
          <p:nvPr/>
        </p:nvSpPr>
        <p:spPr>
          <a:xfrm>
            <a:off x="3478138" y="2215651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88A47D-2A7C-485F-BFAB-89003A5F3B3F}"/>
              </a:ext>
            </a:extLst>
          </p:cNvPr>
          <p:cNvSpPr/>
          <p:nvPr/>
        </p:nvSpPr>
        <p:spPr>
          <a:xfrm>
            <a:off x="3478138" y="2596157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7BB4C79-002D-49AB-9BCD-7636D2EED926}"/>
              </a:ext>
            </a:extLst>
          </p:cNvPr>
          <p:cNvSpPr/>
          <p:nvPr/>
        </p:nvSpPr>
        <p:spPr>
          <a:xfrm>
            <a:off x="3898078" y="2543247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93645FD-1C93-429E-B4F9-62F67C82033B}"/>
              </a:ext>
            </a:extLst>
          </p:cNvPr>
          <p:cNvSpPr/>
          <p:nvPr/>
        </p:nvSpPr>
        <p:spPr>
          <a:xfrm>
            <a:off x="4318018" y="2440809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176994-0C81-4910-9169-9294DBE03C09}"/>
              </a:ext>
            </a:extLst>
          </p:cNvPr>
          <p:cNvSpPr/>
          <p:nvPr/>
        </p:nvSpPr>
        <p:spPr>
          <a:xfrm>
            <a:off x="4457150" y="2826360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18519A-09A9-4271-8A6C-0C741224F5CD}"/>
              </a:ext>
            </a:extLst>
          </p:cNvPr>
          <p:cNvSpPr/>
          <p:nvPr/>
        </p:nvSpPr>
        <p:spPr>
          <a:xfrm>
            <a:off x="5300513" y="2306353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F5D420-6C7C-4751-87E2-334814183867}"/>
              </a:ext>
            </a:extLst>
          </p:cNvPr>
          <p:cNvSpPr/>
          <p:nvPr/>
        </p:nvSpPr>
        <p:spPr>
          <a:xfrm>
            <a:off x="4695134" y="1994945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EEEF396-9BC1-4789-B928-40161A0EE0B3}"/>
              </a:ext>
            </a:extLst>
          </p:cNvPr>
          <p:cNvSpPr/>
          <p:nvPr/>
        </p:nvSpPr>
        <p:spPr>
          <a:xfrm>
            <a:off x="6662834" y="1874367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C423125-5297-42CB-A36F-1DC5E98A5EC2}"/>
              </a:ext>
            </a:extLst>
          </p:cNvPr>
          <p:cNvSpPr/>
          <p:nvPr/>
        </p:nvSpPr>
        <p:spPr>
          <a:xfrm>
            <a:off x="6925330" y="2516793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1FE6434-49B7-4471-A226-8969C722D804}"/>
              </a:ext>
            </a:extLst>
          </p:cNvPr>
          <p:cNvSpPr/>
          <p:nvPr/>
        </p:nvSpPr>
        <p:spPr>
          <a:xfrm>
            <a:off x="8002907" y="2614740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4492699-AA50-4884-ADE1-9C08373FE833}"/>
              </a:ext>
            </a:extLst>
          </p:cNvPr>
          <p:cNvSpPr/>
          <p:nvPr/>
        </p:nvSpPr>
        <p:spPr>
          <a:xfrm>
            <a:off x="8330701" y="2234859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13B8119-59D8-47F1-BF11-75AEA7EFCAF8}"/>
              </a:ext>
            </a:extLst>
          </p:cNvPr>
          <p:cNvSpPr/>
          <p:nvPr/>
        </p:nvSpPr>
        <p:spPr>
          <a:xfrm>
            <a:off x="7701564" y="1699938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688FF8-47D4-4B02-83FA-6DE7D597E3FE}"/>
              </a:ext>
            </a:extLst>
          </p:cNvPr>
          <p:cNvSpPr/>
          <p:nvPr/>
        </p:nvSpPr>
        <p:spPr>
          <a:xfrm>
            <a:off x="6464595" y="1467875"/>
            <a:ext cx="580376" cy="890763"/>
          </a:xfrm>
          <a:prstGeom prst="ellipse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0DA261-35A0-4A9A-91A0-9142404318FB}"/>
              </a:ext>
            </a:extLst>
          </p:cNvPr>
          <p:cNvSpPr/>
          <p:nvPr/>
        </p:nvSpPr>
        <p:spPr>
          <a:xfrm>
            <a:off x="5672252" y="3787265"/>
            <a:ext cx="44435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AFAA48-C0ED-43DF-A85B-B6782C954F7A}"/>
              </a:ext>
            </a:extLst>
          </p:cNvPr>
          <p:cNvSpPr/>
          <p:nvPr/>
        </p:nvSpPr>
        <p:spPr>
          <a:xfrm>
            <a:off x="6196594" y="3808389"/>
            <a:ext cx="6142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A98698-FAC7-4CFC-97F5-81D4207FE320}"/>
              </a:ext>
            </a:extLst>
          </p:cNvPr>
          <p:cNvSpPr/>
          <p:nvPr/>
        </p:nvSpPr>
        <p:spPr>
          <a:xfrm>
            <a:off x="6840558" y="3827466"/>
            <a:ext cx="99899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</a:rPr>
              <a:t>=?</a:t>
            </a:r>
          </a:p>
        </p:txBody>
      </p:sp>
    </p:spTree>
    <p:extLst>
      <p:ext uri="{BB962C8B-B14F-4D97-AF65-F5344CB8AC3E}">
        <p14:creationId xmlns:p14="http://schemas.microsoft.com/office/powerpoint/2010/main" val="234277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1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1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2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2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3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4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6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6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02382 0.11273 " pathEditMode="relative" rAng="0" ptsTypes="AA">
                                      <p:cBhvr>
                                        <p:cTn id="1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82 0.11273 L 0.10234 0.10231 " pathEditMode="relative" rAng="0" ptsTypes="AA">
                                      <p:cBhvr>
                                        <p:cTn id="1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34 0.10231 L 0.14336 0.05648 " pathEditMode="relative" rAng="0" ptsTypes="AA">
                                      <p:cBhvr>
                                        <p:cTn id="1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36 0.05648 L 0.08281 -0.0257 " pathEditMode="relative" rAng="0" ptsTypes="AA">
                                      <p:cBhvr>
                                        <p:cTn id="1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4" y="-412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13" grpId="0" animBg="1"/>
      <p:bldP spid="13" grpId="1" animBg="1"/>
      <p:bldP spid="13" grpId="2" animBg="1"/>
      <p:bldP spid="13" grpId="3" animBg="1"/>
      <p:bldP spid="13" grpId="4" animBg="1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4CB660-8C74-4954-B443-B7552950D1B1}"/>
              </a:ext>
            </a:extLst>
          </p:cNvPr>
          <p:cNvSpPr/>
          <p:nvPr/>
        </p:nvSpPr>
        <p:spPr>
          <a:xfrm>
            <a:off x="1441416" y="3618591"/>
            <a:ext cx="2108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12 – 5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696A2D8-9484-4E00-893C-48CCD9C90D6E}"/>
              </a:ext>
            </a:extLst>
          </p:cNvPr>
          <p:cNvSpPr/>
          <p:nvPr/>
        </p:nvSpPr>
        <p:spPr>
          <a:xfrm>
            <a:off x="556460" y="1369688"/>
            <a:ext cx="762000" cy="800100"/>
          </a:xfrm>
          <a:prstGeom prst="cube">
            <a:avLst/>
          </a:prstGeom>
          <a:solidFill>
            <a:srgbClr val="EA4E1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D3729FAF-81C9-478B-981B-DFC46857B16D}"/>
              </a:ext>
            </a:extLst>
          </p:cNvPr>
          <p:cNvSpPr/>
          <p:nvPr/>
        </p:nvSpPr>
        <p:spPr>
          <a:xfrm>
            <a:off x="1526006" y="1369688"/>
            <a:ext cx="762000" cy="800100"/>
          </a:xfrm>
          <a:prstGeom prst="cube">
            <a:avLst/>
          </a:prstGeom>
          <a:solidFill>
            <a:srgbClr val="EA4E1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4FCFA08B-1C6D-488E-8F05-B0F3A9BAEC86}"/>
              </a:ext>
            </a:extLst>
          </p:cNvPr>
          <p:cNvSpPr/>
          <p:nvPr/>
        </p:nvSpPr>
        <p:spPr>
          <a:xfrm>
            <a:off x="2495552" y="1369688"/>
            <a:ext cx="762000" cy="800100"/>
          </a:xfrm>
          <a:prstGeom prst="cube">
            <a:avLst/>
          </a:prstGeom>
          <a:solidFill>
            <a:srgbClr val="EA4E1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6458F428-9467-4765-8313-FA1F5927F9FB}"/>
              </a:ext>
            </a:extLst>
          </p:cNvPr>
          <p:cNvSpPr/>
          <p:nvPr/>
        </p:nvSpPr>
        <p:spPr>
          <a:xfrm>
            <a:off x="3465098" y="1369688"/>
            <a:ext cx="762000" cy="800100"/>
          </a:xfrm>
          <a:prstGeom prst="cube">
            <a:avLst/>
          </a:prstGeom>
          <a:solidFill>
            <a:srgbClr val="EA4E1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47E936A4-56C7-4299-A023-DF4498A3ADA8}"/>
              </a:ext>
            </a:extLst>
          </p:cNvPr>
          <p:cNvSpPr/>
          <p:nvPr/>
        </p:nvSpPr>
        <p:spPr>
          <a:xfrm>
            <a:off x="4434644" y="1369688"/>
            <a:ext cx="762000" cy="800100"/>
          </a:xfrm>
          <a:prstGeom prst="cube">
            <a:avLst/>
          </a:prstGeom>
          <a:solidFill>
            <a:srgbClr val="EA4E1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id="{12E5273C-C8F9-480F-9B77-ECC9CE4A990D}"/>
              </a:ext>
            </a:extLst>
          </p:cNvPr>
          <p:cNvSpPr/>
          <p:nvPr/>
        </p:nvSpPr>
        <p:spPr>
          <a:xfrm>
            <a:off x="556460" y="2368309"/>
            <a:ext cx="762000" cy="800100"/>
          </a:xfrm>
          <a:prstGeom prst="cube">
            <a:avLst/>
          </a:prstGeom>
          <a:solidFill>
            <a:srgbClr val="EA4E1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E18F1BB-B9BD-4C91-98E1-16BC4FAEAAD7}"/>
              </a:ext>
            </a:extLst>
          </p:cNvPr>
          <p:cNvSpPr/>
          <p:nvPr/>
        </p:nvSpPr>
        <p:spPr>
          <a:xfrm>
            <a:off x="1526006" y="2368309"/>
            <a:ext cx="762000" cy="800100"/>
          </a:xfrm>
          <a:prstGeom prst="cube">
            <a:avLst/>
          </a:prstGeom>
          <a:solidFill>
            <a:srgbClr val="EA4E1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0A3E5B74-FEC2-452D-845E-B9CD73CB8B99}"/>
              </a:ext>
            </a:extLst>
          </p:cNvPr>
          <p:cNvSpPr/>
          <p:nvPr/>
        </p:nvSpPr>
        <p:spPr>
          <a:xfrm>
            <a:off x="2495552" y="2368309"/>
            <a:ext cx="762000" cy="800100"/>
          </a:xfrm>
          <a:prstGeom prst="cube">
            <a:avLst/>
          </a:prstGeom>
          <a:solidFill>
            <a:srgbClr val="EA4E1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E8F00ED2-7383-4EE5-8FDD-FBE65CEBDBD5}"/>
              </a:ext>
            </a:extLst>
          </p:cNvPr>
          <p:cNvSpPr/>
          <p:nvPr/>
        </p:nvSpPr>
        <p:spPr>
          <a:xfrm>
            <a:off x="3465098" y="2368309"/>
            <a:ext cx="762000" cy="800100"/>
          </a:xfrm>
          <a:prstGeom prst="cube">
            <a:avLst/>
          </a:prstGeom>
          <a:solidFill>
            <a:srgbClr val="EA4E1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1061F7B4-FBBC-46CB-A3C9-7F8A17AA8750}"/>
              </a:ext>
            </a:extLst>
          </p:cNvPr>
          <p:cNvSpPr/>
          <p:nvPr/>
        </p:nvSpPr>
        <p:spPr>
          <a:xfrm>
            <a:off x="4434644" y="2368309"/>
            <a:ext cx="762000" cy="800100"/>
          </a:xfrm>
          <a:prstGeom prst="cube">
            <a:avLst/>
          </a:prstGeom>
          <a:solidFill>
            <a:srgbClr val="EA4E1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Cube 34">
            <a:extLst>
              <a:ext uri="{FF2B5EF4-FFF2-40B4-BE49-F238E27FC236}">
                <a16:creationId xmlns:a16="http://schemas.microsoft.com/office/drawing/2014/main" id="{9A94B632-D564-4767-AB6A-43B29D198212}"/>
              </a:ext>
            </a:extLst>
          </p:cNvPr>
          <p:cNvSpPr/>
          <p:nvPr/>
        </p:nvSpPr>
        <p:spPr>
          <a:xfrm>
            <a:off x="5762397" y="1953219"/>
            <a:ext cx="762000" cy="800100"/>
          </a:xfrm>
          <a:prstGeom prst="cube">
            <a:avLst/>
          </a:prstGeom>
          <a:solidFill>
            <a:srgbClr val="EA4E1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0CF18B-E8AD-4EC2-963B-16FE91AFA293}"/>
              </a:ext>
            </a:extLst>
          </p:cNvPr>
          <p:cNvSpPr/>
          <p:nvPr/>
        </p:nvSpPr>
        <p:spPr>
          <a:xfrm>
            <a:off x="133350" y="1047750"/>
            <a:ext cx="5410200" cy="23723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3745C4-3B6B-46AB-BC25-F24822FC665B}"/>
              </a:ext>
            </a:extLst>
          </p:cNvPr>
          <p:cNvCxnSpPr/>
          <p:nvPr/>
        </p:nvCxnSpPr>
        <p:spPr>
          <a:xfrm flipH="1">
            <a:off x="2838450" y="4362450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EBDF2CF-A104-4BBB-BD58-ADEB29F388B7}"/>
              </a:ext>
            </a:extLst>
          </p:cNvPr>
          <p:cNvCxnSpPr>
            <a:cxnSpLocks/>
          </p:cNvCxnSpPr>
          <p:nvPr/>
        </p:nvCxnSpPr>
        <p:spPr>
          <a:xfrm>
            <a:off x="3314422" y="4362450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0A3F9335-703C-4C70-8C56-15719DF65CE2}"/>
              </a:ext>
            </a:extLst>
          </p:cNvPr>
          <p:cNvSpPr/>
          <p:nvPr/>
        </p:nvSpPr>
        <p:spPr>
          <a:xfrm>
            <a:off x="2478614" y="482411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0AE18A4-9905-48B8-8076-3E32F906F115}"/>
              </a:ext>
            </a:extLst>
          </p:cNvPr>
          <p:cNvSpPr/>
          <p:nvPr/>
        </p:nvSpPr>
        <p:spPr>
          <a:xfrm>
            <a:off x="5596338" y="1219090"/>
            <a:ext cx="1999804" cy="1773124"/>
          </a:xfrm>
          <a:custGeom>
            <a:avLst/>
            <a:gdLst>
              <a:gd name="connsiteX0" fmla="*/ 809771 w 1208882"/>
              <a:gd name="connsiteY0" fmla="*/ 370 h 1763262"/>
              <a:gd name="connsiteX1" fmla="*/ 504971 w 1208882"/>
              <a:gd name="connsiteY1" fmla="*/ 514720 h 1763262"/>
              <a:gd name="connsiteX2" fmla="*/ 66821 w 1208882"/>
              <a:gd name="connsiteY2" fmla="*/ 629020 h 1763262"/>
              <a:gd name="connsiteX3" fmla="*/ 104921 w 1208882"/>
              <a:gd name="connsiteY3" fmla="*/ 1695820 h 1763262"/>
              <a:gd name="connsiteX4" fmla="*/ 1038371 w 1208882"/>
              <a:gd name="connsiteY4" fmla="*/ 1562470 h 1763262"/>
              <a:gd name="connsiteX5" fmla="*/ 1190771 w 1208882"/>
              <a:gd name="connsiteY5" fmla="*/ 819520 h 1763262"/>
              <a:gd name="connsiteX6" fmla="*/ 809771 w 1208882"/>
              <a:gd name="connsiteY6" fmla="*/ 438520 h 1763262"/>
              <a:gd name="connsiteX7" fmla="*/ 809771 w 1208882"/>
              <a:gd name="connsiteY7" fmla="*/ 370 h 1763262"/>
              <a:gd name="connsiteX0" fmla="*/ 809771 w 1915484"/>
              <a:gd name="connsiteY0" fmla="*/ 359 h 1766115"/>
              <a:gd name="connsiteX1" fmla="*/ 504971 w 1915484"/>
              <a:gd name="connsiteY1" fmla="*/ 514709 h 1766115"/>
              <a:gd name="connsiteX2" fmla="*/ 66821 w 1915484"/>
              <a:gd name="connsiteY2" fmla="*/ 629009 h 1766115"/>
              <a:gd name="connsiteX3" fmla="*/ 104921 w 1915484"/>
              <a:gd name="connsiteY3" fmla="*/ 1695809 h 1766115"/>
              <a:gd name="connsiteX4" fmla="*/ 1038371 w 1915484"/>
              <a:gd name="connsiteY4" fmla="*/ 1562459 h 1766115"/>
              <a:gd name="connsiteX5" fmla="*/ 1913785 w 1915484"/>
              <a:gd name="connsiteY5" fmla="*/ 734448 h 1766115"/>
              <a:gd name="connsiteX6" fmla="*/ 809771 w 1915484"/>
              <a:gd name="connsiteY6" fmla="*/ 438509 h 1766115"/>
              <a:gd name="connsiteX7" fmla="*/ 809771 w 1915484"/>
              <a:gd name="connsiteY7" fmla="*/ 359 h 1766115"/>
              <a:gd name="connsiteX0" fmla="*/ 857310 w 1999804"/>
              <a:gd name="connsiteY0" fmla="*/ 359 h 1773124"/>
              <a:gd name="connsiteX1" fmla="*/ 552510 w 1999804"/>
              <a:gd name="connsiteY1" fmla="*/ 514709 h 1773124"/>
              <a:gd name="connsiteX2" fmla="*/ 114360 w 1999804"/>
              <a:gd name="connsiteY2" fmla="*/ 629009 h 1773124"/>
              <a:gd name="connsiteX3" fmla="*/ 152460 w 1999804"/>
              <a:gd name="connsiteY3" fmla="*/ 1695809 h 1773124"/>
              <a:gd name="connsiteX4" fmla="*/ 1777026 w 1999804"/>
              <a:gd name="connsiteY4" fmla="*/ 1583724 h 1773124"/>
              <a:gd name="connsiteX5" fmla="*/ 1961324 w 1999804"/>
              <a:gd name="connsiteY5" fmla="*/ 734448 h 1773124"/>
              <a:gd name="connsiteX6" fmla="*/ 857310 w 1999804"/>
              <a:gd name="connsiteY6" fmla="*/ 438509 h 1773124"/>
              <a:gd name="connsiteX7" fmla="*/ 857310 w 1999804"/>
              <a:gd name="connsiteY7" fmla="*/ 359 h 177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9804" h="1773124">
                <a:moveTo>
                  <a:pt x="857310" y="359"/>
                </a:moveTo>
                <a:cubicBezTo>
                  <a:pt x="806510" y="13059"/>
                  <a:pt x="676335" y="409934"/>
                  <a:pt x="552510" y="514709"/>
                </a:cubicBezTo>
                <a:cubicBezTo>
                  <a:pt x="428685" y="619484"/>
                  <a:pt x="181035" y="432159"/>
                  <a:pt x="114360" y="629009"/>
                </a:cubicBezTo>
                <a:cubicBezTo>
                  <a:pt x="47685" y="825859"/>
                  <a:pt x="-124651" y="1536690"/>
                  <a:pt x="152460" y="1695809"/>
                </a:cubicBezTo>
                <a:cubicBezTo>
                  <a:pt x="429571" y="1854928"/>
                  <a:pt x="1475549" y="1743951"/>
                  <a:pt x="1777026" y="1583724"/>
                </a:cubicBezTo>
                <a:cubicBezTo>
                  <a:pt x="2078503" y="1423497"/>
                  <a:pt x="1999424" y="921773"/>
                  <a:pt x="1961324" y="734448"/>
                </a:cubicBezTo>
                <a:cubicBezTo>
                  <a:pt x="1923224" y="547123"/>
                  <a:pt x="1041312" y="560857"/>
                  <a:pt x="857310" y="438509"/>
                </a:cubicBezTo>
                <a:cubicBezTo>
                  <a:pt x="673308" y="316161"/>
                  <a:pt x="908110" y="-12341"/>
                  <a:pt x="857310" y="359"/>
                </a:cubicBez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3FE43FA-A7AA-404A-8C0A-09022A00CF75}"/>
              </a:ext>
            </a:extLst>
          </p:cNvPr>
          <p:cNvSpPr/>
          <p:nvPr/>
        </p:nvSpPr>
        <p:spPr>
          <a:xfrm>
            <a:off x="3523973" y="482411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26A450C-6775-4832-9C2A-3A7E92705006}"/>
              </a:ext>
            </a:extLst>
          </p:cNvPr>
          <p:cNvSpPr/>
          <p:nvPr/>
        </p:nvSpPr>
        <p:spPr>
          <a:xfrm>
            <a:off x="3301883" y="377665"/>
            <a:ext cx="2147224" cy="3009190"/>
          </a:xfrm>
          <a:custGeom>
            <a:avLst/>
            <a:gdLst>
              <a:gd name="connsiteX0" fmla="*/ 2190020 w 2265410"/>
              <a:gd name="connsiteY0" fmla="*/ 3392 h 3009247"/>
              <a:gd name="connsiteX1" fmla="*/ 208820 w 2265410"/>
              <a:gd name="connsiteY1" fmla="*/ 879692 h 3009247"/>
              <a:gd name="connsiteX2" fmla="*/ 170720 w 2265410"/>
              <a:gd name="connsiteY2" fmla="*/ 2784692 h 3009247"/>
              <a:gd name="connsiteX3" fmla="*/ 1199420 w 2265410"/>
              <a:gd name="connsiteY3" fmla="*/ 2860892 h 3009247"/>
              <a:gd name="connsiteX4" fmla="*/ 1923320 w 2265410"/>
              <a:gd name="connsiteY4" fmla="*/ 2975192 h 3009247"/>
              <a:gd name="connsiteX5" fmla="*/ 2113820 w 2265410"/>
              <a:gd name="connsiteY5" fmla="*/ 2194142 h 3009247"/>
              <a:gd name="connsiteX6" fmla="*/ 2170970 w 2265410"/>
              <a:gd name="connsiteY6" fmla="*/ 1032092 h 3009247"/>
              <a:gd name="connsiteX7" fmla="*/ 1885220 w 2265410"/>
              <a:gd name="connsiteY7" fmla="*/ 593942 h 3009247"/>
              <a:gd name="connsiteX8" fmla="*/ 2190020 w 2265410"/>
              <a:gd name="connsiteY8" fmla="*/ 3392 h 3009247"/>
              <a:gd name="connsiteX0" fmla="*/ 2183443 w 2258167"/>
              <a:gd name="connsiteY0" fmla="*/ 6615 h 3012470"/>
              <a:gd name="connsiteX1" fmla="*/ 212875 w 2258167"/>
              <a:gd name="connsiteY1" fmla="*/ 1010506 h 3012470"/>
              <a:gd name="connsiteX2" fmla="*/ 164143 w 2258167"/>
              <a:gd name="connsiteY2" fmla="*/ 2787915 h 3012470"/>
              <a:gd name="connsiteX3" fmla="*/ 1192843 w 2258167"/>
              <a:gd name="connsiteY3" fmla="*/ 2864115 h 3012470"/>
              <a:gd name="connsiteX4" fmla="*/ 1916743 w 2258167"/>
              <a:gd name="connsiteY4" fmla="*/ 2978415 h 3012470"/>
              <a:gd name="connsiteX5" fmla="*/ 2107243 w 2258167"/>
              <a:gd name="connsiteY5" fmla="*/ 2197365 h 3012470"/>
              <a:gd name="connsiteX6" fmla="*/ 2164393 w 2258167"/>
              <a:gd name="connsiteY6" fmla="*/ 1035315 h 3012470"/>
              <a:gd name="connsiteX7" fmla="*/ 1878643 w 2258167"/>
              <a:gd name="connsiteY7" fmla="*/ 597165 h 3012470"/>
              <a:gd name="connsiteX8" fmla="*/ 2183443 w 2258167"/>
              <a:gd name="connsiteY8" fmla="*/ 6615 h 3012470"/>
              <a:gd name="connsiteX0" fmla="*/ 2122431 w 2142287"/>
              <a:gd name="connsiteY0" fmla="*/ 3335 h 3009190"/>
              <a:gd name="connsiteX1" fmla="*/ 1126958 w 2142287"/>
              <a:gd name="connsiteY1" fmla="*/ 876977 h 3009190"/>
              <a:gd name="connsiteX2" fmla="*/ 151863 w 2142287"/>
              <a:gd name="connsiteY2" fmla="*/ 1007226 h 3009190"/>
              <a:gd name="connsiteX3" fmla="*/ 103131 w 2142287"/>
              <a:gd name="connsiteY3" fmla="*/ 2784635 h 3009190"/>
              <a:gd name="connsiteX4" fmla="*/ 1131831 w 2142287"/>
              <a:gd name="connsiteY4" fmla="*/ 2860835 h 3009190"/>
              <a:gd name="connsiteX5" fmla="*/ 1855731 w 2142287"/>
              <a:gd name="connsiteY5" fmla="*/ 2975135 h 3009190"/>
              <a:gd name="connsiteX6" fmla="*/ 2046231 w 2142287"/>
              <a:gd name="connsiteY6" fmla="*/ 2194085 h 3009190"/>
              <a:gd name="connsiteX7" fmla="*/ 2103381 w 2142287"/>
              <a:gd name="connsiteY7" fmla="*/ 1032035 h 3009190"/>
              <a:gd name="connsiteX8" fmla="*/ 1817631 w 2142287"/>
              <a:gd name="connsiteY8" fmla="*/ 593885 h 3009190"/>
              <a:gd name="connsiteX9" fmla="*/ 2122431 w 2142287"/>
              <a:gd name="connsiteY9" fmla="*/ 3335 h 3009190"/>
              <a:gd name="connsiteX0" fmla="*/ 2112670 w 2132526"/>
              <a:gd name="connsiteY0" fmla="*/ 3335 h 3009190"/>
              <a:gd name="connsiteX1" fmla="*/ 1117197 w 2132526"/>
              <a:gd name="connsiteY1" fmla="*/ 876977 h 3009190"/>
              <a:gd name="connsiteX2" fmla="*/ 925811 w 2132526"/>
              <a:gd name="connsiteY2" fmla="*/ 1844540 h 3009190"/>
              <a:gd name="connsiteX3" fmla="*/ 142102 w 2132526"/>
              <a:gd name="connsiteY3" fmla="*/ 1007226 h 3009190"/>
              <a:gd name="connsiteX4" fmla="*/ 93370 w 2132526"/>
              <a:gd name="connsiteY4" fmla="*/ 2784635 h 3009190"/>
              <a:gd name="connsiteX5" fmla="*/ 1122070 w 2132526"/>
              <a:gd name="connsiteY5" fmla="*/ 2860835 h 3009190"/>
              <a:gd name="connsiteX6" fmla="*/ 1845970 w 2132526"/>
              <a:gd name="connsiteY6" fmla="*/ 2975135 h 3009190"/>
              <a:gd name="connsiteX7" fmla="*/ 2036470 w 2132526"/>
              <a:gd name="connsiteY7" fmla="*/ 2194085 h 3009190"/>
              <a:gd name="connsiteX8" fmla="*/ 2093620 w 2132526"/>
              <a:gd name="connsiteY8" fmla="*/ 1032035 h 3009190"/>
              <a:gd name="connsiteX9" fmla="*/ 1807870 w 2132526"/>
              <a:gd name="connsiteY9" fmla="*/ 593885 h 3009190"/>
              <a:gd name="connsiteX10" fmla="*/ 2112670 w 2132526"/>
              <a:gd name="connsiteY10" fmla="*/ 3335 h 3009190"/>
              <a:gd name="connsiteX0" fmla="*/ 2127368 w 2147224"/>
              <a:gd name="connsiteY0" fmla="*/ 3335 h 3009190"/>
              <a:gd name="connsiteX1" fmla="*/ 1131895 w 2147224"/>
              <a:gd name="connsiteY1" fmla="*/ 876977 h 3009190"/>
              <a:gd name="connsiteX2" fmla="*/ 940509 w 2147224"/>
              <a:gd name="connsiteY2" fmla="*/ 1844540 h 3009190"/>
              <a:gd name="connsiteX3" fmla="*/ 124902 w 2147224"/>
              <a:gd name="connsiteY3" fmla="*/ 2017319 h 3009190"/>
              <a:gd name="connsiteX4" fmla="*/ 108068 w 2147224"/>
              <a:gd name="connsiteY4" fmla="*/ 2784635 h 3009190"/>
              <a:gd name="connsiteX5" fmla="*/ 1136768 w 2147224"/>
              <a:gd name="connsiteY5" fmla="*/ 2860835 h 3009190"/>
              <a:gd name="connsiteX6" fmla="*/ 1860668 w 2147224"/>
              <a:gd name="connsiteY6" fmla="*/ 2975135 h 3009190"/>
              <a:gd name="connsiteX7" fmla="*/ 2051168 w 2147224"/>
              <a:gd name="connsiteY7" fmla="*/ 2194085 h 3009190"/>
              <a:gd name="connsiteX8" fmla="*/ 2108318 w 2147224"/>
              <a:gd name="connsiteY8" fmla="*/ 1032035 h 3009190"/>
              <a:gd name="connsiteX9" fmla="*/ 1822568 w 2147224"/>
              <a:gd name="connsiteY9" fmla="*/ 593885 h 3009190"/>
              <a:gd name="connsiteX10" fmla="*/ 2127368 w 2147224"/>
              <a:gd name="connsiteY10" fmla="*/ 3335 h 300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47224" h="3009190">
                <a:moveTo>
                  <a:pt x="2127368" y="3335"/>
                </a:moveTo>
                <a:cubicBezTo>
                  <a:pt x="2012256" y="50517"/>
                  <a:pt x="1460323" y="709662"/>
                  <a:pt x="1131895" y="876977"/>
                </a:cubicBezTo>
                <a:cubicBezTo>
                  <a:pt x="840164" y="1022584"/>
                  <a:pt x="1103025" y="1822832"/>
                  <a:pt x="940509" y="1844540"/>
                </a:cubicBezTo>
                <a:cubicBezTo>
                  <a:pt x="777993" y="1866248"/>
                  <a:pt x="263642" y="1860637"/>
                  <a:pt x="124902" y="2017319"/>
                </a:cubicBezTo>
                <a:cubicBezTo>
                  <a:pt x="-13838" y="2174001"/>
                  <a:pt x="-60576" y="2644049"/>
                  <a:pt x="108068" y="2784635"/>
                </a:cubicBezTo>
                <a:cubicBezTo>
                  <a:pt x="276712" y="2925221"/>
                  <a:pt x="844668" y="2829085"/>
                  <a:pt x="1136768" y="2860835"/>
                </a:cubicBezTo>
                <a:cubicBezTo>
                  <a:pt x="1428868" y="2892585"/>
                  <a:pt x="1708268" y="3086260"/>
                  <a:pt x="1860668" y="2975135"/>
                </a:cubicBezTo>
                <a:cubicBezTo>
                  <a:pt x="2013068" y="2864010"/>
                  <a:pt x="2009893" y="2517935"/>
                  <a:pt x="2051168" y="2194085"/>
                </a:cubicBezTo>
                <a:cubicBezTo>
                  <a:pt x="2092443" y="1870235"/>
                  <a:pt x="2146418" y="1298735"/>
                  <a:pt x="2108318" y="1032035"/>
                </a:cubicBezTo>
                <a:cubicBezTo>
                  <a:pt x="2070218" y="765335"/>
                  <a:pt x="1825743" y="765335"/>
                  <a:pt x="1822568" y="593885"/>
                </a:cubicBezTo>
                <a:cubicBezTo>
                  <a:pt x="1819393" y="422435"/>
                  <a:pt x="2242480" y="-43847"/>
                  <a:pt x="2127368" y="3335"/>
                </a:cubicBez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0FDE3FC-EA0C-4D0F-86E4-3A076AA81793}"/>
              </a:ext>
            </a:extLst>
          </p:cNvPr>
          <p:cNvSpPr/>
          <p:nvPr/>
        </p:nvSpPr>
        <p:spPr>
          <a:xfrm>
            <a:off x="7607352" y="2520675"/>
            <a:ext cx="3666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12 – 2 = 10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AAD687C-6AF7-4ED2-BECD-51AC48E20D76}"/>
              </a:ext>
            </a:extLst>
          </p:cNvPr>
          <p:cNvSpPr/>
          <p:nvPr/>
        </p:nvSpPr>
        <p:spPr>
          <a:xfrm>
            <a:off x="7633064" y="3447981"/>
            <a:ext cx="3281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10 – 3 = 7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1C65752-EE1E-4E0F-ADEE-01FD97823F32}"/>
              </a:ext>
            </a:extLst>
          </p:cNvPr>
          <p:cNvSpPr/>
          <p:nvPr/>
        </p:nvSpPr>
        <p:spPr>
          <a:xfrm>
            <a:off x="7645823" y="4362450"/>
            <a:ext cx="3589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12 – 5 = …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242C94F-DCCE-428D-BACD-4768B113C93D}"/>
              </a:ext>
            </a:extLst>
          </p:cNvPr>
          <p:cNvSpPr/>
          <p:nvPr/>
        </p:nvSpPr>
        <p:spPr>
          <a:xfrm>
            <a:off x="10511993" y="4358474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7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8E5C965-9F59-44A7-9A0A-9B664152CA70}"/>
              </a:ext>
            </a:extLst>
          </p:cNvPr>
          <p:cNvSpPr/>
          <p:nvPr/>
        </p:nvSpPr>
        <p:spPr>
          <a:xfrm>
            <a:off x="133350" y="5634653"/>
            <a:ext cx="11906250" cy="1161683"/>
          </a:xfrm>
          <a:prstGeom prst="roundRect">
            <a:avLst>
              <a:gd name="adj" fmla="val 36345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Trừ để được 10 rồi trừ số còn lại.</a:t>
            </a:r>
            <a:endParaRPr kumimoji="0" lang="vi-VN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Cube 35">
            <a:extLst>
              <a:ext uri="{FF2B5EF4-FFF2-40B4-BE49-F238E27FC236}">
                <a16:creationId xmlns:a16="http://schemas.microsoft.com/office/drawing/2014/main" id="{DF1EAC39-3BE6-4719-8509-68FA3B6E74C8}"/>
              </a:ext>
            </a:extLst>
          </p:cNvPr>
          <p:cNvSpPr/>
          <p:nvPr/>
        </p:nvSpPr>
        <p:spPr>
          <a:xfrm>
            <a:off x="6624500" y="1953219"/>
            <a:ext cx="762000" cy="800100"/>
          </a:xfrm>
          <a:prstGeom prst="cube">
            <a:avLst/>
          </a:prstGeom>
          <a:solidFill>
            <a:srgbClr val="EA4E1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68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7" grpId="0" animBg="1"/>
      <p:bldP spid="40" grpId="0"/>
      <p:bldP spid="11" grpId="0" animBg="1"/>
      <p:bldP spid="11" grpId="1" animBg="1"/>
      <p:bldP spid="42" grpId="0"/>
      <p:bldP spid="13" grpId="0" animBg="1"/>
      <p:bldP spid="13" grpId="1" animBg="1"/>
      <p:bldP spid="44" grpId="0"/>
      <p:bldP spid="45" grpId="0"/>
      <p:bldP spid="46" grpId="0"/>
      <p:bldP spid="47" grpId="0"/>
      <p:bldP spid="14" grpId="0" animBg="1"/>
      <p:bldP spid="36" grpId="0" animBg="1"/>
      <p:bldP spid="3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6" name="Picture 12" descr="Image - 394545] | My Little Pony: Friendship is Magic | Know Your Meme">
            <a:extLst>
              <a:ext uri="{FF2B5EF4-FFF2-40B4-BE49-F238E27FC236}">
                <a16:creationId xmlns:a16="http://schemas.microsoft.com/office/drawing/2014/main" id="{F57DA959-9ECE-4477-87D6-38A3984B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379" y="2974830"/>
            <a:ext cx="4607369" cy="41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6F652-5E91-494C-B844-D4A5C85D75ED}"/>
              </a:ext>
            </a:extLst>
          </p:cNvPr>
          <p:cNvSpPr/>
          <p:nvPr/>
        </p:nvSpPr>
        <p:spPr>
          <a:xfrm>
            <a:off x="4041602" y="1039995"/>
            <a:ext cx="4108818" cy="92333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54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5400" b="1" i="0" u="none" strike="noStrike" kern="1200" cap="none" spc="0" normalizeH="0" baseline="0" noProof="0" dirty="0">
              <a:ln w="0"/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2" y="2309942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AC50EF7D-AC8E-4C8F-B7C4-09D726D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3091" y="20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0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任意多边形 181"/>
          <p:cNvSpPr/>
          <p:nvPr/>
        </p:nvSpPr>
        <p:spPr>
          <a:xfrm>
            <a:off x="3993375" y="128727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" name="任意多边形 182"/>
          <p:cNvSpPr/>
          <p:nvPr/>
        </p:nvSpPr>
        <p:spPr>
          <a:xfrm flipH="1">
            <a:off x="9954636" y="13673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D5B2B5-CF93-4BF4-B3B6-127793BD2808}"/>
              </a:ext>
            </a:extLst>
          </p:cNvPr>
          <p:cNvSpPr/>
          <p:nvPr/>
        </p:nvSpPr>
        <p:spPr>
          <a:xfrm>
            <a:off x="106017" y="68369"/>
            <a:ext cx="12029117" cy="1044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Tính: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图片 2124">
            <a:extLst>
              <a:ext uri="{FF2B5EF4-FFF2-40B4-BE49-F238E27FC236}">
                <a16:creationId xmlns:a16="http://schemas.microsoft.com/office/drawing/2014/main" id="{536228FA-7715-4A6B-A227-B55D00266D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112" y="5296268"/>
            <a:ext cx="2342598" cy="156173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9A5CF05-D19C-4D6C-988F-C79B57B8BD90}"/>
              </a:ext>
            </a:extLst>
          </p:cNvPr>
          <p:cNvSpPr/>
          <p:nvPr/>
        </p:nvSpPr>
        <p:spPr>
          <a:xfrm>
            <a:off x="-106611" y="1304788"/>
            <a:ext cx="37745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a) 12 – 2 – 1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DECBC3-9879-4542-B640-B02FA5168BB5}"/>
              </a:ext>
            </a:extLst>
          </p:cNvPr>
          <p:cNvSpPr/>
          <p:nvPr/>
        </p:nvSpPr>
        <p:spPr>
          <a:xfrm>
            <a:off x="6110596" y="1304788"/>
            <a:ext cx="38202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b) 12 – 2 – 4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FFFEF5-8BE4-4729-9293-F40BB37B877C}"/>
              </a:ext>
            </a:extLst>
          </p:cNvPr>
          <p:cNvSpPr/>
          <p:nvPr/>
        </p:nvSpPr>
        <p:spPr>
          <a:xfrm>
            <a:off x="-88979" y="3562350"/>
            <a:ext cx="37392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c) 12 – 2 – 6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72BBAB8-A714-4A66-ADD5-51B3C6850604}"/>
              </a:ext>
            </a:extLst>
          </p:cNvPr>
          <p:cNvSpPr/>
          <p:nvPr/>
        </p:nvSpPr>
        <p:spPr>
          <a:xfrm>
            <a:off x="6110596" y="3562350"/>
            <a:ext cx="38202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d) 12 – 2 – 7 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9EF3D17-5875-4CE1-8E02-574DECDD5BDB}"/>
              </a:ext>
            </a:extLst>
          </p:cNvPr>
          <p:cNvSpPr/>
          <p:nvPr/>
        </p:nvSpPr>
        <p:spPr>
          <a:xfrm>
            <a:off x="694547" y="1304567"/>
            <a:ext cx="1849069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9EF27E1-74A3-46D6-B398-FBA116A5FE3F}"/>
              </a:ext>
            </a:extLst>
          </p:cNvPr>
          <p:cNvSpPr/>
          <p:nvPr/>
        </p:nvSpPr>
        <p:spPr>
          <a:xfrm>
            <a:off x="922014" y="1405621"/>
            <a:ext cx="2723944" cy="1407351"/>
          </a:xfrm>
          <a:custGeom>
            <a:avLst/>
            <a:gdLst>
              <a:gd name="connsiteX0" fmla="*/ 2363324 w 2714133"/>
              <a:gd name="connsiteY0" fmla="*/ 31623 h 1415571"/>
              <a:gd name="connsiteX1" fmla="*/ 2122693 w 2714133"/>
              <a:gd name="connsiteY1" fmla="*/ 260223 h 1415571"/>
              <a:gd name="connsiteX2" fmla="*/ 2110661 w 2714133"/>
              <a:gd name="connsiteY2" fmla="*/ 837738 h 1415571"/>
              <a:gd name="connsiteX3" fmla="*/ 787187 w 2714133"/>
              <a:gd name="connsiteY3" fmla="*/ 873833 h 1415571"/>
              <a:gd name="connsiteX4" fmla="*/ 197640 w 2714133"/>
              <a:gd name="connsiteY4" fmla="*/ 837738 h 1415571"/>
              <a:gd name="connsiteX5" fmla="*/ 5135 w 2714133"/>
              <a:gd name="connsiteY5" fmla="*/ 1198686 h 1415571"/>
              <a:gd name="connsiteX6" fmla="*/ 366082 w 2714133"/>
              <a:gd name="connsiteY6" fmla="*/ 1415254 h 1415571"/>
              <a:gd name="connsiteX7" fmla="*/ 1665493 w 2714133"/>
              <a:gd name="connsiteY7" fmla="*/ 1234780 h 1415571"/>
              <a:gd name="connsiteX8" fmla="*/ 2664114 w 2714133"/>
              <a:gd name="connsiteY8" fmla="*/ 777580 h 1415571"/>
              <a:gd name="connsiteX9" fmla="*/ 2543798 w 2714133"/>
              <a:gd name="connsiteY9" fmla="*/ 79749 h 1415571"/>
              <a:gd name="connsiteX10" fmla="*/ 2363324 w 2714133"/>
              <a:gd name="connsiteY10" fmla="*/ 31623 h 1415571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2110661 w 2714133"/>
              <a:gd name="connsiteY2" fmla="*/ 851405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2110661 w 2714133"/>
              <a:gd name="connsiteY2" fmla="*/ 851405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1689556 w 2714133"/>
              <a:gd name="connsiteY2" fmla="*/ 743121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1177 h 1425125"/>
              <a:gd name="connsiteX1" fmla="*/ 1581271 w 2714133"/>
              <a:gd name="connsiteY1" fmla="*/ 414156 h 1425125"/>
              <a:gd name="connsiteX2" fmla="*/ 1689556 w 2714133"/>
              <a:gd name="connsiteY2" fmla="*/ 739008 h 1425125"/>
              <a:gd name="connsiteX3" fmla="*/ 787187 w 2714133"/>
              <a:gd name="connsiteY3" fmla="*/ 883387 h 1425125"/>
              <a:gd name="connsiteX4" fmla="*/ 197640 w 2714133"/>
              <a:gd name="connsiteY4" fmla="*/ 847292 h 1425125"/>
              <a:gd name="connsiteX5" fmla="*/ 5135 w 2714133"/>
              <a:gd name="connsiteY5" fmla="*/ 1208240 h 1425125"/>
              <a:gd name="connsiteX6" fmla="*/ 366082 w 2714133"/>
              <a:gd name="connsiteY6" fmla="*/ 1424808 h 1425125"/>
              <a:gd name="connsiteX7" fmla="*/ 1665493 w 2714133"/>
              <a:gd name="connsiteY7" fmla="*/ 1244334 h 1425125"/>
              <a:gd name="connsiteX8" fmla="*/ 2664114 w 2714133"/>
              <a:gd name="connsiteY8" fmla="*/ 787134 h 1425125"/>
              <a:gd name="connsiteX9" fmla="*/ 2543798 w 2714133"/>
              <a:gd name="connsiteY9" fmla="*/ 89303 h 1425125"/>
              <a:gd name="connsiteX10" fmla="*/ 2363324 w 2714133"/>
              <a:gd name="connsiteY10" fmla="*/ 41177 h 1425125"/>
              <a:gd name="connsiteX0" fmla="*/ 2363324 w 2714133"/>
              <a:gd name="connsiteY0" fmla="*/ 41177 h 1425125"/>
              <a:gd name="connsiteX1" fmla="*/ 1581271 w 2714133"/>
              <a:gd name="connsiteY1" fmla="*/ 414156 h 1425125"/>
              <a:gd name="connsiteX2" fmla="*/ 1569241 w 2714133"/>
              <a:gd name="connsiteY2" fmla="*/ 666819 h 1425125"/>
              <a:gd name="connsiteX3" fmla="*/ 787187 w 2714133"/>
              <a:gd name="connsiteY3" fmla="*/ 883387 h 1425125"/>
              <a:gd name="connsiteX4" fmla="*/ 197640 w 2714133"/>
              <a:gd name="connsiteY4" fmla="*/ 847292 h 1425125"/>
              <a:gd name="connsiteX5" fmla="*/ 5135 w 2714133"/>
              <a:gd name="connsiteY5" fmla="*/ 1208240 h 1425125"/>
              <a:gd name="connsiteX6" fmla="*/ 366082 w 2714133"/>
              <a:gd name="connsiteY6" fmla="*/ 1424808 h 1425125"/>
              <a:gd name="connsiteX7" fmla="*/ 1665493 w 2714133"/>
              <a:gd name="connsiteY7" fmla="*/ 1244334 h 1425125"/>
              <a:gd name="connsiteX8" fmla="*/ 2664114 w 2714133"/>
              <a:gd name="connsiteY8" fmla="*/ 787134 h 1425125"/>
              <a:gd name="connsiteX9" fmla="*/ 2543798 w 2714133"/>
              <a:gd name="connsiteY9" fmla="*/ 89303 h 1425125"/>
              <a:gd name="connsiteX10" fmla="*/ 2363324 w 2714133"/>
              <a:gd name="connsiteY10" fmla="*/ 41177 h 1425125"/>
              <a:gd name="connsiteX0" fmla="*/ 1990345 w 2723944"/>
              <a:gd name="connsiteY0" fmla="*/ 59498 h 1407351"/>
              <a:gd name="connsiteX1" fmla="*/ 1581271 w 2723944"/>
              <a:gd name="connsiteY1" fmla="*/ 396382 h 1407351"/>
              <a:gd name="connsiteX2" fmla="*/ 1569241 w 2723944"/>
              <a:gd name="connsiteY2" fmla="*/ 649045 h 1407351"/>
              <a:gd name="connsiteX3" fmla="*/ 787187 w 2723944"/>
              <a:gd name="connsiteY3" fmla="*/ 865613 h 1407351"/>
              <a:gd name="connsiteX4" fmla="*/ 197640 w 2723944"/>
              <a:gd name="connsiteY4" fmla="*/ 829518 h 1407351"/>
              <a:gd name="connsiteX5" fmla="*/ 5135 w 2723944"/>
              <a:gd name="connsiteY5" fmla="*/ 1190466 h 1407351"/>
              <a:gd name="connsiteX6" fmla="*/ 366082 w 2723944"/>
              <a:gd name="connsiteY6" fmla="*/ 1407034 h 1407351"/>
              <a:gd name="connsiteX7" fmla="*/ 1665493 w 2723944"/>
              <a:gd name="connsiteY7" fmla="*/ 1226560 h 1407351"/>
              <a:gd name="connsiteX8" fmla="*/ 2664114 w 2723944"/>
              <a:gd name="connsiteY8" fmla="*/ 769360 h 1407351"/>
              <a:gd name="connsiteX9" fmla="*/ 2543798 w 2723944"/>
              <a:gd name="connsiteY9" fmla="*/ 71529 h 1407351"/>
              <a:gd name="connsiteX10" fmla="*/ 1990345 w 2723944"/>
              <a:gd name="connsiteY10" fmla="*/ 59498 h 140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3944" h="1407351">
                <a:moveTo>
                  <a:pt x="1990345" y="59498"/>
                </a:moveTo>
                <a:cubicBezTo>
                  <a:pt x="1829924" y="113640"/>
                  <a:pt x="1651455" y="298124"/>
                  <a:pt x="1581271" y="396382"/>
                </a:cubicBezTo>
                <a:cubicBezTo>
                  <a:pt x="1511087" y="494640"/>
                  <a:pt x="1701588" y="570840"/>
                  <a:pt x="1569241" y="649045"/>
                </a:cubicBezTo>
                <a:cubicBezTo>
                  <a:pt x="1436894" y="727250"/>
                  <a:pt x="1015787" y="835534"/>
                  <a:pt x="787187" y="865613"/>
                </a:cubicBezTo>
                <a:cubicBezTo>
                  <a:pt x="558587" y="895692"/>
                  <a:pt x="327982" y="775376"/>
                  <a:pt x="197640" y="829518"/>
                </a:cubicBezTo>
                <a:cubicBezTo>
                  <a:pt x="67298" y="883660"/>
                  <a:pt x="-22939" y="1094213"/>
                  <a:pt x="5135" y="1190466"/>
                </a:cubicBezTo>
                <a:cubicBezTo>
                  <a:pt x="33209" y="1286719"/>
                  <a:pt x="89356" y="1401018"/>
                  <a:pt x="366082" y="1407034"/>
                </a:cubicBezTo>
                <a:cubicBezTo>
                  <a:pt x="642808" y="1413050"/>
                  <a:pt x="1282488" y="1332839"/>
                  <a:pt x="1665493" y="1226560"/>
                </a:cubicBezTo>
                <a:cubicBezTo>
                  <a:pt x="2048498" y="1120281"/>
                  <a:pt x="2517730" y="961865"/>
                  <a:pt x="2664114" y="769360"/>
                </a:cubicBezTo>
                <a:cubicBezTo>
                  <a:pt x="2810498" y="576855"/>
                  <a:pt x="2656093" y="189839"/>
                  <a:pt x="2543798" y="71529"/>
                </a:cubicBezTo>
                <a:cubicBezTo>
                  <a:pt x="2431503" y="-46781"/>
                  <a:pt x="2150766" y="5356"/>
                  <a:pt x="1990345" y="59498"/>
                </a:cubicBez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51BC5F7-FC94-4B17-B9CE-B335287F8EA5}"/>
              </a:ext>
            </a:extLst>
          </p:cNvPr>
          <p:cNvSpPr/>
          <p:nvPr/>
        </p:nvSpPr>
        <p:spPr>
          <a:xfrm>
            <a:off x="1192496" y="2017517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D467C83-A9FF-4C58-AAD3-F7648C8160F4}"/>
              </a:ext>
            </a:extLst>
          </p:cNvPr>
          <p:cNvSpPr/>
          <p:nvPr/>
        </p:nvSpPr>
        <p:spPr>
          <a:xfrm>
            <a:off x="3623296" y="1305009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9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183FA8F-C19D-49AB-AC3E-9884BAA7D893}"/>
              </a:ext>
            </a:extLst>
          </p:cNvPr>
          <p:cNvSpPr/>
          <p:nvPr/>
        </p:nvSpPr>
        <p:spPr>
          <a:xfrm>
            <a:off x="6866044" y="1350268"/>
            <a:ext cx="1849069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B2D6E7F-0569-4729-B35E-ADFAAF68831F}"/>
              </a:ext>
            </a:extLst>
          </p:cNvPr>
          <p:cNvSpPr/>
          <p:nvPr/>
        </p:nvSpPr>
        <p:spPr>
          <a:xfrm>
            <a:off x="7124247" y="1432109"/>
            <a:ext cx="2723944" cy="1407351"/>
          </a:xfrm>
          <a:custGeom>
            <a:avLst/>
            <a:gdLst>
              <a:gd name="connsiteX0" fmla="*/ 2363324 w 2714133"/>
              <a:gd name="connsiteY0" fmla="*/ 31623 h 1415571"/>
              <a:gd name="connsiteX1" fmla="*/ 2122693 w 2714133"/>
              <a:gd name="connsiteY1" fmla="*/ 260223 h 1415571"/>
              <a:gd name="connsiteX2" fmla="*/ 2110661 w 2714133"/>
              <a:gd name="connsiteY2" fmla="*/ 837738 h 1415571"/>
              <a:gd name="connsiteX3" fmla="*/ 787187 w 2714133"/>
              <a:gd name="connsiteY3" fmla="*/ 873833 h 1415571"/>
              <a:gd name="connsiteX4" fmla="*/ 197640 w 2714133"/>
              <a:gd name="connsiteY4" fmla="*/ 837738 h 1415571"/>
              <a:gd name="connsiteX5" fmla="*/ 5135 w 2714133"/>
              <a:gd name="connsiteY5" fmla="*/ 1198686 h 1415571"/>
              <a:gd name="connsiteX6" fmla="*/ 366082 w 2714133"/>
              <a:gd name="connsiteY6" fmla="*/ 1415254 h 1415571"/>
              <a:gd name="connsiteX7" fmla="*/ 1665493 w 2714133"/>
              <a:gd name="connsiteY7" fmla="*/ 1234780 h 1415571"/>
              <a:gd name="connsiteX8" fmla="*/ 2664114 w 2714133"/>
              <a:gd name="connsiteY8" fmla="*/ 777580 h 1415571"/>
              <a:gd name="connsiteX9" fmla="*/ 2543798 w 2714133"/>
              <a:gd name="connsiteY9" fmla="*/ 79749 h 1415571"/>
              <a:gd name="connsiteX10" fmla="*/ 2363324 w 2714133"/>
              <a:gd name="connsiteY10" fmla="*/ 31623 h 1415571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2110661 w 2714133"/>
              <a:gd name="connsiteY2" fmla="*/ 851405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2110661 w 2714133"/>
              <a:gd name="connsiteY2" fmla="*/ 851405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1689556 w 2714133"/>
              <a:gd name="connsiteY2" fmla="*/ 743121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1177 h 1425125"/>
              <a:gd name="connsiteX1" fmla="*/ 1581271 w 2714133"/>
              <a:gd name="connsiteY1" fmla="*/ 414156 h 1425125"/>
              <a:gd name="connsiteX2" fmla="*/ 1689556 w 2714133"/>
              <a:gd name="connsiteY2" fmla="*/ 739008 h 1425125"/>
              <a:gd name="connsiteX3" fmla="*/ 787187 w 2714133"/>
              <a:gd name="connsiteY3" fmla="*/ 883387 h 1425125"/>
              <a:gd name="connsiteX4" fmla="*/ 197640 w 2714133"/>
              <a:gd name="connsiteY4" fmla="*/ 847292 h 1425125"/>
              <a:gd name="connsiteX5" fmla="*/ 5135 w 2714133"/>
              <a:gd name="connsiteY5" fmla="*/ 1208240 h 1425125"/>
              <a:gd name="connsiteX6" fmla="*/ 366082 w 2714133"/>
              <a:gd name="connsiteY6" fmla="*/ 1424808 h 1425125"/>
              <a:gd name="connsiteX7" fmla="*/ 1665493 w 2714133"/>
              <a:gd name="connsiteY7" fmla="*/ 1244334 h 1425125"/>
              <a:gd name="connsiteX8" fmla="*/ 2664114 w 2714133"/>
              <a:gd name="connsiteY8" fmla="*/ 787134 h 1425125"/>
              <a:gd name="connsiteX9" fmla="*/ 2543798 w 2714133"/>
              <a:gd name="connsiteY9" fmla="*/ 89303 h 1425125"/>
              <a:gd name="connsiteX10" fmla="*/ 2363324 w 2714133"/>
              <a:gd name="connsiteY10" fmla="*/ 41177 h 1425125"/>
              <a:gd name="connsiteX0" fmla="*/ 2363324 w 2714133"/>
              <a:gd name="connsiteY0" fmla="*/ 41177 h 1425125"/>
              <a:gd name="connsiteX1" fmla="*/ 1581271 w 2714133"/>
              <a:gd name="connsiteY1" fmla="*/ 414156 h 1425125"/>
              <a:gd name="connsiteX2" fmla="*/ 1569241 w 2714133"/>
              <a:gd name="connsiteY2" fmla="*/ 666819 h 1425125"/>
              <a:gd name="connsiteX3" fmla="*/ 787187 w 2714133"/>
              <a:gd name="connsiteY3" fmla="*/ 883387 h 1425125"/>
              <a:gd name="connsiteX4" fmla="*/ 197640 w 2714133"/>
              <a:gd name="connsiteY4" fmla="*/ 847292 h 1425125"/>
              <a:gd name="connsiteX5" fmla="*/ 5135 w 2714133"/>
              <a:gd name="connsiteY5" fmla="*/ 1208240 h 1425125"/>
              <a:gd name="connsiteX6" fmla="*/ 366082 w 2714133"/>
              <a:gd name="connsiteY6" fmla="*/ 1424808 h 1425125"/>
              <a:gd name="connsiteX7" fmla="*/ 1665493 w 2714133"/>
              <a:gd name="connsiteY7" fmla="*/ 1244334 h 1425125"/>
              <a:gd name="connsiteX8" fmla="*/ 2664114 w 2714133"/>
              <a:gd name="connsiteY8" fmla="*/ 787134 h 1425125"/>
              <a:gd name="connsiteX9" fmla="*/ 2543798 w 2714133"/>
              <a:gd name="connsiteY9" fmla="*/ 89303 h 1425125"/>
              <a:gd name="connsiteX10" fmla="*/ 2363324 w 2714133"/>
              <a:gd name="connsiteY10" fmla="*/ 41177 h 1425125"/>
              <a:gd name="connsiteX0" fmla="*/ 1990345 w 2723944"/>
              <a:gd name="connsiteY0" fmla="*/ 59498 h 1407351"/>
              <a:gd name="connsiteX1" fmla="*/ 1581271 w 2723944"/>
              <a:gd name="connsiteY1" fmla="*/ 396382 h 1407351"/>
              <a:gd name="connsiteX2" fmla="*/ 1569241 w 2723944"/>
              <a:gd name="connsiteY2" fmla="*/ 649045 h 1407351"/>
              <a:gd name="connsiteX3" fmla="*/ 787187 w 2723944"/>
              <a:gd name="connsiteY3" fmla="*/ 865613 h 1407351"/>
              <a:gd name="connsiteX4" fmla="*/ 197640 w 2723944"/>
              <a:gd name="connsiteY4" fmla="*/ 829518 h 1407351"/>
              <a:gd name="connsiteX5" fmla="*/ 5135 w 2723944"/>
              <a:gd name="connsiteY5" fmla="*/ 1190466 h 1407351"/>
              <a:gd name="connsiteX6" fmla="*/ 366082 w 2723944"/>
              <a:gd name="connsiteY6" fmla="*/ 1407034 h 1407351"/>
              <a:gd name="connsiteX7" fmla="*/ 1665493 w 2723944"/>
              <a:gd name="connsiteY7" fmla="*/ 1226560 h 1407351"/>
              <a:gd name="connsiteX8" fmla="*/ 2664114 w 2723944"/>
              <a:gd name="connsiteY8" fmla="*/ 769360 h 1407351"/>
              <a:gd name="connsiteX9" fmla="*/ 2543798 w 2723944"/>
              <a:gd name="connsiteY9" fmla="*/ 71529 h 1407351"/>
              <a:gd name="connsiteX10" fmla="*/ 1990345 w 2723944"/>
              <a:gd name="connsiteY10" fmla="*/ 59498 h 140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3944" h="1407351">
                <a:moveTo>
                  <a:pt x="1990345" y="59498"/>
                </a:moveTo>
                <a:cubicBezTo>
                  <a:pt x="1829924" y="113640"/>
                  <a:pt x="1651455" y="298124"/>
                  <a:pt x="1581271" y="396382"/>
                </a:cubicBezTo>
                <a:cubicBezTo>
                  <a:pt x="1511087" y="494640"/>
                  <a:pt x="1701588" y="570840"/>
                  <a:pt x="1569241" y="649045"/>
                </a:cubicBezTo>
                <a:cubicBezTo>
                  <a:pt x="1436894" y="727250"/>
                  <a:pt x="1015787" y="835534"/>
                  <a:pt x="787187" y="865613"/>
                </a:cubicBezTo>
                <a:cubicBezTo>
                  <a:pt x="558587" y="895692"/>
                  <a:pt x="327982" y="775376"/>
                  <a:pt x="197640" y="829518"/>
                </a:cubicBezTo>
                <a:cubicBezTo>
                  <a:pt x="67298" y="883660"/>
                  <a:pt x="-22939" y="1094213"/>
                  <a:pt x="5135" y="1190466"/>
                </a:cubicBezTo>
                <a:cubicBezTo>
                  <a:pt x="33209" y="1286719"/>
                  <a:pt x="89356" y="1401018"/>
                  <a:pt x="366082" y="1407034"/>
                </a:cubicBezTo>
                <a:cubicBezTo>
                  <a:pt x="642808" y="1413050"/>
                  <a:pt x="1282488" y="1332839"/>
                  <a:pt x="1665493" y="1226560"/>
                </a:cubicBezTo>
                <a:cubicBezTo>
                  <a:pt x="2048498" y="1120281"/>
                  <a:pt x="2517730" y="961865"/>
                  <a:pt x="2664114" y="769360"/>
                </a:cubicBezTo>
                <a:cubicBezTo>
                  <a:pt x="2810498" y="576855"/>
                  <a:pt x="2656093" y="189839"/>
                  <a:pt x="2543798" y="71529"/>
                </a:cubicBezTo>
                <a:cubicBezTo>
                  <a:pt x="2431503" y="-46781"/>
                  <a:pt x="2150766" y="5356"/>
                  <a:pt x="1990345" y="59498"/>
                </a:cubicBez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D62C0F4-AB9B-4177-9396-3ED6787D7969}"/>
              </a:ext>
            </a:extLst>
          </p:cNvPr>
          <p:cNvSpPr/>
          <p:nvPr/>
        </p:nvSpPr>
        <p:spPr>
          <a:xfrm>
            <a:off x="7477214" y="2017517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F661388-29EA-484F-80BB-E67EA0E92B38}"/>
              </a:ext>
            </a:extLst>
          </p:cNvPr>
          <p:cNvSpPr/>
          <p:nvPr/>
        </p:nvSpPr>
        <p:spPr>
          <a:xfrm>
            <a:off x="9908014" y="1305009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6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E62D2A8-B883-4CFE-8CFF-0FF48242E743}"/>
              </a:ext>
            </a:extLst>
          </p:cNvPr>
          <p:cNvSpPr/>
          <p:nvPr/>
        </p:nvSpPr>
        <p:spPr>
          <a:xfrm>
            <a:off x="733199" y="3552965"/>
            <a:ext cx="1849069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EBCFD4AC-6609-4D4E-9708-3E4F83643F6D}"/>
              </a:ext>
            </a:extLst>
          </p:cNvPr>
          <p:cNvSpPr/>
          <p:nvPr/>
        </p:nvSpPr>
        <p:spPr>
          <a:xfrm>
            <a:off x="991402" y="3634806"/>
            <a:ext cx="2723944" cy="1407351"/>
          </a:xfrm>
          <a:custGeom>
            <a:avLst/>
            <a:gdLst>
              <a:gd name="connsiteX0" fmla="*/ 2363324 w 2714133"/>
              <a:gd name="connsiteY0" fmla="*/ 31623 h 1415571"/>
              <a:gd name="connsiteX1" fmla="*/ 2122693 w 2714133"/>
              <a:gd name="connsiteY1" fmla="*/ 260223 h 1415571"/>
              <a:gd name="connsiteX2" fmla="*/ 2110661 w 2714133"/>
              <a:gd name="connsiteY2" fmla="*/ 837738 h 1415571"/>
              <a:gd name="connsiteX3" fmla="*/ 787187 w 2714133"/>
              <a:gd name="connsiteY3" fmla="*/ 873833 h 1415571"/>
              <a:gd name="connsiteX4" fmla="*/ 197640 w 2714133"/>
              <a:gd name="connsiteY4" fmla="*/ 837738 h 1415571"/>
              <a:gd name="connsiteX5" fmla="*/ 5135 w 2714133"/>
              <a:gd name="connsiteY5" fmla="*/ 1198686 h 1415571"/>
              <a:gd name="connsiteX6" fmla="*/ 366082 w 2714133"/>
              <a:gd name="connsiteY6" fmla="*/ 1415254 h 1415571"/>
              <a:gd name="connsiteX7" fmla="*/ 1665493 w 2714133"/>
              <a:gd name="connsiteY7" fmla="*/ 1234780 h 1415571"/>
              <a:gd name="connsiteX8" fmla="*/ 2664114 w 2714133"/>
              <a:gd name="connsiteY8" fmla="*/ 777580 h 1415571"/>
              <a:gd name="connsiteX9" fmla="*/ 2543798 w 2714133"/>
              <a:gd name="connsiteY9" fmla="*/ 79749 h 1415571"/>
              <a:gd name="connsiteX10" fmla="*/ 2363324 w 2714133"/>
              <a:gd name="connsiteY10" fmla="*/ 31623 h 1415571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2110661 w 2714133"/>
              <a:gd name="connsiteY2" fmla="*/ 851405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2110661 w 2714133"/>
              <a:gd name="connsiteY2" fmla="*/ 851405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1689556 w 2714133"/>
              <a:gd name="connsiteY2" fmla="*/ 743121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1177 h 1425125"/>
              <a:gd name="connsiteX1" fmla="*/ 1581271 w 2714133"/>
              <a:gd name="connsiteY1" fmla="*/ 414156 h 1425125"/>
              <a:gd name="connsiteX2" fmla="*/ 1689556 w 2714133"/>
              <a:gd name="connsiteY2" fmla="*/ 739008 h 1425125"/>
              <a:gd name="connsiteX3" fmla="*/ 787187 w 2714133"/>
              <a:gd name="connsiteY3" fmla="*/ 883387 h 1425125"/>
              <a:gd name="connsiteX4" fmla="*/ 197640 w 2714133"/>
              <a:gd name="connsiteY4" fmla="*/ 847292 h 1425125"/>
              <a:gd name="connsiteX5" fmla="*/ 5135 w 2714133"/>
              <a:gd name="connsiteY5" fmla="*/ 1208240 h 1425125"/>
              <a:gd name="connsiteX6" fmla="*/ 366082 w 2714133"/>
              <a:gd name="connsiteY6" fmla="*/ 1424808 h 1425125"/>
              <a:gd name="connsiteX7" fmla="*/ 1665493 w 2714133"/>
              <a:gd name="connsiteY7" fmla="*/ 1244334 h 1425125"/>
              <a:gd name="connsiteX8" fmla="*/ 2664114 w 2714133"/>
              <a:gd name="connsiteY8" fmla="*/ 787134 h 1425125"/>
              <a:gd name="connsiteX9" fmla="*/ 2543798 w 2714133"/>
              <a:gd name="connsiteY9" fmla="*/ 89303 h 1425125"/>
              <a:gd name="connsiteX10" fmla="*/ 2363324 w 2714133"/>
              <a:gd name="connsiteY10" fmla="*/ 41177 h 1425125"/>
              <a:gd name="connsiteX0" fmla="*/ 2363324 w 2714133"/>
              <a:gd name="connsiteY0" fmla="*/ 41177 h 1425125"/>
              <a:gd name="connsiteX1" fmla="*/ 1581271 w 2714133"/>
              <a:gd name="connsiteY1" fmla="*/ 414156 h 1425125"/>
              <a:gd name="connsiteX2" fmla="*/ 1569241 w 2714133"/>
              <a:gd name="connsiteY2" fmla="*/ 666819 h 1425125"/>
              <a:gd name="connsiteX3" fmla="*/ 787187 w 2714133"/>
              <a:gd name="connsiteY3" fmla="*/ 883387 h 1425125"/>
              <a:gd name="connsiteX4" fmla="*/ 197640 w 2714133"/>
              <a:gd name="connsiteY4" fmla="*/ 847292 h 1425125"/>
              <a:gd name="connsiteX5" fmla="*/ 5135 w 2714133"/>
              <a:gd name="connsiteY5" fmla="*/ 1208240 h 1425125"/>
              <a:gd name="connsiteX6" fmla="*/ 366082 w 2714133"/>
              <a:gd name="connsiteY6" fmla="*/ 1424808 h 1425125"/>
              <a:gd name="connsiteX7" fmla="*/ 1665493 w 2714133"/>
              <a:gd name="connsiteY7" fmla="*/ 1244334 h 1425125"/>
              <a:gd name="connsiteX8" fmla="*/ 2664114 w 2714133"/>
              <a:gd name="connsiteY8" fmla="*/ 787134 h 1425125"/>
              <a:gd name="connsiteX9" fmla="*/ 2543798 w 2714133"/>
              <a:gd name="connsiteY9" fmla="*/ 89303 h 1425125"/>
              <a:gd name="connsiteX10" fmla="*/ 2363324 w 2714133"/>
              <a:gd name="connsiteY10" fmla="*/ 41177 h 1425125"/>
              <a:gd name="connsiteX0" fmla="*/ 1990345 w 2723944"/>
              <a:gd name="connsiteY0" fmla="*/ 59498 h 1407351"/>
              <a:gd name="connsiteX1" fmla="*/ 1581271 w 2723944"/>
              <a:gd name="connsiteY1" fmla="*/ 396382 h 1407351"/>
              <a:gd name="connsiteX2" fmla="*/ 1569241 w 2723944"/>
              <a:gd name="connsiteY2" fmla="*/ 649045 h 1407351"/>
              <a:gd name="connsiteX3" fmla="*/ 787187 w 2723944"/>
              <a:gd name="connsiteY3" fmla="*/ 865613 h 1407351"/>
              <a:gd name="connsiteX4" fmla="*/ 197640 w 2723944"/>
              <a:gd name="connsiteY4" fmla="*/ 829518 h 1407351"/>
              <a:gd name="connsiteX5" fmla="*/ 5135 w 2723944"/>
              <a:gd name="connsiteY5" fmla="*/ 1190466 h 1407351"/>
              <a:gd name="connsiteX6" fmla="*/ 366082 w 2723944"/>
              <a:gd name="connsiteY6" fmla="*/ 1407034 h 1407351"/>
              <a:gd name="connsiteX7" fmla="*/ 1665493 w 2723944"/>
              <a:gd name="connsiteY7" fmla="*/ 1226560 h 1407351"/>
              <a:gd name="connsiteX8" fmla="*/ 2664114 w 2723944"/>
              <a:gd name="connsiteY8" fmla="*/ 769360 h 1407351"/>
              <a:gd name="connsiteX9" fmla="*/ 2543798 w 2723944"/>
              <a:gd name="connsiteY9" fmla="*/ 71529 h 1407351"/>
              <a:gd name="connsiteX10" fmla="*/ 1990345 w 2723944"/>
              <a:gd name="connsiteY10" fmla="*/ 59498 h 140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3944" h="1407351">
                <a:moveTo>
                  <a:pt x="1990345" y="59498"/>
                </a:moveTo>
                <a:cubicBezTo>
                  <a:pt x="1829924" y="113640"/>
                  <a:pt x="1651455" y="298124"/>
                  <a:pt x="1581271" y="396382"/>
                </a:cubicBezTo>
                <a:cubicBezTo>
                  <a:pt x="1511087" y="494640"/>
                  <a:pt x="1701588" y="570840"/>
                  <a:pt x="1569241" y="649045"/>
                </a:cubicBezTo>
                <a:cubicBezTo>
                  <a:pt x="1436894" y="727250"/>
                  <a:pt x="1015787" y="835534"/>
                  <a:pt x="787187" y="865613"/>
                </a:cubicBezTo>
                <a:cubicBezTo>
                  <a:pt x="558587" y="895692"/>
                  <a:pt x="327982" y="775376"/>
                  <a:pt x="197640" y="829518"/>
                </a:cubicBezTo>
                <a:cubicBezTo>
                  <a:pt x="67298" y="883660"/>
                  <a:pt x="-22939" y="1094213"/>
                  <a:pt x="5135" y="1190466"/>
                </a:cubicBezTo>
                <a:cubicBezTo>
                  <a:pt x="33209" y="1286719"/>
                  <a:pt x="89356" y="1401018"/>
                  <a:pt x="366082" y="1407034"/>
                </a:cubicBezTo>
                <a:cubicBezTo>
                  <a:pt x="642808" y="1413050"/>
                  <a:pt x="1282488" y="1332839"/>
                  <a:pt x="1665493" y="1226560"/>
                </a:cubicBezTo>
                <a:cubicBezTo>
                  <a:pt x="2048498" y="1120281"/>
                  <a:pt x="2517730" y="961865"/>
                  <a:pt x="2664114" y="769360"/>
                </a:cubicBezTo>
                <a:cubicBezTo>
                  <a:pt x="2810498" y="576855"/>
                  <a:pt x="2656093" y="189839"/>
                  <a:pt x="2543798" y="71529"/>
                </a:cubicBezTo>
                <a:cubicBezTo>
                  <a:pt x="2431503" y="-46781"/>
                  <a:pt x="2150766" y="5356"/>
                  <a:pt x="1990345" y="59498"/>
                </a:cubicBez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92E35C0-AC7D-4048-9DB8-5D51AB0AEEA7}"/>
              </a:ext>
            </a:extLst>
          </p:cNvPr>
          <p:cNvSpPr/>
          <p:nvPr/>
        </p:nvSpPr>
        <p:spPr>
          <a:xfrm>
            <a:off x="1237147" y="4214163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BFB252B-E69A-482E-B81C-B6FD957EC231}"/>
              </a:ext>
            </a:extLst>
          </p:cNvPr>
          <p:cNvSpPr/>
          <p:nvPr/>
        </p:nvSpPr>
        <p:spPr>
          <a:xfrm>
            <a:off x="3667947" y="3501655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6575280-E268-4570-8796-CF84815877F2}"/>
              </a:ext>
            </a:extLst>
          </p:cNvPr>
          <p:cNvSpPr/>
          <p:nvPr/>
        </p:nvSpPr>
        <p:spPr>
          <a:xfrm>
            <a:off x="6866044" y="3542676"/>
            <a:ext cx="1849069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4D7858C3-D6B4-4015-8159-98930D0A7449}"/>
              </a:ext>
            </a:extLst>
          </p:cNvPr>
          <p:cNvSpPr/>
          <p:nvPr/>
        </p:nvSpPr>
        <p:spPr>
          <a:xfrm>
            <a:off x="7124247" y="3624517"/>
            <a:ext cx="2723944" cy="1407351"/>
          </a:xfrm>
          <a:custGeom>
            <a:avLst/>
            <a:gdLst>
              <a:gd name="connsiteX0" fmla="*/ 2363324 w 2714133"/>
              <a:gd name="connsiteY0" fmla="*/ 31623 h 1415571"/>
              <a:gd name="connsiteX1" fmla="*/ 2122693 w 2714133"/>
              <a:gd name="connsiteY1" fmla="*/ 260223 h 1415571"/>
              <a:gd name="connsiteX2" fmla="*/ 2110661 w 2714133"/>
              <a:gd name="connsiteY2" fmla="*/ 837738 h 1415571"/>
              <a:gd name="connsiteX3" fmla="*/ 787187 w 2714133"/>
              <a:gd name="connsiteY3" fmla="*/ 873833 h 1415571"/>
              <a:gd name="connsiteX4" fmla="*/ 197640 w 2714133"/>
              <a:gd name="connsiteY4" fmla="*/ 837738 h 1415571"/>
              <a:gd name="connsiteX5" fmla="*/ 5135 w 2714133"/>
              <a:gd name="connsiteY5" fmla="*/ 1198686 h 1415571"/>
              <a:gd name="connsiteX6" fmla="*/ 366082 w 2714133"/>
              <a:gd name="connsiteY6" fmla="*/ 1415254 h 1415571"/>
              <a:gd name="connsiteX7" fmla="*/ 1665493 w 2714133"/>
              <a:gd name="connsiteY7" fmla="*/ 1234780 h 1415571"/>
              <a:gd name="connsiteX8" fmla="*/ 2664114 w 2714133"/>
              <a:gd name="connsiteY8" fmla="*/ 777580 h 1415571"/>
              <a:gd name="connsiteX9" fmla="*/ 2543798 w 2714133"/>
              <a:gd name="connsiteY9" fmla="*/ 79749 h 1415571"/>
              <a:gd name="connsiteX10" fmla="*/ 2363324 w 2714133"/>
              <a:gd name="connsiteY10" fmla="*/ 31623 h 1415571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2110661 w 2714133"/>
              <a:gd name="connsiteY2" fmla="*/ 851405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2110661 w 2714133"/>
              <a:gd name="connsiteY2" fmla="*/ 851405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5290 h 1429238"/>
              <a:gd name="connsiteX1" fmla="*/ 1593303 w 2714133"/>
              <a:gd name="connsiteY1" fmla="*/ 478427 h 1429238"/>
              <a:gd name="connsiteX2" fmla="*/ 1689556 w 2714133"/>
              <a:gd name="connsiteY2" fmla="*/ 743121 h 1429238"/>
              <a:gd name="connsiteX3" fmla="*/ 787187 w 2714133"/>
              <a:gd name="connsiteY3" fmla="*/ 887500 h 1429238"/>
              <a:gd name="connsiteX4" fmla="*/ 197640 w 2714133"/>
              <a:gd name="connsiteY4" fmla="*/ 851405 h 1429238"/>
              <a:gd name="connsiteX5" fmla="*/ 5135 w 2714133"/>
              <a:gd name="connsiteY5" fmla="*/ 1212353 h 1429238"/>
              <a:gd name="connsiteX6" fmla="*/ 366082 w 2714133"/>
              <a:gd name="connsiteY6" fmla="*/ 1428921 h 1429238"/>
              <a:gd name="connsiteX7" fmla="*/ 1665493 w 2714133"/>
              <a:gd name="connsiteY7" fmla="*/ 1248447 h 1429238"/>
              <a:gd name="connsiteX8" fmla="*/ 2664114 w 2714133"/>
              <a:gd name="connsiteY8" fmla="*/ 791247 h 1429238"/>
              <a:gd name="connsiteX9" fmla="*/ 2543798 w 2714133"/>
              <a:gd name="connsiteY9" fmla="*/ 93416 h 1429238"/>
              <a:gd name="connsiteX10" fmla="*/ 2363324 w 2714133"/>
              <a:gd name="connsiteY10" fmla="*/ 45290 h 1429238"/>
              <a:gd name="connsiteX0" fmla="*/ 2363324 w 2714133"/>
              <a:gd name="connsiteY0" fmla="*/ 41177 h 1425125"/>
              <a:gd name="connsiteX1" fmla="*/ 1581271 w 2714133"/>
              <a:gd name="connsiteY1" fmla="*/ 414156 h 1425125"/>
              <a:gd name="connsiteX2" fmla="*/ 1689556 w 2714133"/>
              <a:gd name="connsiteY2" fmla="*/ 739008 h 1425125"/>
              <a:gd name="connsiteX3" fmla="*/ 787187 w 2714133"/>
              <a:gd name="connsiteY3" fmla="*/ 883387 h 1425125"/>
              <a:gd name="connsiteX4" fmla="*/ 197640 w 2714133"/>
              <a:gd name="connsiteY4" fmla="*/ 847292 h 1425125"/>
              <a:gd name="connsiteX5" fmla="*/ 5135 w 2714133"/>
              <a:gd name="connsiteY5" fmla="*/ 1208240 h 1425125"/>
              <a:gd name="connsiteX6" fmla="*/ 366082 w 2714133"/>
              <a:gd name="connsiteY6" fmla="*/ 1424808 h 1425125"/>
              <a:gd name="connsiteX7" fmla="*/ 1665493 w 2714133"/>
              <a:gd name="connsiteY7" fmla="*/ 1244334 h 1425125"/>
              <a:gd name="connsiteX8" fmla="*/ 2664114 w 2714133"/>
              <a:gd name="connsiteY8" fmla="*/ 787134 h 1425125"/>
              <a:gd name="connsiteX9" fmla="*/ 2543798 w 2714133"/>
              <a:gd name="connsiteY9" fmla="*/ 89303 h 1425125"/>
              <a:gd name="connsiteX10" fmla="*/ 2363324 w 2714133"/>
              <a:gd name="connsiteY10" fmla="*/ 41177 h 1425125"/>
              <a:gd name="connsiteX0" fmla="*/ 2363324 w 2714133"/>
              <a:gd name="connsiteY0" fmla="*/ 41177 h 1425125"/>
              <a:gd name="connsiteX1" fmla="*/ 1581271 w 2714133"/>
              <a:gd name="connsiteY1" fmla="*/ 414156 h 1425125"/>
              <a:gd name="connsiteX2" fmla="*/ 1569241 w 2714133"/>
              <a:gd name="connsiteY2" fmla="*/ 666819 h 1425125"/>
              <a:gd name="connsiteX3" fmla="*/ 787187 w 2714133"/>
              <a:gd name="connsiteY3" fmla="*/ 883387 h 1425125"/>
              <a:gd name="connsiteX4" fmla="*/ 197640 w 2714133"/>
              <a:gd name="connsiteY4" fmla="*/ 847292 h 1425125"/>
              <a:gd name="connsiteX5" fmla="*/ 5135 w 2714133"/>
              <a:gd name="connsiteY5" fmla="*/ 1208240 h 1425125"/>
              <a:gd name="connsiteX6" fmla="*/ 366082 w 2714133"/>
              <a:gd name="connsiteY6" fmla="*/ 1424808 h 1425125"/>
              <a:gd name="connsiteX7" fmla="*/ 1665493 w 2714133"/>
              <a:gd name="connsiteY7" fmla="*/ 1244334 h 1425125"/>
              <a:gd name="connsiteX8" fmla="*/ 2664114 w 2714133"/>
              <a:gd name="connsiteY8" fmla="*/ 787134 h 1425125"/>
              <a:gd name="connsiteX9" fmla="*/ 2543798 w 2714133"/>
              <a:gd name="connsiteY9" fmla="*/ 89303 h 1425125"/>
              <a:gd name="connsiteX10" fmla="*/ 2363324 w 2714133"/>
              <a:gd name="connsiteY10" fmla="*/ 41177 h 1425125"/>
              <a:gd name="connsiteX0" fmla="*/ 1990345 w 2723944"/>
              <a:gd name="connsiteY0" fmla="*/ 59498 h 1407351"/>
              <a:gd name="connsiteX1" fmla="*/ 1581271 w 2723944"/>
              <a:gd name="connsiteY1" fmla="*/ 396382 h 1407351"/>
              <a:gd name="connsiteX2" fmla="*/ 1569241 w 2723944"/>
              <a:gd name="connsiteY2" fmla="*/ 649045 h 1407351"/>
              <a:gd name="connsiteX3" fmla="*/ 787187 w 2723944"/>
              <a:gd name="connsiteY3" fmla="*/ 865613 h 1407351"/>
              <a:gd name="connsiteX4" fmla="*/ 197640 w 2723944"/>
              <a:gd name="connsiteY4" fmla="*/ 829518 h 1407351"/>
              <a:gd name="connsiteX5" fmla="*/ 5135 w 2723944"/>
              <a:gd name="connsiteY5" fmla="*/ 1190466 h 1407351"/>
              <a:gd name="connsiteX6" fmla="*/ 366082 w 2723944"/>
              <a:gd name="connsiteY6" fmla="*/ 1407034 h 1407351"/>
              <a:gd name="connsiteX7" fmla="*/ 1665493 w 2723944"/>
              <a:gd name="connsiteY7" fmla="*/ 1226560 h 1407351"/>
              <a:gd name="connsiteX8" fmla="*/ 2664114 w 2723944"/>
              <a:gd name="connsiteY8" fmla="*/ 769360 h 1407351"/>
              <a:gd name="connsiteX9" fmla="*/ 2543798 w 2723944"/>
              <a:gd name="connsiteY9" fmla="*/ 71529 h 1407351"/>
              <a:gd name="connsiteX10" fmla="*/ 1990345 w 2723944"/>
              <a:gd name="connsiteY10" fmla="*/ 59498 h 140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3944" h="1407351">
                <a:moveTo>
                  <a:pt x="1990345" y="59498"/>
                </a:moveTo>
                <a:cubicBezTo>
                  <a:pt x="1829924" y="113640"/>
                  <a:pt x="1651455" y="298124"/>
                  <a:pt x="1581271" y="396382"/>
                </a:cubicBezTo>
                <a:cubicBezTo>
                  <a:pt x="1511087" y="494640"/>
                  <a:pt x="1701588" y="570840"/>
                  <a:pt x="1569241" y="649045"/>
                </a:cubicBezTo>
                <a:cubicBezTo>
                  <a:pt x="1436894" y="727250"/>
                  <a:pt x="1015787" y="835534"/>
                  <a:pt x="787187" y="865613"/>
                </a:cubicBezTo>
                <a:cubicBezTo>
                  <a:pt x="558587" y="895692"/>
                  <a:pt x="327982" y="775376"/>
                  <a:pt x="197640" y="829518"/>
                </a:cubicBezTo>
                <a:cubicBezTo>
                  <a:pt x="67298" y="883660"/>
                  <a:pt x="-22939" y="1094213"/>
                  <a:pt x="5135" y="1190466"/>
                </a:cubicBezTo>
                <a:cubicBezTo>
                  <a:pt x="33209" y="1286719"/>
                  <a:pt x="89356" y="1401018"/>
                  <a:pt x="366082" y="1407034"/>
                </a:cubicBezTo>
                <a:cubicBezTo>
                  <a:pt x="642808" y="1413050"/>
                  <a:pt x="1282488" y="1332839"/>
                  <a:pt x="1665493" y="1226560"/>
                </a:cubicBezTo>
                <a:cubicBezTo>
                  <a:pt x="2048498" y="1120281"/>
                  <a:pt x="2517730" y="961865"/>
                  <a:pt x="2664114" y="769360"/>
                </a:cubicBezTo>
                <a:cubicBezTo>
                  <a:pt x="2810498" y="576855"/>
                  <a:pt x="2656093" y="189839"/>
                  <a:pt x="2543798" y="71529"/>
                </a:cubicBezTo>
                <a:cubicBezTo>
                  <a:pt x="2431503" y="-46781"/>
                  <a:pt x="2150766" y="5356"/>
                  <a:pt x="1990345" y="59498"/>
                </a:cubicBez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CCB327C-17D0-4636-B780-7DC69A50C9A8}"/>
              </a:ext>
            </a:extLst>
          </p:cNvPr>
          <p:cNvSpPr/>
          <p:nvPr/>
        </p:nvSpPr>
        <p:spPr>
          <a:xfrm>
            <a:off x="7338161" y="4214163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97EC510-DB6C-4429-986A-48F318E65C53}"/>
              </a:ext>
            </a:extLst>
          </p:cNvPr>
          <p:cNvSpPr/>
          <p:nvPr/>
        </p:nvSpPr>
        <p:spPr>
          <a:xfrm>
            <a:off x="9768961" y="3501655"/>
            <a:ext cx="10583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3</a:t>
            </a:r>
          </a:p>
        </p:txBody>
      </p:sp>
    </p:spTree>
    <p:extLst>
      <p:ext uri="{BB962C8B-B14F-4D97-AF65-F5344CB8AC3E}">
        <p14:creationId xmlns:p14="http://schemas.microsoft.com/office/powerpoint/2010/main" val="396706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0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/>
      <p:bldP spid="40" grpId="1"/>
      <p:bldP spid="41" grpId="0"/>
      <p:bldP spid="42" grpId="0" animBg="1"/>
      <p:bldP spid="43" grpId="0" animBg="1"/>
      <p:bldP spid="44" grpId="0"/>
      <p:bldP spid="44" grpId="1"/>
      <p:bldP spid="45" grpId="0"/>
      <p:bldP spid="46" grpId="0" animBg="1"/>
      <p:bldP spid="47" grpId="0" animBg="1"/>
      <p:bldP spid="48" grpId="0"/>
      <p:bldP spid="48" grpId="1"/>
      <p:bldP spid="49" grpId="0"/>
      <p:bldP spid="50" grpId="0" animBg="1"/>
      <p:bldP spid="51" grpId="0" animBg="1"/>
      <p:bldP spid="52" grpId="0"/>
      <p:bldP spid="52" grpId="1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任意多边形 181"/>
          <p:cNvSpPr/>
          <p:nvPr/>
        </p:nvSpPr>
        <p:spPr>
          <a:xfrm>
            <a:off x="3993375" y="128727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" name="任意多边形 182"/>
          <p:cNvSpPr/>
          <p:nvPr/>
        </p:nvSpPr>
        <p:spPr>
          <a:xfrm flipH="1">
            <a:off x="9954636" y="13673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D5B2B5-CF93-4BF4-B3B6-127793BD2808}"/>
              </a:ext>
            </a:extLst>
          </p:cNvPr>
          <p:cNvSpPr/>
          <p:nvPr/>
        </p:nvSpPr>
        <p:spPr>
          <a:xfrm>
            <a:off x="106017" y="68369"/>
            <a:ext cx="12029117" cy="1044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Tính nhẩm: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图片 2124">
            <a:extLst>
              <a:ext uri="{FF2B5EF4-FFF2-40B4-BE49-F238E27FC236}">
                <a16:creationId xmlns:a16="http://schemas.microsoft.com/office/drawing/2014/main" id="{536228FA-7715-4A6B-A227-B55D00266D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112" y="5296268"/>
            <a:ext cx="2342598" cy="156173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4873771-5078-41F5-9E6A-3EA5ED23F19A}"/>
              </a:ext>
            </a:extLst>
          </p:cNvPr>
          <p:cNvSpPr/>
          <p:nvPr/>
        </p:nvSpPr>
        <p:spPr>
          <a:xfrm>
            <a:off x="-106611" y="1304788"/>
            <a:ext cx="21449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12 - 3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9BF80B-4622-409F-9910-AAFCAFD1740E}"/>
              </a:ext>
            </a:extLst>
          </p:cNvPr>
          <p:cNvSpPr/>
          <p:nvPr/>
        </p:nvSpPr>
        <p:spPr>
          <a:xfrm>
            <a:off x="-106611" y="3799028"/>
            <a:ext cx="21449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12 - 9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EB63D02-A0AC-40DC-A62B-E251F2043A04}"/>
              </a:ext>
            </a:extLst>
          </p:cNvPr>
          <p:cNvSpPr/>
          <p:nvPr/>
        </p:nvSpPr>
        <p:spPr>
          <a:xfrm>
            <a:off x="4219729" y="1304788"/>
            <a:ext cx="21449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12 - 4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7950BC-D704-46B6-9328-B72932D4A1F7}"/>
              </a:ext>
            </a:extLst>
          </p:cNvPr>
          <p:cNvSpPr/>
          <p:nvPr/>
        </p:nvSpPr>
        <p:spPr>
          <a:xfrm>
            <a:off x="4219729" y="3799028"/>
            <a:ext cx="21449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12 - 8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83E6A89-9BA4-4A85-AC75-6807D8130310}"/>
              </a:ext>
            </a:extLst>
          </p:cNvPr>
          <p:cNvSpPr/>
          <p:nvPr/>
        </p:nvSpPr>
        <p:spPr>
          <a:xfrm>
            <a:off x="8436888" y="1304788"/>
            <a:ext cx="21449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12 - 6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701FA99-2DF2-430B-B1D8-2172DB20D4F0}"/>
              </a:ext>
            </a:extLst>
          </p:cNvPr>
          <p:cNvSpPr/>
          <p:nvPr/>
        </p:nvSpPr>
        <p:spPr>
          <a:xfrm>
            <a:off x="8436888" y="3799028"/>
            <a:ext cx="21449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12 - 7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7BDDF08-14B5-46DB-B073-6A20BC7B35CF}"/>
              </a:ext>
            </a:extLst>
          </p:cNvPr>
          <p:cNvCxnSpPr/>
          <p:nvPr/>
        </p:nvCxnSpPr>
        <p:spPr>
          <a:xfrm flipH="1">
            <a:off x="1108434" y="2030050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F856F36-D657-4954-9996-C3C237F406BA}"/>
              </a:ext>
            </a:extLst>
          </p:cNvPr>
          <p:cNvCxnSpPr>
            <a:cxnSpLocks/>
          </p:cNvCxnSpPr>
          <p:nvPr/>
        </p:nvCxnSpPr>
        <p:spPr>
          <a:xfrm>
            <a:off x="1584406" y="2030050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E4E00292-07AF-48B3-9D47-7EE981E13397}"/>
              </a:ext>
            </a:extLst>
          </p:cNvPr>
          <p:cNvSpPr/>
          <p:nvPr/>
        </p:nvSpPr>
        <p:spPr>
          <a:xfrm>
            <a:off x="769437" y="2491715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CE35121-0D4F-43F7-916B-B1F4590B6567}"/>
              </a:ext>
            </a:extLst>
          </p:cNvPr>
          <p:cNvSpPr/>
          <p:nvPr/>
        </p:nvSpPr>
        <p:spPr>
          <a:xfrm>
            <a:off x="1814796" y="2491715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1CD66FF-0BE8-4D95-AF06-EBC80EF50387}"/>
              </a:ext>
            </a:extLst>
          </p:cNvPr>
          <p:cNvSpPr/>
          <p:nvPr/>
        </p:nvSpPr>
        <p:spPr>
          <a:xfrm rot="3749954">
            <a:off x="-198006" y="1912295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E4F8A84-D31C-4901-B8CC-0B3F5BF14DF3}"/>
              </a:ext>
            </a:extLst>
          </p:cNvPr>
          <p:cNvSpPr/>
          <p:nvPr/>
        </p:nvSpPr>
        <p:spPr>
          <a:xfrm>
            <a:off x="680774" y="2525286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27B9F35-F0F2-4D19-AA93-FE10A420865D}"/>
              </a:ext>
            </a:extLst>
          </p:cNvPr>
          <p:cNvSpPr/>
          <p:nvPr/>
        </p:nvSpPr>
        <p:spPr>
          <a:xfrm>
            <a:off x="1730372" y="1304788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9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0A44B49-C3D7-42F1-B2E4-AB8A36455A3F}"/>
              </a:ext>
            </a:extLst>
          </p:cNvPr>
          <p:cNvCxnSpPr/>
          <p:nvPr/>
        </p:nvCxnSpPr>
        <p:spPr>
          <a:xfrm flipH="1">
            <a:off x="5474062" y="2030050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570832C-FD27-4B17-B74C-A68C63D22C16}"/>
              </a:ext>
            </a:extLst>
          </p:cNvPr>
          <p:cNvCxnSpPr>
            <a:cxnSpLocks/>
          </p:cNvCxnSpPr>
          <p:nvPr/>
        </p:nvCxnSpPr>
        <p:spPr>
          <a:xfrm>
            <a:off x="5950034" y="2030050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AC5ED815-658A-49FA-BF34-A99BAB02433F}"/>
              </a:ext>
            </a:extLst>
          </p:cNvPr>
          <p:cNvSpPr/>
          <p:nvPr/>
        </p:nvSpPr>
        <p:spPr>
          <a:xfrm>
            <a:off x="5135065" y="2491715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8CC9021-2A23-4AFF-957A-8C4113171B1F}"/>
              </a:ext>
            </a:extLst>
          </p:cNvPr>
          <p:cNvSpPr/>
          <p:nvPr/>
        </p:nvSpPr>
        <p:spPr>
          <a:xfrm>
            <a:off x="6180424" y="2491715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00C6A03-1BEB-43D0-8E5E-394A23CDC2AB}"/>
              </a:ext>
            </a:extLst>
          </p:cNvPr>
          <p:cNvSpPr/>
          <p:nvPr/>
        </p:nvSpPr>
        <p:spPr>
          <a:xfrm rot="3749954">
            <a:off x="4060633" y="1921217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3269C08-8CFA-4648-BF5D-D4314CD208A8}"/>
              </a:ext>
            </a:extLst>
          </p:cNvPr>
          <p:cNvSpPr/>
          <p:nvPr/>
        </p:nvSpPr>
        <p:spPr>
          <a:xfrm>
            <a:off x="4884371" y="2558394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449D2EB-AD6C-4FCF-B9EC-D9BFC526F0A9}"/>
              </a:ext>
            </a:extLst>
          </p:cNvPr>
          <p:cNvSpPr/>
          <p:nvPr/>
        </p:nvSpPr>
        <p:spPr>
          <a:xfrm>
            <a:off x="6096000" y="1304788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8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C864FE8-3AF9-4470-9D48-9ECED8C419D5}"/>
              </a:ext>
            </a:extLst>
          </p:cNvPr>
          <p:cNvCxnSpPr/>
          <p:nvPr/>
        </p:nvCxnSpPr>
        <p:spPr>
          <a:xfrm flipH="1">
            <a:off x="9742323" y="2030050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567770B-70A8-4EC6-9790-2BE980A046C0}"/>
              </a:ext>
            </a:extLst>
          </p:cNvPr>
          <p:cNvCxnSpPr>
            <a:cxnSpLocks/>
          </p:cNvCxnSpPr>
          <p:nvPr/>
        </p:nvCxnSpPr>
        <p:spPr>
          <a:xfrm>
            <a:off x="10218295" y="2030050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52E0BC63-0AE5-4549-A8B5-F6292820DAAA}"/>
              </a:ext>
            </a:extLst>
          </p:cNvPr>
          <p:cNvSpPr/>
          <p:nvPr/>
        </p:nvSpPr>
        <p:spPr>
          <a:xfrm>
            <a:off x="9403326" y="2491715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9BF0651-A9AC-496D-8A90-EFA0DBF045D5}"/>
              </a:ext>
            </a:extLst>
          </p:cNvPr>
          <p:cNvSpPr/>
          <p:nvPr/>
        </p:nvSpPr>
        <p:spPr>
          <a:xfrm>
            <a:off x="10448685" y="2491715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A9226A9-8827-4A2B-A411-F9907C3844EF}"/>
              </a:ext>
            </a:extLst>
          </p:cNvPr>
          <p:cNvSpPr/>
          <p:nvPr/>
        </p:nvSpPr>
        <p:spPr>
          <a:xfrm rot="3749954">
            <a:off x="8288599" y="1865421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DFCB0E8-BEAF-4D13-94DA-C1C2DDC6FB16}"/>
              </a:ext>
            </a:extLst>
          </p:cNvPr>
          <p:cNvSpPr/>
          <p:nvPr/>
        </p:nvSpPr>
        <p:spPr>
          <a:xfrm>
            <a:off x="9130611" y="2493400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6B7BEC3-11F8-4D1B-86E2-A2FE706CFD00}"/>
              </a:ext>
            </a:extLst>
          </p:cNvPr>
          <p:cNvSpPr/>
          <p:nvPr/>
        </p:nvSpPr>
        <p:spPr>
          <a:xfrm>
            <a:off x="10364261" y="1304788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6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4E47B74-5879-4BB1-8E9E-91915DB389A4}"/>
              </a:ext>
            </a:extLst>
          </p:cNvPr>
          <p:cNvCxnSpPr/>
          <p:nvPr/>
        </p:nvCxnSpPr>
        <p:spPr>
          <a:xfrm flipH="1">
            <a:off x="1108434" y="4481555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3DDB6CC-ECF4-4825-BF02-7101C0FB5307}"/>
              </a:ext>
            </a:extLst>
          </p:cNvPr>
          <p:cNvCxnSpPr>
            <a:cxnSpLocks/>
          </p:cNvCxnSpPr>
          <p:nvPr/>
        </p:nvCxnSpPr>
        <p:spPr>
          <a:xfrm>
            <a:off x="1584406" y="4481555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45B48096-C4EC-4D11-A48A-436F86B6B3A3}"/>
              </a:ext>
            </a:extLst>
          </p:cNvPr>
          <p:cNvSpPr/>
          <p:nvPr/>
        </p:nvSpPr>
        <p:spPr>
          <a:xfrm>
            <a:off x="769437" y="4943220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EA4CB13-2567-4F8B-A806-39EEA742C52F}"/>
              </a:ext>
            </a:extLst>
          </p:cNvPr>
          <p:cNvSpPr/>
          <p:nvPr/>
        </p:nvSpPr>
        <p:spPr>
          <a:xfrm>
            <a:off x="1814796" y="4943220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7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293E42F-C84E-44F1-8CAA-0B028CED5501}"/>
              </a:ext>
            </a:extLst>
          </p:cNvPr>
          <p:cNvSpPr/>
          <p:nvPr/>
        </p:nvSpPr>
        <p:spPr>
          <a:xfrm rot="3749954">
            <a:off x="-279152" y="4326290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CB674B0-7E4B-409A-A904-F7E7FBC8B7AB}"/>
              </a:ext>
            </a:extLst>
          </p:cNvPr>
          <p:cNvSpPr/>
          <p:nvPr/>
        </p:nvSpPr>
        <p:spPr>
          <a:xfrm>
            <a:off x="692594" y="4943220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DF668BD-2E49-4C81-B813-C098E671677C}"/>
              </a:ext>
            </a:extLst>
          </p:cNvPr>
          <p:cNvSpPr/>
          <p:nvPr/>
        </p:nvSpPr>
        <p:spPr>
          <a:xfrm>
            <a:off x="1730372" y="3810885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3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AFE9A4F-EB33-46E1-B01F-2602BCF63E94}"/>
              </a:ext>
            </a:extLst>
          </p:cNvPr>
          <p:cNvCxnSpPr/>
          <p:nvPr/>
        </p:nvCxnSpPr>
        <p:spPr>
          <a:xfrm flipH="1">
            <a:off x="5452275" y="4481555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B3D7E1E-2DBC-499D-95F4-396EF4662BD8}"/>
              </a:ext>
            </a:extLst>
          </p:cNvPr>
          <p:cNvCxnSpPr>
            <a:cxnSpLocks/>
          </p:cNvCxnSpPr>
          <p:nvPr/>
        </p:nvCxnSpPr>
        <p:spPr>
          <a:xfrm>
            <a:off x="5928247" y="4481555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1E35D27D-5B53-4819-920D-1A98B707103D}"/>
              </a:ext>
            </a:extLst>
          </p:cNvPr>
          <p:cNvSpPr/>
          <p:nvPr/>
        </p:nvSpPr>
        <p:spPr>
          <a:xfrm>
            <a:off x="5113278" y="4943220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31BBCEF-8763-466C-9D55-1B3C6D3664AD}"/>
              </a:ext>
            </a:extLst>
          </p:cNvPr>
          <p:cNvSpPr/>
          <p:nvPr/>
        </p:nvSpPr>
        <p:spPr>
          <a:xfrm>
            <a:off x="6158637" y="4943220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0CCC05A-C130-4FD3-8AD3-917AE330FD1E}"/>
              </a:ext>
            </a:extLst>
          </p:cNvPr>
          <p:cNvSpPr/>
          <p:nvPr/>
        </p:nvSpPr>
        <p:spPr>
          <a:xfrm rot="3749954">
            <a:off x="4118907" y="4339631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BD81FE01-2E2D-438A-82B2-36A3086E7CD5}"/>
              </a:ext>
            </a:extLst>
          </p:cNvPr>
          <p:cNvSpPr/>
          <p:nvPr/>
        </p:nvSpPr>
        <p:spPr>
          <a:xfrm>
            <a:off x="5008316" y="4982540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A8C4ED2-F865-4B01-94F0-E824FFFC24BE}"/>
              </a:ext>
            </a:extLst>
          </p:cNvPr>
          <p:cNvSpPr/>
          <p:nvPr/>
        </p:nvSpPr>
        <p:spPr>
          <a:xfrm>
            <a:off x="6074213" y="3810885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4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B9729AB-686E-42C1-BCFC-B54CB0379FA4}"/>
              </a:ext>
            </a:extLst>
          </p:cNvPr>
          <p:cNvCxnSpPr/>
          <p:nvPr/>
        </p:nvCxnSpPr>
        <p:spPr>
          <a:xfrm flipH="1">
            <a:off x="9662382" y="4481555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56E5231-2DAE-4851-B4BD-67FB6DF04733}"/>
              </a:ext>
            </a:extLst>
          </p:cNvPr>
          <p:cNvCxnSpPr>
            <a:cxnSpLocks/>
          </p:cNvCxnSpPr>
          <p:nvPr/>
        </p:nvCxnSpPr>
        <p:spPr>
          <a:xfrm>
            <a:off x="10138354" y="4481555"/>
            <a:ext cx="419102" cy="528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19746E24-EA64-4EF6-A09E-56BEDAD80C33}"/>
              </a:ext>
            </a:extLst>
          </p:cNvPr>
          <p:cNvSpPr/>
          <p:nvPr/>
        </p:nvSpPr>
        <p:spPr>
          <a:xfrm>
            <a:off x="9323385" y="4943220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4B522B1-70C8-4754-8525-E135A9642B41}"/>
              </a:ext>
            </a:extLst>
          </p:cNvPr>
          <p:cNvSpPr/>
          <p:nvPr/>
        </p:nvSpPr>
        <p:spPr>
          <a:xfrm>
            <a:off x="10368744" y="4943220"/>
            <a:ext cx="5277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DD2C5861-9F90-45F0-B630-6243A559E502}"/>
              </a:ext>
            </a:extLst>
          </p:cNvPr>
          <p:cNvSpPr/>
          <p:nvPr/>
        </p:nvSpPr>
        <p:spPr>
          <a:xfrm rot="3749954">
            <a:off x="8137811" y="4275034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EE355DDC-94C0-418D-B9F9-49AD3D083869}"/>
              </a:ext>
            </a:extLst>
          </p:cNvPr>
          <p:cNvSpPr/>
          <p:nvPr/>
        </p:nvSpPr>
        <p:spPr>
          <a:xfrm>
            <a:off x="8979947" y="4926977"/>
            <a:ext cx="2175367" cy="812226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74F2443-431A-49C3-A4AB-4B74B1D5C837}"/>
              </a:ext>
            </a:extLst>
          </p:cNvPr>
          <p:cNvSpPr/>
          <p:nvPr/>
        </p:nvSpPr>
        <p:spPr>
          <a:xfrm>
            <a:off x="10284320" y="3810885"/>
            <a:ext cx="1058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5</a:t>
            </a:r>
          </a:p>
        </p:txBody>
      </p:sp>
    </p:spTree>
    <p:extLst>
      <p:ext uri="{BB962C8B-B14F-4D97-AF65-F5344CB8AC3E}">
        <p14:creationId xmlns:p14="http://schemas.microsoft.com/office/powerpoint/2010/main" val="32880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9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4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9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9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0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0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5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5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6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6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0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30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6" grpId="1"/>
      <p:bldP spid="57" grpId="0"/>
      <p:bldP spid="57" grpId="1"/>
      <p:bldP spid="58" grpId="0" animBg="1"/>
      <p:bldP spid="58" grpId="1" animBg="1"/>
      <p:bldP spid="62" grpId="0" animBg="1"/>
      <p:bldP spid="63" grpId="0"/>
      <p:bldP spid="66" grpId="0"/>
      <p:bldP spid="66" grpId="1"/>
      <p:bldP spid="67" grpId="0"/>
      <p:bldP spid="67" grpId="1"/>
      <p:bldP spid="68" grpId="0" animBg="1"/>
      <p:bldP spid="68" grpId="1" animBg="1"/>
      <p:bldP spid="69" grpId="0" animBg="1"/>
      <p:bldP spid="70" grpId="0"/>
      <p:bldP spid="74" grpId="0"/>
      <p:bldP spid="74" grpId="1"/>
      <p:bldP spid="75" grpId="0"/>
      <p:bldP spid="75" grpId="1"/>
      <p:bldP spid="76" grpId="0" animBg="1"/>
      <p:bldP spid="76" grpId="1" animBg="1"/>
      <p:bldP spid="77" grpId="0" animBg="1"/>
      <p:bldP spid="78" grpId="0"/>
      <p:bldP spid="81" grpId="0"/>
      <p:bldP spid="81" grpId="1"/>
      <p:bldP spid="82" grpId="0"/>
      <p:bldP spid="82" grpId="1"/>
      <p:bldP spid="83" grpId="0" animBg="1"/>
      <p:bldP spid="83" grpId="1" animBg="1"/>
      <p:bldP spid="84" grpId="0" animBg="1"/>
      <p:bldP spid="85" grpId="0"/>
      <p:bldP spid="88" grpId="0"/>
      <p:bldP spid="88" grpId="1"/>
      <p:bldP spid="89" grpId="0"/>
      <p:bldP spid="89" grpId="1"/>
      <p:bldP spid="90" grpId="0" animBg="1"/>
      <p:bldP spid="90" grpId="1" animBg="1"/>
      <p:bldP spid="91" grpId="0" animBg="1"/>
      <p:bldP spid="92" grpId="0"/>
      <p:bldP spid="96" grpId="0"/>
      <p:bldP spid="96" grpId="1"/>
      <p:bldP spid="97" grpId="0"/>
      <p:bldP spid="97" grpId="1"/>
      <p:bldP spid="98" grpId="0" animBg="1"/>
      <p:bldP spid="98" grpId="1" animBg="1"/>
      <p:bldP spid="99" grpId="0" animBg="1"/>
      <p:bldP spid="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任意多边形 181"/>
          <p:cNvSpPr/>
          <p:nvPr/>
        </p:nvSpPr>
        <p:spPr>
          <a:xfrm>
            <a:off x="3993375" y="128727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" name="任意多边形 182"/>
          <p:cNvSpPr/>
          <p:nvPr/>
        </p:nvSpPr>
        <p:spPr>
          <a:xfrm flipH="1">
            <a:off x="9954636" y="13673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D5B2B5-CF93-4BF4-B3B6-127793BD2808}"/>
              </a:ext>
            </a:extLst>
          </p:cNvPr>
          <p:cNvSpPr/>
          <p:nvPr/>
        </p:nvSpPr>
        <p:spPr>
          <a:xfrm>
            <a:off x="65073" y="68368"/>
            <a:ext cx="12029117" cy="13508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mèo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图片 2124">
            <a:extLst>
              <a:ext uri="{FF2B5EF4-FFF2-40B4-BE49-F238E27FC236}">
                <a16:creationId xmlns:a16="http://schemas.microsoft.com/office/drawing/2014/main" id="{536228FA-7715-4A6B-A227-B55D00266D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112" y="5296268"/>
            <a:ext cx="2342598" cy="15617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188FB6-A042-46D5-B528-AF3CCB55A9AA}"/>
              </a:ext>
            </a:extLst>
          </p:cNvPr>
          <p:cNvSpPr/>
          <p:nvPr/>
        </p:nvSpPr>
        <p:spPr>
          <a:xfrm>
            <a:off x="3483983" y="1589318"/>
            <a:ext cx="974554" cy="909583"/>
          </a:xfrm>
          <a:prstGeom prst="rect">
            <a:avLst/>
          </a:prstGeom>
          <a:solidFill>
            <a:srgbClr val="FECE1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C75556-D2EF-4C2B-8D31-CC404C926201}"/>
              </a:ext>
            </a:extLst>
          </p:cNvPr>
          <p:cNvSpPr/>
          <p:nvPr/>
        </p:nvSpPr>
        <p:spPr>
          <a:xfrm>
            <a:off x="4458537" y="1589318"/>
            <a:ext cx="974554" cy="909583"/>
          </a:xfrm>
          <a:prstGeom prst="rect">
            <a:avLst/>
          </a:prstGeom>
          <a:solidFill>
            <a:srgbClr val="FECE1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78C227-68F0-4EDE-8108-4381E0D38772}"/>
              </a:ext>
            </a:extLst>
          </p:cNvPr>
          <p:cNvSpPr/>
          <p:nvPr/>
        </p:nvSpPr>
        <p:spPr>
          <a:xfrm>
            <a:off x="5433091" y="1589318"/>
            <a:ext cx="974554" cy="909583"/>
          </a:xfrm>
          <a:prstGeom prst="rect">
            <a:avLst/>
          </a:prstGeom>
          <a:solidFill>
            <a:srgbClr val="FECE1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1D0796-BBBA-4F4E-BE96-9E8E8E4CD2A5}"/>
              </a:ext>
            </a:extLst>
          </p:cNvPr>
          <p:cNvSpPr/>
          <p:nvPr/>
        </p:nvSpPr>
        <p:spPr>
          <a:xfrm>
            <a:off x="6407645" y="1589318"/>
            <a:ext cx="974554" cy="909583"/>
          </a:xfrm>
          <a:prstGeom prst="rect">
            <a:avLst/>
          </a:prstGeom>
          <a:solidFill>
            <a:srgbClr val="FECE1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BAE648-B274-4C87-9A2D-DB5237AD9DEF}"/>
              </a:ext>
            </a:extLst>
          </p:cNvPr>
          <p:cNvSpPr/>
          <p:nvPr/>
        </p:nvSpPr>
        <p:spPr>
          <a:xfrm>
            <a:off x="7382199" y="1589318"/>
            <a:ext cx="974554" cy="909583"/>
          </a:xfrm>
          <a:prstGeom prst="rect">
            <a:avLst/>
          </a:prstGeom>
          <a:solidFill>
            <a:srgbClr val="FECE1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cat, dark, ceramic ware, porcelain&#10;&#10;Description automatically generated">
            <a:extLst>
              <a:ext uri="{FF2B5EF4-FFF2-40B4-BE49-F238E27FC236}">
                <a16:creationId xmlns:a16="http://schemas.microsoft.com/office/drawing/2014/main" id="{DD6A6A0D-1592-4766-93D5-790624B294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8551" r="22941" b="26807"/>
          <a:stretch/>
        </p:blipFill>
        <p:spPr>
          <a:xfrm>
            <a:off x="2389278" y="2786082"/>
            <a:ext cx="5288325" cy="2741618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4FB20072-0B0C-432B-83BC-F3AF9F6D80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8" t="39056"/>
          <a:stretch/>
        </p:blipFill>
        <p:spPr>
          <a:xfrm>
            <a:off x="6595451" y="4033783"/>
            <a:ext cx="2948445" cy="2725205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9A838F74-F913-4475-BABA-2B3C9A6CC7B9}"/>
              </a:ext>
            </a:extLst>
          </p:cNvPr>
          <p:cNvSpPr/>
          <p:nvPr/>
        </p:nvSpPr>
        <p:spPr>
          <a:xfrm>
            <a:off x="3137896" y="4156891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9846C44-6091-49D2-B2CE-64B9ADDA6CEC}"/>
              </a:ext>
            </a:extLst>
          </p:cNvPr>
          <p:cNvSpPr/>
          <p:nvPr/>
        </p:nvSpPr>
        <p:spPr>
          <a:xfrm>
            <a:off x="3873734" y="3540202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F3D6B19-C4D0-4081-B71B-0FDFE1F5D911}"/>
              </a:ext>
            </a:extLst>
          </p:cNvPr>
          <p:cNvSpPr/>
          <p:nvPr/>
        </p:nvSpPr>
        <p:spPr>
          <a:xfrm>
            <a:off x="3911439" y="4638900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EC6FDC2-F4A6-470C-B12E-168F1E98B7C5}"/>
              </a:ext>
            </a:extLst>
          </p:cNvPr>
          <p:cNvSpPr/>
          <p:nvPr/>
        </p:nvSpPr>
        <p:spPr>
          <a:xfrm>
            <a:off x="4826173" y="3495650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193C68A-8035-4ADE-8A6F-104E70CBCDBE}"/>
              </a:ext>
            </a:extLst>
          </p:cNvPr>
          <p:cNvSpPr/>
          <p:nvPr/>
        </p:nvSpPr>
        <p:spPr>
          <a:xfrm>
            <a:off x="4900579" y="4567406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78330E-36A9-4F27-B453-3163F39E2A95}"/>
              </a:ext>
            </a:extLst>
          </p:cNvPr>
          <p:cNvSpPr/>
          <p:nvPr/>
        </p:nvSpPr>
        <p:spPr>
          <a:xfrm>
            <a:off x="5860547" y="3540202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E010FC0-9C5F-4434-A1EE-ADA248D7C789}"/>
              </a:ext>
            </a:extLst>
          </p:cNvPr>
          <p:cNvSpPr/>
          <p:nvPr/>
        </p:nvSpPr>
        <p:spPr>
          <a:xfrm>
            <a:off x="5889719" y="4636283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357AEC3-E433-4A2B-ADBF-91F9D1F179B5}"/>
              </a:ext>
            </a:extLst>
          </p:cNvPr>
          <p:cNvSpPr/>
          <p:nvPr/>
        </p:nvSpPr>
        <p:spPr>
          <a:xfrm>
            <a:off x="6589509" y="3842463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102B969-3103-4BBA-B6D6-4A017D6618E3}"/>
              </a:ext>
            </a:extLst>
          </p:cNvPr>
          <p:cNvSpPr/>
          <p:nvPr/>
        </p:nvSpPr>
        <p:spPr>
          <a:xfrm>
            <a:off x="6908758" y="4228384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CEE1D11-F1E6-4861-969F-6DD45F4B1C90}"/>
              </a:ext>
            </a:extLst>
          </p:cNvPr>
          <p:cNvSpPr/>
          <p:nvPr/>
        </p:nvSpPr>
        <p:spPr>
          <a:xfrm>
            <a:off x="7322378" y="5125695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67EE45B-5568-4399-9E88-A042EDF348C7}"/>
              </a:ext>
            </a:extLst>
          </p:cNvPr>
          <p:cNvSpPr/>
          <p:nvPr/>
        </p:nvSpPr>
        <p:spPr>
          <a:xfrm>
            <a:off x="7327735" y="5928863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671AF4B-8F87-4012-A236-F00C54D833BD}"/>
              </a:ext>
            </a:extLst>
          </p:cNvPr>
          <p:cNvSpPr/>
          <p:nvPr/>
        </p:nvSpPr>
        <p:spPr>
          <a:xfrm>
            <a:off x="8449511" y="5604980"/>
            <a:ext cx="119641" cy="14298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CF6B3E9-9AAE-4DFA-BED9-380C0532B0C2}"/>
              </a:ext>
            </a:extLst>
          </p:cNvPr>
          <p:cNvSpPr/>
          <p:nvPr/>
        </p:nvSpPr>
        <p:spPr>
          <a:xfrm>
            <a:off x="3389501" y="1452043"/>
            <a:ext cx="10438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0AA7C37-9CA2-4D5B-8A3B-6675D57AF2B0}"/>
              </a:ext>
            </a:extLst>
          </p:cNvPr>
          <p:cNvSpPr/>
          <p:nvPr/>
        </p:nvSpPr>
        <p:spPr>
          <a:xfrm>
            <a:off x="4717526" y="1452043"/>
            <a:ext cx="46679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2D8191C-C380-4E17-B0FC-B460F0745C6A}"/>
              </a:ext>
            </a:extLst>
          </p:cNvPr>
          <p:cNvSpPr/>
          <p:nvPr/>
        </p:nvSpPr>
        <p:spPr>
          <a:xfrm>
            <a:off x="5639560" y="1452043"/>
            <a:ext cx="6559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1D17745-7E2F-4038-8DE9-BB049E1D90B6}"/>
              </a:ext>
            </a:extLst>
          </p:cNvPr>
          <p:cNvSpPr/>
          <p:nvPr/>
        </p:nvSpPr>
        <p:spPr>
          <a:xfrm>
            <a:off x="6555726" y="1452043"/>
            <a:ext cx="6783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43DEE19-F74F-43FB-B1B4-647CBEA43637}"/>
              </a:ext>
            </a:extLst>
          </p:cNvPr>
          <p:cNvSpPr/>
          <p:nvPr/>
        </p:nvSpPr>
        <p:spPr>
          <a:xfrm>
            <a:off x="7530280" y="1452043"/>
            <a:ext cx="6783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3681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8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9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00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21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22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3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3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/>
      <p:bldP spid="40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3" y="3096142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– 5 = ….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58CB40-7D7B-400E-8089-D0332A1DAC20}"/>
              </a:ext>
            </a:extLst>
          </p:cNvPr>
          <p:cNvSpPr/>
          <p:nvPr/>
        </p:nvSpPr>
        <p:spPr>
          <a:xfrm>
            <a:off x="6930218" y="1640993"/>
            <a:ext cx="497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CC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52EBF6-AE8C-44B4-AE78-FF82C682B963}"/>
              </a:ext>
            </a:extLst>
          </p:cNvPr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– 6 = ….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FC2AA1-1960-4AE2-A898-4FD80E259AC9}"/>
              </a:ext>
            </a:extLst>
          </p:cNvPr>
          <p:cNvSpPr/>
          <p:nvPr/>
        </p:nvSpPr>
        <p:spPr>
          <a:xfrm>
            <a:off x="6930218" y="1640993"/>
            <a:ext cx="497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CC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6" name="Picture 12" descr="Image - 394545] | My Little Pony: Friendship is Magic | Know Your Meme">
            <a:extLst>
              <a:ext uri="{FF2B5EF4-FFF2-40B4-BE49-F238E27FC236}">
                <a16:creationId xmlns:a16="http://schemas.microsoft.com/office/drawing/2014/main" id="{F57DA959-9ECE-4477-87D6-38A3984B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379" y="2974830"/>
            <a:ext cx="4607369" cy="41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6F652-5E91-494C-B844-D4A5C85D75ED}"/>
              </a:ext>
            </a:extLst>
          </p:cNvPr>
          <p:cNvSpPr/>
          <p:nvPr/>
        </p:nvSpPr>
        <p:spPr>
          <a:xfrm>
            <a:off x="2700679" y="1039995"/>
            <a:ext cx="6790642" cy="144655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2" y="2309942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AC50EF7D-AC8E-4C8F-B7C4-09D726D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3091" y="20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9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0DE9EE-2DBC-45C5-A93A-893EBC5FB4C0}"/>
              </a:ext>
            </a:extLst>
          </p:cNvPr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– 7 = ….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6A2953-BDAD-482F-BD1D-9BCF20CF47AF}"/>
              </a:ext>
            </a:extLst>
          </p:cNvPr>
          <p:cNvSpPr/>
          <p:nvPr/>
        </p:nvSpPr>
        <p:spPr>
          <a:xfrm>
            <a:off x="6930218" y="1640993"/>
            <a:ext cx="497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CC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EEC5DF-6441-49C1-BCB5-282CDD16D0E1}"/>
              </a:ext>
            </a:extLst>
          </p:cNvPr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– 4 =…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478343-C219-4FB6-B9F8-62AF0CD65307}"/>
              </a:ext>
            </a:extLst>
          </p:cNvPr>
          <p:cNvSpPr/>
          <p:nvPr/>
        </p:nvSpPr>
        <p:spPr>
          <a:xfrm>
            <a:off x="6939195" y="1622497"/>
            <a:ext cx="497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CC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3A0916-63B7-45B0-863C-1491F6FE25FF}"/>
              </a:ext>
            </a:extLst>
          </p:cNvPr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– 8 = ….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5FBAC0-3757-40D4-929D-AE1EA4C001C6}"/>
              </a:ext>
            </a:extLst>
          </p:cNvPr>
          <p:cNvSpPr/>
          <p:nvPr/>
        </p:nvSpPr>
        <p:spPr>
          <a:xfrm>
            <a:off x="6930218" y="1640993"/>
            <a:ext cx="497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CC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3507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11 - 4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739798" y="3989903"/>
              <a:ext cx="28533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547682" y="3989903"/>
              <a:ext cx="28533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739797" y="5635627"/>
              <a:ext cx="28533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547679" y="5635627"/>
              <a:ext cx="28533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7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2157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11 - 5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739799" y="3989903"/>
              <a:ext cx="28533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547682" y="3989903"/>
              <a:ext cx="28533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739797" y="5635627"/>
              <a:ext cx="28533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547678" y="5635627"/>
              <a:ext cx="28533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2157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11 - 7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739798" y="3989903"/>
              <a:ext cx="28533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547683" y="3989903"/>
              <a:ext cx="28533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739797" y="5635627"/>
              <a:ext cx="28533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547678" y="5635627"/>
              <a:ext cx="28533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6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2157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11 – 9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739798" y="3989903"/>
              <a:ext cx="28533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547682" y="3989903"/>
              <a:ext cx="28533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739798" y="5635627"/>
              <a:ext cx="28533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547678" y="5635627"/>
              <a:ext cx="28533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6" name="Picture 12" descr="Image - 394545] | My Little Pony: Friendship is Magic | Know Your Meme">
            <a:extLst>
              <a:ext uri="{FF2B5EF4-FFF2-40B4-BE49-F238E27FC236}">
                <a16:creationId xmlns:a16="http://schemas.microsoft.com/office/drawing/2014/main" id="{F57DA959-9ECE-4477-87D6-38A3984B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379" y="2974830"/>
            <a:ext cx="4607369" cy="41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6F652-5E91-494C-B844-D4A5C85D75ED}"/>
              </a:ext>
            </a:extLst>
          </p:cNvPr>
          <p:cNvSpPr/>
          <p:nvPr/>
        </p:nvSpPr>
        <p:spPr>
          <a:xfrm>
            <a:off x="1773352" y="1039995"/>
            <a:ext cx="8645315" cy="92333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HỌC VÀ THỰC HÀNH</a:t>
            </a:r>
            <a:endParaRPr kumimoji="0" lang="en-US" sz="5400" b="1" i="0" u="none" strike="noStrike" kern="1200" cap="none" spc="0" normalizeH="0" baseline="0" noProof="0" dirty="0">
              <a:ln w="0"/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2" y="2309942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AC50EF7D-AC8E-4C8F-B7C4-09D726D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3091" y="20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9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617</Words>
  <Application>Microsoft Office PowerPoint</Application>
  <PresentationFormat>Widescreen</PresentationFormat>
  <Paragraphs>130</Paragraphs>
  <Slides>22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#9Slide02 Noi dung dai</vt:lpstr>
      <vt:lpstr>#9Slide02 Tieu de dai</vt:lpstr>
      <vt:lpstr>Arial</vt:lpstr>
      <vt:lpstr>Britannic Bold</vt:lpstr>
      <vt:lpstr>Calibri</vt:lpstr>
      <vt:lpstr>Calibri Light</vt:lpstr>
      <vt:lpstr>iCiel Cadena</vt:lpstr>
      <vt:lpstr>Tahoma</vt:lpstr>
      <vt:lpstr>Times New Roman</vt:lpstr>
      <vt:lpstr>1_Office Theme</vt:lpstr>
      <vt:lpstr>Office Theme</vt:lpstr>
      <vt:lpstr>第一PPT，www.1ppt.com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Tuyền Phạm</dc:creator>
  <cp:lastModifiedBy>Administrator</cp:lastModifiedBy>
  <cp:revision>34</cp:revision>
  <dcterms:created xsi:type="dcterms:W3CDTF">2021-11-09T06:47:47Z</dcterms:created>
  <dcterms:modified xsi:type="dcterms:W3CDTF">2025-10-31T15:36:53Z</dcterms:modified>
</cp:coreProperties>
</file>