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17"/>
  </p:notesMasterIdLst>
  <p:sldIdLst>
    <p:sldId id="327" r:id="rId4"/>
    <p:sldId id="325" r:id="rId5"/>
    <p:sldId id="326" r:id="rId6"/>
    <p:sldId id="309" r:id="rId7"/>
    <p:sldId id="310" r:id="rId8"/>
    <p:sldId id="329" r:id="rId9"/>
    <p:sldId id="304" r:id="rId10"/>
    <p:sldId id="305" r:id="rId11"/>
    <p:sldId id="258" r:id="rId12"/>
    <p:sldId id="306" r:id="rId13"/>
    <p:sldId id="268" r:id="rId14"/>
    <p:sldId id="30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9"/>
    <a:srgbClr val="EBE6E4"/>
    <a:srgbClr val="FECE1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CBBED-1AE3-48C8-B856-601657579CF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D5CE0-C76B-41C6-B1AC-CA841EFB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77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11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20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51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66FC-E880-4EE8-9089-2AEBF8479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82652-E237-4994-B256-1384DE96A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A6797-B325-4EC1-BA31-7012AF13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14159-56A8-4814-99D7-1024A1F4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CB868-44FE-462F-871E-D1DD2D9A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68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AC66-A30E-48A4-922D-AEA5F250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26B823-5FD5-4085-B5FC-164B00B12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38AB7-EDB5-49FB-8813-EE010947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FBF8A-0E80-447F-A854-7C0F7F3E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88B3-9EA6-4FFA-AB3D-B801FC97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212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E22E8F-30B9-43AD-B4FB-02F8F4F3D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6C0E7-792A-4C13-821B-A78364BD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2931-CEB5-426F-B676-60B2AF11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10C72-C310-481A-BCCA-47631C047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BEE7-04BE-4320-A455-EC0E144E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372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402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676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480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36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66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074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968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97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9A5F-0017-4D9D-946C-4C3EB83B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7B0A-81AD-4A9A-B345-1F82056C6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83E43-A80D-42E6-A91B-1370081F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C62F7-CB92-40C7-96F2-483E78B71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598F0-6D5F-4FE8-9FB2-43708C67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25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45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44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39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15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85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89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99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0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B08E-D240-461F-95A8-F89A5131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A300D-AFDE-4720-A13B-90BFC1FC6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E09FF-946E-4820-ADC0-3F197BAB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BC962-301A-4E6F-A8C9-48DDD0A2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99B1-34CF-4B53-8C0F-69759FF1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1305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57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71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3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1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80F44-2317-46B8-AEEC-6DFC71AC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8FD45-1AAC-4BB5-819F-1D22405D4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650F7-9A88-4475-B951-60F626BCC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8F760-B545-4DD6-865C-BB584D32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A7619-D60F-4381-8487-13B3DDBC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EB29B-36D1-4270-BFCC-794E701E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13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E395-2860-4720-ACA2-EF924898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0D581-4BE5-42FF-94F5-7760A7C49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EB793-7370-46B9-862B-4A8FA4D18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D18FB-932F-4257-961A-3951674B6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68F1B-8489-46E8-83D3-A705C75BD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BB69A-5983-4497-9CEC-A33D9B1F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ABDCBD-C118-40DF-B0D3-0903F655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B80E5-1DE6-4E00-9548-56CCDF4D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43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EDC3-590A-4B2E-A281-EB3F4BBF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D5BE8-B92E-40E2-B385-716653F7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904B2-9C4B-4F80-BB17-653A818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14F5C-138B-4173-8F14-B8F80B53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953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6964B-5D9C-495E-92F6-3FABF029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17909-F97A-482B-B270-F4C5DEC7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BABA3-BBA4-47ED-B895-8CC15799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18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375D-C6D3-46FB-AB84-84C5CC15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2781A-B31B-43C9-AE3F-FDBDDB195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4CEE-B92D-49EB-BC3F-0EFE0F95D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C31B-B5DF-4CAB-881F-E5BC79A6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0A5E-5713-462E-A6A4-5438068D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5C354-AE17-4A84-8899-CC8B5FD9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97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80CC-9F78-432F-B5CA-314E77FE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03471-7620-469E-A3FF-93A90CB5A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759A8-8BCA-4F2D-8575-F94DF8872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A0F61-A5AA-43FF-AD60-3913B531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452F1-092B-4982-940C-97793503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C26A-C322-4F31-A6DA-3F0475D3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25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4F654-AB37-4CEE-A7B2-2C18F493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75151-FB1D-4211-9379-D8769FF98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1BF01-4776-46BB-81FD-E6AF25EA4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2EE09-5217-4373-A999-2A0946FD6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AF534-FEFF-4BD6-B99B-2521726BF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56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0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3.xml"/><Relationship Id="rId7" Type="http://schemas.openxmlformats.org/officeDocument/2006/relationships/slide" Target="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1.xml"/><Relationship Id="rId18" Type="http://schemas.openxmlformats.org/officeDocument/2006/relationships/image" Target="../media/image20.gif"/><Relationship Id="rId3" Type="http://schemas.microsoft.com/office/2007/relationships/media" Target="../media/media4.wav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slide" Target="slide6.xml"/><Relationship Id="rId2" Type="http://schemas.microsoft.com/office/2007/relationships/media" Target="../media/media3.wav"/><Relationship Id="rId16" Type="http://schemas.openxmlformats.org/officeDocument/2006/relationships/image" Target="../media/image28.gif"/><Relationship Id="rId20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slide" Target="slide10.xml"/><Relationship Id="rId5" Type="http://schemas.openxmlformats.org/officeDocument/2006/relationships/slideLayout" Target="../slideLayouts/slideLayout23.xml"/><Relationship Id="rId15" Type="http://schemas.openxmlformats.org/officeDocument/2006/relationships/slide" Target="slide13.xml"/><Relationship Id="rId10" Type="http://schemas.openxmlformats.org/officeDocument/2006/relationships/slide" Target="slide9.xml"/><Relationship Id="rId19" Type="http://schemas.openxmlformats.org/officeDocument/2006/relationships/slide" Target="slide12.xml"/><Relationship Id="rId4" Type="http://schemas.openxmlformats.org/officeDocument/2006/relationships/audio" Target="../media/media4.wav"/><Relationship Id="rId9" Type="http://schemas.openxmlformats.org/officeDocument/2006/relationships/image" Target="../media/image9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1664855" y="-27908"/>
            <a:ext cx="8981946" cy="280076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14, 15, 16, 17, 18</a:t>
            </a:r>
          </a:p>
          <a:p>
            <a:pPr algn="ctr"/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8800" b="1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7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52EBF6-AE8C-44B4-AE78-FF82C682B963}"/>
              </a:ext>
            </a:extLst>
          </p:cNvPr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– 6 = ….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C2AA1-1960-4AE2-A898-4FD80E259AC9}"/>
              </a:ext>
            </a:extLst>
          </p:cNvPr>
          <p:cNvSpPr/>
          <p:nvPr/>
        </p:nvSpPr>
        <p:spPr>
          <a:xfrm>
            <a:off x="6930218" y="1640993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0DE9EE-2DBC-45C5-A93A-893EBC5FB4C0}"/>
              </a:ext>
            </a:extLst>
          </p:cNvPr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– 8 = ….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6A2953-BDAD-482F-BD1D-9BCF20CF47AF}"/>
              </a:ext>
            </a:extLst>
          </p:cNvPr>
          <p:cNvSpPr/>
          <p:nvPr/>
        </p:nvSpPr>
        <p:spPr>
          <a:xfrm>
            <a:off x="6930218" y="1640993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EEC5DF-6441-49C1-BCB5-282CDD16D0E1}"/>
              </a:ext>
            </a:extLst>
          </p:cNvPr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– 9 =…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78343-C219-4FB6-B9F8-62AF0CD65307}"/>
              </a:ext>
            </a:extLst>
          </p:cNvPr>
          <p:cNvSpPr/>
          <p:nvPr/>
        </p:nvSpPr>
        <p:spPr>
          <a:xfrm>
            <a:off x="6939195" y="1622497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3A0916-63B7-45B0-863C-1491F6FE25FF}"/>
              </a:ext>
            </a:extLst>
          </p:cNvPr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– 9 = ….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5FBAC0-3757-40D4-929D-AE1EA4C001C6}"/>
              </a:ext>
            </a:extLst>
          </p:cNvPr>
          <p:cNvSpPr/>
          <p:nvPr/>
        </p:nvSpPr>
        <p:spPr>
          <a:xfrm>
            <a:off x="6930218" y="1640993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4041602" y="1039995"/>
            <a:ext cx="4108818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54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D5B2B5-CF93-4BF4-B3B6-127793BD2808}"/>
              </a:ext>
            </a:extLst>
          </p:cNvPr>
          <p:cNvSpPr/>
          <p:nvPr/>
        </p:nvSpPr>
        <p:spPr>
          <a:xfrm>
            <a:off x="106017" y="68369"/>
            <a:ext cx="12029117" cy="1044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Tính: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图片 2124">
            <a:extLst>
              <a:ext uri="{FF2B5EF4-FFF2-40B4-BE49-F238E27FC236}">
                <a16:creationId xmlns:a16="http://schemas.microsoft.com/office/drawing/2014/main" id="{536228FA-7715-4A6B-A227-B55D00266D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112" y="5296268"/>
            <a:ext cx="2342598" cy="156173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9A5CF05-D19C-4D6C-988F-C79B57B8BD90}"/>
              </a:ext>
            </a:extLst>
          </p:cNvPr>
          <p:cNvSpPr/>
          <p:nvPr/>
        </p:nvSpPr>
        <p:spPr>
          <a:xfrm>
            <a:off x="-106611" y="1304788"/>
            <a:ext cx="37745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a) 15 – 5 – 2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DECBC3-9879-4542-B640-B02FA5168BB5}"/>
              </a:ext>
            </a:extLst>
          </p:cNvPr>
          <p:cNvSpPr/>
          <p:nvPr/>
        </p:nvSpPr>
        <p:spPr>
          <a:xfrm>
            <a:off x="6110596" y="1304788"/>
            <a:ext cx="38202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b) 17 – 7 – 1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FFFEF5-8BE4-4729-9293-F40BB37B877C}"/>
              </a:ext>
            </a:extLst>
          </p:cNvPr>
          <p:cNvSpPr/>
          <p:nvPr/>
        </p:nvSpPr>
        <p:spPr>
          <a:xfrm>
            <a:off x="-88979" y="3562350"/>
            <a:ext cx="37392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c) 14 – 4 – 5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2BBAB8-A714-4A66-ADD5-51B3C6850604}"/>
              </a:ext>
            </a:extLst>
          </p:cNvPr>
          <p:cNvSpPr/>
          <p:nvPr/>
        </p:nvSpPr>
        <p:spPr>
          <a:xfrm>
            <a:off x="6110596" y="3562350"/>
            <a:ext cx="38202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d) 16 – 6 – 2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9EF3D17-5875-4CE1-8E02-574DECDD5BDB}"/>
              </a:ext>
            </a:extLst>
          </p:cNvPr>
          <p:cNvSpPr/>
          <p:nvPr/>
        </p:nvSpPr>
        <p:spPr>
          <a:xfrm>
            <a:off x="750488" y="1288931"/>
            <a:ext cx="1849069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9EF27E1-74A3-46D6-B398-FBA116A5FE3F}"/>
              </a:ext>
            </a:extLst>
          </p:cNvPr>
          <p:cNvSpPr/>
          <p:nvPr/>
        </p:nvSpPr>
        <p:spPr>
          <a:xfrm>
            <a:off x="977955" y="1389985"/>
            <a:ext cx="2723944" cy="1407351"/>
          </a:xfrm>
          <a:custGeom>
            <a:avLst/>
            <a:gdLst>
              <a:gd name="connsiteX0" fmla="*/ 2363324 w 2714133"/>
              <a:gd name="connsiteY0" fmla="*/ 31623 h 1415571"/>
              <a:gd name="connsiteX1" fmla="*/ 2122693 w 2714133"/>
              <a:gd name="connsiteY1" fmla="*/ 260223 h 1415571"/>
              <a:gd name="connsiteX2" fmla="*/ 2110661 w 2714133"/>
              <a:gd name="connsiteY2" fmla="*/ 837738 h 1415571"/>
              <a:gd name="connsiteX3" fmla="*/ 787187 w 2714133"/>
              <a:gd name="connsiteY3" fmla="*/ 873833 h 1415571"/>
              <a:gd name="connsiteX4" fmla="*/ 197640 w 2714133"/>
              <a:gd name="connsiteY4" fmla="*/ 837738 h 1415571"/>
              <a:gd name="connsiteX5" fmla="*/ 5135 w 2714133"/>
              <a:gd name="connsiteY5" fmla="*/ 1198686 h 1415571"/>
              <a:gd name="connsiteX6" fmla="*/ 366082 w 2714133"/>
              <a:gd name="connsiteY6" fmla="*/ 1415254 h 1415571"/>
              <a:gd name="connsiteX7" fmla="*/ 1665493 w 2714133"/>
              <a:gd name="connsiteY7" fmla="*/ 1234780 h 1415571"/>
              <a:gd name="connsiteX8" fmla="*/ 2664114 w 2714133"/>
              <a:gd name="connsiteY8" fmla="*/ 777580 h 1415571"/>
              <a:gd name="connsiteX9" fmla="*/ 2543798 w 2714133"/>
              <a:gd name="connsiteY9" fmla="*/ 79749 h 1415571"/>
              <a:gd name="connsiteX10" fmla="*/ 2363324 w 2714133"/>
              <a:gd name="connsiteY10" fmla="*/ 31623 h 1415571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1689556 w 2714133"/>
              <a:gd name="connsiteY2" fmla="*/ 743121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689556 w 2714133"/>
              <a:gd name="connsiteY2" fmla="*/ 739008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569241 w 2714133"/>
              <a:gd name="connsiteY2" fmla="*/ 666819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1990345 w 2723944"/>
              <a:gd name="connsiteY0" fmla="*/ 59498 h 1407351"/>
              <a:gd name="connsiteX1" fmla="*/ 1581271 w 2723944"/>
              <a:gd name="connsiteY1" fmla="*/ 396382 h 1407351"/>
              <a:gd name="connsiteX2" fmla="*/ 1569241 w 2723944"/>
              <a:gd name="connsiteY2" fmla="*/ 649045 h 1407351"/>
              <a:gd name="connsiteX3" fmla="*/ 787187 w 2723944"/>
              <a:gd name="connsiteY3" fmla="*/ 865613 h 1407351"/>
              <a:gd name="connsiteX4" fmla="*/ 197640 w 2723944"/>
              <a:gd name="connsiteY4" fmla="*/ 829518 h 1407351"/>
              <a:gd name="connsiteX5" fmla="*/ 5135 w 2723944"/>
              <a:gd name="connsiteY5" fmla="*/ 1190466 h 1407351"/>
              <a:gd name="connsiteX6" fmla="*/ 366082 w 2723944"/>
              <a:gd name="connsiteY6" fmla="*/ 1407034 h 1407351"/>
              <a:gd name="connsiteX7" fmla="*/ 1665493 w 2723944"/>
              <a:gd name="connsiteY7" fmla="*/ 1226560 h 1407351"/>
              <a:gd name="connsiteX8" fmla="*/ 2664114 w 2723944"/>
              <a:gd name="connsiteY8" fmla="*/ 769360 h 1407351"/>
              <a:gd name="connsiteX9" fmla="*/ 2543798 w 2723944"/>
              <a:gd name="connsiteY9" fmla="*/ 71529 h 1407351"/>
              <a:gd name="connsiteX10" fmla="*/ 1990345 w 2723944"/>
              <a:gd name="connsiteY10" fmla="*/ 59498 h 140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944" h="1407351">
                <a:moveTo>
                  <a:pt x="1990345" y="59498"/>
                </a:moveTo>
                <a:cubicBezTo>
                  <a:pt x="1829924" y="113640"/>
                  <a:pt x="1651455" y="298124"/>
                  <a:pt x="1581271" y="396382"/>
                </a:cubicBezTo>
                <a:cubicBezTo>
                  <a:pt x="1511087" y="494640"/>
                  <a:pt x="1701588" y="570840"/>
                  <a:pt x="1569241" y="649045"/>
                </a:cubicBezTo>
                <a:cubicBezTo>
                  <a:pt x="1436894" y="727250"/>
                  <a:pt x="1015787" y="835534"/>
                  <a:pt x="787187" y="865613"/>
                </a:cubicBezTo>
                <a:cubicBezTo>
                  <a:pt x="558587" y="895692"/>
                  <a:pt x="327982" y="775376"/>
                  <a:pt x="197640" y="829518"/>
                </a:cubicBezTo>
                <a:cubicBezTo>
                  <a:pt x="67298" y="883660"/>
                  <a:pt x="-22939" y="1094213"/>
                  <a:pt x="5135" y="1190466"/>
                </a:cubicBezTo>
                <a:cubicBezTo>
                  <a:pt x="33209" y="1286719"/>
                  <a:pt x="89356" y="1401018"/>
                  <a:pt x="366082" y="1407034"/>
                </a:cubicBezTo>
                <a:cubicBezTo>
                  <a:pt x="642808" y="1413050"/>
                  <a:pt x="1282488" y="1332839"/>
                  <a:pt x="1665493" y="1226560"/>
                </a:cubicBezTo>
                <a:cubicBezTo>
                  <a:pt x="2048498" y="1120281"/>
                  <a:pt x="2517730" y="961865"/>
                  <a:pt x="2664114" y="769360"/>
                </a:cubicBezTo>
                <a:cubicBezTo>
                  <a:pt x="2810498" y="576855"/>
                  <a:pt x="2656093" y="189839"/>
                  <a:pt x="2543798" y="71529"/>
                </a:cubicBezTo>
                <a:cubicBezTo>
                  <a:pt x="2431503" y="-46781"/>
                  <a:pt x="2150766" y="5356"/>
                  <a:pt x="1990345" y="59498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51BC5F7-FC94-4B17-B9CE-B335287F8EA5}"/>
              </a:ext>
            </a:extLst>
          </p:cNvPr>
          <p:cNvSpPr/>
          <p:nvPr/>
        </p:nvSpPr>
        <p:spPr>
          <a:xfrm>
            <a:off x="1192496" y="201751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467C83-A9FF-4C58-AAD3-F7648C8160F4}"/>
              </a:ext>
            </a:extLst>
          </p:cNvPr>
          <p:cNvSpPr/>
          <p:nvPr/>
        </p:nvSpPr>
        <p:spPr>
          <a:xfrm>
            <a:off x="3623296" y="1305009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8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183FA8F-C19D-49AB-AC3E-9884BAA7D893}"/>
              </a:ext>
            </a:extLst>
          </p:cNvPr>
          <p:cNvSpPr/>
          <p:nvPr/>
        </p:nvSpPr>
        <p:spPr>
          <a:xfrm>
            <a:off x="6921513" y="1276238"/>
            <a:ext cx="1849069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B2D6E7F-0569-4729-B35E-ADFAAF68831F}"/>
              </a:ext>
            </a:extLst>
          </p:cNvPr>
          <p:cNvSpPr/>
          <p:nvPr/>
        </p:nvSpPr>
        <p:spPr>
          <a:xfrm>
            <a:off x="7179716" y="1358079"/>
            <a:ext cx="2723944" cy="1407351"/>
          </a:xfrm>
          <a:custGeom>
            <a:avLst/>
            <a:gdLst>
              <a:gd name="connsiteX0" fmla="*/ 2363324 w 2714133"/>
              <a:gd name="connsiteY0" fmla="*/ 31623 h 1415571"/>
              <a:gd name="connsiteX1" fmla="*/ 2122693 w 2714133"/>
              <a:gd name="connsiteY1" fmla="*/ 260223 h 1415571"/>
              <a:gd name="connsiteX2" fmla="*/ 2110661 w 2714133"/>
              <a:gd name="connsiteY2" fmla="*/ 837738 h 1415571"/>
              <a:gd name="connsiteX3" fmla="*/ 787187 w 2714133"/>
              <a:gd name="connsiteY3" fmla="*/ 873833 h 1415571"/>
              <a:gd name="connsiteX4" fmla="*/ 197640 w 2714133"/>
              <a:gd name="connsiteY4" fmla="*/ 837738 h 1415571"/>
              <a:gd name="connsiteX5" fmla="*/ 5135 w 2714133"/>
              <a:gd name="connsiteY5" fmla="*/ 1198686 h 1415571"/>
              <a:gd name="connsiteX6" fmla="*/ 366082 w 2714133"/>
              <a:gd name="connsiteY6" fmla="*/ 1415254 h 1415571"/>
              <a:gd name="connsiteX7" fmla="*/ 1665493 w 2714133"/>
              <a:gd name="connsiteY7" fmla="*/ 1234780 h 1415571"/>
              <a:gd name="connsiteX8" fmla="*/ 2664114 w 2714133"/>
              <a:gd name="connsiteY8" fmla="*/ 777580 h 1415571"/>
              <a:gd name="connsiteX9" fmla="*/ 2543798 w 2714133"/>
              <a:gd name="connsiteY9" fmla="*/ 79749 h 1415571"/>
              <a:gd name="connsiteX10" fmla="*/ 2363324 w 2714133"/>
              <a:gd name="connsiteY10" fmla="*/ 31623 h 1415571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1689556 w 2714133"/>
              <a:gd name="connsiteY2" fmla="*/ 743121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689556 w 2714133"/>
              <a:gd name="connsiteY2" fmla="*/ 739008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569241 w 2714133"/>
              <a:gd name="connsiteY2" fmla="*/ 666819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1990345 w 2723944"/>
              <a:gd name="connsiteY0" fmla="*/ 59498 h 1407351"/>
              <a:gd name="connsiteX1" fmla="*/ 1581271 w 2723944"/>
              <a:gd name="connsiteY1" fmla="*/ 396382 h 1407351"/>
              <a:gd name="connsiteX2" fmla="*/ 1569241 w 2723944"/>
              <a:gd name="connsiteY2" fmla="*/ 649045 h 1407351"/>
              <a:gd name="connsiteX3" fmla="*/ 787187 w 2723944"/>
              <a:gd name="connsiteY3" fmla="*/ 865613 h 1407351"/>
              <a:gd name="connsiteX4" fmla="*/ 197640 w 2723944"/>
              <a:gd name="connsiteY4" fmla="*/ 829518 h 1407351"/>
              <a:gd name="connsiteX5" fmla="*/ 5135 w 2723944"/>
              <a:gd name="connsiteY5" fmla="*/ 1190466 h 1407351"/>
              <a:gd name="connsiteX6" fmla="*/ 366082 w 2723944"/>
              <a:gd name="connsiteY6" fmla="*/ 1407034 h 1407351"/>
              <a:gd name="connsiteX7" fmla="*/ 1665493 w 2723944"/>
              <a:gd name="connsiteY7" fmla="*/ 1226560 h 1407351"/>
              <a:gd name="connsiteX8" fmla="*/ 2664114 w 2723944"/>
              <a:gd name="connsiteY8" fmla="*/ 769360 h 1407351"/>
              <a:gd name="connsiteX9" fmla="*/ 2543798 w 2723944"/>
              <a:gd name="connsiteY9" fmla="*/ 71529 h 1407351"/>
              <a:gd name="connsiteX10" fmla="*/ 1990345 w 2723944"/>
              <a:gd name="connsiteY10" fmla="*/ 59498 h 140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944" h="1407351">
                <a:moveTo>
                  <a:pt x="1990345" y="59498"/>
                </a:moveTo>
                <a:cubicBezTo>
                  <a:pt x="1829924" y="113640"/>
                  <a:pt x="1651455" y="298124"/>
                  <a:pt x="1581271" y="396382"/>
                </a:cubicBezTo>
                <a:cubicBezTo>
                  <a:pt x="1511087" y="494640"/>
                  <a:pt x="1701588" y="570840"/>
                  <a:pt x="1569241" y="649045"/>
                </a:cubicBezTo>
                <a:cubicBezTo>
                  <a:pt x="1436894" y="727250"/>
                  <a:pt x="1015787" y="835534"/>
                  <a:pt x="787187" y="865613"/>
                </a:cubicBezTo>
                <a:cubicBezTo>
                  <a:pt x="558587" y="895692"/>
                  <a:pt x="327982" y="775376"/>
                  <a:pt x="197640" y="829518"/>
                </a:cubicBezTo>
                <a:cubicBezTo>
                  <a:pt x="67298" y="883660"/>
                  <a:pt x="-22939" y="1094213"/>
                  <a:pt x="5135" y="1190466"/>
                </a:cubicBezTo>
                <a:cubicBezTo>
                  <a:pt x="33209" y="1286719"/>
                  <a:pt x="89356" y="1401018"/>
                  <a:pt x="366082" y="1407034"/>
                </a:cubicBezTo>
                <a:cubicBezTo>
                  <a:pt x="642808" y="1413050"/>
                  <a:pt x="1282488" y="1332839"/>
                  <a:pt x="1665493" y="1226560"/>
                </a:cubicBezTo>
                <a:cubicBezTo>
                  <a:pt x="2048498" y="1120281"/>
                  <a:pt x="2517730" y="961865"/>
                  <a:pt x="2664114" y="769360"/>
                </a:cubicBezTo>
                <a:cubicBezTo>
                  <a:pt x="2810498" y="576855"/>
                  <a:pt x="2656093" y="189839"/>
                  <a:pt x="2543798" y="71529"/>
                </a:cubicBezTo>
                <a:cubicBezTo>
                  <a:pt x="2431503" y="-46781"/>
                  <a:pt x="2150766" y="5356"/>
                  <a:pt x="1990345" y="59498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D62C0F4-AB9B-4177-9396-3ED6787D7969}"/>
              </a:ext>
            </a:extLst>
          </p:cNvPr>
          <p:cNvSpPr/>
          <p:nvPr/>
        </p:nvSpPr>
        <p:spPr>
          <a:xfrm>
            <a:off x="7477214" y="201751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F661388-29EA-484F-80BB-E67EA0E92B38}"/>
              </a:ext>
            </a:extLst>
          </p:cNvPr>
          <p:cNvSpPr/>
          <p:nvPr/>
        </p:nvSpPr>
        <p:spPr>
          <a:xfrm>
            <a:off x="9908014" y="1305009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9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E62D2A8-B883-4CFE-8CFF-0FF48242E743}"/>
              </a:ext>
            </a:extLst>
          </p:cNvPr>
          <p:cNvSpPr/>
          <p:nvPr/>
        </p:nvSpPr>
        <p:spPr>
          <a:xfrm>
            <a:off x="663425" y="3531986"/>
            <a:ext cx="1849069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BCFD4AC-6609-4D4E-9708-3E4F83643F6D}"/>
              </a:ext>
            </a:extLst>
          </p:cNvPr>
          <p:cNvSpPr/>
          <p:nvPr/>
        </p:nvSpPr>
        <p:spPr>
          <a:xfrm>
            <a:off x="921628" y="3613827"/>
            <a:ext cx="2723944" cy="1407351"/>
          </a:xfrm>
          <a:custGeom>
            <a:avLst/>
            <a:gdLst>
              <a:gd name="connsiteX0" fmla="*/ 2363324 w 2714133"/>
              <a:gd name="connsiteY0" fmla="*/ 31623 h 1415571"/>
              <a:gd name="connsiteX1" fmla="*/ 2122693 w 2714133"/>
              <a:gd name="connsiteY1" fmla="*/ 260223 h 1415571"/>
              <a:gd name="connsiteX2" fmla="*/ 2110661 w 2714133"/>
              <a:gd name="connsiteY2" fmla="*/ 837738 h 1415571"/>
              <a:gd name="connsiteX3" fmla="*/ 787187 w 2714133"/>
              <a:gd name="connsiteY3" fmla="*/ 873833 h 1415571"/>
              <a:gd name="connsiteX4" fmla="*/ 197640 w 2714133"/>
              <a:gd name="connsiteY4" fmla="*/ 837738 h 1415571"/>
              <a:gd name="connsiteX5" fmla="*/ 5135 w 2714133"/>
              <a:gd name="connsiteY5" fmla="*/ 1198686 h 1415571"/>
              <a:gd name="connsiteX6" fmla="*/ 366082 w 2714133"/>
              <a:gd name="connsiteY6" fmla="*/ 1415254 h 1415571"/>
              <a:gd name="connsiteX7" fmla="*/ 1665493 w 2714133"/>
              <a:gd name="connsiteY7" fmla="*/ 1234780 h 1415571"/>
              <a:gd name="connsiteX8" fmla="*/ 2664114 w 2714133"/>
              <a:gd name="connsiteY8" fmla="*/ 777580 h 1415571"/>
              <a:gd name="connsiteX9" fmla="*/ 2543798 w 2714133"/>
              <a:gd name="connsiteY9" fmla="*/ 79749 h 1415571"/>
              <a:gd name="connsiteX10" fmla="*/ 2363324 w 2714133"/>
              <a:gd name="connsiteY10" fmla="*/ 31623 h 1415571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1689556 w 2714133"/>
              <a:gd name="connsiteY2" fmla="*/ 743121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689556 w 2714133"/>
              <a:gd name="connsiteY2" fmla="*/ 739008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569241 w 2714133"/>
              <a:gd name="connsiteY2" fmla="*/ 666819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1990345 w 2723944"/>
              <a:gd name="connsiteY0" fmla="*/ 59498 h 1407351"/>
              <a:gd name="connsiteX1" fmla="*/ 1581271 w 2723944"/>
              <a:gd name="connsiteY1" fmla="*/ 396382 h 1407351"/>
              <a:gd name="connsiteX2" fmla="*/ 1569241 w 2723944"/>
              <a:gd name="connsiteY2" fmla="*/ 649045 h 1407351"/>
              <a:gd name="connsiteX3" fmla="*/ 787187 w 2723944"/>
              <a:gd name="connsiteY3" fmla="*/ 865613 h 1407351"/>
              <a:gd name="connsiteX4" fmla="*/ 197640 w 2723944"/>
              <a:gd name="connsiteY4" fmla="*/ 829518 h 1407351"/>
              <a:gd name="connsiteX5" fmla="*/ 5135 w 2723944"/>
              <a:gd name="connsiteY5" fmla="*/ 1190466 h 1407351"/>
              <a:gd name="connsiteX6" fmla="*/ 366082 w 2723944"/>
              <a:gd name="connsiteY6" fmla="*/ 1407034 h 1407351"/>
              <a:gd name="connsiteX7" fmla="*/ 1665493 w 2723944"/>
              <a:gd name="connsiteY7" fmla="*/ 1226560 h 1407351"/>
              <a:gd name="connsiteX8" fmla="*/ 2664114 w 2723944"/>
              <a:gd name="connsiteY8" fmla="*/ 769360 h 1407351"/>
              <a:gd name="connsiteX9" fmla="*/ 2543798 w 2723944"/>
              <a:gd name="connsiteY9" fmla="*/ 71529 h 1407351"/>
              <a:gd name="connsiteX10" fmla="*/ 1990345 w 2723944"/>
              <a:gd name="connsiteY10" fmla="*/ 59498 h 140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944" h="1407351">
                <a:moveTo>
                  <a:pt x="1990345" y="59498"/>
                </a:moveTo>
                <a:cubicBezTo>
                  <a:pt x="1829924" y="113640"/>
                  <a:pt x="1651455" y="298124"/>
                  <a:pt x="1581271" y="396382"/>
                </a:cubicBezTo>
                <a:cubicBezTo>
                  <a:pt x="1511087" y="494640"/>
                  <a:pt x="1701588" y="570840"/>
                  <a:pt x="1569241" y="649045"/>
                </a:cubicBezTo>
                <a:cubicBezTo>
                  <a:pt x="1436894" y="727250"/>
                  <a:pt x="1015787" y="835534"/>
                  <a:pt x="787187" y="865613"/>
                </a:cubicBezTo>
                <a:cubicBezTo>
                  <a:pt x="558587" y="895692"/>
                  <a:pt x="327982" y="775376"/>
                  <a:pt x="197640" y="829518"/>
                </a:cubicBezTo>
                <a:cubicBezTo>
                  <a:pt x="67298" y="883660"/>
                  <a:pt x="-22939" y="1094213"/>
                  <a:pt x="5135" y="1190466"/>
                </a:cubicBezTo>
                <a:cubicBezTo>
                  <a:pt x="33209" y="1286719"/>
                  <a:pt x="89356" y="1401018"/>
                  <a:pt x="366082" y="1407034"/>
                </a:cubicBezTo>
                <a:cubicBezTo>
                  <a:pt x="642808" y="1413050"/>
                  <a:pt x="1282488" y="1332839"/>
                  <a:pt x="1665493" y="1226560"/>
                </a:cubicBezTo>
                <a:cubicBezTo>
                  <a:pt x="2048498" y="1120281"/>
                  <a:pt x="2517730" y="961865"/>
                  <a:pt x="2664114" y="769360"/>
                </a:cubicBezTo>
                <a:cubicBezTo>
                  <a:pt x="2810498" y="576855"/>
                  <a:pt x="2656093" y="189839"/>
                  <a:pt x="2543798" y="71529"/>
                </a:cubicBezTo>
                <a:cubicBezTo>
                  <a:pt x="2431503" y="-46781"/>
                  <a:pt x="2150766" y="5356"/>
                  <a:pt x="1990345" y="59498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2E35C0-AC7D-4048-9DB8-5D51AB0AEEA7}"/>
              </a:ext>
            </a:extLst>
          </p:cNvPr>
          <p:cNvSpPr/>
          <p:nvPr/>
        </p:nvSpPr>
        <p:spPr>
          <a:xfrm>
            <a:off x="1237147" y="4214163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FB252B-E69A-482E-B81C-B6FD957EC231}"/>
              </a:ext>
            </a:extLst>
          </p:cNvPr>
          <p:cNvSpPr/>
          <p:nvPr/>
        </p:nvSpPr>
        <p:spPr>
          <a:xfrm>
            <a:off x="3667947" y="3501655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6575280-E268-4570-8796-CF84815877F2}"/>
              </a:ext>
            </a:extLst>
          </p:cNvPr>
          <p:cNvSpPr/>
          <p:nvPr/>
        </p:nvSpPr>
        <p:spPr>
          <a:xfrm>
            <a:off x="6921513" y="3530329"/>
            <a:ext cx="1849069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D7858C3-D6B4-4015-8159-98930D0A7449}"/>
              </a:ext>
            </a:extLst>
          </p:cNvPr>
          <p:cNvSpPr/>
          <p:nvPr/>
        </p:nvSpPr>
        <p:spPr>
          <a:xfrm>
            <a:off x="7179716" y="3612170"/>
            <a:ext cx="2723944" cy="1407351"/>
          </a:xfrm>
          <a:custGeom>
            <a:avLst/>
            <a:gdLst>
              <a:gd name="connsiteX0" fmla="*/ 2363324 w 2714133"/>
              <a:gd name="connsiteY0" fmla="*/ 31623 h 1415571"/>
              <a:gd name="connsiteX1" fmla="*/ 2122693 w 2714133"/>
              <a:gd name="connsiteY1" fmla="*/ 260223 h 1415571"/>
              <a:gd name="connsiteX2" fmla="*/ 2110661 w 2714133"/>
              <a:gd name="connsiteY2" fmla="*/ 837738 h 1415571"/>
              <a:gd name="connsiteX3" fmla="*/ 787187 w 2714133"/>
              <a:gd name="connsiteY3" fmla="*/ 873833 h 1415571"/>
              <a:gd name="connsiteX4" fmla="*/ 197640 w 2714133"/>
              <a:gd name="connsiteY4" fmla="*/ 837738 h 1415571"/>
              <a:gd name="connsiteX5" fmla="*/ 5135 w 2714133"/>
              <a:gd name="connsiteY5" fmla="*/ 1198686 h 1415571"/>
              <a:gd name="connsiteX6" fmla="*/ 366082 w 2714133"/>
              <a:gd name="connsiteY6" fmla="*/ 1415254 h 1415571"/>
              <a:gd name="connsiteX7" fmla="*/ 1665493 w 2714133"/>
              <a:gd name="connsiteY7" fmla="*/ 1234780 h 1415571"/>
              <a:gd name="connsiteX8" fmla="*/ 2664114 w 2714133"/>
              <a:gd name="connsiteY8" fmla="*/ 777580 h 1415571"/>
              <a:gd name="connsiteX9" fmla="*/ 2543798 w 2714133"/>
              <a:gd name="connsiteY9" fmla="*/ 79749 h 1415571"/>
              <a:gd name="connsiteX10" fmla="*/ 2363324 w 2714133"/>
              <a:gd name="connsiteY10" fmla="*/ 31623 h 1415571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1689556 w 2714133"/>
              <a:gd name="connsiteY2" fmla="*/ 743121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689556 w 2714133"/>
              <a:gd name="connsiteY2" fmla="*/ 739008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569241 w 2714133"/>
              <a:gd name="connsiteY2" fmla="*/ 666819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1990345 w 2723944"/>
              <a:gd name="connsiteY0" fmla="*/ 59498 h 1407351"/>
              <a:gd name="connsiteX1" fmla="*/ 1581271 w 2723944"/>
              <a:gd name="connsiteY1" fmla="*/ 396382 h 1407351"/>
              <a:gd name="connsiteX2" fmla="*/ 1569241 w 2723944"/>
              <a:gd name="connsiteY2" fmla="*/ 649045 h 1407351"/>
              <a:gd name="connsiteX3" fmla="*/ 787187 w 2723944"/>
              <a:gd name="connsiteY3" fmla="*/ 865613 h 1407351"/>
              <a:gd name="connsiteX4" fmla="*/ 197640 w 2723944"/>
              <a:gd name="connsiteY4" fmla="*/ 829518 h 1407351"/>
              <a:gd name="connsiteX5" fmla="*/ 5135 w 2723944"/>
              <a:gd name="connsiteY5" fmla="*/ 1190466 h 1407351"/>
              <a:gd name="connsiteX6" fmla="*/ 366082 w 2723944"/>
              <a:gd name="connsiteY6" fmla="*/ 1407034 h 1407351"/>
              <a:gd name="connsiteX7" fmla="*/ 1665493 w 2723944"/>
              <a:gd name="connsiteY7" fmla="*/ 1226560 h 1407351"/>
              <a:gd name="connsiteX8" fmla="*/ 2664114 w 2723944"/>
              <a:gd name="connsiteY8" fmla="*/ 769360 h 1407351"/>
              <a:gd name="connsiteX9" fmla="*/ 2543798 w 2723944"/>
              <a:gd name="connsiteY9" fmla="*/ 71529 h 1407351"/>
              <a:gd name="connsiteX10" fmla="*/ 1990345 w 2723944"/>
              <a:gd name="connsiteY10" fmla="*/ 59498 h 140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944" h="1407351">
                <a:moveTo>
                  <a:pt x="1990345" y="59498"/>
                </a:moveTo>
                <a:cubicBezTo>
                  <a:pt x="1829924" y="113640"/>
                  <a:pt x="1651455" y="298124"/>
                  <a:pt x="1581271" y="396382"/>
                </a:cubicBezTo>
                <a:cubicBezTo>
                  <a:pt x="1511087" y="494640"/>
                  <a:pt x="1701588" y="570840"/>
                  <a:pt x="1569241" y="649045"/>
                </a:cubicBezTo>
                <a:cubicBezTo>
                  <a:pt x="1436894" y="727250"/>
                  <a:pt x="1015787" y="835534"/>
                  <a:pt x="787187" y="865613"/>
                </a:cubicBezTo>
                <a:cubicBezTo>
                  <a:pt x="558587" y="895692"/>
                  <a:pt x="327982" y="775376"/>
                  <a:pt x="197640" y="829518"/>
                </a:cubicBezTo>
                <a:cubicBezTo>
                  <a:pt x="67298" y="883660"/>
                  <a:pt x="-22939" y="1094213"/>
                  <a:pt x="5135" y="1190466"/>
                </a:cubicBezTo>
                <a:cubicBezTo>
                  <a:pt x="33209" y="1286719"/>
                  <a:pt x="89356" y="1401018"/>
                  <a:pt x="366082" y="1407034"/>
                </a:cubicBezTo>
                <a:cubicBezTo>
                  <a:pt x="642808" y="1413050"/>
                  <a:pt x="1282488" y="1332839"/>
                  <a:pt x="1665493" y="1226560"/>
                </a:cubicBezTo>
                <a:cubicBezTo>
                  <a:pt x="2048498" y="1120281"/>
                  <a:pt x="2517730" y="961865"/>
                  <a:pt x="2664114" y="769360"/>
                </a:cubicBezTo>
                <a:cubicBezTo>
                  <a:pt x="2810498" y="576855"/>
                  <a:pt x="2656093" y="189839"/>
                  <a:pt x="2543798" y="71529"/>
                </a:cubicBezTo>
                <a:cubicBezTo>
                  <a:pt x="2431503" y="-46781"/>
                  <a:pt x="2150766" y="5356"/>
                  <a:pt x="1990345" y="59498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CCB327C-17D0-4636-B780-7DC69A50C9A8}"/>
              </a:ext>
            </a:extLst>
          </p:cNvPr>
          <p:cNvSpPr/>
          <p:nvPr/>
        </p:nvSpPr>
        <p:spPr>
          <a:xfrm>
            <a:off x="7338161" y="4214163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97EC510-DB6C-4429-986A-48F318E65C53}"/>
              </a:ext>
            </a:extLst>
          </p:cNvPr>
          <p:cNvSpPr/>
          <p:nvPr/>
        </p:nvSpPr>
        <p:spPr>
          <a:xfrm>
            <a:off x="9768961" y="3501655"/>
            <a:ext cx="10583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396706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0" grpId="1"/>
      <p:bldP spid="41" grpId="0"/>
      <p:bldP spid="42" grpId="0" animBg="1"/>
      <p:bldP spid="43" grpId="0" animBg="1"/>
      <p:bldP spid="44" grpId="0"/>
      <p:bldP spid="44" grpId="1"/>
      <p:bldP spid="45" grpId="0"/>
      <p:bldP spid="46" grpId="0" animBg="1"/>
      <p:bldP spid="47" grpId="0" animBg="1"/>
      <p:bldP spid="48" grpId="0"/>
      <p:bldP spid="48" grpId="1"/>
      <p:bldP spid="49" grpId="0"/>
      <p:bldP spid="50" grpId="0" animBg="1"/>
      <p:bldP spid="51" grpId="0" animBg="1"/>
      <p:bldP spid="52" grpId="0"/>
      <p:bldP spid="52" grpId="1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D5B2B5-CF93-4BF4-B3B6-127793BD2808}"/>
              </a:ext>
            </a:extLst>
          </p:cNvPr>
          <p:cNvSpPr/>
          <p:nvPr/>
        </p:nvSpPr>
        <p:spPr>
          <a:xfrm>
            <a:off x="106017" y="68369"/>
            <a:ext cx="12029117" cy="1044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Tính nhẩm: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图片 2124">
            <a:extLst>
              <a:ext uri="{FF2B5EF4-FFF2-40B4-BE49-F238E27FC236}">
                <a16:creationId xmlns:a16="http://schemas.microsoft.com/office/drawing/2014/main" id="{536228FA-7715-4A6B-A227-B55D00266D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112" y="5296268"/>
            <a:ext cx="2342598" cy="15617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4873771-5078-41F5-9E6A-3EA5ED23F19A}"/>
              </a:ext>
            </a:extLst>
          </p:cNvPr>
          <p:cNvSpPr/>
          <p:nvPr/>
        </p:nvSpPr>
        <p:spPr>
          <a:xfrm>
            <a:off x="-106611" y="130478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14 - 5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9BF80B-4622-409F-9910-AAFCAFD1740E}"/>
              </a:ext>
            </a:extLst>
          </p:cNvPr>
          <p:cNvSpPr/>
          <p:nvPr/>
        </p:nvSpPr>
        <p:spPr>
          <a:xfrm>
            <a:off x="-106611" y="379902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15 - 8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B63D02-A0AC-40DC-A62B-E251F2043A04}"/>
              </a:ext>
            </a:extLst>
          </p:cNvPr>
          <p:cNvSpPr/>
          <p:nvPr/>
        </p:nvSpPr>
        <p:spPr>
          <a:xfrm>
            <a:off x="4219729" y="130478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17 - 9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7950BC-D704-46B6-9328-B72932D4A1F7}"/>
              </a:ext>
            </a:extLst>
          </p:cNvPr>
          <p:cNvSpPr/>
          <p:nvPr/>
        </p:nvSpPr>
        <p:spPr>
          <a:xfrm>
            <a:off x="4219729" y="379902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16 - 7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3E6A89-9BA4-4A85-AC75-6807D8130310}"/>
              </a:ext>
            </a:extLst>
          </p:cNvPr>
          <p:cNvSpPr/>
          <p:nvPr/>
        </p:nvSpPr>
        <p:spPr>
          <a:xfrm>
            <a:off x="8436888" y="130478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14 - 8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01FA99-2DF2-430B-B1D8-2172DB20D4F0}"/>
              </a:ext>
            </a:extLst>
          </p:cNvPr>
          <p:cNvSpPr/>
          <p:nvPr/>
        </p:nvSpPr>
        <p:spPr>
          <a:xfrm>
            <a:off x="8436888" y="379902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18 - 9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BDDF08-14B5-46DB-B073-6A20BC7B35CF}"/>
              </a:ext>
            </a:extLst>
          </p:cNvPr>
          <p:cNvCxnSpPr/>
          <p:nvPr/>
        </p:nvCxnSpPr>
        <p:spPr>
          <a:xfrm flipH="1">
            <a:off x="1108434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F856F36-D657-4954-9996-C3C237F406BA}"/>
              </a:ext>
            </a:extLst>
          </p:cNvPr>
          <p:cNvCxnSpPr>
            <a:cxnSpLocks/>
          </p:cNvCxnSpPr>
          <p:nvPr/>
        </p:nvCxnSpPr>
        <p:spPr>
          <a:xfrm>
            <a:off x="1584406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E4E00292-07AF-48B3-9D47-7EE981E13397}"/>
              </a:ext>
            </a:extLst>
          </p:cNvPr>
          <p:cNvSpPr/>
          <p:nvPr/>
        </p:nvSpPr>
        <p:spPr>
          <a:xfrm>
            <a:off x="769437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E35121-0D4F-43F7-916B-B1F4590B6567}"/>
              </a:ext>
            </a:extLst>
          </p:cNvPr>
          <p:cNvSpPr/>
          <p:nvPr/>
        </p:nvSpPr>
        <p:spPr>
          <a:xfrm>
            <a:off x="1814796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1CD66FF-0BE8-4D95-AF06-EBC80EF50387}"/>
              </a:ext>
            </a:extLst>
          </p:cNvPr>
          <p:cNvSpPr/>
          <p:nvPr/>
        </p:nvSpPr>
        <p:spPr>
          <a:xfrm rot="3749954">
            <a:off x="-308707" y="1862479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E4F8A84-D31C-4901-B8CC-0B3F5BF14DF3}"/>
              </a:ext>
            </a:extLst>
          </p:cNvPr>
          <p:cNvSpPr/>
          <p:nvPr/>
        </p:nvSpPr>
        <p:spPr>
          <a:xfrm>
            <a:off x="570073" y="2475470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27B9F35-F0F2-4D19-AA93-FE10A420865D}"/>
              </a:ext>
            </a:extLst>
          </p:cNvPr>
          <p:cNvSpPr/>
          <p:nvPr/>
        </p:nvSpPr>
        <p:spPr>
          <a:xfrm>
            <a:off x="1730372" y="1304788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9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0A44B49-C3D7-42F1-B2E4-AB8A36455A3F}"/>
              </a:ext>
            </a:extLst>
          </p:cNvPr>
          <p:cNvCxnSpPr/>
          <p:nvPr/>
        </p:nvCxnSpPr>
        <p:spPr>
          <a:xfrm flipH="1">
            <a:off x="5474062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570832C-FD27-4B17-B74C-A68C63D22C16}"/>
              </a:ext>
            </a:extLst>
          </p:cNvPr>
          <p:cNvCxnSpPr>
            <a:cxnSpLocks/>
          </p:cNvCxnSpPr>
          <p:nvPr/>
        </p:nvCxnSpPr>
        <p:spPr>
          <a:xfrm>
            <a:off x="5950034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AC5ED815-658A-49FA-BF34-A99BAB02433F}"/>
              </a:ext>
            </a:extLst>
          </p:cNvPr>
          <p:cNvSpPr/>
          <p:nvPr/>
        </p:nvSpPr>
        <p:spPr>
          <a:xfrm>
            <a:off x="5135065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8CC9021-2A23-4AFF-957A-8C4113171B1F}"/>
              </a:ext>
            </a:extLst>
          </p:cNvPr>
          <p:cNvSpPr/>
          <p:nvPr/>
        </p:nvSpPr>
        <p:spPr>
          <a:xfrm>
            <a:off x="6180424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00C6A03-1BEB-43D0-8E5E-394A23CDC2AB}"/>
              </a:ext>
            </a:extLst>
          </p:cNvPr>
          <p:cNvSpPr/>
          <p:nvPr/>
        </p:nvSpPr>
        <p:spPr>
          <a:xfrm rot="3749954">
            <a:off x="4102146" y="1854481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3269C08-8CFA-4648-BF5D-D4314CD208A8}"/>
              </a:ext>
            </a:extLst>
          </p:cNvPr>
          <p:cNvSpPr/>
          <p:nvPr/>
        </p:nvSpPr>
        <p:spPr>
          <a:xfrm>
            <a:off x="4925884" y="2491658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449D2EB-AD6C-4FCF-B9EC-D9BFC526F0A9}"/>
              </a:ext>
            </a:extLst>
          </p:cNvPr>
          <p:cNvSpPr/>
          <p:nvPr/>
        </p:nvSpPr>
        <p:spPr>
          <a:xfrm>
            <a:off x="6096000" y="1304788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8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C864FE8-3AF9-4470-9D48-9ECED8C419D5}"/>
              </a:ext>
            </a:extLst>
          </p:cNvPr>
          <p:cNvCxnSpPr/>
          <p:nvPr/>
        </p:nvCxnSpPr>
        <p:spPr>
          <a:xfrm flipH="1">
            <a:off x="9742323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567770B-70A8-4EC6-9790-2BE980A046C0}"/>
              </a:ext>
            </a:extLst>
          </p:cNvPr>
          <p:cNvCxnSpPr>
            <a:cxnSpLocks/>
          </p:cNvCxnSpPr>
          <p:nvPr/>
        </p:nvCxnSpPr>
        <p:spPr>
          <a:xfrm>
            <a:off x="10218295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52E0BC63-0AE5-4549-A8B5-F6292820DAAA}"/>
              </a:ext>
            </a:extLst>
          </p:cNvPr>
          <p:cNvSpPr/>
          <p:nvPr/>
        </p:nvSpPr>
        <p:spPr>
          <a:xfrm>
            <a:off x="9403326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9BF0651-A9AC-496D-8A90-EFA0DBF045D5}"/>
              </a:ext>
            </a:extLst>
          </p:cNvPr>
          <p:cNvSpPr/>
          <p:nvPr/>
        </p:nvSpPr>
        <p:spPr>
          <a:xfrm>
            <a:off x="10448685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A9226A9-8827-4A2B-A411-F9907C3844EF}"/>
              </a:ext>
            </a:extLst>
          </p:cNvPr>
          <p:cNvSpPr/>
          <p:nvPr/>
        </p:nvSpPr>
        <p:spPr>
          <a:xfrm rot="3749954">
            <a:off x="8325243" y="1923768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FCB0E8-BEAF-4D13-94DA-C1C2DDC6FB16}"/>
              </a:ext>
            </a:extLst>
          </p:cNvPr>
          <p:cNvSpPr/>
          <p:nvPr/>
        </p:nvSpPr>
        <p:spPr>
          <a:xfrm>
            <a:off x="9167255" y="2551747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6B7BEC3-11F8-4D1B-86E2-A2FE706CFD00}"/>
              </a:ext>
            </a:extLst>
          </p:cNvPr>
          <p:cNvSpPr/>
          <p:nvPr/>
        </p:nvSpPr>
        <p:spPr>
          <a:xfrm>
            <a:off x="10364261" y="1304788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6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4E47B74-5879-4BB1-8E9E-91915DB389A4}"/>
              </a:ext>
            </a:extLst>
          </p:cNvPr>
          <p:cNvCxnSpPr/>
          <p:nvPr/>
        </p:nvCxnSpPr>
        <p:spPr>
          <a:xfrm flipH="1">
            <a:off x="1108434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3DDB6CC-ECF4-4825-BF02-7101C0FB5307}"/>
              </a:ext>
            </a:extLst>
          </p:cNvPr>
          <p:cNvCxnSpPr>
            <a:cxnSpLocks/>
          </p:cNvCxnSpPr>
          <p:nvPr/>
        </p:nvCxnSpPr>
        <p:spPr>
          <a:xfrm>
            <a:off x="1584406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45B48096-C4EC-4D11-A48A-436F86B6B3A3}"/>
              </a:ext>
            </a:extLst>
          </p:cNvPr>
          <p:cNvSpPr/>
          <p:nvPr/>
        </p:nvSpPr>
        <p:spPr>
          <a:xfrm>
            <a:off x="769437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A4CB13-2567-4F8B-A806-39EEA742C52F}"/>
              </a:ext>
            </a:extLst>
          </p:cNvPr>
          <p:cNvSpPr/>
          <p:nvPr/>
        </p:nvSpPr>
        <p:spPr>
          <a:xfrm>
            <a:off x="1814796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293E42F-C84E-44F1-8CAA-0B028CED5501}"/>
              </a:ext>
            </a:extLst>
          </p:cNvPr>
          <p:cNvSpPr/>
          <p:nvPr/>
        </p:nvSpPr>
        <p:spPr>
          <a:xfrm rot="3749954">
            <a:off x="-323916" y="4345061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CB674B0-7E4B-409A-A904-F7E7FBC8B7AB}"/>
              </a:ext>
            </a:extLst>
          </p:cNvPr>
          <p:cNvSpPr/>
          <p:nvPr/>
        </p:nvSpPr>
        <p:spPr>
          <a:xfrm>
            <a:off x="647830" y="4961991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DF668BD-2E49-4C81-B813-C098E671677C}"/>
              </a:ext>
            </a:extLst>
          </p:cNvPr>
          <p:cNvSpPr/>
          <p:nvPr/>
        </p:nvSpPr>
        <p:spPr>
          <a:xfrm>
            <a:off x="1730372" y="3810885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7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AFE9A4F-EB33-46E1-B01F-2602BCF63E94}"/>
              </a:ext>
            </a:extLst>
          </p:cNvPr>
          <p:cNvCxnSpPr/>
          <p:nvPr/>
        </p:nvCxnSpPr>
        <p:spPr>
          <a:xfrm flipH="1">
            <a:off x="5452275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B3D7E1E-2DBC-499D-95F4-396EF4662BD8}"/>
              </a:ext>
            </a:extLst>
          </p:cNvPr>
          <p:cNvCxnSpPr>
            <a:cxnSpLocks/>
          </p:cNvCxnSpPr>
          <p:nvPr/>
        </p:nvCxnSpPr>
        <p:spPr>
          <a:xfrm>
            <a:off x="5928247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1E35D27D-5B53-4819-920D-1A98B707103D}"/>
              </a:ext>
            </a:extLst>
          </p:cNvPr>
          <p:cNvSpPr/>
          <p:nvPr/>
        </p:nvSpPr>
        <p:spPr>
          <a:xfrm>
            <a:off x="5113278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31BBCEF-8763-466C-9D55-1B3C6D3664AD}"/>
              </a:ext>
            </a:extLst>
          </p:cNvPr>
          <p:cNvSpPr/>
          <p:nvPr/>
        </p:nvSpPr>
        <p:spPr>
          <a:xfrm>
            <a:off x="6158637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0CCC05A-C130-4FD3-8AD3-917AE330FD1E}"/>
              </a:ext>
            </a:extLst>
          </p:cNvPr>
          <p:cNvSpPr/>
          <p:nvPr/>
        </p:nvSpPr>
        <p:spPr>
          <a:xfrm rot="3749954">
            <a:off x="4121314" y="4405951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BD81FE01-2E2D-438A-82B2-36A3086E7CD5}"/>
              </a:ext>
            </a:extLst>
          </p:cNvPr>
          <p:cNvSpPr/>
          <p:nvPr/>
        </p:nvSpPr>
        <p:spPr>
          <a:xfrm>
            <a:off x="5010723" y="5048860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A8C4ED2-F865-4B01-94F0-E824FFFC24BE}"/>
              </a:ext>
            </a:extLst>
          </p:cNvPr>
          <p:cNvSpPr/>
          <p:nvPr/>
        </p:nvSpPr>
        <p:spPr>
          <a:xfrm>
            <a:off x="6074213" y="3810885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9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B9729AB-686E-42C1-BCFC-B54CB0379FA4}"/>
              </a:ext>
            </a:extLst>
          </p:cNvPr>
          <p:cNvCxnSpPr/>
          <p:nvPr/>
        </p:nvCxnSpPr>
        <p:spPr>
          <a:xfrm flipH="1">
            <a:off x="9662382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56E5231-2DAE-4851-B4BD-67FB6DF04733}"/>
              </a:ext>
            </a:extLst>
          </p:cNvPr>
          <p:cNvCxnSpPr>
            <a:cxnSpLocks/>
          </p:cNvCxnSpPr>
          <p:nvPr/>
        </p:nvCxnSpPr>
        <p:spPr>
          <a:xfrm>
            <a:off x="10138354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19746E24-EA64-4EF6-A09E-56BEDAD80C33}"/>
              </a:ext>
            </a:extLst>
          </p:cNvPr>
          <p:cNvSpPr/>
          <p:nvPr/>
        </p:nvSpPr>
        <p:spPr>
          <a:xfrm>
            <a:off x="9323385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4B522B1-70C8-4754-8525-E135A9642B41}"/>
              </a:ext>
            </a:extLst>
          </p:cNvPr>
          <p:cNvSpPr/>
          <p:nvPr/>
        </p:nvSpPr>
        <p:spPr>
          <a:xfrm>
            <a:off x="10368744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D2C5861-9F90-45F0-B630-6243A559E502}"/>
              </a:ext>
            </a:extLst>
          </p:cNvPr>
          <p:cNvSpPr/>
          <p:nvPr/>
        </p:nvSpPr>
        <p:spPr>
          <a:xfrm rot="3749954">
            <a:off x="8354500" y="4310048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E355DDC-94C0-418D-B9F9-49AD3D083869}"/>
              </a:ext>
            </a:extLst>
          </p:cNvPr>
          <p:cNvSpPr/>
          <p:nvPr/>
        </p:nvSpPr>
        <p:spPr>
          <a:xfrm>
            <a:off x="9196636" y="4961991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74F2443-431A-49C3-A4AB-4B74B1D5C837}"/>
              </a:ext>
            </a:extLst>
          </p:cNvPr>
          <p:cNvSpPr/>
          <p:nvPr/>
        </p:nvSpPr>
        <p:spPr>
          <a:xfrm>
            <a:off x="10284320" y="3810885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9</a:t>
            </a:r>
          </a:p>
        </p:txBody>
      </p:sp>
    </p:spTree>
    <p:extLst>
      <p:ext uri="{BB962C8B-B14F-4D97-AF65-F5344CB8AC3E}">
        <p14:creationId xmlns:p14="http://schemas.microsoft.com/office/powerpoint/2010/main" val="3288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9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9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0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0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5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5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6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6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  <p:bldP spid="57" grpId="0"/>
      <p:bldP spid="57" grpId="1"/>
      <p:bldP spid="58" grpId="0" animBg="1"/>
      <p:bldP spid="58" grpId="1" animBg="1"/>
      <p:bldP spid="62" grpId="0" animBg="1"/>
      <p:bldP spid="63" grpId="0"/>
      <p:bldP spid="66" grpId="0"/>
      <p:bldP spid="66" grpId="1"/>
      <p:bldP spid="67" grpId="0"/>
      <p:bldP spid="67" grpId="1"/>
      <p:bldP spid="68" grpId="0" animBg="1"/>
      <p:bldP spid="68" grpId="1" animBg="1"/>
      <p:bldP spid="69" grpId="0" animBg="1"/>
      <p:bldP spid="70" grpId="0"/>
      <p:bldP spid="74" grpId="0"/>
      <p:bldP spid="74" grpId="1"/>
      <p:bldP spid="75" grpId="0"/>
      <p:bldP spid="75" grpId="1"/>
      <p:bldP spid="76" grpId="0" animBg="1"/>
      <p:bldP spid="76" grpId="1" animBg="1"/>
      <p:bldP spid="77" grpId="0" animBg="1"/>
      <p:bldP spid="78" grpId="0"/>
      <p:bldP spid="81" grpId="0"/>
      <p:bldP spid="81" grpId="1"/>
      <p:bldP spid="82" grpId="0"/>
      <p:bldP spid="82" grpId="1"/>
      <p:bldP spid="83" grpId="0" animBg="1"/>
      <p:bldP spid="83" grpId="1" animBg="1"/>
      <p:bldP spid="84" grpId="0" animBg="1"/>
      <p:bldP spid="85" grpId="0"/>
      <p:bldP spid="88" grpId="0"/>
      <p:bldP spid="88" grpId="1"/>
      <p:bldP spid="89" grpId="0"/>
      <p:bldP spid="89" grpId="1"/>
      <p:bldP spid="90" grpId="0" animBg="1"/>
      <p:bldP spid="90" grpId="1" animBg="1"/>
      <p:bldP spid="91" grpId="0" animBg="1"/>
      <p:bldP spid="92" grpId="0"/>
      <p:bldP spid="96" grpId="0"/>
      <p:bldP spid="96" grpId="1"/>
      <p:bldP spid="97" grpId="0"/>
      <p:bldP spid="97" grpId="1"/>
      <p:bldP spid="98" grpId="0" animBg="1"/>
      <p:bldP spid="98" grpId="1" animBg="1"/>
      <p:bldP spid="99" grpId="0" animBg="1"/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143134-C683-49AA-ABE7-A7E2A0D93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9684"/>
            <a:ext cx="12285164" cy="3745968"/>
          </a:xfrm>
          <a:prstGeom prst="rect">
            <a:avLst/>
          </a:prstGeom>
        </p:spPr>
      </p:pic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D5B2B5-CF93-4BF4-B3B6-127793BD2808}"/>
              </a:ext>
            </a:extLst>
          </p:cNvPr>
          <p:cNvSpPr/>
          <p:nvPr/>
        </p:nvSpPr>
        <p:spPr>
          <a:xfrm>
            <a:off x="65073" y="68368"/>
            <a:ext cx="12029117" cy="1350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3.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Mỗi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con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vật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che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nào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图片 2124">
            <a:extLst>
              <a:ext uri="{FF2B5EF4-FFF2-40B4-BE49-F238E27FC236}">
                <a16:creationId xmlns:a16="http://schemas.microsoft.com/office/drawing/2014/main" id="{536228FA-7715-4A6B-A227-B55D00266D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112" y="5296268"/>
            <a:ext cx="2342598" cy="156173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0692E2D-45EC-49E1-8EEA-CC27344E5C08}"/>
              </a:ext>
            </a:extLst>
          </p:cNvPr>
          <p:cNvSpPr/>
          <p:nvPr/>
        </p:nvSpPr>
        <p:spPr>
          <a:xfrm>
            <a:off x="1021452" y="1562321"/>
            <a:ext cx="1830274" cy="1735081"/>
          </a:xfrm>
          <a:custGeom>
            <a:avLst/>
            <a:gdLst>
              <a:gd name="connsiteX0" fmla="*/ 666364 w 1830274"/>
              <a:gd name="connsiteY0" fmla="*/ 125026 h 1735081"/>
              <a:gd name="connsiteX1" fmla="*/ 676997 w 1830274"/>
              <a:gd name="connsiteY1" fmla="*/ 1177649 h 1735081"/>
              <a:gd name="connsiteX2" fmla="*/ 241062 w 1830274"/>
              <a:gd name="connsiteY2" fmla="*/ 1294607 h 1735081"/>
              <a:gd name="connsiteX3" fmla="*/ 92206 w 1830274"/>
              <a:gd name="connsiteY3" fmla="*/ 1666747 h 1735081"/>
              <a:gd name="connsiteX4" fmla="*/ 1676457 w 1830274"/>
              <a:gd name="connsiteY4" fmla="*/ 1709277 h 1735081"/>
              <a:gd name="connsiteX5" fmla="*/ 1740253 w 1830274"/>
              <a:gd name="connsiteY5" fmla="*/ 1379667 h 1735081"/>
              <a:gd name="connsiteX6" fmla="*/ 1421276 w 1830274"/>
              <a:gd name="connsiteY6" fmla="*/ 1273342 h 1735081"/>
              <a:gd name="connsiteX7" fmla="*/ 1112932 w 1830274"/>
              <a:gd name="connsiteY7" fmla="*/ 1220179 h 1735081"/>
              <a:gd name="connsiteX8" fmla="*/ 1123564 w 1830274"/>
              <a:gd name="connsiteY8" fmla="*/ 199454 h 1735081"/>
              <a:gd name="connsiteX9" fmla="*/ 879015 w 1830274"/>
              <a:gd name="connsiteY9" fmla="*/ 29333 h 1735081"/>
              <a:gd name="connsiteX10" fmla="*/ 666364 w 1830274"/>
              <a:gd name="connsiteY10" fmla="*/ 125026 h 173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0274" h="1735081">
                <a:moveTo>
                  <a:pt x="666364" y="125026"/>
                </a:moveTo>
                <a:cubicBezTo>
                  <a:pt x="632694" y="316412"/>
                  <a:pt x="747881" y="982719"/>
                  <a:pt x="676997" y="1177649"/>
                </a:cubicBezTo>
                <a:cubicBezTo>
                  <a:pt x="606113" y="1372579"/>
                  <a:pt x="338527" y="1213091"/>
                  <a:pt x="241062" y="1294607"/>
                </a:cubicBezTo>
                <a:cubicBezTo>
                  <a:pt x="143597" y="1376123"/>
                  <a:pt x="-147026" y="1597635"/>
                  <a:pt x="92206" y="1666747"/>
                </a:cubicBezTo>
                <a:cubicBezTo>
                  <a:pt x="331438" y="1735859"/>
                  <a:pt x="1401782" y="1757124"/>
                  <a:pt x="1676457" y="1709277"/>
                </a:cubicBezTo>
                <a:cubicBezTo>
                  <a:pt x="1951132" y="1661430"/>
                  <a:pt x="1782783" y="1452323"/>
                  <a:pt x="1740253" y="1379667"/>
                </a:cubicBezTo>
                <a:cubicBezTo>
                  <a:pt x="1697723" y="1307011"/>
                  <a:pt x="1525830" y="1299923"/>
                  <a:pt x="1421276" y="1273342"/>
                </a:cubicBezTo>
                <a:cubicBezTo>
                  <a:pt x="1316723" y="1246761"/>
                  <a:pt x="1162551" y="1399160"/>
                  <a:pt x="1112932" y="1220179"/>
                </a:cubicBezTo>
                <a:cubicBezTo>
                  <a:pt x="1063313" y="1041198"/>
                  <a:pt x="1162550" y="397928"/>
                  <a:pt x="1123564" y="199454"/>
                </a:cubicBezTo>
                <a:cubicBezTo>
                  <a:pt x="1084578" y="980"/>
                  <a:pt x="953443" y="43510"/>
                  <a:pt x="879015" y="29333"/>
                </a:cubicBezTo>
                <a:cubicBezTo>
                  <a:pt x="804587" y="15156"/>
                  <a:pt x="700034" y="-66360"/>
                  <a:pt x="666364" y="125026"/>
                </a:cubicBezTo>
                <a:close/>
              </a:path>
            </a:pathLst>
          </a:cu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E01B601-AFEB-40C8-8B45-438B1B50F810}"/>
              </a:ext>
            </a:extLst>
          </p:cNvPr>
          <p:cNvSpPr/>
          <p:nvPr/>
        </p:nvSpPr>
        <p:spPr>
          <a:xfrm rot="6863037">
            <a:off x="1910268" y="3092378"/>
            <a:ext cx="1830274" cy="1735081"/>
          </a:xfrm>
          <a:custGeom>
            <a:avLst/>
            <a:gdLst>
              <a:gd name="connsiteX0" fmla="*/ 666364 w 1830274"/>
              <a:gd name="connsiteY0" fmla="*/ 125026 h 1735081"/>
              <a:gd name="connsiteX1" fmla="*/ 676997 w 1830274"/>
              <a:gd name="connsiteY1" fmla="*/ 1177649 h 1735081"/>
              <a:gd name="connsiteX2" fmla="*/ 241062 w 1830274"/>
              <a:gd name="connsiteY2" fmla="*/ 1294607 h 1735081"/>
              <a:gd name="connsiteX3" fmla="*/ 92206 w 1830274"/>
              <a:gd name="connsiteY3" fmla="*/ 1666747 h 1735081"/>
              <a:gd name="connsiteX4" fmla="*/ 1676457 w 1830274"/>
              <a:gd name="connsiteY4" fmla="*/ 1709277 h 1735081"/>
              <a:gd name="connsiteX5" fmla="*/ 1740253 w 1830274"/>
              <a:gd name="connsiteY5" fmla="*/ 1379667 h 1735081"/>
              <a:gd name="connsiteX6" fmla="*/ 1421276 w 1830274"/>
              <a:gd name="connsiteY6" fmla="*/ 1273342 h 1735081"/>
              <a:gd name="connsiteX7" fmla="*/ 1112932 w 1830274"/>
              <a:gd name="connsiteY7" fmla="*/ 1220179 h 1735081"/>
              <a:gd name="connsiteX8" fmla="*/ 1123564 w 1830274"/>
              <a:gd name="connsiteY8" fmla="*/ 199454 h 1735081"/>
              <a:gd name="connsiteX9" fmla="*/ 879015 w 1830274"/>
              <a:gd name="connsiteY9" fmla="*/ 29333 h 1735081"/>
              <a:gd name="connsiteX10" fmla="*/ 666364 w 1830274"/>
              <a:gd name="connsiteY10" fmla="*/ 125026 h 173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0274" h="1735081">
                <a:moveTo>
                  <a:pt x="666364" y="125026"/>
                </a:moveTo>
                <a:cubicBezTo>
                  <a:pt x="632694" y="316412"/>
                  <a:pt x="747881" y="982719"/>
                  <a:pt x="676997" y="1177649"/>
                </a:cubicBezTo>
                <a:cubicBezTo>
                  <a:pt x="606113" y="1372579"/>
                  <a:pt x="338527" y="1213091"/>
                  <a:pt x="241062" y="1294607"/>
                </a:cubicBezTo>
                <a:cubicBezTo>
                  <a:pt x="143597" y="1376123"/>
                  <a:pt x="-147026" y="1597635"/>
                  <a:pt x="92206" y="1666747"/>
                </a:cubicBezTo>
                <a:cubicBezTo>
                  <a:pt x="331438" y="1735859"/>
                  <a:pt x="1401782" y="1757124"/>
                  <a:pt x="1676457" y="1709277"/>
                </a:cubicBezTo>
                <a:cubicBezTo>
                  <a:pt x="1951132" y="1661430"/>
                  <a:pt x="1782783" y="1452323"/>
                  <a:pt x="1740253" y="1379667"/>
                </a:cubicBezTo>
                <a:cubicBezTo>
                  <a:pt x="1697723" y="1307011"/>
                  <a:pt x="1525830" y="1299923"/>
                  <a:pt x="1421276" y="1273342"/>
                </a:cubicBezTo>
                <a:cubicBezTo>
                  <a:pt x="1316723" y="1246761"/>
                  <a:pt x="1162551" y="1399160"/>
                  <a:pt x="1112932" y="1220179"/>
                </a:cubicBezTo>
                <a:cubicBezTo>
                  <a:pt x="1063313" y="1041198"/>
                  <a:pt x="1162550" y="397928"/>
                  <a:pt x="1123564" y="199454"/>
                </a:cubicBezTo>
                <a:cubicBezTo>
                  <a:pt x="1084578" y="980"/>
                  <a:pt x="953443" y="43510"/>
                  <a:pt x="879015" y="29333"/>
                </a:cubicBezTo>
                <a:cubicBezTo>
                  <a:pt x="804587" y="15156"/>
                  <a:pt x="700034" y="-66360"/>
                  <a:pt x="666364" y="125026"/>
                </a:cubicBezTo>
                <a:close/>
              </a:path>
            </a:pathLst>
          </a:cu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D798829-8942-4DFF-A0A9-1BC5BFB183AF}"/>
              </a:ext>
            </a:extLst>
          </p:cNvPr>
          <p:cNvSpPr/>
          <p:nvPr/>
        </p:nvSpPr>
        <p:spPr>
          <a:xfrm rot="14708486">
            <a:off x="132982" y="3079787"/>
            <a:ext cx="1830274" cy="1735081"/>
          </a:xfrm>
          <a:custGeom>
            <a:avLst/>
            <a:gdLst>
              <a:gd name="connsiteX0" fmla="*/ 666364 w 1830274"/>
              <a:gd name="connsiteY0" fmla="*/ 125026 h 1735081"/>
              <a:gd name="connsiteX1" fmla="*/ 676997 w 1830274"/>
              <a:gd name="connsiteY1" fmla="*/ 1177649 h 1735081"/>
              <a:gd name="connsiteX2" fmla="*/ 241062 w 1830274"/>
              <a:gd name="connsiteY2" fmla="*/ 1294607 h 1735081"/>
              <a:gd name="connsiteX3" fmla="*/ 92206 w 1830274"/>
              <a:gd name="connsiteY3" fmla="*/ 1666747 h 1735081"/>
              <a:gd name="connsiteX4" fmla="*/ 1676457 w 1830274"/>
              <a:gd name="connsiteY4" fmla="*/ 1709277 h 1735081"/>
              <a:gd name="connsiteX5" fmla="*/ 1740253 w 1830274"/>
              <a:gd name="connsiteY5" fmla="*/ 1379667 h 1735081"/>
              <a:gd name="connsiteX6" fmla="*/ 1421276 w 1830274"/>
              <a:gd name="connsiteY6" fmla="*/ 1273342 h 1735081"/>
              <a:gd name="connsiteX7" fmla="*/ 1112932 w 1830274"/>
              <a:gd name="connsiteY7" fmla="*/ 1220179 h 1735081"/>
              <a:gd name="connsiteX8" fmla="*/ 1123564 w 1830274"/>
              <a:gd name="connsiteY8" fmla="*/ 199454 h 1735081"/>
              <a:gd name="connsiteX9" fmla="*/ 879015 w 1830274"/>
              <a:gd name="connsiteY9" fmla="*/ 29333 h 1735081"/>
              <a:gd name="connsiteX10" fmla="*/ 666364 w 1830274"/>
              <a:gd name="connsiteY10" fmla="*/ 125026 h 173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0274" h="1735081">
                <a:moveTo>
                  <a:pt x="666364" y="125026"/>
                </a:moveTo>
                <a:cubicBezTo>
                  <a:pt x="632694" y="316412"/>
                  <a:pt x="747881" y="982719"/>
                  <a:pt x="676997" y="1177649"/>
                </a:cubicBezTo>
                <a:cubicBezTo>
                  <a:pt x="606113" y="1372579"/>
                  <a:pt x="338527" y="1213091"/>
                  <a:pt x="241062" y="1294607"/>
                </a:cubicBezTo>
                <a:cubicBezTo>
                  <a:pt x="143597" y="1376123"/>
                  <a:pt x="-147026" y="1597635"/>
                  <a:pt x="92206" y="1666747"/>
                </a:cubicBezTo>
                <a:cubicBezTo>
                  <a:pt x="331438" y="1735859"/>
                  <a:pt x="1401782" y="1757124"/>
                  <a:pt x="1676457" y="1709277"/>
                </a:cubicBezTo>
                <a:cubicBezTo>
                  <a:pt x="1951132" y="1661430"/>
                  <a:pt x="1782783" y="1452323"/>
                  <a:pt x="1740253" y="1379667"/>
                </a:cubicBezTo>
                <a:cubicBezTo>
                  <a:pt x="1697723" y="1307011"/>
                  <a:pt x="1525830" y="1299923"/>
                  <a:pt x="1421276" y="1273342"/>
                </a:cubicBezTo>
                <a:cubicBezTo>
                  <a:pt x="1316723" y="1246761"/>
                  <a:pt x="1162551" y="1399160"/>
                  <a:pt x="1112932" y="1220179"/>
                </a:cubicBezTo>
                <a:cubicBezTo>
                  <a:pt x="1063313" y="1041198"/>
                  <a:pt x="1162550" y="397928"/>
                  <a:pt x="1123564" y="199454"/>
                </a:cubicBezTo>
                <a:cubicBezTo>
                  <a:pt x="1084578" y="980"/>
                  <a:pt x="953443" y="43510"/>
                  <a:pt x="879015" y="29333"/>
                </a:cubicBezTo>
                <a:cubicBezTo>
                  <a:pt x="804587" y="15156"/>
                  <a:pt x="700034" y="-66360"/>
                  <a:pt x="666364" y="125026"/>
                </a:cubicBezTo>
                <a:close/>
              </a:path>
            </a:pathLst>
          </a:cu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2CAF3E0-6BEE-4411-BE47-182502B6C301}"/>
              </a:ext>
            </a:extLst>
          </p:cNvPr>
          <p:cNvSpPr/>
          <p:nvPr/>
        </p:nvSpPr>
        <p:spPr>
          <a:xfrm>
            <a:off x="5023464" y="1931797"/>
            <a:ext cx="2335938" cy="1735081"/>
          </a:xfrm>
          <a:custGeom>
            <a:avLst/>
            <a:gdLst>
              <a:gd name="connsiteX0" fmla="*/ 666364 w 1830274"/>
              <a:gd name="connsiteY0" fmla="*/ 125026 h 1735081"/>
              <a:gd name="connsiteX1" fmla="*/ 676997 w 1830274"/>
              <a:gd name="connsiteY1" fmla="*/ 1177649 h 1735081"/>
              <a:gd name="connsiteX2" fmla="*/ 241062 w 1830274"/>
              <a:gd name="connsiteY2" fmla="*/ 1294607 h 1735081"/>
              <a:gd name="connsiteX3" fmla="*/ 92206 w 1830274"/>
              <a:gd name="connsiteY3" fmla="*/ 1666747 h 1735081"/>
              <a:gd name="connsiteX4" fmla="*/ 1676457 w 1830274"/>
              <a:gd name="connsiteY4" fmla="*/ 1709277 h 1735081"/>
              <a:gd name="connsiteX5" fmla="*/ 1740253 w 1830274"/>
              <a:gd name="connsiteY5" fmla="*/ 1379667 h 1735081"/>
              <a:gd name="connsiteX6" fmla="*/ 1421276 w 1830274"/>
              <a:gd name="connsiteY6" fmla="*/ 1273342 h 1735081"/>
              <a:gd name="connsiteX7" fmla="*/ 1112932 w 1830274"/>
              <a:gd name="connsiteY7" fmla="*/ 1220179 h 1735081"/>
              <a:gd name="connsiteX8" fmla="*/ 1123564 w 1830274"/>
              <a:gd name="connsiteY8" fmla="*/ 199454 h 1735081"/>
              <a:gd name="connsiteX9" fmla="*/ 879015 w 1830274"/>
              <a:gd name="connsiteY9" fmla="*/ 29333 h 1735081"/>
              <a:gd name="connsiteX10" fmla="*/ 666364 w 1830274"/>
              <a:gd name="connsiteY10" fmla="*/ 125026 h 173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0274" h="1735081">
                <a:moveTo>
                  <a:pt x="666364" y="125026"/>
                </a:moveTo>
                <a:cubicBezTo>
                  <a:pt x="632694" y="316412"/>
                  <a:pt x="747881" y="982719"/>
                  <a:pt x="676997" y="1177649"/>
                </a:cubicBezTo>
                <a:cubicBezTo>
                  <a:pt x="606113" y="1372579"/>
                  <a:pt x="338527" y="1213091"/>
                  <a:pt x="241062" y="1294607"/>
                </a:cubicBezTo>
                <a:cubicBezTo>
                  <a:pt x="143597" y="1376123"/>
                  <a:pt x="-147026" y="1597635"/>
                  <a:pt x="92206" y="1666747"/>
                </a:cubicBezTo>
                <a:cubicBezTo>
                  <a:pt x="331438" y="1735859"/>
                  <a:pt x="1401782" y="1757124"/>
                  <a:pt x="1676457" y="1709277"/>
                </a:cubicBezTo>
                <a:cubicBezTo>
                  <a:pt x="1951132" y="1661430"/>
                  <a:pt x="1782783" y="1452323"/>
                  <a:pt x="1740253" y="1379667"/>
                </a:cubicBezTo>
                <a:cubicBezTo>
                  <a:pt x="1697723" y="1307011"/>
                  <a:pt x="1525830" y="1299923"/>
                  <a:pt x="1421276" y="1273342"/>
                </a:cubicBezTo>
                <a:cubicBezTo>
                  <a:pt x="1316723" y="1246761"/>
                  <a:pt x="1162551" y="1399160"/>
                  <a:pt x="1112932" y="1220179"/>
                </a:cubicBezTo>
                <a:cubicBezTo>
                  <a:pt x="1063313" y="1041198"/>
                  <a:pt x="1162550" y="397928"/>
                  <a:pt x="1123564" y="199454"/>
                </a:cubicBezTo>
                <a:cubicBezTo>
                  <a:pt x="1084578" y="980"/>
                  <a:pt x="953443" y="43510"/>
                  <a:pt x="879015" y="29333"/>
                </a:cubicBezTo>
                <a:cubicBezTo>
                  <a:pt x="804587" y="15156"/>
                  <a:pt x="700034" y="-66360"/>
                  <a:pt x="666364" y="125026"/>
                </a:cubicBezTo>
                <a:close/>
              </a:path>
            </a:pathLst>
          </a:cu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DE3165-6296-4F44-818A-1EEC7B592284}"/>
              </a:ext>
            </a:extLst>
          </p:cNvPr>
          <p:cNvSpPr/>
          <p:nvPr/>
        </p:nvSpPr>
        <p:spPr>
          <a:xfrm>
            <a:off x="5088298" y="2605746"/>
            <a:ext cx="1076814" cy="954823"/>
          </a:xfrm>
          <a:custGeom>
            <a:avLst/>
            <a:gdLst>
              <a:gd name="connsiteX0" fmla="*/ 0 w 882503"/>
              <a:gd name="connsiteY0" fmla="*/ 433979 h 867958"/>
              <a:gd name="connsiteX1" fmla="*/ 441252 w 882503"/>
              <a:gd name="connsiteY1" fmla="*/ 0 h 867958"/>
              <a:gd name="connsiteX2" fmla="*/ 882504 w 882503"/>
              <a:gd name="connsiteY2" fmla="*/ 433979 h 867958"/>
              <a:gd name="connsiteX3" fmla="*/ 441252 w 882503"/>
              <a:gd name="connsiteY3" fmla="*/ 867958 h 867958"/>
              <a:gd name="connsiteX4" fmla="*/ 0 w 882503"/>
              <a:gd name="connsiteY4" fmla="*/ 433979 h 867958"/>
              <a:gd name="connsiteX0" fmla="*/ 194310 w 1076814"/>
              <a:gd name="connsiteY0" fmla="*/ 433979 h 954823"/>
              <a:gd name="connsiteX1" fmla="*/ 635562 w 1076814"/>
              <a:gd name="connsiteY1" fmla="*/ 0 h 954823"/>
              <a:gd name="connsiteX2" fmla="*/ 1076814 w 1076814"/>
              <a:gd name="connsiteY2" fmla="*/ 433979 h 954823"/>
              <a:gd name="connsiteX3" fmla="*/ 635562 w 1076814"/>
              <a:gd name="connsiteY3" fmla="*/ 867958 h 954823"/>
              <a:gd name="connsiteX4" fmla="*/ 20017 w 1076814"/>
              <a:gd name="connsiteY4" fmla="*/ 917384 h 954823"/>
              <a:gd name="connsiteX5" fmla="*/ 194310 w 1076814"/>
              <a:gd name="connsiteY5" fmla="*/ 433979 h 95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14" h="954823">
                <a:moveTo>
                  <a:pt x="194310" y="433979"/>
                </a:moveTo>
                <a:cubicBezTo>
                  <a:pt x="296901" y="281082"/>
                  <a:pt x="391865" y="0"/>
                  <a:pt x="635562" y="0"/>
                </a:cubicBezTo>
                <a:cubicBezTo>
                  <a:pt x="879259" y="0"/>
                  <a:pt x="1076814" y="194299"/>
                  <a:pt x="1076814" y="433979"/>
                </a:cubicBezTo>
                <a:cubicBezTo>
                  <a:pt x="1076814" y="673659"/>
                  <a:pt x="811695" y="787391"/>
                  <a:pt x="635562" y="867958"/>
                </a:cubicBezTo>
                <a:cubicBezTo>
                  <a:pt x="459429" y="948525"/>
                  <a:pt x="93559" y="989714"/>
                  <a:pt x="20017" y="917384"/>
                </a:cubicBezTo>
                <a:cubicBezTo>
                  <a:pt x="-53525" y="845054"/>
                  <a:pt x="91719" y="586876"/>
                  <a:pt x="194310" y="433979"/>
                </a:cubicBezTo>
                <a:close/>
              </a:path>
            </a:pathLst>
          </a:custGeom>
          <a:solidFill>
            <a:srgbClr val="EBE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79D748A-4171-49A3-B3D8-E8AF9754A08C}"/>
              </a:ext>
            </a:extLst>
          </p:cNvPr>
          <p:cNvSpPr/>
          <p:nvPr/>
        </p:nvSpPr>
        <p:spPr>
          <a:xfrm rot="6863037">
            <a:off x="6049800" y="3031229"/>
            <a:ext cx="2107721" cy="2051347"/>
          </a:xfrm>
          <a:custGeom>
            <a:avLst/>
            <a:gdLst>
              <a:gd name="connsiteX0" fmla="*/ 666364 w 1830274"/>
              <a:gd name="connsiteY0" fmla="*/ 125026 h 1735081"/>
              <a:gd name="connsiteX1" fmla="*/ 676997 w 1830274"/>
              <a:gd name="connsiteY1" fmla="*/ 1177649 h 1735081"/>
              <a:gd name="connsiteX2" fmla="*/ 241062 w 1830274"/>
              <a:gd name="connsiteY2" fmla="*/ 1294607 h 1735081"/>
              <a:gd name="connsiteX3" fmla="*/ 92206 w 1830274"/>
              <a:gd name="connsiteY3" fmla="*/ 1666747 h 1735081"/>
              <a:gd name="connsiteX4" fmla="*/ 1676457 w 1830274"/>
              <a:gd name="connsiteY4" fmla="*/ 1709277 h 1735081"/>
              <a:gd name="connsiteX5" fmla="*/ 1740253 w 1830274"/>
              <a:gd name="connsiteY5" fmla="*/ 1379667 h 1735081"/>
              <a:gd name="connsiteX6" fmla="*/ 1421276 w 1830274"/>
              <a:gd name="connsiteY6" fmla="*/ 1273342 h 1735081"/>
              <a:gd name="connsiteX7" fmla="*/ 1112932 w 1830274"/>
              <a:gd name="connsiteY7" fmla="*/ 1220179 h 1735081"/>
              <a:gd name="connsiteX8" fmla="*/ 1123564 w 1830274"/>
              <a:gd name="connsiteY8" fmla="*/ 199454 h 1735081"/>
              <a:gd name="connsiteX9" fmla="*/ 879015 w 1830274"/>
              <a:gd name="connsiteY9" fmla="*/ 29333 h 1735081"/>
              <a:gd name="connsiteX10" fmla="*/ 666364 w 1830274"/>
              <a:gd name="connsiteY10" fmla="*/ 125026 h 173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0274" h="1735081">
                <a:moveTo>
                  <a:pt x="666364" y="125026"/>
                </a:moveTo>
                <a:cubicBezTo>
                  <a:pt x="632694" y="316412"/>
                  <a:pt x="747881" y="982719"/>
                  <a:pt x="676997" y="1177649"/>
                </a:cubicBezTo>
                <a:cubicBezTo>
                  <a:pt x="606113" y="1372579"/>
                  <a:pt x="338527" y="1213091"/>
                  <a:pt x="241062" y="1294607"/>
                </a:cubicBezTo>
                <a:cubicBezTo>
                  <a:pt x="143597" y="1376123"/>
                  <a:pt x="-147026" y="1597635"/>
                  <a:pt x="92206" y="1666747"/>
                </a:cubicBezTo>
                <a:cubicBezTo>
                  <a:pt x="331438" y="1735859"/>
                  <a:pt x="1401782" y="1757124"/>
                  <a:pt x="1676457" y="1709277"/>
                </a:cubicBezTo>
                <a:cubicBezTo>
                  <a:pt x="1951132" y="1661430"/>
                  <a:pt x="1782783" y="1452323"/>
                  <a:pt x="1740253" y="1379667"/>
                </a:cubicBezTo>
                <a:cubicBezTo>
                  <a:pt x="1697723" y="1307011"/>
                  <a:pt x="1525830" y="1299923"/>
                  <a:pt x="1421276" y="1273342"/>
                </a:cubicBezTo>
                <a:cubicBezTo>
                  <a:pt x="1316723" y="1246761"/>
                  <a:pt x="1162551" y="1399160"/>
                  <a:pt x="1112932" y="1220179"/>
                </a:cubicBezTo>
                <a:cubicBezTo>
                  <a:pt x="1063313" y="1041198"/>
                  <a:pt x="1162550" y="397928"/>
                  <a:pt x="1123564" y="199454"/>
                </a:cubicBezTo>
                <a:cubicBezTo>
                  <a:pt x="1084578" y="980"/>
                  <a:pt x="953443" y="43510"/>
                  <a:pt x="879015" y="29333"/>
                </a:cubicBezTo>
                <a:cubicBezTo>
                  <a:pt x="804587" y="15156"/>
                  <a:pt x="700034" y="-66360"/>
                  <a:pt x="666364" y="125026"/>
                </a:cubicBezTo>
                <a:close/>
              </a:path>
            </a:pathLst>
          </a:cu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59F6C12-20C2-460F-9D05-E3C375090307}"/>
              </a:ext>
            </a:extLst>
          </p:cNvPr>
          <p:cNvSpPr/>
          <p:nvPr/>
        </p:nvSpPr>
        <p:spPr>
          <a:xfrm>
            <a:off x="5557078" y="3743981"/>
            <a:ext cx="1251954" cy="993778"/>
          </a:xfrm>
          <a:custGeom>
            <a:avLst/>
            <a:gdLst>
              <a:gd name="connsiteX0" fmla="*/ 0 w 1186541"/>
              <a:gd name="connsiteY0" fmla="*/ 490538 h 981075"/>
              <a:gd name="connsiteX1" fmla="*/ 593271 w 1186541"/>
              <a:gd name="connsiteY1" fmla="*/ 0 h 981075"/>
              <a:gd name="connsiteX2" fmla="*/ 1186542 w 1186541"/>
              <a:gd name="connsiteY2" fmla="*/ 490538 h 981075"/>
              <a:gd name="connsiteX3" fmla="*/ 593271 w 1186541"/>
              <a:gd name="connsiteY3" fmla="*/ 981076 h 981075"/>
              <a:gd name="connsiteX4" fmla="*/ 0 w 1186541"/>
              <a:gd name="connsiteY4" fmla="*/ 490538 h 981075"/>
              <a:gd name="connsiteX0" fmla="*/ 65412 w 1251954"/>
              <a:gd name="connsiteY0" fmla="*/ 490538 h 993778"/>
              <a:gd name="connsiteX1" fmla="*/ 658683 w 1251954"/>
              <a:gd name="connsiteY1" fmla="*/ 0 h 993778"/>
              <a:gd name="connsiteX2" fmla="*/ 1251954 w 1251954"/>
              <a:gd name="connsiteY2" fmla="*/ 490538 h 993778"/>
              <a:gd name="connsiteX3" fmla="*/ 658683 w 1251954"/>
              <a:gd name="connsiteY3" fmla="*/ 981076 h 993778"/>
              <a:gd name="connsiteX4" fmla="*/ 81723 w 1251954"/>
              <a:gd name="connsiteY4" fmla="*/ 819055 h 993778"/>
              <a:gd name="connsiteX5" fmla="*/ 65412 w 1251954"/>
              <a:gd name="connsiteY5" fmla="*/ 490538 h 99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954" h="993778">
                <a:moveTo>
                  <a:pt x="65412" y="490538"/>
                </a:moveTo>
                <a:cubicBezTo>
                  <a:pt x="161572" y="354029"/>
                  <a:pt x="331028" y="0"/>
                  <a:pt x="658683" y="0"/>
                </a:cubicBezTo>
                <a:cubicBezTo>
                  <a:pt x="986338" y="0"/>
                  <a:pt x="1251954" y="219621"/>
                  <a:pt x="1251954" y="490538"/>
                </a:cubicBezTo>
                <a:cubicBezTo>
                  <a:pt x="1251954" y="761455"/>
                  <a:pt x="853722" y="926323"/>
                  <a:pt x="658683" y="981076"/>
                </a:cubicBezTo>
                <a:cubicBezTo>
                  <a:pt x="463645" y="1035829"/>
                  <a:pt x="180601" y="900811"/>
                  <a:pt x="81723" y="819055"/>
                </a:cubicBezTo>
                <a:cubicBezTo>
                  <a:pt x="-17155" y="737299"/>
                  <a:pt x="-30748" y="627047"/>
                  <a:pt x="65412" y="490538"/>
                </a:cubicBezTo>
                <a:close/>
              </a:path>
            </a:pathLst>
          </a:cu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4930580-50ED-44B4-A623-3E5C893FA252}"/>
              </a:ext>
            </a:extLst>
          </p:cNvPr>
          <p:cNvSpPr/>
          <p:nvPr/>
        </p:nvSpPr>
        <p:spPr>
          <a:xfrm rot="14626614">
            <a:off x="8208814" y="2993421"/>
            <a:ext cx="2335938" cy="1735081"/>
          </a:xfrm>
          <a:custGeom>
            <a:avLst/>
            <a:gdLst>
              <a:gd name="connsiteX0" fmla="*/ 666364 w 1830274"/>
              <a:gd name="connsiteY0" fmla="*/ 125026 h 1735081"/>
              <a:gd name="connsiteX1" fmla="*/ 676997 w 1830274"/>
              <a:gd name="connsiteY1" fmla="*/ 1177649 h 1735081"/>
              <a:gd name="connsiteX2" fmla="*/ 241062 w 1830274"/>
              <a:gd name="connsiteY2" fmla="*/ 1294607 h 1735081"/>
              <a:gd name="connsiteX3" fmla="*/ 92206 w 1830274"/>
              <a:gd name="connsiteY3" fmla="*/ 1666747 h 1735081"/>
              <a:gd name="connsiteX4" fmla="*/ 1676457 w 1830274"/>
              <a:gd name="connsiteY4" fmla="*/ 1709277 h 1735081"/>
              <a:gd name="connsiteX5" fmla="*/ 1740253 w 1830274"/>
              <a:gd name="connsiteY5" fmla="*/ 1379667 h 1735081"/>
              <a:gd name="connsiteX6" fmla="*/ 1421276 w 1830274"/>
              <a:gd name="connsiteY6" fmla="*/ 1273342 h 1735081"/>
              <a:gd name="connsiteX7" fmla="*/ 1112932 w 1830274"/>
              <a:gd name="connsiteY7" fmla="*/ 1220179 h 1735081"/>
              <a:gd name="connsiteX8" fmla="*/ 1123564 w 1830274"/>
              <a:gd name="connsiteY8" fmla="*/ 199454 h 1735081"/>
              <a:gd name="connsiteX9" fmla="*/ 879015 w 1830274"/>
              <a:gd name="connsiteY9" fmla="*/ 29333 h 1735081"/>
              <a:gd name="connsiteX10" fmla="*/ 666364 w 1830274"/>
              <a:gd name="connsiteY10" fmla="*/ 125026 h 173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0274" h="1735081">
                <a:moveTo>
                  <a:pt x="666364" y="125026"/>
                </a:moveTo>
                <a:cubicBezTo>
                  <a:pt x="632694" y="316412"/>
                  <a:pt x="747881" y="982719"/>
                  <a:pt x="676997" y="1177649"/>
                </a:cubicBezTo>
                <a:cubicBezTo>
                  <a:pt x="606113" y="1372579"/>
                  <a:pt x="338527" y="1213091"/>
                  <a:pt x="241062" y="1294607"/>
                </a:cubicBezTo>
                <a:cubicBezTo>
                  <a:pt x="143597" y="1376123"/>
                  <a:pt x="-147026" y="1597635"/>
                  <a:pt x="92206" y="1666747"/>
                </a:cubicBezTo>
                <a:cubicBezTo>
                  <a:pt x="331438" y="1735859"/>
                  <a:pt x="1401782" y="1757124"/>
                  <a:pt x="1676457" y="1709277"/>
                </a:cubicBezTo>
                <a:cubicBezTo>
                  <a:pt x="1951132" y="1661430"/>
                  <a:pt x="1782783" y="1452323"/>
                  <a:pt x="1740253" y="1379667"/>
                </a:cubicBezTo>
                <a:cubicBezTo>
                  <a:pt x="1697723" y="1307011"/>
                  <a:pt x="1525830" y="1299923"/>
                  <a:pt x="1421276" y="1273342"/>
                </a:cubicBezTo>
                <a:cubicBezTo>
                  <a:pt x="1316723" y="1246761"/>
                  <a:pt x="1162551" y="1399160"/>
                  <a:pt x="1112932" y="1220179"/>
                </a:cubicBezTo>
                <a:cubicBezTo>
                  <a:pt x="1063313" y="1041198"/>
                  <a:pt x="1162550" y="397928"/>
                  <a:pt x="1123564" y="199454"/>
                </a:cubicBezTo>
                <a:cubicBezTo>
                  <a:pt x="1084578" y="980"/>
                  <a:pt x="953443" y="43510"/>
                  <a:pt x="879015" y="29333"/>
                </a:cubicBezTo>
                <a:cubicBezTo>
                  <a:pt x="804587" y="15156"/>
                  <a:pt x="700034" y="-66360"/>
                  <a:pt x="666364" y="125026"/>
                </a:cubicBezTo>
                <a:close/>
              </a:path>
            </a:pathLst>
          </a:cu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46CCFB-0208-4304-8AB2-E316EAC0BA92}"/>
              </a:ext>
            </a:extLst>
          </p:cNvPr>
          <p:cNvSpPr/>
          <p:nvPr/>
        </p:nvSpPr>
        <p:spPr>
          <a:xfrm>
            <a:off x="9247074" y="2591015"/>
            <a:ext cx="937756" cy="1017960"/>
          </a:xfrm>
          <a:custGeom>
            <a:avLst/>
            <a:gdLst>
              <a:gd name="connsiteX0" fmla="*/ 0 w 882503"/>
              <a:gd name="connsiteY0" fmla="*/ 489364 h 978727"/>
              <a:gd name="connsiteX1" fmla="*/ 441252 w 882503"/>
              <a:gd name="connsiteY1" fmla="*/ 0 h 978727"/>
              <a:gd name="connsiteX2" fmla="*/ 882504 w 882503"/>
              <a:gd name="connsiteY2" fmla="*/ 489364 h 978727"/>
              <a:gd name="connsiteX3" fmla="*/ 441252 w 882503"/>
              <a:gd name="connsiteY3" fmla="*/ 978728 h 978727"/>
              <a:gd name="connsiteX4" fmla="*/ 0 w 882503"/>
              <a:gd name="connsiteY4" fmla="*/ 489364 h 978727"/>
              <a:gd name="connsiteX0" fmla="*/ 0 w 946973"/>
              <a:gd name="connsiteY0" fmla="*/ 489364 h 1003230"/>
              <a:gd name="connsiteX1" fmla="*/ 441252 w 946973"/>
              <a:gd name="connsiteY1" fmla="*/ 0 h 1003230"/>
              <a:gd name="connsiteX2" fmla="*/ 882504 w 946973"/>
              <a:gd name="connsiteY2" fmla="*/ 489364 h 1003230"/>
              <a:gd name="connsiteX3" fmla="*/ 907738 w 946973"/>
              <a:gd name="connsiteY3" fmla="*/ 884208 h 1003230"/>
              <a:gd name="connsiteX4" fmla="*/ 441252 w 946973"/>
              <a:gd name="connsiteY4" fmla="*/ 978728 h 1003230"/>
              <a:gd name="connsiteX5" fmla="*/ 0 w 946973"/>
              <a:gd name="connsiteY5" fmla="*/ 489364 h 1003230"/>
              <a:gd name="connsiteX0" fmla="*/ 0 w 940457"/>
              <a:gd name="connsiteY0" fmla="*/ 497183 h 1011049"/>
              <a:gd name="connsiteX1" fmla="*/ 441252 w 940457"/>
              <a:gd name="connsiteY1" fmla="*/ 7819 h 1011049"/>
              <a:gd name="connsiteX2" fmla="*/ 730644 w 940457"/>
              <a:gd name="connsiteY2" fmla="*/ 216991 h 1011049"/>
              <a:gd name="connsiteX3" fmla="*/ 882504 w 940457"/>
              <a:gd name="connsiteY3" fmla="*/ 497183 h 1011049"/>
              <a:gd name="connsiteX4" fmla="*/ 907738 w 940457"/>
              <a:gd name="connsiteY4" fmla="*/ 892027 h 1011049"/>
              <a:gd name="connsiteX5" fmla="*/ 441252 w 940457"/>
              <a:gd name="connsiteY5" fmla="*/ 986547 h 1011049"/>
              <a:gd name="connsiteX6" fmla="*/ 0 w 940457"/>
              <a:gd name="connsiteY6" fmla="*/ 497183 h 1011049"/>
              <a:gd name="connsiteX0" fmla="*/ 0 w 937756"/>
              <a:gd name="connsiteY0" fmla="*/ 504094 h 1017960"/>
              <a:gd name="connsiteX1" fmla="*/ 441252 w 937756"/>
              <a:gd name="connsiteY1" fmla="*/ 14730 h 1017960"/>
              <a:gd name="connsiteX2" fmla="*/ 811326 w 937756"/>
              <a:gd name="connsiteY2" fmla="*/ 161149 h 1017960"/>
              <a:gd name="connsiteX3" fmla="*/ 882504 w 937756"/>
              <a:gd name="connsiteY3" fmla="*/ 504094 h 1017960"/>
              <a:gd name="connsiteX4" fmla="*/ 907738 w 937756"/>
              <a:gd name="connsiteY4" fmla="*/ 898938 h 1017960"/>
              <a:gd name="connsiteX5" fmla="*/ 441252 w 937756"/>
              <a:gd name="connsiteY5" fmla="*/ 993458 h 1017960"/>
              <a:gd name="connsiteX6" fmla="*/ 0 w 937756"/>
              <a:gd name="connsiteY6" fmla="*/ 504094 h 101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7756" h="1017960">
                <a:moveTo>
                  <a:pt x="0" y="504094"/>
                </a:moveTo>
                <a:cubicBezTo>
                  <a:pt x="0" y="233826"/>
                  <a:pt x="306031" y="71887"/>
                  <a:pt x="441252" y="14730"/>
                </a:cubicBezTo>
                <a:cubicBezTo>
                  <a:pt x="576473" y="-42427"/>
                  <a:pt x="737784" y="79588"/>
                  <a:pt x="811326" y="161149"/>
                </a:cubicBezTo>
                <a:cubicBezTo>
                  <a:pt x="884868" y="242710"/>
                  <a:pt x="866435" y="381129"/>
                  <a:pt x="882504" y="504094"/>
                </a:cubicBezTo>
                <a:cubicBezTo>
                  <a:pt x="898573" y="627059"/>
                  <a:pt x="981280" y="817377"/>
                  <a:pt x="907738" y="898938"/>
                </a:cubicBezTo>
                <a:cubicBezTo>
                  <a:pt x="834196" y="980499"/>
                  <a:pt x="592542" y="1059265"/>
                  <a:pt x="441252" y="993458"/>
                </a:cubicBezTo>
                <a:cubicBezTo>
                  <a:pt x="289962" y="927651"/>
                  <a:pt x="0" y="774362"/>
                  <a:pt x="0" y="5040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B41D8B5-E7CD-4C19-8E16-97589E1AB518}"/>
              </a:ext>
            </a:extLst>
          </p:cNvPr>
          <p:cNvSpPr/>
          <p:nvPr/>
        </p:nvSpPr>
        <p:spPr>
          <a:xfrm rot="7225369">
            <a:off x="10313470" y="3008961"/>
            <a:ext cx="1867866" cy="1992706"/>
          </a:xfrm>
          <a:custGeom>
            <a:avLst/>
            <a:gdLst>
              <a:gd name="connsiteX0" fmla="*/ 666364 w 1830274"/>
              <a:gd name="connsiteY0" fmla="*/ 125026 h 1735081"/>
              <a:gd name="connsiteX1" fmla="*/ 676997 w 1830274"/>
              <a:gd name="connsiteY1" fmla="*/ 1177649 h 1735081"/>
              <a:gd name="connsiteX2" fmla="*/ 241062 w 1830274"/>
              <a:gd name="connsiteY2" fmla="*/ 1294607 h 1735081"/>
              <a:gd name="connsiteX3" fmla="*/ 92206 w 1830274"/>
              <a:gd name="connsiteY3" fmla="*/ 1666747 h 1735081"/>
              <a:gd name="connsiteX4" fmla="*/ 1676457 w 1830274"/>
              <a:gd name="connsiteY4" fmla="*/ 1709277 h 1735081"/>
              <a:gd name="connsiteX5" fmla="*/ 1740253 w 1830274"/>
              <a:gd name="connsiteY5" fmla="*/ 1379667 h 1735081"/>
              <a:gd name="connsiteX6" fmla="*/ 1421276 w 1830274"/>
              <a:gd name="connsiteY6" fmla="*/ 1273342 h 1735081"/>
              <a:gd name="connsiteX7" fmla="*/ 1112932 w 1830274"/>
              <a:gd name="connsiteY7" fmla="*/ 1220179 h 1735081"/>
              <a:gd name="connsiteX8" fmla="*/ 1123564 w 1830274"/>
              <a:gd name="connsiteY8" fmla="*/ 199454 h 1735081"/>
              <a:gd name="connsiteX9" fmla="*/ 879015 w 1830274"/>
              <a:gd name="connsiteY9" fmla="*/ 29333 h 1735081"/>
              <a:gd name="connsiteX10" fmla="*/ 666364 w 1830274"/>
              <a:gd name="connsiteY10" fmla="*/ 125026 h 1735081"/>
              <a:gd name="connsiteX0" fmla="*/ 583101 w 1721111"/>
              <a:gd name="connsiteY0" fmla="*/ 125026 h 1806931"/>
              <a:gd name="connsiteX1" fmla="*/ 593734 w 1721111"/>
              <a:gd name="connsiteY1" fmla="*/ 1177649 h 1806931"/>
              <a:gd name="connsiteX2" fmla="*/ 157799 w 1721111"/>
              <a:gd name="connsiteY2" fmla="*/ 1294607 h 1806931"/>
              <a:gd name="connsiteX3" fmla="*/ 8943 w 1721111"/>
              <a:gd name="connsiteY3" fmla="*/ 1666747 h 1806931"/>
              <a:gd name="connsiteX4" fmla="*/ 385745 w 1721111"/>
              <a:gd name="connsiteY4" fmla="*/ 1805984 h 1806931"/>
              <a:gd name="connsiteX5" fmla="*/ 1593194 w 1721111"/>
              <a:gd name="connsiteY5" fmla="*/ 1709277 h 1806931"/>
              <a:gd name="connsiteX6" fmla="*/ 1656990 w 1721111"/>
              <a:gd name="connsiteY6" fmla="*/ 1379667 h 1806931"/>
              <a:gd name="connsiteX7" fmla="*/ 1338013 w 1721111"/>
              <a:gd name="connsiteY7" fmla="*/ 1273342 h 1806931"/>
              <a:gd name="connsiteX8" fmla="*/ 1029669 w 1721111"/>
              <a:gd name="connsiteY8" fmla="*/ 1220179 h 1806931"/>
              <a:gd name="connsiteX9" fmla="*/ 1040301 w 1721111"/>
              <a:gd name="connsiteY9" fmla="*/ 199454 h 1806931"/>
              <a:gd name="connsiteX10" fmla="*/ 795752 w 1721111"/>
              <a:gd name="connsiteY10" fmla="*/ 29333 h 1806931"/>
              <a:gd name="connsiteX11" fmla="*/ 583101 w 1721111"/>
              <a:gd name="connsiteY11" fmla="*/ 125026 h 180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1111" h="1806931">
                <a:moveTo>
                  <a:pt x="583101" y="125026"/>
                </a:moveTo>
                <a:cubicBezTo>
                  <a:pt x="549431" y="316412"/>
                  <a:pt x="664618" y="982719"/>
                  <a:pt x="593734" y="1177649"/>
                </a:cubicBezTo>
                <a:cubicBezTo>
                  <a:pt x="522850" y="1372579"/>
                  <a:pt x="255264" y="1213091"/>
                  <a:pt x="157799" y="1294607"/>
                </a:cubicBezTo>
                <a:cubicBezTo>
                  <a:pt x="60334" y="1376123"/>
                  <a:pt x="-29048" y="1581518"/>
                  <a:pt x="8943" y="1666747"/>
                </a:cubicBezTo>
                <a:cubicBezTo>
                  <a:pt x="46934" y="1751977"/>
                  <a:pt x="121703" y="1798896"/>
                  <a:pt x="385745" y="1805984"/>
                </a:cubicBezTo>
                <a:cubicBezTo>
                  <a:pt x="649787" y="1813072"/>
                  <a:pt x="1381320" y="1780330"/>
                  <a:pt x="1593194" y="1709277"/>
                </a:cubicBezTo>
                <a:cubicBezTo>
                  <a:pt x="1805068" y="1638224"/>
                  <a:pt x="1699520" y="1452323"/>
                  <a:pt x="1656990" y="1379667"/>
                </a:cubicBezTo>
                <a:cubicBezTo>
                  <a:pt x="1614460" y="1307011"/>
                  <a:pt x="1442567" y="1299923"/>
                  <a:pt x="1338013" y="1273342"/>
                </a:cubicBezTo>
                <a:cubicBezTo>
                  <a:pt x="1233460" y="1246761"/>
                  <a:pt x="1079288" y="1399160"/>
                  <a:pt x="1029669" y="1220179"/>
                </a:cubicBezTo>
                <a:cubicBezTo>
                  <a:pt x="980050" y="1041198"/>
                  <a:pt x="1079287" y="397928"/>
                  <a:pt x="1040301" y="199454"/>
                </a:cubicBezTo>
                <a:cubicBezTo>
                  <a:pt x="1001315" y="980"/>
                  <a:pt x="870180" y="43510"/>
                  <a:pt x="795752" y="29333"/>
                </a:cubicBezTo>
                <a:cubicBezTo>
                  <a:pt x="721324" y="15156"/>
                  <a:pt x="616771" y="-66360"/>
                  <a:pt x="583101" y="125026"/>
                </a:cubicBezTo>
                <a:close/>
              </a:path>
            </a:pathLst>
          </a:cu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B8ED60F-8FF2-4EBE-A1BD-62767B78B223}"/>
              </a:ext>
            </a:extLst>
          </p:cNvPr>
          <p:cNvSpPr/>
          <p:nvPr/>
        </p:nvSpPr>
        <p:spPr>
          <a:xfrm>
            <a:off x="10440673" y="2609457"/>
            <a:ext cx="1004597" cy="981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368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8" grpId="0" animBg="1"/>
      <p:bldP spid="38" grpId="1" animBg="1"/>
      <p:bldP spid="44" grpId="0" animBg="1"/>
      <p:bldP spid="44" grpId="1" animBg="1"/>
      <p:bldP spid="45" grpId="0" animBg="1"/>
      <p:bldP spid="45" grpId="1" animBg="1"/>
      <p:bldP spid="5" grpId="0" animBg="1"/>
      <p:bldP spid="46" grpId="0" animBg="1"/>
      <p:bldP spid="46" grpId="1" animBg="1"/>
      <p:bldP spid="47" grpId="0" animBg="1"/>
      <p:bldP spid="49" grpId="0" animBg="1"/>
      <p:bldP spid="49" grpId="1" animBg="1"/>
      <p:bldP spid="50" grpId="0" animBg="1"/>
      <p:bldP spid="51" grpId="0" animBg="1"/>
      <p:bldP spid="51" grpId="1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D5B2B5-CF93-4BF4-B3B6-127793BD2808}"/>
              </a:ext>
            </a:extLst>
          </p:cNvPr>
          <p:cNvSpPr/>
          <p:nvPr/>
        </p:nvSpPr>
        <p:spPr>
          <a:xfrm>
            <a:off x="65073" y="68368"/>
            <a:ext cx="12029117" cy="1350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4.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Tính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biết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mỗi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rùa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sẽ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lên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toa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tàu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/>
              </a:rPr>
              <a:t>nào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E73BD-C2A3-44EE-A9F5-4F0DAD95F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69" y="2052004"/>
            <a:ext cx="12192000" cy="3244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10D2B0-961B-48D5-A8FE-963A3B99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3" y="5016432"/>
            <a:ext cx="2526631" cy="20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01D5EBA-0C86-44D6-953C-98806F234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r="20004"/>
          <a:stretch/>
        </p:blipFill>
        <p:spPr bwMode="auto">
          <a:xfrm>
            <a:off x="3184538" y="5016432"/>
            <a:ext cx="1961149" cy="20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E6CAA27B-7CB8-4A63-969B-897362E0E3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3870"/>
          <a:stretch/>
        </p:blipFill>
        <p:spPr>
          <a:xfrm>
            <a:off x="5540214" y="5156350"/>
            <a:ext cx="2141621" cy="200736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A1885EC4-90D5-414B-A0BB-5A1B234BC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t="34093" r="13718"/>
          <a:stretch/>
        </p:blipFill>
        <p:spPr>
          <a:xfrm>
            <a:off x="8156490" y="5394198"/>
            <a:ext cx="2141622" cy="16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58593 -0.6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97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1394 -0.614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-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35195 -0.626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-3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27617 -0.582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-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3" y="3096142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– 5 = ….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58CB40-7D7B-400E-8089-D0332A1DAC20}"/>
              </a:ext>
            </a:extLst>
          </p:cNvPr>
          <p:cNvSpPr/>
          <p:nvPr/>
        </p:nvSpPr>
        <p:spPr>
          <a:xfrm>
            <a:off x="6930218" y="1640993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216</Words>
  <Application>Microsoft Office PowerPoint</Application>
  <PresentationFormat>Widescreen</PresentationFormat>
  <Paragraphs>79</Paragraphs>
  <Slides>13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Arial</vt:lpstr>
      <vt:lpstr>Britannic Bold</vt:lpstr>
      <vt:lpstr>Calibri</vt:lpstr>
      <vt:lpstr>Calibri Light</vt:lpstr>
      <vt:lpstr>Tahoma</vt:lpstr>
      <vt:lpstr>Times New Roman</vt:lpstr>
      <vt:lpstr>1_Office Theme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Tuyền Phạm</dc:creator>
  <cp:lastModifiedBy>Administrator</cp:lastModifiedBy>
  <cp:revision>52</cp:revision>
  <dcterms:created xsi:type="dcterms:W3CDTF">2021-11-09T06:47:47Z</dcterms:created>
  <dcterms:modified xsi:type="dcterms:W3CDTF">2025-10-31T15:39:26Z</dcterms:modified>
</cp:coreProperties>
</file>