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0" r:id="rId2"/>
  </p:sldMasterIdLst>
  <p:sldIdLst>
    <p:sldId id="259" r:id="rId3"/>
    <p:sldId id="260" r:id="rId4"/>
    <p:sldId id="261" r:id="rId5"/>
    <p:sldId id="302" r:id="rId6"/>
    <p:sldId id="303" r:id="rId7"/>
    <p:sldId id="304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#9Slide03 BoosterNextFYBlack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BB8"/>
    <a:srgbClr val="FFFFFF"/>
    <a:srgbClr val="FF3399"/>
    <a:srgbClr val="4A29F2"/>
    <a:srgbClr val="732747"/>
    <a:srgbClr val="4E0105"/>
    <a:srgbClr val="CC9B00"/>
    <a:srgbClr val="2C1502"/>
    <a:srgbClr val="512603"/>
    <a:srgbClr val="A14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22" autoAdjust="0"/>
  </p:normalViewPr>
  <p:slideViewPr>
    <p:cSldViewPr>
      <p:cViewPr>
        <p:scale>
          <a:sx n="66" d="100"/>
          <a:sy n="66" d="100"/>
        </p:scale>
        <p:origin x="996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5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20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3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9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10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06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4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2AB380D-6825-3575-604E-E982534824B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1FD1779A-BDD5-E9D5-BA46-92C047B8570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xmlns="" id="{502A800A-AC4C-9D10-412D-E6623B5485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22DA9B6-428C-0950-2EC8-CC79A2E05C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1FD1779A-BDD5-E9D5-BA46-92C047B8570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xmlns="" id="{502A800A-AC4C-9D10-412D-E6623B5485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975BAD9-EE5F-DEE4-24F7-78E26D8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9FFDEE4D-7F05-F0F7-6936-C5A668021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7100"/>
            <a:ext cx="18742981" cy="785857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B9333817-59E8-B5DC-687B-F3EC6352BD46}"/>
              </a:ext>
            </a:extLst>
          </p:cNvPr>
          <p:cNvSpPr/>
          <p:nvPr/>
        </p:nvSpPr>
        <p:spPr>
          <a:xfrm>
            <a:off x="16204347" y="356757"/>
            <a:ext cx="1803186" cy="172195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AFF78D6-E52F-F6C4-0C09-691ADCCE97F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839314" y="1065133"/>
            <a:ext cx="2905125" cy="1541183"/>
          </a:xfrm>
          <a:custGeom>
            <a:avLst/>
            <a:gdLst/>
            <a:ahLst/>
            <a:cxnLst/>
            <a:rect l="l" t="t" r="r" b="b"/>
            <a:pathLst>
              <a:path w="2905125" h="1541183">
                <a:moveTo>
                  <a:pt x="0" y="1464983"/>
                </a:moveTo>
                <a:lnTo>
                  <a:pt x="2905125" y="1464983"/>
                </a:lnTo>
                <a:lnTo>
                  <a:pt x="2905125" y="1541183"/>
                </a:lnTo>
                <a:lnTo>
                  <a:pt x="0" y="1541183"/>
                </a:lnTo>
                <a:close/>
                <a:moveTo>
                  <a:pt x="1855203" y="778612"/>
                </a:moveTo>
                <a:lnTo>
                  <a:pt x="1856689" y="781583"/>
                </a:lnTo>
                <a:cubicBezTo>
                  <a:pt x="1816074" y="781583"/>
                  <a:pt x="1783385" y="791985"/>
                  <a:pt x="1758619" y="812787"/>
                </a:cubicBezTo>
                <a:cubicBezTo>
                  <a:pt x="1733855" y="832599"/>
                  <a:pt x="1717014" y="863308"/>
                  <a:pt x="1708099" y="904913"/>
                </a:cubicBezTo>
                <a:lnTo>
                  <a:pt x="1985963" y="904913"/>
                </a:lnTo>
                <a:cubicBezTo>
                  <a:pt x="1985963" y="890054"/>
                  <a:pt x="1982991" y="875195"/>
                  <a:pt x="1977047" y="860336"/>
                </a:cubicBezTo>
                <a:cubicBezTo>
                  <a:pt x="1971103" y="844487"/>
                  <a:pt x="1963178" y="831113"/>
                  <a:pt x="1953273" y="820217"/>
                </a:cubicBezTo>
                <a:cubicBezTo>
                  <a:pt x="1942375" y="807339"/>
                  <a:pt x="1929003" y="797433"/>
                  <a:pt x="1913153" y="790499"/>
                </a:cubicBezTo>
                <a:cubicBezTo>
                  <a:pt x="1895322" y="782574"/>
                  <a:pt x="1876005" y="778612"/>
                  <a:pt x="1855203" y="778612"/>
                </a:cubicBezTo>
                <a:close/>
                <a:moveTo>
                  <a:pt x="1206665" y="589902"/>
                </a:moveTo>
                <a:cubicBezTo>
                  <a:pt x="1239355" y="589902"/>
                  <a:pt x="1266101" y="600304"/>
                  <a:pt x="1286903" y="621106"/>
                </a:cubicBezTo>
                <a:cubicBezTo>
                  <a:pt x="1307706" y="641909"/>
                  <a:pt x="1318107" y="667664"/>
                  <a:pt x="1318107" y="698373"/>
                </a:cubicBezTo>
                <a:lnTo>
                  <a:pt x="1318107" y="1078764"/>
                </a:lnTo>
                <a:cubicBezTo>
                  <a:pt x="1318107" y="1096594"/>
                  <a:pt x="1320583" y="1112939"/>
                  <a:pt x="1325537" y="1127798"/>
                </a:cubicBezTo>
                <a:cubicBezTo>
                  <a:pt x="1329499" y="1140676"/>
                  <a:pt x="1337919" y="1147115"/>
                  <a:pt x="1350797" y="1147115"/>
                </a:cubicBezTo>
                <a:cubicBezTo>
                  <a:pt x="1370609" y="1147115"/>
                  <a:pt x="1383982" y="1156526"/>
                  <a:pt x="1390916" y="1175347"/>
                </a:cubicBezTo>
                <a:cubicBezTo>
                  <a:pt x="1398841" y="1196150"/>
                  <a:pt x="1402803" y="1215466"/>
                  <a:pt x="1402803" y="1233297"/>
                </a:cubicBezTo>
                <a:cubicBezTo>
                  <a:pt x="1402803" y="1267968"/>
                  <a:pt x="1392402" y="1296200"/>
                  <a:pt x="1371600" y="1317993"/>
                </a:cubicBezTo>
                <a:cubicBezTo>
                  <a:pt x="1350797" y="1339787"/>
                  <a:pt x="1318603" y="1350683"/>
                  <a:pt x="1275016" y="1350683"/>
                </a:cubicBezTo>
                <a:cubicBezTo>
                  <a:pt x="1247279" y="1350683"/>
                  <a:pt x="1222514" y="1346225"/>
                  <a:pt x="1200721" y="1337310"/>
                </a:cubicBezTo>
                <a:cubicBezTo>
                  <a:pt x="1177937" y="1328395"/>
                  <a:pt x="1158621" y="1313536"/>
                  <a:pt x="1142771" y="1292733"/>
                </a:cubicBezTo>
                <a:cubicBezTo>
                  <a:pt x="1126921" y="1272921"/>
                  <a:pt x="1114539" y="1246175"/>
                  <a:pt x="1105623" y="1212495"/>
                </a:cubicBezTo>
                <a:cubicBezTo>
                  <a:pt x="1096708" y="1179805"/>
                  <a:pt x="1092251" y="1139685"/>
                  <a:pt x="1092251" y="1092137"/>
                </a:cubicBezTo>
                <a:lnTo>
                  <a:pt x="1092251" y="693915"/>
                </a:lnTo>
                <a:lnTo>
                  <a:pt x="1095222" y="699859"/>
                </a:lnTo>
                <a:cubicBezTo>
                  <a:pt x="1095222" y="668160"/>
                  <a:pt x="1105623" y="641909"/>
                  <a:pt x="1126426" y="621106"/>
                </a:cubicBezTo>
                <a:cubicBezTo>
                  <a:pt x="1147229" y="600304"/>
                  <a:pt x="1173975" y="589902"/>
                  <a:pt x="1206665" y="589902"/>
                </a:cubicBezTo>
                <a:close/>
                <a:moveTo>
                  <a:pt x="1859661" y="569100"/>
                </a:moveTo>
                <a:cubicBezTo>
                  <a:pt x="1914143" y="569100"/>
                  <a:pt x="1962187" y="578510"/>
                  <a:pt x="2003793" y="597332"/>
                </a:cubicBezTo>
                <a:cubicBezTo>
                  <a:pt x="2047379" y="617144"/>
                  <a:pt x="2084031" y="642404"/>
                  <a:pt x="2113749" y="673113"/>
                </a:cubicBezTo>
                <a:cubicBezTo>
                  <a:pt x="2144458" y="704812"/>
                  <a:pt x="2167737" y="740474"/>
                  <a:pt x="2183587" y="780098"/>
                </a:cubicBezTo>
                <a:cubicBezTo>
                  <a:pt x="2200427" y="821703"/>
                  <a:pt x="2208847" y="863308"/>
                  <a:pt x="2208847" y="904913"/>
                </a:cubicBezTo>
                <a:cubicBezTo>
                  <a:pt x="2208847" y="940575"/>
                  <a:pt x="2202903" y="970293"/>
                  <a:pt x="2191016" y="994067"/>
                </a:cubicBezTo>
                <a:cubicBezTo>
                  <a:pt x="2179129" y="1017841"/>
                  <a:pt x="2154364" y="1029729"/>
                  <a:pt x="2116721" y="1029729"/>
                </a:cubicBezTo>
                <a:lnTo>
                  <a:pt x="1711071" y="1029729"/>
                </a:lnTo>
                <a:lnTo>
                  <a:pt x="1706613" y="1032701"/>
                </a:lnTo>
                <a:cubicBezTo>
                  <a:pt x="1716519" y="1077278"/>
                  <a:pt x="1736827" y="1109967"/>
                  <a:pt x="1767535" y="1130770"/>
                </a:cubicBezTo>
                <a:cubicBezTo>
                  <a:pt x="1797253" y="1151573"/>
                  <a:pt x="1832419" y="1161974"/>
                  <a:pt x="1873033" y="1161974"/>
                </a:cubicBezTo>
                <a:cubicBezTo>
                  <a:pt x="1890865" y="1161974"/>
                  <a:pt x="1908695" y="1159497"/>
                  <a:pt x="1926526" y="1154544"/>
                </a:cubicBezTo>
                <a:cubicBezTo>
                  <a:pt x="1940395" y="1150582"/>
                  <a:pt x="1955253" y="1145134"/>
                  <a:pt x="1971103" y="1138200"/>
                </a:cubicBezTo>
                <a:cubicBezTo>
                  <a:pt x="1985963" y="1131265"/>
                  <a:pt x="1997354" y="1125322"/>
                  <a:pt x="2005279" y="1120369"/>
                </a:cubicBezTo>
                <a:cubicBezTo>
                  <a:pt x="2015185" y="1113434"/>
                  <a:pt x="2022119" y="1109472"/>
                  <a:pt x="2026081" y="1108481"/>
                </a:cubicBezTo>
                <a:cubicBezTo>
                  <a:pt x="2044903" y="1099566"/>
                  <a:pt x="2061248" y="1095108"/>
                  <a:pt x="2075116" y="1095108"/>
                </a:cubicBezTo>
                <a:cubicBezTo>
                  <a:pt x="2103843" y="1095108"/>
                  <a:pt x="2127123" y="1105510"/>
                  <a:pt x="2144953" y="1126312"/>
                </a:cubicBezTo>
                <a:cubicBezTo>
                  <a:pt x="2162784" y="1147115"/>
                  <a:pt x="2171700" y="1170394"/>
                  <a:pt x="2171700" y="1196150"/>
                </a:cubicBezTo>
                <a:cubicBezTo>
                  <a:pt x="2171700" y="1215962"/>
                  <a:pt x="2166747" y="1232802"/>
                  <a:pt x="2156841" y="1246670"/>
                </a:cubicBezTo>
                <a:cubicBezTo>
                  <a:pt x="2145944" y="1262520"/>
                  <a:pt x="2135047" y="1274407"/>
                  <a:pt x="2124151" y="1282332"/>
                </a:cubicBezTo>
                <a:cubicBezTo>
                  <a:pt x="2095423" y="1305116"/>
                  <a:pt x="2059267" y="1324432"/>
                  <a:pt x="2015680" y="1340282"/>
                </a:cubicBezTo>
                <a:cubicBezTo>
                  <a:pt x="1972093" y="1356132"/>
                  <a:pt x="1919592" y="1364056"/>
                  <a:pt x="1858175" y="1364056"/>
                </a:cubicBezTo>
                <a:cubicBezTo>
                  <a:pt x="1804682" y="1364056"/>
                  <a:pt x="1754162" y="1354150"/>
                  <a:pt x="1706613" y="1334338"/>
                </a:cubicBezTo>
                <a:cubicBezTo>
                  <a:pt x="1660055" y="1314526"/>
                  <a:pt x="1619935" y="1287285"/>
                  <a:pt x="1586255" y="1252614"/>
                </a:cubicBezTo>
                <a:cubicBezTo>
                  <a:pt x="1551584" y="1216952"/>
                  <a:pt x="1524837" y="1175347"/>
                  <a:pt x="1506017" y="1127798"/>
                </a:cubicBezTo>
                <a:cubicBezTo>
                  <a:pt x="1487195" y="1081240"/>
                  <a:pt x="1477784" y="1028243"/>
                  <a:pt x="1477784" y="968807"/>
                </a:cubicBezTo>
                <a:cubicBezTo>
                  <a:pt x="1477784" y="915314"/>
                  <a:pt x="1487691" y="863308"/>
                  <a:pt x="1507503" y="812787"/>
                </a:cubicBezTo>
                <a:cubicBezTo>
                  <a:pt x="1527314" y="763257"/>
                  <a:pt x="1554061" y="720662"/>
                  <a:pt x="1587741" y="685000"/>
                </a:cubicBezTo>
                <a:cubicBezTo>
                  <a:pt x="1621421" y="649338"/>
                  <a:pt x="1661540" y="621106"/>
                  <a:pt x="1708099" y="600304"/>
                </a:cubicBezTo>
                <a:cubicBezTo>
                  <a:pt x="1753667" y="579501"/>
                  <a:pt x="1804187" y="569100"/>
                  <a:pt x="1859661" y="569100"/>
                </a:cubicBezTo>
                <a:close/>
                <a:moveTo>
                  <a:pt x="2537383" y="386334"/>
                </a:moveTo>
                <a:cubicBezTo>
                  <a:pt x="2570073" y="386334"/>
                  <a:pt x="2596819" y="396735"/>
                  <a:pt x="2617622" y="417538"/>
                </a:cubicBezTo>
                <a:cubicBezTo>
                  <a:pt x="2638425" y="438341"/>
                  <a:pt x="2648826" y="464096"/>
                  <a:pt x="2648826" y="494805"/>
                </a:cubicBezTo>
                <a:lnTo>
                  <a:pt x="2648826" y="585445"/>
                </a:lnTo>
                <a:lnTo>
                  <a:pt x="2758783" y="585445"/>
                </a:lnTo>
                <a:cubicBezTo>
                  <a:pt x="2786519" y="585445"/>
                  <a:pt x="2810294" y="594360"/>
                  <a:pt x="2830105" y="612191"/>
                </a:cubicBezTo>
                <a:cubicBezTo>
                  <a:pt x="2849917" y="630022"/>
                  <a:pt x="2859823" y="654291"/>
                  <a:pt x="2859823" y="685000"/>
                </a:cubicBezTo>
                <a:cubicBezTo>
                  <a:pt x="2859823" y="715708"/>
                  <a:pt x="2850413" y="739978"/>
                  <a:pt x="2831591" y="757809"/>
                </a:cubicBezTo>
                <a:cubicBezTo>
                  <a:pt x="2811780" y="775640"/>
                  <a:pt x="2788005" y="784555"/>
                  <a:pt x="2760269" y="784555"/>
                </a:cubicBezTo>
                <a:lnTo>
                  <a:pt x="2650312" y="784555"/>
                </a:lnTo>
                <a:lnTo>
                  <a:pt x="2650312" y="1069848"/>
                </a:lnTo>
                <a:lnTo>
                  <a:pt x="2650312" y="1071334"/>
                </a:lnTo>
                <a:cubicBezTo>
                  <a:pt x="2650312" y="1103033"/>
                  <a:pt x="2656751" y="1125817"/>
                  <a:pt x="2669629" y="1139685"/>
                </a:cubicBezTo>
                <a:cubicBezTo>
                  <a:pt x="2682507" y="1154544"/>
                  <a:pt x="2700337" y="1161974"/>
                  <a:pt x="2723121" y="1161974"/>
                </a:cubicBezTo>
                <a:cubicBezTo>
                  <a:pt x="2742933" y="1161974"/>
                  <a:pt x="2758783" y="1159497"/>
                  <a:pt x="2770669" y="1154544"/>
                </a:cubicBezTo>
                <a:cubicBezTo>
                  <a:pt x="2782557" y="1149591"/>
                  <a:pt x="2794445" y="1147115"/>
                  <a:pt x="2806331" y="1147115"/>
                </a:cubicBezTo>
                <a:cubicBezTo>
                  <a:pt x="2820199" y="1147115"/>
                  <a:pt x="2831591" y="1150087"/>
                  <a:pt x="2840507" y="1156030"/>
                </a:cubicBezTo>
                <a:cubicBezTo>
                  <a:pt x="2849423" y="1161974"/>
                  <a:pt x="2856852" y="1169403"/>
                  <a:pt x="2862795" y="1178319"/>
                </a:cubicBezTo>
                <a:cubicBezTo>
                  <a:pt x="2868739" y="1187234"/>
                  <a:pt x="2873197" y="1196645"/>
                  <a:pt x="2876169" y="1206551"/>
                </a:cubicBezTo>
                <a:cubicBezTo>
                  <a:pt x="2879141" y="1217447"/>
                  <a:pt x="2880627" y="1226858"/>
                  <a:pt x="2880627" y="1234783"/>
                </a:cubicBezTo>
                <a:cubicBezTo>
                  <a:pt x="2880627" y="1281341"/>
                  <a:pt x="2865272" y="1314031"/>
                  <a:pt x="2834563" y="1332852"/>
                </a:cubicBezTo>
                <a:cubicBezTo>
                  <a:pt x="2812771" y="1345730"/>
                  <a:pt x="2789491" y="1354646"/>
                  <a:pt x="2764727" y="1359599"/>
                </a:cubicBezTo>
                <a:cubicBezTo>
                  <a:pt x="2752839" y="1361580"/>
                  <a:pt x="2739465" y="1363313"/>
                  <a:pt x="2724607" y="1364799"/>
                </a:cubicBezTo>
                <a:cubicBezTo>
                  <a:pt x="2709748" y="1366285"/>
                  <a:pt x="2693898" y="1367028"/>
                  <a:pt x="2677058" y="1367028"/>
                </a:cubicBezTo>
                <a:cubicBezTo>
                  <a:pt x="2628519" y="1367028"/>
                  <a:pt x="2587409" y="1358608"/>
                  <a:pt x="2553728" y="1341768"/>
                </a:cubicBezTo>
                <a:cubicBezTo>
                  <a:pt x="2522029" y="1325918"/>
                  <a:pt x="2496273" y="1304125"/>
                  <a:pt x="2476461" y="1276388"/>
                </a:cubicBezTo>
                <a:cubicBezTo>
                  <a:pt x="2456650" y="1249642"/>
                  <a:pt x="2443276" y="1219429"/>
                  <a:pt x="2436343" y="1185748"/>
                </a:cubicBezTo>
                <a:cubicBezTo>
                  <a:pt x="2428417" y="1149096"/>
                  <a:pt x="2424455" y="1114920"/>
                  <a:pt x="2424455" y="1083221"/>
                </a:cubicBezTo>
                <a:lnTo>
                  <a:pt x="2424455" y="784555"/>
                </a:lnTo>
                <a:lnTo>
                  <a:pt x="2397709" y="784555"/>
                </a:lnTo>
                <a:cubicBezTo>
                  <a:pt x="2368981" y="784555"/>
                  <a:pt x="2345207" y="775640"/>
                  <a:pt x="2326385" y="757809"/>
                </a:cubicBezTo>
                <a:cubicBezTo>
                  <a:pt x="2307564" y="739978"/>
                  <a:pt x="2298153" y="715708"/>
                  <a:pt x="2298153" y="685000"/>
                </a:cubicBezTo>
                <a:cubicBezTo>
                  <a:pt x="2298153" y="655282"/>
                  <a:pt x="2308059" y="631508"/>
                  <a:pt x="2327871" y="613677"/>
                </a:cubicBezTo>
                <a:cubicBezTo>
                  <a:pt x="2346693" y="595846"/>
                  <a:pt x="2370467" y="586931"/>
                  <a:pt x="2399195" y="586931"/>
                </a:cubicBezTo>
                <a:lnTo>
                  <a:pt x="2425941" y="586931"/>
                </a:lnTo>
                <a:lnTo>
                  <a:pt x="2425941" y="496291"/>
                </a:lnTo>
                <a:cubicBezTo>
                  <a:pt x="2425941" y="464591"/>
                  <a:pt x="2436343" y="438341"/>
                  <a:pt x="2457145" y="417538"/>
                </a:cubicBezTo>
                <a:cubicBezTo>
                  <a:pt x="2477947" y="396735"/>
                  <a:pt x="2504693" y="386334"/>
                  <a:pt x="2537383" y="386334"/>
                </a:cubicBezTo>
                <a:close/>
                <a:moveTo>
                  <a:pt x="156019" y="325412"/>
                </a:moveTo>
                <a:cubicBezTo>
                  <a:pt x="208521" y="325412"/>
                  <a:pt x="245173" y="350672"/>
                  <a:pt x="265975" y="401193"/>
                </a:cubicBezTo>
                <a:lnTo>
                  <a:pt x="508177" y="994067"/>
                </a:lnTo>
                <a:lnTo>
                  <a:pt x="742950" y="395249"/>
                </a:lnTo>
                <a:lnTo>
                  <a:pt x="741464" y="399707"/>
                </a:lnTo>
                <a:cubicBezTo>
                  <a:pt x="749389" y="381876"/>
                  <a:pt x="760285" y="366027"/>
                  <a:pt x="774153" y="352158"/>
                </a:cubicBezTo>
                <a:cubicBezTo>
                  <a:pt x="789013" y="337299"/>
                  <a:pt x="809319" y="329870"/>
                  <a:pt x="835075" y="329870"/>
                </a:cubicBezTo>
                <a:cubicBezTo>
                  <a:pt x="870737" y="329870"/>
                  <a:pt x="899465" y="337795"/>
                  <a:pt x="921257" y="353644"/>
                </a:cubicBezTo>
                <a:cubicBezTo>
                  <a:pt x="943051" y="369494"/>
                  <a:pt x="953947" y="393268"/>
                  <a:pt x="953947" y="424967"/>
                </a:cubicBezTo>
                <a:cubicBezTo>
                  <a:pt x="953947" y="437845"/>
                  <a:pt x="952461" y="450228"/>
                  <a:pt x="949489" y="462115"/>
                </a:cubicBezTo>
                <a:cubicBezTo>
                  <a:pt x="946517" y="472021"/>
                  <a:pt x="942555" y="483413"/>
                  <a:pt x="937603" y="496291"/>
                </a:cubicBezTo>
                <a:lnTo>
                  <a:pt x="619620" y="1260043"/>
                </a:lnTo>
                <a:cubicBezTo>
                  <a:pt x="609713" y="1285799"/>
                  <a:pt x="595350" y="1308087"/>
                  <a:pt x="576529" y="1326909"/>
                </a:cubicBezTo>
                <a:cubicBezTo>
                  <a:pt x="558697" y="1344740"/>
                  <a:pt x="534428" y="1353655"/>
                  <a:pt x="503719" y="1353655"/>
                </a:cubicBezTo>
                <a:cubicBezTo>
                  <a:pt x="472021" y="1353655"/>
                  <a:pt x="446761" y="1344740"/>
                  <a:pt x="427939" y="1326909"/>
                </a:cubicBezTo>
                <a:cubicBezTo>
                  <a:pt x="408127" y="1309078"/>
                  <a:pt x="393267" y="1286789"/>
                  <a:pt x="383362" y="1260043"/>
                </a:cubicBezTo>
                <a:lnTo>
                  <a:pt x="56464" y="488861"/>
                </a:lnTo>
                <a:cubicBezTo>
                  <a:pt x="55473" y="486880"/>
                  <a:pt x="54730" y="483908"/>
                  <a:pt x="54235" y="479946"/>
                </a:cubicBezTo>
                <a:cubicBezTo>
                  <a:pt x="53739" y="475983"/>
                  <a:pt x="52501" y="471526"/>
                  <a:pt x="50520" y="466573"/>
                </a:cubicBezTo>
                <a:cubicBezTo>
                  <a:pt x="47548" y="456667"/>
                  <a:pt x="46063" y="446265"/>
                  <a:pt x="46063" y="435369"/>
                </a:cubicBezTo>
                <a:cubicBezTo>
                  <a:pt x="46063" y="421500"/>
                  <a:pt x="49034" y="407632"/>
                  <a:pt x="54978" y="393764"/>
                </a:cubicBezTo>
                <a:cubicBezTo>
                  <a:pt x="60921" y="380886"/>
                  <a:pt x="69341" y="368998"/>
                  <a:pt x="80238" y="358102"/>
                </a:cubicBezTo>
                <a:cubicBezTo>
                  <a:pt x="90145" y="348196"/>
                  <a:pt x="102031" y="340271"/>
                  <a:pt x="115899" y="334327"/>
                </a:cubicBezTo>
                <a:cubicBezTo>
                  <a:pt x="128777" y="328384"/>
                  <a:pt x="142151" y="325412"/>
                  <a:pt x="156019" y="325412"/>
                </a:cubicBezTo>
                <a:close/>
                <a:moveTo>
                  <a:pt x="1208151" y="309067"/>
                </a:moveTo>
                <a:cubicBezTo>
                  <a:pt x="1241831" y="309067"/>
                  <a:pt x="1270063" y="319468"/>
                  <a:pt x="1292847" y="340271"/>
                </a:cubicBezTo>
                <a:cubicBezTo>
                  <a:pt x="1315631" y="361074"/>
                  <a:pt x="1327023" y="389801"/>
                  <a:pt x="1327023" y="426453"/>
                </a:cubicBezTo>
                <a:cubicBezTo>
                  <a:pt x="1327023" y="466077"/>
                  <a:pt x="1315631" y="494805"/>
                  <a:pt x="1292847" y="512635"/>
                </a:cubicBezTo>
                <a:cubicBezTo>
                  <a:pt x="1270063" y="530466"/>
                  <a:pt x="1242327" y="539382"/>
                  <a:pt x="1209637" y="539382"/>
                </a:cubicBezTo>
                <a:cubicBezTo>
                  <a:pt x="1176947" y="539382"/>
                  <a:pt x="1149705" y="529971"/>
                  <a:pt x="1127912" y="511150"/>
                </a:cubicBezTo>
                <a:cubicBezTo>
                  <a:pt x="1106119" y="492328"/>
                  <a:pt x="1095222" y="464096"/>
                  <a:pt x="1095222" y="426453"/>
                </a:cubicBezTo>
                <a:cubicBezTo>
                  <a:pt x="1095222" y="390792"/>
                  <a:pt x="1106119" y="362560"/>
                  <a:pt x="1127912" y="341757"/>
                </a:cubicBezTo>
                <a:cubicBezTo>
                  <a:pt x="1149705" y="320954"/>
                  <a:pt x="1177937" y="310553"/>
                  <a:pt x="1212609" y="310553"/>
                </a:cubicBezTo>
                <a:close/>
                <a:moveTo>
                  <a:pt x="1852231" y="239230"/>
                </a:moveTo>
                <a:cubicBezTo>
                  <a:pt x="1867090" y="239230"/>
                  <a:pt x="1878977" y="242202"/>
                  <a:pt x="1887893" y="248145"/>
                </a:cubicBezTo>
                <a:cubicBezTo>
                  <a:pt x="1892846" y="251117"/>
                  <a:pt x="1897303" y="254089"/>
                  <a:pt x="1901265" y="257061"/>
                </a:cubicBezTo>
                <a:cubicBezTo>
                  <a:pt x="1905229" y="260032"/>
                  <a:pt x="1909191" y="263500"/>
                  <a:pt x="1913153" y="267462"/>
                </a:cubicBezTo>
                <a:lnTo>
                  <a:pt x="2070659" y="439826"/>
                </a:lnTo>
                <a:lnTo>
                  <a:pt x="2067687" y="444284"/>
                </a:lnTo>
                <a:cubicBezTo>
                  <a:pt x="2078583" y="456171"/>
                  <a:pt x="2085517" y="465087"/>
                  <a:pt x="2088489" y="471030"/>
                </a:cubicBezTo>
                <a:cubicBezTo>
                  <a:pt x="2093443" y="478955"/>
                  <a:pt x="2095919" y="487870"/>
                  <a:pt x="2095919" y="497777"/>
                </a:cubicBezTo>
                <a:cubicBezTo>
                  <a:pt x="2095919" y="510654"/>
                  <a:pt x="2090471" y="523532"/>
                  <a:pt x="2079574" y="536410"/>
                </a:cubicBezTo>
                <a:cubicBezTo>
                  <a:pt x="2068677" y="548297"/>
                  <a:pt x="2055304" y="554241"/>
                  <a:pt x="2039455" y="554241"/>
                </a:cubicBezTo>
                <a:cubicBezTo>
                  <a:pt x="2032521" y="554241"/>
                  <a:pt x="2027072" y="553745"/>
                  <a:pt x="2023109" y="552755"/>
                </a:cubicBezTo>
                <a:cubicBezTo>
                  <a:pt x="2018156" y="551764"/>
                  <a:pt x="2010231" y="547306"/>
                  <a:pt x="1999335" y="539382"/>
                </a:cubicBezTo>
                <a:lnTo>
                  <a:pt x="1849259" y="438341"/>
                </a:lnTo>
                <a:lnTo>
                  <a:pt x="1699183" y="539382"/>
                </a:lnTo>
                <a:cubicBezTo>
                  <a:pt x="1690268" y="544335"/>
                  <a:pt x="1682343" y="547802"/>
                  <a:pt x="1675409" y="549783"/>
                </a:cubicBezTo>
                <a:cubicBezTo>
                  <a:pt x="1671447" y="550774"/>
                  <a:pt x="1665998" y="551269"/>
                  <a:pt x="1659064" y="551269"/>
                </a:cubicBezTo>
                <a:cubicBezTo>
                  <a:pt x="1642224" y="551269"/>
                  <a:pt x="1628851" y="545325"/>
                  <a:pt x="1618945" y="533438"/>
                </a:cubicBezTo>
                <a:cubicBezTo>
                  <a:pt x="1608048" y="520560"/>
                  <a:pt x="1602599" y="507683"/>
                  <a:pt x="1602599" y="494805"/>
                </a:cubicBezTo>
                <a:cubicBezTo>
                  <a:pt x="1602599" y="484899"/>
                  <a:pt x="1605076" y="475983"/>
                  <a:pt x="1610029" y="468058"/>
                </a:cubicBezTo>
                <a:cubicBezTo>
                  <a:pt x="1613001" y="462115"/>
                  <a:pt x="1619935" y="453200"/>
                  <a:pt x="1630832" y="441312"/>
                </a:cubicBezTo>
                <a:lnTo>
                  <a:pt x="1791309" y="268948"/>
                </a:lnTo>
                <a:cubicBezTo>
                  <a:pt x="1799234" y="261023"/>
                  <a:pt x="1807654" y="254089"/>
                  <a:pt x="1816569" y="248145"/>
                </a:cubicBezTo>
                <a:cubicBezTo>
                  <a:pt x="1825485" y="242202"/>
                  <a:pt x="1837372" y="239230"/>
                  <a:pt x="1852231" y="239230"/>
                </a:cubicBezTo>
                <a:close/>
                <a:moveTo>
                  <a:pt x="2183587" y="0"/>
                </a:moveTo>
                <a:cubicBezTo>
                  <a:pt x="2188540" y="0"/>
                  <a:pt x="2193493" y="495"/>
                  <a:pt x="2198446" y="1486"/>
                </a:cubicBezTo>
                <a:cubicBezTo>
                  <a:pt x="2203399" y="2477"/>
                  <a:pt x="2208351" y="3962"/>
                  <a:pt x="2213305" y="5944"/>
                </a:cubicBezTo>
                <a:cubicBezTo>
                  <a:pt x="2225192" y="10897"/>
                  <a:pt x="2234107" y="16345"/>
                  <a:pt x="2240051" y="22288"/>
                </a:cubicBezTo>
                <a:cubicBezTo>
                  <a:pt x="2247976" y="30213"/>
                  <a:pt x="2253919" y="38138"/>
                  <a:pt x="2257881" y="46063"/>
                </a:cubicBezTo>
                <a:cubicBezTo>
                  <a:pt x="2259863" y="51016"/>
                  <a:pt x="2261349" y="55721"/>
                  <a:pt x="2262339" y="60179"/>
                </a:cubicBezTo>
                <a:cubicBezTo>
                  <a:pt x="2263330" y="64637"/>
                  <a:pt x="2263825" y="69342"/>
                  <a:pt x="2263825" y="74295"/>
                </a:cubicBezTo>
                <a:cubicBezTo>
                  <a:pt x="2263825" y="104013"/>
                  <a:pt x="2253424" y="125311"/>
                  <a:pt x="2232621" y="138189"/>
                </a:cubicBezTo>
                <a:lnTo>
                  <a:pt x="2066201" y="245173"/>
                </a:lnTo>
                <a:cubicBezTo>
                  <a:pt x="2058276" y="251117"/>
                  <a:pt x="2050846" y="255575"/>
                  <a:pt x="2043912" y="258547"/>
                </a:cubicBezTo>
                <a:cubicBezTo>
                  <a:pt x="2035987" y="260528"/>
                  <a:pt x="2031035" y="261518"/>
                  <a:pt x="2029053" y="261518"/>
                </a:cubicBezTo>
                <a:cubicBezTo>
                  <a:pt x="2012213" y="261518"/>
                  <a:pt x="1998840" y="255575"/>
                  <a:pt x="1988933" y="243688"/>
                </a:cubicBezTo>
                <a:cubicBezTo>
                  <a:pt x="1978037" y="231800"/>
                  <a:pt x="1972589" y="218427"/>
                  <a:pt x="1972589" y="203568"/>
                </a:cubicBezTo>
                <a:cubicBezTo>
                  <a:pt x="1972589" y="185737"/>
                  <a:pt x="1981009" y="168402"/>
                  <a:pt x="1997849" y="151562"/>
                </a:cubicBezTo>
                <a:lnTo>
                  <a:pt x="2131580" y="22288"/>
                </a:lnTo>
                <a:lnTo>
                  <a:pt x="2131580" y="20803"/>
                </a:lnTo>
                <a:cubicBezTo>
                  <a:pt x="2136533" y="15850"/>
                  <a:pt x="2143963" y="10897"/>
                  <a:pt x="2153869" y="5944"/>
                </a:cubicBezTo>
                <a:cubicBezTo>
                  <a:pt x="2158822" y="3962"/>
                  <a:pt x="2163775" y="2477"/>
                  <a:pt x="2168728" y="1486"/>
                </a:cubicBezTo>
                <a:cubicBezTo>
                  <a:pt x="2173681" y="495"/>
                  <a:pt x="2178633" y="0"/>
                  <a:pt x="218358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0"/>
              </a:lnSpc>
            </a:pPr>
            <a:endParaRPr lang="en-US" sz="11700" b="1" u="sng">
              <a:latin typeface="#9Slide03 BoosterNextFYBlack" panose="02000A03000000020004" pitchFamily="2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55EEAE0-341C-D006-5EE7-962A7FAD1A02}"/>
              </a:ext>
            </a:extLst>
          </p:cNvPr>
          <p:cNvSpPr txBox="1">
            <a:spLocks noChangeAspect="1"/>
          </p:cNvSpPr>
          <p:nvPr/>
        </p:nvSpPr>
        <p:spPr>
          <a:xfrm>
            <a:off x="4554640" y="3162453"/>
            <a:ext cx="12280658" cy="3283419"/>
          </a:xfrm>
          <a:custGeom>
            <a:avLst/>
            <a:gdLst/>
            <a:ahLst/>
            <a:cxnLst/>
            <a:rect l="l" t="t" r="r" b="b"/>
            <a:pathLst>
              <a:path w="12280658" h="3283419">
                <a:moveTo>
                  <a:pt x="9914572" y="3062020"/>
                </a:moveTo>
                <a:lnTo>
                  <a:pt x="9917544" y="3063506"/>
                </a:lnTo>
                <a:cubicBezTo>
                  <a:pt x="9947262" y="3063506"/>
                  <a:pt x="9973017" y="3073412"/>
                  <a:pt x="9994811" y="3093224"/>
                </a:cubicBezTo>
                <a:cubicBezTo>
                  <a:pt x="10015613" y="3113036"/>
                  <a:pt x="10026015" y="3139783"/>
                  <a:pt x="10026015" y="3173463"/>
                </a:cubicBezTo>
                <a:cubicBezTo>
                  <a:pt x="10026015" y="3212096"/>
                  <a:pt x="10015613" y="3240328"/>
                  <a:pt x="9994811" y="3258159"/>
                </a:cubicBezTo>
                <a:cubicBezTo>
                  <a:pt x="9973017" y="3274999"/>
                  <a:pt x="9947262" y="3283419"/>
                  <a:pt x="9917544" y="3283419"/>
                </a:cubicBezTo>
                <a:cubicBezTo>
                  <a:pt x="9887826" y="3283419"/>
                  <a:pt x="9862566" y="3274504"/>
                  <a:pt x="9841764" y="3256673"/>
                </a:cubicBezTo>
                <a:cubicBezTo>
                  <a:pt x="9820960" y="3238842"/>
                  <a:pt x="9810560" y="3211601"/>
                  <a:pt x="9810560" y="3174949"/>
                </a:cubicBezTo>
                <a:cubicBezTo>
                  <a:pt x="9810560" y="3142259"/>
                  <a:pt x="9820465" y="3115017"/>
                  <a:pt x="9840278" y="3093224"/>
                </a:cubicBezTo>
                <a:cubicBezTo>
                  <a:pt x="9859099" y="3072421"/>
                  <a:pt x="9883863" y="3062020"/>
                  <a:pt x="9914572" y="3062020"/>
                </a:cubicBezTo>
                <a:close/>
                <a:moveTo>
                  <a:pt x="7486040" y="3062020"/>
                </a:moveTo>
                <a:lnTo>
                  <a:pt x="7489011" y="3063506"/>
                </a:lnTo>
                <a:cubicBezTo>
                  <a:pt x="7518729" y="3063506"/>
                  <a:pt x="7544485" y="3073412"/>
                  <a:pt x="7566278" y="3093224"/>
                </a:cubicBezTo>
                <a:cubicBezTo>
                  <a:pt x="7587081" y="3113036"/>
                  <a:pt x="7597482" y="3139783"/>
                  <a:pt x="7597482" y="3173463"/>
                </a:cubicBezTo>
                <a:cubicBezTo>
                  <a:pt x="7597482" y="3212096"/>
                  <a:pt x="7587081" y="3240328"/>
                  <a:pt x="7566278" y="3258159"/>
                </a:cubicBezTo>
                <a:cubicBezTo>
                  <a:pt x="7544485" y="3274999"/>
                  <a:pt x="7518729" y="3283419"/>
                  <a:pt x="7489011" y="3283419"/>
                </a:cubicBezTo>
                <a:cubicBezTo>
                  <a:pt x="7459294" y="3283419"/>
                  <a:pt x="7434033" y="3274504"/>
                  <a:pt x="7413230" y="3256673"/>
                </a:cubicBezTo>
                <a:cubicBezTo>
                  <a:pt x="7392428" y="3238842"/>
                  <a:pt x="7382026" y="3211601"/>
                  <a:pt x="7382026" y="3174949"/>
                </a:cubicBezTo>
                <a:cubicBezTo>
                  <a:pt x="7382026" y="3142259"/>
                  <a:pt x="7391933" y="3115017"/>
                  <a:pt x="7411744" y="3093224"/>
                </a:cubicBezTo>
                <a:cubicBezTo>
                  <a:pt x="7430566" y="3072421"/>
                  <a:pt x="7455332" y="3062020"/>
                  <a:pt x="7486040" y="3062020"/>
                </a:cubicBezTo>
                <a:close/>
                <a:moveTo>
                  <a:pt x="4953533" y="3062020"/>
                </a:moveTo>
                <a:lnTo>
                  <a:pt x="4956505" y="3063506"/>
                </a:lnTo>
                <a:cubicBezTo>
                  <a:pt x="4986222" y="3063506"/>
                  <a:pt x="5011978" y="3073412"/>
                  <a:pt x="5033772" y="3093224"/>
                </a:cubicBezTo>
                <a:cubicBezTo>
                  <a:pt x="5054574" y="3113036"/>
                  <a:pt x="5064976" y="3139783"/>
                  <a:pt x="5064976" y="3173463"/>
                </a:cubicBezTo>
                <a:cubicBezTo>
                  <a:pt x="5064976" y="3212096"/>
                  <a:pt x="5054574" y="3240328"/>
                  <a:pt x="5033772" y="3258159"/>
                </a:cubicBezTo>
                <a:cubicBezTo>
                  <a:pt x="5011978" y="3274999"/>
                  <a:pt x="4986222" y="3283419"/>
                  <a:pt x="4956505" y="3283419"/>
                </a:cubicBezTo>
                <a:cubicBezTo>
                  <a:pt x="4926787" y="3283419"/>
                  <a:pt x="4901526" y="3274504"/>
                  <a:pt x="4880724" y="3256673"/>
                </a:cubicBezTo>
                <a:cubicBezTo>
                  <a:pt x="4859921" y="3238842"/>
                  <a:pt x="4849520" y="3211601"/>
                  <a:pt x="4849520" y="3174949"/>
                </a:cubicBezTo>
                <a:cubicBezTo>
                  <a:pt x="4849520" y="3142259"/>
                  <a:pt x="4859426" y="3115017"/>
                  <a:pt x="4879238" y="3093224"/>
                </a:cubicBezTo>
                <a:cubicBezTo>
                  <a:pt x="4898060" y="3072421"/>
                  <a:pt x="4922824" y="3062020"/>
                  <a:pt x="4953533" y="3062020"/>
                </a:cubicBezTo>
                <a:close/>
                <a:moveTo>
                  <a:pt x="2049285" y="3062020"/>
                </a:moveTo>
                <a:lnTo>
                  <a:pt x="2052256" y="3063506"/>
                </a:lnTo>
                <a:cubicBezTo>
                  <a:pt x="2081974" y="3063506"/>
                  <a:pt x="2107731" y="3073412"/>
                  <a:pt x="2129523" y="3093224"/>
                </a:cubicBezTo>
                <a:cubicBezTo>
                  <a:pt x="2150326" y="3113036"/>
                  <a:pt x="2160728" y="3139783"/>
                  <a:pt x="2160728" y="3173463"/>
                </a:cubicBezTo>
                <a:cubicBezTo>
                  <a:pt x="2160728" y="3212096"/>
                  <a:pt x="2150326" y="3240328"/>
                  <a:pt x="2129523" y="3258159"/>
                </a:cubicBezTo>
                <a:cubicBezTo>
                  <a:pt x="2107731" y="3274999"/>
                  <a:pt x="2081974" y="3283419"/>
                  <a:pt x="2052256" y="3283419"/>
                </a:cubicBezTo>
                <a:cubicBezTo>
                  <a:pt x="2022539" y="3283419"/>
                  <a:pt x="1997278" y="3274504"/>
                  <a:pt x="1976475" y="3256673"/>
                </a:cubicBezTo>
                <a:cubicBezTo>
                  <a:pt x="1955674" y="3238842"/>
                  <a:pt x="1945272" y="3211601"/>
                  <a:pt x="1945272" y="3174949"/>
                </a:cubicBezTo>
                <a:cubicBezTo>
                  <a:pt x="1945272" y="3142259"/>
                  <a:pt x="1955177" y="3115017"/>
                  <a:pt x="1974990" y="3093224"/>
                </a:cubicBezTo>
                <a:cubicBezTo>
                  <a:pt x="1993811" y="3072421"/>
                  <a:pt x="2018576" y="3062020"/>
                  <a:pt x="2049285" y="3062020"/>
                </a:cubicBezTo>
                <a:close/>
                <a:moveTo>
                  <a:pt x="9902685" y="2418626"/>
                </a:moveTo>
                <a:lnTo>
                  <a:pt x="9904171" y="2421598"/>
                </a:lnTo>
                <a:cubicBezTo>
                  <a:pt x="9863556" y="2421598"/>
                  <a:pt x="9830867" y="2431999"/>
                  <a:pt x="9806102" y="2452801"/>
                </a:cubicBezTo>
                <a:cubicBezTo>
                  <a:pt x="9781337" y="2472613"/>
                  <a:pt x="9764496" y="2503322"/>
                  <a:pt x="9755580" y="2544927"/>
                </a:cubicBezTo>
                <a:lnTo>
                  <a:pt x="10033444" y="2544927"/>
                </a:lnTo>
                <a:cubicBezTo>
                  <a:pt x="10033444" y="2530068"/>
                  <a:pt x="10030472" y="2515209"/>
                  <a:pt x="10024529" y="2500350"/>
                </a:cubicBezTo>
                <a:cubicBezTo>
                  <a:pt x="10018585" y="2484501"/>
                  <a:pt x="10010660" y="2471127"/>
                  <a:pt x="10000754" y="2460231"/>
                </a:cubicBezTo>
                <a:cubicBezTo>
                  <a:pt x="9989858" y="2447353"/>
                  <a:pt x="9976484" y="2437447"/>
                  <a:pt x="9960635" y="2430513"/>
                </a:cubicBezTo>
                <a:cubicBezTo>
                  <a:pt x="9942804" y="2422588"/>
                  <a:pt x="9923488" y="2418626"/>
                  <a:pt x="9902685" y="2418626"/>
                </a:cubicBezTo>
                <a:close/>
                <a:moveTo>
                  <a:pt x="2046313" y="2418626"/>
                </a:moveTo>
                <a:cubicBezTo>
                  <a:pt x="1993811" y="2418626"/>
                  <a:pt x="1953692" y="2436387"/>
                  <a:pt x="1925955" y="2471909"/>
                </a:cubicBezTo>
                <a:cubicBezTo>
                  <a:pt x="1897228" y="2508422"/>
                  <a:pt x="1882864" y="2555793"/>
                  <a:pt x="1882864" y="2614022"/>
                </a:cubicBezTo>
                <a:cubicBezTo>
                  <a:pt x="1882864" y="2643616"/>
                  <a:pt x="1887322" y="2670254"/>
                  <a:pt x="1896238" y="2693935"/>
                </a:cubicBezTo>
                <a:cubicBezTo>
                  <a:pt x="1905153" y="2716641"/>
                  <a:pt x="1917039" y="2736376"/>
                  <a:pt x="1931898" y="2753139"/>
                </a:cubicBezTo>
                <a:cubicBezTo>
                  <a:pt x="1945767" y="2767951"/>
                  <a:pt x="1963103" y="2780288"/>
                  <a:pt x="1983906" y="2790147"/>
                </a:cubicBezTo>
                <a:cubicBezTo>
                  <a:pt x="2002726" y="2799031"/>
                  <a:pt x="2023530" y="2803474"/>
                  <a:pt x="2046313" y="2803474"/>
                </a:cubicBezTo>
                <a:cubicBezTo>
                  <a:pt x="2068107" y="2803474"/>
                  <a:pt x="2088909" y="2799031"/>
                  <a:pt x="2108720" y="2790147"/>
                </a:cubicBezTo>
                <a:cubicBezTo>
                  <a:pt x="2129523" y="2780288"/>
                  <a:pt x="2146859" y="2767951"/>
                  <a:pt x="2160728" y="2753139"/>
                </a:cubicBezTo>
                <a:cubicBezTo>
                  <a:pt x="2175587" y="2736376"/>
                  <a:pt x="2187473" y="2716641"/>
                  <a:pt x="2196388" y="2693935"/>
                </a:cubicBezTo>
                <a:cubicBezTo>
                  <a:pt x="2205305" y="2670254"/>
                  <a:pt x="2209763" y="2643120"/>
                  <a:pt x="2209763" y="2612536"/>
                </a:cubicBezTo>
                <a:cubicBezTo>
                  <a:pt x="2209763" y="2552341"/>
                  <a:pt x="2195398" y="2504970"/>
                  <a:pt x="2166671" y="2470423"/>
                </a:cubicBezTo>
                <a:cubicBezTo>
                  <a:pt x="2137944" y="2435891"/>
                  <a:pt x="2097825" y="2418626"/>
                  <a:pt x="2046313" y="2418626"/>
                </a:cubicBezTo>
                <a:close/>
                <a:moveTo>
                  <a:pt x="4956505" y="2415654"/>
                </a:moveTo>
                <a:lnTo>
                  <a:pt x="4953533" y="2420112"/>
                </a:lnTo>
                <a:cubicBezTo>
                  <a:pt x="4925796" y="2420112"/>
                  <a:pt x="4902022" y="2425064"/>
                  <a:pt x="4882210" y="2434971"/>
                </a:cubicBezTo>
                <a:cubicBezTo>
                  <a:pt x="4862398" y="2444876"/>
                  <a:pt x="4845558" y="2458250"/>
                  <a:pt x="4831689" y="2475090"/>
                </a:cubicBezTo>
                <a:cubicBezTo>
                  <a:pt x="4818811" y="2490940"/>
                  <a:pt x="4809401" y="2510256"/>
                  <a:pt x="4803457" y="2533040"/>
                </a:cubicBezTo>
                <a:cubicBezTo>
                  <a:pt x="4797514" y="2555824"/>
                  <a:pt x="4794542" y="2580589"/>
                  <a:pt x="4794542" y="2607335"/>
                </a:cubicBezTo>
                <a:cubicBezTo>
                  <a:pt x="4794542" y="2633090"/>
                  <a:pt x="4797514" y="2657856"/>
                  <a:pt x="4803457" y="2681630"/>
                </a:cubicBezTo>
                <a:cubicBezTo>
                  <a:pt x="4809401" y="2704414"/>
                  <a:pt x="4819307" y="2725216"/>
                  <a:pt x="4833175" y="2744038"/>
                </a:cubicBezTo>
                <a:cubicBezTo>
                  <a:pt x="4847044" y="2762859"/>
                  <a:pt x="4863884" y="2777223"/>
                  <a:pt x="4883696" y="2787129"/>
                </a:cubicBezTo>
                <a:cubicBezTo>
                  <a:pt x="4905490" y="2798025"/>
                  <a:pt x="4929264" y="2803474"/>
                  <a:pt x="4955019" y="2803474"/>
                </a:cubicBezTo>
                <a:cubicBezTo>
                  <a:pt x="4980774" y="2803474"/>
                  <a:pt x="5004548" y="2798025"/>
                  <a:pt x="5026342" y="2787129"/>
                </a:cubicBezTo>
                <a:cubicBezTo>
                  <a:pt x="5047144" y="2777223"/>
                  <a:pt x="5063985" y="2763354"/>
                  <a:pt x="5076862" y="2745524"/>
                </a:cubicBezTo>
                <a:cubicBezTo>
                  <a:pt x="5090731" y="2726702"/>
                  <a:pt x="5100638" y="2706395"/>
                  <a:pt x="5106580" y="2684602"/>
                </a:cubicBezTo>
                <a:cubicBezTo>
                  <a:pt x="5112524" y="2662808"/>
                  <a:pt x="5115496" y="2639034"/>
                  <a:pt x="5115496" y="2613279"/>
                </a:cubicBezTo>
                <a:cubicBezTo>
                  <a:pt x="5115496" y="2586532"/>
                  <a:pt x="5112524" y="2561272"/>
                  <a:pt x="5106580" y="2537497"/>
                </a:cubicBezTo>
                <a:cubicBezTo>
                  <a:pt x="5100638" y="2512733"/>
                  <a:pt x="5091226" y="2491930"/>
                  <a:pt x="5078348" y="2475090"/>
                </a:cubicBezTo>
                <a:cubicBezTo>
                  <a:pt x="5064480" y="2456268"/>
                  <a:pt x="5047640" y="2441905"/>
                  <a:pt x="5027828" y="2431999"/>
                </a:cubicBezTo>
                <a:cubicBezTo>
                  <a:pt x="5006035" y="2421102"/>
                  <a:pt x="4982260" y="2415654"/>
                  <a:pt x="4956505" y="2415654"/>
                </a:cubicBezTo>
                <a:close/>
                <a:moveTo>
                  <a:pt x="9254147" y="2229916"/>
                </a:moveTo>
                <a:cubicBezTo>
                  <a:pt x="9286836" y="2229916"/>
                  <a:pt x="9313582" y="2240318"/>
                  <a:pt x="9334385" y="2261120"/>
                </a:cubicBezTo>
                <a:cubicBezTo>
                  <a:pt x="9355188" y="2281923"/>
                  <a:pt x="9365589" y="2307678"/>
                  <a:pt x="9365589" y="2338387"/>
                </a:cubicBezTo>
                <a:lnTo>
                  <a:pt x="9365589" y="2718777"/>
                </a:lnTo>
                <a:cubicBezTo>
                  <a:pt x="9365589" y="2736608"/>
                  <a:pt x="9368065" y="2752953"/>
                  <a:pt x="9373018" y="2767812"/>
                </a:cubicBezTo>
                <a:cubicBezTo>
                  <a:pt x="9376981" y="2780690"/>
                  <a:pt x="9385401" y="2787129"/>
                  <a:pt x="9398279" y="2787129"/>
                </a:cubicBezTo>
                <a:cubicBezTo>
                  <a:pt x="9418091" y="2787129"/>
                  <a:pt x="9431464" y="2796539"/>
                  <a:pt x="9438398" y="2815361"/>
                </a:cubicBezTo>
                <a:cubicBezTo>
                  <a:pt x="9446323" y="2836164"/>
                  <a:pt x="9450285" y="2855480"/>
                  <a:pt x="9450285" y="2873311"/>
                </a:cubicBezTo>
                <a:cubicBezTo>
                  <a:pt x="9450285" y="2907982"/>
                  <a:pt x="9439884" y="2936214"/>
                  <a:pt x="9419081" y="2958007"/>
                </a:cubicBezTo>
                <a:cubicBezTo>
                  <a:pt x="9398279" y="2979800"/>
                  <a:pt x="9366084" y="2990697"/>
                  <a:pt x="9322498" y="2990697"/>
                </a:cubicBezTo>
                <a:cubicBezTo>
                  <a:pt x="9294761" y="2990697"/>
                  <a:pt x="9269996" y="2986240"/>
                  <a:pt x="9248203" y="2977324"/>
                </a:cubicBezTo>
                <a:cubicBezTo>
                  <a:pt x="9225419" y="2968409"/>
                  <a:pt x="9206102" y="2953550"/>
                  <a:pt x="9190253" y="2932747"/>
                </a:cubicBezTo>
                <a:cubicBezTo>
                  <a:pt x="9174403" y="2912935"/>
                  <a:pt x="9162021" y="2886189"/>
                  <a:pt x="9153106" y="2852508"/>
                </a:cubicBezTo>
                <a:cubicBezTo>
                  <a:pt x="9144190" y="2819819"/>
                  <a:pt x="9139732" y="2779699"/>
                  <a:pt x="9139732" y="2732150"/>
                </a:cubicBezTo>
                <a:lnTo>
                  <a:pt x="9139732" y="2333929"/>
                </a:lnTo>
                <a:lnTo>
                  <a:pt x="9142704" y="2339873"/>
                </a:lnTo>
                <a:cubicBezTo>
                  <a:pt x="9142704" y="2308174"/>
                  <a:pt x="9153106" y="2281923"/>
                  <a:pt x="9173908" y="2261120"/>
                </a:cubicBezTo>
                <a:cubicBezTo>
                  <a:pt x="9194711" y="2240318"/>
                  <a:pt x="9221457" y="2229916"/>
                  <a:pt x="9254147" y="2229916"/>
                </a:cubicBezTo>
                <a:close/>
                <a:moveTo>
                  <a:pt x="2748572" y="2229916"/>
                </a:moveTo>
                <a:cubicBezTo>
                  <a:pt x="2781262" y="2229916"/>
                  <a:pt x="2808008" y="2240318"/>
                  <a:pt x="2828811" y="2261120"/>
                </a:cubicBezTo>
                <a:cubicBezTo>
                  <a:pt x="2849614" y="2281923"/>
                  <a:pt x="2860014" y="2307678"/>
                  <a:pt x="2860014" y="2338387"/>
                </a:cubicBezTo>
                <a:lnTo>
                  <a:pt x="2860014" y="2718777"/>
                </a:lnTo>
                <a:cubicBezTo>
                  <a:pt x="2860014" y="2736608"/>
                  <a:pt x="2862492" y="2752953"/>
                  <a:pt x="2867445" y="2767812"/>
                </a:cubicBezTo>
                <a:cubicBezTo>
                  <a:pt x="2871406" y="2780690"/>
                  <a:pt x="2879827" y="2787129"/>
                  <a:pt x="2892704" y="2787129"/>
                </a:cubicBezTo>
                <a:cubicBezTo>
                  <a:pt x="2912517" y="2787129"/>
                  <a:pt x="2925889" y="2796539"/>
                  <a:pt x="2932824" y="2815361"/>
                </a:cubicBezTo>
                <a:cubicBezTo>
                  <a:pt x="2940749" y="2836164"/>
                  <a:pt x="2944711" y="2855480"/>
                  <a:pt x="2944711" y="2873311"/>
                </a:cubicBezTo>
                <a:cubicBezTo>
                  <a:pt x="2944711" y="2907982"/>
                  <a:pt x="2934309" y="2936214"/>
                  <a:pt x="2913507" y="2958007"/>
                </a:cubicBezTo>
                <a:cubicBezTo>
                  <a:pt x="2892704" y="2979800"/>
                  <a:pt x="2860510" y="2990697"/>
                  <a:pt x="2816923" y="2990697"/>
                </a:cubicBezTo>
                <a:cubicBezTo>
                  <a:pt x="2789187" y="2990697"/>
                  <a:pt x="2764422" y="2986240"/>
                  <a:pt x="2742628" y="2977324"/>
                </a:cubicBezTo>
                <a:cubicBezTo>
                  <a:pt x="2719845" y="2968409"/>
                  <a:pt x="2700527" y="2953550"/>
                  <a:pt x="2684678" y="2932747"/>
                </a:cubicBezTo>
                <a:cubicBezTo>
                  <a:pt x="2668829" y="2912935"/>
                  <a:pt x="2656447" y="2886189"/>
                  <a:pt x="2647531" y="2852508"/>
                </a:cubicBezTo>
                <a:cubicBezTo>
                  <a:pt x="2638616" y="2819819"/>
                  <a:pt x="2634157" y="2779699"/>
                  <a:pt x="2634157" y="2732150"/>
                </a:cubicBezTo>
                <a:lnTo>
                  <a:pt x="2634157" y="2333929"/>
                </a:lnTo>
                <a:lnTo>
                  <a:pt x="2637129" y="2339873"/>
                </a:lnTo>
                <a:cubicBezTo>
                  <a:pt x="2637129" y="2308174"/>
                  <a:pt x="2647531" y="2281923"/>
                  <a:pt x="2668334" y="2261120"/>
                </a:cubicBezTo>
                <a:cubicBezTo>
                  <a:pt x="2689136" y="2240318"/>
                  <a:pt x="2715882" y="2229916"/>
                  <a:pt x="2748572" y="2229916"/>
                </a:cubicBezTo>
                <a:close/>
                <a:moveTo>
                  <a:pt x="8386571" y="2223973"/>
                </a:moveTo>
                <a:cubicBezTo>
                  <a:pt x="8401430" y="2223973"/>
                  <a:pt x="8415299" y="2226449"/>
                  <a:pt x="8428176" y="2231402"/>
                </a:cubicBezTo>
                <a:cubicBezTo>
                  <a:pt x="8440064" y="2236355"/>
                  <a:pt x="8450465" y="2242299"/>
                  <a:pt x="8459380" y="2249233"/>
                </a:cubicBezTo>
                <a:cubicBezTo>
                  <a:pt x="8469286" y="2258149"/>
                  <a:pt x="8476221" y="2266073"/>
                  <a:pt x="8480183" y="2273008"/>
                </a:cubicBezTo>
                <a:cubicBezTo>
                  <a:pt x="8482164" y="2277960"/>
                  <a:pt x="8484146" y="2282171"/>
                  <a:pt x="8486127" y="2285638"/>
                </a:cubicBezTo>
                <a:cubicBezTo>
                  <a:pt x="8488108" y="2289105"/>
                  <a:pt x="8490089" y="2292819"/>
                  <a:pt x="8492070" y="2296782"/>
                </a:cubicBezTo>
                <a:lnTo>
                  <a:pt x="8642146" y="2668257"/>
                </a:lnTo>
                <a:lnTo>
                  <a:pt x="8795194" y="2295296"/>
                </a:lnTo>
                <a:lnTo>
                  <a:pt x="8790736" y="2296782"/>
                </a:lnTo>
                <a:cubicBezTo>
                  <a:pt x="8797670" y="2277960"/>
                  <a:pt x="8809062" y="2261615"/>
                  <a:pt x="8824912" y="2247747"/>
                </a:cubicBezTo>
                <a:cubicBezTo>
                  <a:pt x="8840761" y="2233879"/>
                  <a:pt x="8860078" y="2226945"/>
                  <a:pt x="8882862" y="2226945"/>
                </a:cubicBezTo>
                <a:cubicBezTo>
                  <a:pt x="8920505" y="2226945"/>
                  <a:pt x="8950719" y="2236355"/>
                  <a:pt x="8973501" y="2255177"/>
                </a:cubicBezTo>
                <a:cubicBezTo>
                  <a:pt x="8997276" y="2274988"/>
                  <a:pt x="9009163" y="2303221"/>
                  <a:pt x="9009163" y="2339873"/>
                </a:cubicBezTo>
                <a:cubicBezTo>
                  <a:pt x="9009163" y="2355723"/>
                  <a:pt x="9005201" y="2373058"/>
                  <a:pt x="8997276" y="2391880"/>
                </a:cubicBezTo>
                <a:lnTo>
                  <a:pt x="8749131" y="2914916"/>
                </a:lnTo>
                <a:cubicBezTo>
                  <a:pt x="8735262" y="2940672"/>
                  <a:pt x="8720404" y="2959989"/>
                  <a:pt x="8704554" y="2972866"/>
                </a:cubicBezTo>
                <a:cubicBezTo>
                  <a:pt x="8688704" y="2985744"/>
                  <a:pt x="8666416" y="2992183"/>
                  <a:pt x="8637688" y="2992183"/>
                </a:cubicBezTo>
                <a:cubicBezTo>
                  <a:pt x="8609952" y="2992183"/>
                  <a:pt x="8587663" y="2985249"/>
                  <a:pt x="8570823" y="2971380"/>
                </a:cubicBezTo>
                <a:cubicBezTo>
                  <a:pt x="8554974" y="2958503"/>
                  <a:pt x="8540115" y="2938195"/>
                  <a:pt x="8526246" y="2910458"/>
                </a:cubicBezTo>
                <a:lnTo>
                  <a:pt x="8291473" y="2399309"/>
                </a:lnTo>
                <a:cubicBezTo>
                  <a:pt x="8286520" y="2392375"/>
                  <a:pt x="8282063" y="2381974"/>
                  <a:pt x="8278100" y="2368105"/>
                </a:cubicBezTo>
                <a:cubicBezTo>
                  <a:pt x="8274138" y="2356218"/>
                  <a:pt x="8272157" y="2344331"/>
                  <a:pt x="8272157" y="2332443"/>
                </a:cubicBezTo>
                <a:cubicBezTo>
                  <a:pt x="8272157" y="2301735"/>
                  <a:pt x="8282558" y="2275979"/>
                  <a:pt x="8303361" y="2255177"/>
                </a:cubicBezTo>
                <a:cubicBezTo>
                  <a:pt x="8324163" y="2234374"/>
                  <a:pt x="8351900" y="2223973"/>
                  <a:pt x="8386571" y="2223973"/>
                </a:cubicBezTo>
                <a:close/>
                <a:moveTo>
                  <a:pt x="6705676" y="2218029"/>
                </a:moveTo>
                <a:cubicBezTo>
                  <a:pt x="6768083" y="2218029"/>
                  <a:pt x="6818604" y="2225459"/>
                  <a:pt x="6857237" y="2240318"/>
                </a:cubicBezTo>
                <a:cubicBezTo>
                  <a:pt x="6894880" y="2255177"/>
                  <a:pt x="6926084" y="2273998"/>
                  <a:pt x="6950848" y="2296782"/>
                </a:cubicBezTo>
                <a:cubicBezTo>
                  <a:pt x="6965708" y="2311641"/>
                  <a:pt x="6975614" y="2325509"/>
                  <a:pt x="6980566" y="2338387"/>
                </a:cubicBezTo>
                <a:cubicBezTo>
                  <a:pt x="6986510" y="2353246"/>
                  <a:pt x="6989482" y="2366619"/>
                  <a:pt x="6989482" y="2378506"/>
                </a:cubicBezTo>
                <a:cubicBezTo>
                  <a:pt x="6989482" y="2390394"/>
                  <a:pt x="6987501" y="2401785"/>
                  <a:pt x="6983538" y="2412682"/>
                </a:cubicBezTo>
                <a:cubicBezTo>
                  <a:pt x="6978586" y="2424569"/>
                  <a:pt x="6972642" y="2434971"/>
                  <a:pt x="6965708" y="2443886"/>
                </a:cubicBezTo>
                <a:cubicBezTo>
                  <a:pt x="6957783" y="2452801"/>
                  <a:pt x="6948868" y="2460231"/>
                  <a:pt x="6938962" y="2466174"/>
                </a:cubicBezTo>
                <a:cubicBezTo>
                  <a:pt x="6928066" y="2472118"/>
                  <a:pt x="6916178" y="2475090"/>
                  <a:pt x="6903300" y="2475090"/>
                </a:cubicBezTo>
                <a:cubicBezTo>
                  <a:pt x="6892404" y="2475090"/>
                  <a:pt x="6880516" y="2472118"/>
                  <a:pt x="6867638" y="2466174"/>
                </a:cubicBezTo>
                <a:cubicBezTo>
                  <a:pt x="6860704" y="2463203"/>
                  <a:pt x="6854265" y="2459983"/>
                  <a:pt x="6848322" y="2456516"/>
                </a:cubicBezTo>
                <a:cubicBezTo>
                  <a:pt x="6842378" y="2453049"/>
                  <a:pt x="6836435" y="2449334"/>
                  <a:pt x="6830491" y="2445372"/>
                </a:cubicBezTo>
                <a:cubicBezTo>
                  <a:pt x="6817614" y="2437447"/>
                  <a:pt x="6802259" y="2430017"/>
                  <a:pt x="6784428" y="2423083"/>
                </a:cubicBezTo>
                <a:cubicBezTo>
                  <a:pt x="6763626" y="2415158"/>
                  <a:pt x="6740842" y="2411196"/>
                  <a:pt x="6716076" y="2411196"/>
                </a:cubicBezTo>
                <a:cubicBezTo>
                  <a:pt x="6695274" y="2411196"/>
                  <a:pt x="6678930" y="2414168"/>
                  <a:pt x="6667042" y="2420112"/>
                </a:cubicBezTo>
                <a:cubicBezTo>
                  <a:pt x="6655154" y="2426055"/>
                  <a:pt x="6649212" y="2434971"/>
                  <a:pt x="6649212" y="2446858"/>
                </a:cubicBezTo>
                <a:cubicBezTo>
                  <a:pt x="6649212" y="2460726"/>
                  <a:pt x="6658126" y="2472118"/>
                  <a:pt x="6675958" y="2481033"/>
                </a:cubicBezTo>
                <a:cubicBezTo>
                  <a:pt x="6693788" y="2489949"/>
                  <a:pt x="6716076" y="2498864"/>
                  <a:pt x="6742823" y="2507780"/>
                </a:cubicBezTo>
                <a:cubicBezTo>
                  <a:pt x="6756692" y="2512733"/>
                  <a:pt x="6770808" y="2517686"/>
                  <a:pt x="6785171" y="2522638"/>
                </a:cubicBezTo>
                <a:cubicBezTo>
                  <a:pt x="6799534" y="2527592"/>
                  <a:pt x="6814642" y="2533040"/>
                  <a:pt x="6830491" y="2538983"/>
                </a:cubicBezTo>
                <a:cubicBezTo>
                  <a:pt x="6863181" y="2550871"/>
                  <a:pt x="6892404" y="2565730"/>
                  <a:pt x="6918159" y="2583561"/>
                </a:cubicBezTo>
                <a:cubicBezTo>
                  <a:pt x="6944906" y="2601391"/>
                  <a:pt x="6967194" y="2623680"/>
                  <a:pt x="6985024" y="2650426"/>
                </a:cubicBezTo>
                <a:cubicBezTo>
                  <a:pt x="7002856" y="2677172"/>
                  <a:pt x="7011770" y="2710853"/>
                  <a:pt x="7011770" y="2751467"/>
                </a:cubicBezTo>
                <a:cubicBezTo>
                  <a:pt x="7011770" y="2789110"/>
                  <a:pt x="7004342" y="2823286"/>
                  <a:pt x="6989482" y="2853994"/>
                </a:cubicBezTo>
                <a:cubicBezTo>
                  <a:pt x="6974624" y="2885694"/>
                  <a:pt x="6953820" y="2912440"/>
                  <a:pt x="6927074" y="2934233"/>
                </a:cubicBezTo>
                <a:cubicBezTo>
                  <a:pt x="6900328" y="2957017"/>
                  <a:pt x="6867638" y="2974848"/>
                  <a:pt x="6829005" y="2987725"/>
                </a:cubicBezTo>
                <a:cubicBezTo>
                  <a:pt x="6791362" y="3000603"/>
                  <a:pt x="6749262" y="3007042"/>
                  <a:pt x="6702704" y="3007042"/>
                </a:cubicBezTo>
                <a:cubicBezTo>
                  <a:pt x="6640296" y="3007042"/>
                  <a:pt x="6587794" y="2999613"/>
                  <a:pt x="6545198" y="2984754"/>
                </a:cubicBezTo>
                <a:cubicBezTo>
                  <a:pt x="6502602" y="2969895"/>
                  <a:pt x="6468427" y="2949587"/>
                  <a:pt x="6442671" y="2923832"/>
                </a:cubicBezTo>
                <a:cubicBezTo>
                  <a:pt x="6428802" y="2910954"/>
                  <a:pt x="6419888" y="2897581"/>
                  <a:pt x="6415925" y="2883712"/>
                </a:cubicBezTo>
                <a:cubicBezTo>
                  <a:pt x="6411962" y="2871825"/>
                  <a:pt x="6409981" y="2858452"/>
                  <a:pt x="6409981" y="2843593"/>
                </a:cubicBezTo>
                <a:cubicBezTo>
                  <a:pt x="6409981" y="2832696"/>
                  <a:pt x="6412458" y="2820809"/>
                  <a:pt x="6417411" y="2807932"/>
                </a:cubicBezTo>
                <a:cubicBezTo>
                  <a:pt x="6421374" y="2796044"/>
                  <a:pt x="6427316" y="2785643"/>
                  <a:pt x="6435242" y="2776728"/>
                </a:cubicBezTo>
                <a:cubicBezTo>
                  <a:pt x="6442176" y="2767812"/>
                  <a:pt x="6451092" y="2760383"/>
                  <a:pt x="6461988" y="2754439"/>
                </a:cubicBezTo>
                <a:cubicBezTo>
                  <a:pt x="6471894" y="2748495"/>
                  <a:pt x="6483286" y="2745524"/>
                  <a:pt x="6496164" y="2745524"/>
                </a:cubicBezTo>
                <a:cubicBezTo>
                  <a:pt x="6512014" y="2745524"/>
                  <a:pt x="6526872" y="2748495"/>
                  <a:pt x="6540740" y="2754439"/>
                </a:cubicBezTo>
                <a:cubicBezTo>
                  <a:pt x="6547674" y="2757411"/>
                  <a:pt x="6553618" y="2760383"/>
                  <a:pt x="6558572" y="2763354"/>
                </a:cubicBezTo>
                <a:cubicBezTo>
                  <a:pt x="6563524" y="2766326"/>
                  <a:pt x="6567982" y="2768803"/>
                  <a:pt x="6571944" y="2770784"/>
                </a:cubicBezTo>
                <a:cubicBezTo>
                  <a:pt x="6614540" y="2797530"/>
                  <a:pt x="6656145" y="2810903"/>
                  <a:pt x="6696760" y="2810903"/>
                </a:cubicBezTo>
                <a:cubicBezTo>
                  <a:pt x="6722516" y="2810903"/>
                  <a:pt x="6742823" y="2807932"/>
                  <a:pt x="6757682" y="2801988"/>
                </a:cubicBezTo>
                <a:cubicBezTo>
                  <a:pt x="6772541" y="2796044"/>
                  <a:pt x="6779970" y="2784652"/>
                  <a:pt x="6779970" y="2767812"/>
                </a:cubicBezTo>
                <a:cubicBezTo>
                  <a:pt x="6779970" y="2751963"/>
                  <a:pt x="6771055" y="2738590"/>
                  <a:pt x="6753224" y="2727693"/>
                </a:cubicBezTo>
                <a:cubicBezTo>
                  <a:pt x="6733412" y="2715806"/>
                  <a:pt x="6711124" y="2705900"/>
                  <a:pt x="6686358" y="2697975"/>
                </a:cubicBezTo>
                <a:cubicBezTo>
                  <a:pt x="6672490" y="2693022"/>
                  <a:pt x="6658374" y="2688069"/>
                  <a:pt x="6644010" y="2683116"/>
                </a:cubicBezTo>
                <a:cubicBezTo>
                  <a:pt x="6629647" y="2678163"/>
                  <a:pt x="6614540" y="2672714"/>
                  <a:pt x="6598690" y="2666771"/>
                </a:cubicBezTo>
                <a:cubicBezTo>
                  <a:pt x="6566000" y="2654884"/>
                  <a:pt x="6536778" y="2640025"/>
                  <a:pt x="6511022" y="2622194"/>
                </a:cubicBezTo>
                <a:cubicBezTo>
                  <a:pt x="6485266" y="2604363"/>
                  <a:pt x="6462978" y="2581084"/>
                  <a:pt x="6444157" y="2552357"/>
                </a:cubicBezTo>
                <a:cubicBezTo>
                  <a:pt x="6426326" y="2524620"/>
                  <a:pt x="6417411" y="2488958"/>
                  <a:pt x="6417411" y="2445372"/>
                </a:cubicBezTo>
                <a:lnTo>
                  <a:pt x="6408495" y="2452801"/>
                </a:lnTo>
                <a:cubicBezTo>
                  <a:pt x="6408495" y="2419121"/>
                  <a:pt x="6415925" y="2387917"/>
                  <a:pt x="6430784" y="2359190"/>
                </a:cubicBezTo>
                <a:cubicBezTo>
                  <a:pt x="6445643" y="2330462"/>
                  <a:pt x="6466445" y="2305697"/>
                  <a:pt x="6493192" y="2284895"/>
                </a:cubicBezTo>
                <a:cubicBezTo>
                  <a:pt x="6519938" y="2264092"/>
                  <a:pt x="6551142" y="2247747"/>
                  <a:pt x="6586804" y="2235860"/>
                </a:cubicBezTo>
                <a:cubicBezTo>
                  <a:pt x="6622464" y="2223973"/>
                  <a:pt x="6662089" y="2218029"/>
                  <a:pt x="6705676" y="2218029"/>
                </a:cubicBezTo>
                <a:close/>
                <a:moveTo>
                  <a:pt x="3774830" y="2216543"/>
                </a:moveTo>
                <a:cubicBezTo>
                  <a:pt x="3822208" y="2216543"/>
                  <a:pt x="3863171" y="2228345"/>
                  <a:pt x="3897718" y="2251949"/>
                </a:cubicBezTo>
                <a:cubicBezTo>
                  <a:pt x="3931274" y="2275554"/>
                  <a:pt x="3956442" y="2309482"/>
                  <a:pt x="3973220" y="2353734"/>
                </a:cubicBezTo>
                <a:cubicBezTo>
                  <a:pt x="3990060" y="2308491"/>
                  <a:pt x="4012844" y="2274563"/>
                  <a:pt x="4041572" y="2251949"/>
                </a:cubicBezTo>
                <a:cubicBezTo>
                  <a:pt x="4071290" y="2228345"/>
                  <a:pt x="4111409" y="2216543"/>
                  <a:pt x="4161930" y="2216543"/>
                </a:cubicBezTo>
                <a:cubicBezTo>
                  <a:pt x="4242168" y="2216543"/>
                  <a:pt x="4304576" y="2242299"/>
                  <a:pt x="4349153" y="2293810"/>
                </a:cubicBezTo>
                <a:cubicBezTo>
                  <a:pt x="4393730" y="2346312"/>
                  <a:pt x="4416018" y="2421102"/>
                  <a:pt x="4416018" y="2518181"/>
                </a:cubicBezTo>
                <a:lnTo>
                  <a:pt x="4416018" y="2886684"/>
                </a:lnTo>
                <a:cubicBezTo>
                  <a:pt x="4416018" y="2917393"/>
                  <a:pt x="4405617" y="2943148"/>
                  <a:pt x="4384814" y="2963951"/>
                </a:cubicBezTo>
                <a:cubicBezTo>
                  <a:pt x="4364012" y="2984754"/>
                  <a:pt x="4337266" y="2995155"/>
                  <a:pt x="4304576" y="2995155"/>
                </a:cubicBezTo>
                <a:cubicBezTo>
                  <a:pt x="4271886" y="2995155"/>
                  <a:pt x="4245140" y="2984730"/>
                  <a:pt x="4224337" y="2963881"/>
                </a:cubicBezTo>
                <a:cubicBezTo>
                  <a:pt x="4203534" y="2943017"/>
                  <a:pt x="4193134" y="2916696"/>
                  <a:pt x="4193134" y="2884920"/>
                </a:cubicBezTo>
                <a:lnTo>
                  <a:pt x="4193134" y="2536314"/>
                </a:lnTo>
                <a:cubicBezTo>
                  <a:pt x="4193134" y="2497587"/>
                  <a:pt x="4184218" y="2468287"/>
                  <a:pt x="4166387" y="2448413"/>
                </a:cubicBezTo>
                <a:cubicBezTo>
                  <a:pt x="4148556" y="2428555"/>
                  <a:pt x="4124782" y="2418626"/>
                  <a:pt x="4095064" y="2418626"/>
                </a:cubicBezTo>
                <a:cubicBezTo>
                  <a:pt x="4066336" y="2418626"/>
                  <a:pt x="4043552" y="2428555"/>
                  <a:pt x="4026712" y="2448413"/>
                </a:cubicBezTo>
                <a:cubicBezTo>
                  <a:pt x="4010863" y="2467281"/>
                  <a:pt x="4002938" y="2496581"/>
                  <a:pt x="4002938" y="2536314"/>
                </a:cubicBezTo>
                <a:lnTo>
                  <a:pt x="4002938" y="2884920"/>
                </a:lnTo>
                <a:cubicBezTo>
                  <a:pt x="4002938" y="2915705"/>
                  <a:pt x="3992536" y="2941531"/>
                  <a:pt x="3971734" y="2962395"/>
                </a:cubicBezTo>
                <a:cubicBezTo>
                  <a:pt x="3950932" y="2983244"/>
                  <a:pt x="3924185" y="2993669"/>
                  <a:pt x="3891496" y="2993669"/>
                </a:cubicBezTo>
                <a:cubicBezTo>
                  <a:pt x="3858806" y="2993669"/>
                  <a:pt x="3832060" y="2983244"/>
                  <a:pt x="3811257" y="2962395"/>
                </a:cubicBezTo>
                <a:cubicBezTo>
                  <a:pt x="3790455" y="2941531"/>
                  <a:pt x="3780054" y="2915210"/>
                  <a:pt x="3780054" y="2883434"/>
                </a:cubicBezTo>
                <a:lnTo>
                  <a:pt x="3780054" y="2534828"/>
                </a:lnTo>
                <a:cubicBezTo>
                  <a:pt x="3780054" y="2496101"/>
                  <a:pt x="3771209" y="2466801"/>
                  <a:pt x="3753516" y="2446927"/>
                </a:cubicBezTo>
                <a:cubicBezTo>
                  <a:pt x="3735824" y="2427069"/>
                  <a:pt x="3711742" y="2417140"/>
                  <a:pt x="3681264" y="2417140"/>
                </a:cubicBezTo>
                <a:cubicBezTo>
                  <a:pt x="3619337" y="2417140"/>
                  <a:pt x="3588372" y="2456369"/>
                  <a:pt x="3588372" y="2534828"/>
                </a:cubicBezTo>
                <a:lnTo>
                  <a:pt x="3588372" y="2883434"/>
                </a:lnTo>
                <a:cubicBezTo>
                  <a:pt x="3588372" y="2914220"/>
                  <a:pt x="3577902" y="2940045"/>
                  <a:pt x="3556960" y="2960909"/>
                </a:cubicBezTo>
                <a:cubicBezTo>
                  <a:pt x="3536018" y="2981758"/>
                  <a:pt x="3509094" y="2992183"/>
                  <a:pt x="3476187" y="2992183"/>
                </a:cubicBezTo>
                <a:cubicBezTo>
                  <a:pt x="3444286" y="2992183"/>
                  <a:pt x="3417363" y="2981766"/>
                  <a:pt x="3395415" y="2960933"/>
                </a:cubicBezTo>
                <a:cubicBezTo>
                  <a:pt x="3373482" y="2940099"/>
                  <a:pt x="3362516" y="2913322"/>
                  <a:pt x="3362516" y="2880601"/>
                </a:cubicBezTo>
                <a:lnTo>
                  <a:pt x="3362516" y="2334556"/>
                </a:lnTo>
                <a:lnTo>
                  <a:pt x="3352114" y="2343402"/>
                </a:lnTo>
                <a:cubicBezTo>
                  <a:pt x="3352114" y="2310712"/>
                  <a:pt x="3362586" y="2283966"/>
                  <a:pt x="3383528" y="2263163"/>
                </a:cubicBezTo>
                <a:cubicBezTo>
                  <a:pt x="3404470" y="2242361"/>
                  <a:pt x="3433877" y="2231959"/>
                  <a:pt x="3471752" y="2231959"/>
                </a:cubicBezTo>
                <a:cubicBezTo>
                  <a:pt x="3503669" y="2231959"/>
                  <a:pt x="3529594" y="2239884"/>
                  <a:pt x="3549530" y="2255734"/>
                </a:cubicBezTo>
                <a:cubicBezTo>
                  <a:pt x="3570472" y="2272574"/>
                  <a:pt x="3580943" y="2297834"/>
                  <a:pt x="3580943" y="2331515"/>
                </a:cubicBezTo>
                <a:lnTo>
                  <a:pt x="3580896" y="2350762"/>
                </a:lnTo>
                <a:cubicBezTo>
                  <a:pt x="3588790" y="2333070"/>
                  <a:pt x="3598171" y="2316354"/>
                  <a:pt x="3609036" y="2300613"/>
                </a:cubicBezTo>
                <a:cubicBezTo>
                  <a:pt x="3621867" y="2282921"/>
                  <a:pt x="3635681" y="2268666"/>
                  <a:pt x="3650479" y="2257847"/>
                </a:cubicBezTo>
                <a:cubicBezTo>
                  <a:pt x="3668248" y="2245062"/>
                  <a:pt x="3686504" y="2235225"/>
                  <a:pt x="3705248" y="2228338"/>
                </a:cubicBezTo>
                <a:cubicBezTo>
                  <a:pt x="3726964" y="2220475"/>
                  <a:pt x="3750158" y="2216543"/>
                  <a:pt x="3774830" y="2216543"/>
                </a:cubicBezTo>
                <a:close/>
                <a:moveTo>
                  <a:pt x="10739399" y="2212085"/>
                </a:moveTo>
                <a:cubicBezTo>
                  <a:pt x="10794873" y="2212085"/>
                  <a:pt x="10847870" y="2220939"/>
                  <a:pt x="10898390" y="2238646"/>
                </a:cubicBezTo>
                <a:cubicBezTo>
                  <a:pt x="10949901" y="2256338"/>
                  <a:pt x="10992497" y="2287805"/>
                  <a:pt x="11026177" y="2333047"/>
                </a:cubicBezTo>
                <a:cubicBezTo>
                  <a:pt x="11037074" y="2348773"/>
                  <a:pt x="11044998" y="2362541"/>
                  <a:pt x="11049951" y="2374350"/>
                </a:cubicBezTo>
                <a:cubicBezTo>
                  <a:pt x="11053914" y="2385154"/>
                  <a:pt x="11055895" y="2397931"/>
                  <a:pt x="11055895" y="2412682"/>
                </a:cubicBezTo>
                <a:cubicBezTo>
                  <a:pt x="11055895" y="2430513"/>
                  <a:pt x="11052923" y="2445372"/>
                  <a:pt x="11046980" y="2457259"/>
                </a:cubicBezTo>
                <a:cubicBezTo>
                  <a:pt x="11040046" y="2470137"/>
                  <a:pt x="11032121" y="2480043"/>
                  <a:pt x="11023205" y="2486977"/>
                </a:cubicBezTo>
                <a:cubicBezTo>
                  <a:pt x="11012308" y="2494902"/>
                  <a:pt x="11001413" y="2500845"/>
                  <a:pt x="10990516" y="2504808"/>
                </a:cubicBezTo>
                <a:cubicBezTo>
                  <a:pt x="10979619" y="2508770"/>
                  <a:pt x="10968723" y="2510751"/>
                  <a:pt x="10957826" y="2510751"/>
                </a:cubicBezTo>
                <a:cubicBezTo>
                  <a:pt x="10939005" y="2510751"/>
                  <a:pt x="10922660" y="2506789"/>
                  <a:pt x="10908791" y="2498864"/>
                </a:cubicBezTo>
                <a:cubicBezTo>
                  <a:pt x="10894923" y="2491930"/>
                  <a:pt x="10884522" y="2484501"/>
                  <a:pt x="10877588" y="2476576"/>
                </a:cubicBezTo>
                <a:cubicBezTo>
                  <a:pt x="10873625" y="2473604"/>
                  <a:pt x="10867186" y="2467660"/>
                  <a:pt x="10858271" y="2458745"/>
                </a:cubicBezTo>
                <a:cubicBezTo>
                  <a:pt x="10849356" y="2449830"/>
                  <a:pt x="10840440" y="2442895"/>
                  <a:pt x="10831525" y="2437942"/>
                </a:cubicBezTo>
                <a:cubicBezTo>
                  <a:pt x="10826572" y="2434971"/>
                  <a:pt x="10821124" y="2431999"/>
                  <a:pt x="10815180" y="2429027"/>
                </a:cubicBezTo>
                <a:cubicBezTo>
                  <a:pt x="10809236" y="2426055"/>
                  <a:pt x="10802303" y="2423579"/>
                  <a:pt x="10794378" y="2421598"/>
                </a:cubicBezTo>
                <a:cubicBezTo>
                  <a:pt x="10777537" y="2416644"/>
                  <a:pt x="10760697" y="2414168"/>
                  <a:pt x="10743856" y="2414168"/>
                </a:cubicBezTo>
                <a:cubicBezTo>
                  <a:pt x="10719091" y="2414168"/>
                  <a:pt x="10697299" y="2419640"/>
                  <a:pt x="10678478" y="2430582"/>
                </a:cubicBezTo>
                <a:cubicBezTo>
                  <a:pt x="10661637" y="2440519"/>
                  <a:pt x="10646777" y="2454937"/>
                  <a:pt x="10633900" y="2473836"/>
                </a:cubicBezTo>
                <a:cubicBezTo>
                  <a:pt x="10622012" y="2491729"/>
                  <a:pt x="10613098" y="2512609"/>
                  <a:pt x="10607154" y="2536476"/>
                </a:cubicBezTo>
                <a:cubicBezTo>
                  <a:pt x="10601210" y="2560343"/>
                  <a:pt x="10598238" y="2584211"/>
                  <a:pt x="10598238" y="2608078"/>
                </a:cubicBezTo>
                <a:cubicBezTo>
                  <a:pt x="10598238" y="2632936"/>
                  <a:pt x="10601210" y="2656308"/>
                  <a:pt x="10607154" y="2678194"/>
                </a:cubicBezTo>
                <a:cubicBezTo>
                  <a:pt x="10613098" y="2701055"/>
                  <a:pt x="10622012" y="2721440"/>
                  <a:pt x="10633900" y="2739348"/>
                </a:cubicBezTo>
                <a:cubicBezTo>
                  <a:pt x="10645788" y="2757240"/>
                  <a:pt x="10660646" y="2772154"/>
                  <a:pt x="10678478" y="2784087"/>
                </a:cubicBezTo>
                <a:cubicBezTo>
                  <a:pt x="10696308" y="2796021"/>
                  <a:pt x="10718101" y="2801988"/>
                  <a:pt x="10743856" y="2801988"/>
                </a:cubicBezTo>
                <a:cubicBezTo>
                  <a:pt x="10768621" y="2801988"/>
                  <a:pt x="10791901" y="2796539"/>
                  <a:pt x="10813694" y="2785643"/>
                </a:cubicBezTo>
                <a:cubicBezTo>
                  <a:pt x="10835487" y="2774746"/>
                  <a:pt x="10857281" y="2759887"/>
                  <a:pt x="10879074" y="2741066"/>
                </a:cubicBezTo>
                <a:cubicBezTo>
                  <a:pt x="10891951" y="2730169"/>
                  <a:pt x="10905324" y="2722245"/>
                  <a:pt x="10919193" y="2717291"/>
                </a:cubicBezTo>
                <a:cubicBezTo>
                  <a:pt x="10931080" y="2713329"/>
                  <a:pt x="10941481" y="2711348"/>
                  <a:pt x="10950397" y="2711348"/>
                </a:cubicBezTo>
                <a:lnTo>
                  <a:pt x="10942967" y="2714320"/>
                </a:lnTo>
                <a:cubicBezTo>
                  <a:pt x="10953864" y="2714320"/>
                  <a:pt x="10964760" y="2716301"/>
                  <a:pt x="10975657" y="2720263"/>
                </a:cubicBezTo>
                <a:cubicBezTo>
                  <a:pt x="10987544" y="2725216"/>
                  <a:pt x="10997945" y="2731160"/>
                  <a:pt x="11006861" y="2738094"/>
                </a:cubicBezTo>
                <a:cubicBezTo>
                  <a:pt x="11015776" y="2745028"/>
                  <a:pt x="11023205" y="2754934"/>
                  <a:pt x="11029149" y="2767812"/>
                </a:cubicBezTo>
                <a:cubicBezTo>
                  <a:pt x="11035093" y="2779699"/>
                  <a:pt x="11038065" y="2793568"/>
                  <a:pt x="11038065" y="2809417"/>
                </a:cubicBezTo>
                <a:cubicBezTo>
                  <a:pt x="11038065" y="2848051"/>
                  <a:pt x="11024691" y="2880740"/>
                  <a:pt x="10997945" y="2907487"/>
                </a:cubicBezTo>
                <a:cubicBezTo>
                  <a:pt x="10987048" y="2918383"/>
                  <a:pt x="10974171" y="2929775"/>
                  <a:pt x="10959312" y="2941662"/>
                </a:cubicBezTo>
                <a:cubicBezTo>
                  <a:pt x="10946435" y="2952559"/>
                  <a:pt x="10928603" y="2963456"/>
                  <a:pt x="10905820" y="2974352"/>
                </a:cubicBezTo>
                <a:cubicBezTo>
                  <a:pt x="10886999" y="2983268"/>
                  <a:pt x="10862233" y="2991192"/>
                  <a:pt x="10831525" y="2998127"/>
                </a:cubicBezTo>
                <a:cubicBezTo>
                  <a:pt x="10802797" y="3004070"/>
                  <a:pt x="10771099" y="3007042"/>
                  <a:pt x="10736428" y="3007042"/>
                </a:cubicBezTo>
                <a:cubicBezTo>
                  <a:pt x="10677981" y="3007042"/>
                  <a:pt x="10625975" y="2996641"/>
                  <a:pt x="10580408" y="2975838"/>
                </a:cubicBezTo>
                <a:cubicBezTo>
                  <a:pt x="10533849" y="2955036"/>
                  <a:pt x="10494225" y="2926803"/>
                  <a:pt x="10461536" y="2891142"/>
                </a:cubicBezTo>
                <a:cubicBezTo>
                  <a:pt x="10428846" y="2855480"/>
                  <a:pt x="10403585" y="2813380"/>
                  <a:pt x="10385755" y="2764840"/>
                </a:cubicBezTo>
                <a:cubicBezTo>
                  <a:pt x="10367924" y="2716301"/>
                  <a:pt x="10359009" y="2663799"/>
                  <a:pt x="10359009" y="2607335"/>
                </a:cubicBezTo>
                <a:cubicBezTo>
                  <a:pt x="10359009" y="2552852"/>
                  <a:pt x="10368914" y="2501341"/>
                  <a:pt x="10388727" y="2452801"/>
                </a:cubicBezTo>
                <a:cubicBezTo>
                  <a:pt x="10407548" y="2405253"/>
                  <a:pt x="10434294" y="2363647"/>
                  <a:pt x="10468965" y="2327986"/>
                </a:cubicBezTo>
                <a:cubicBezTo>
                  <a:pt x="10502645" y="2292324"/>
                  <a:pt x="10542765" y="2264092"/>
                  <a:pt x="10589323" y="2243289"/>
                </a:cubicBezTo>
                <a:cubicBezTo>
                  <a:pt x="10634891" y="2222487"/>
                  <a:pt x="10684917" y="2212085"/>
                  <a:pt x="10739399" y="2212085"/>
                </a:cubicBezTo>
                <a:close/>
                <a:moveTo>
                  <a:pt x="1989849" y="2212085"/>
                </a:moveTo>
                <a:cubicBezTo>
                  <a:pt x="2047304" y="2212085"/>
                  <a:pt x="2093366" y="2223973"/>
                  <a:pt x="2128038" y="2247747"/>
                </a:cubicBezTo>
                <a:cubicBezTo>
                  <a:pt x="2161718" y="2271522"/>
                  <a:pt x="2188464" y="2304211"/>
                  <a:pt x="2208276" y="2345816"/>
                </a:cubicBezTo>
                <a:lnTo>
                  <a:pt x="2208276" y="2322042"/>
                </a:lnTo>
                <a:cubicBezTo>
                  <a:pt x="2208276" y="2293315"/>
                  <a:pt x="2218678" y="2270036"/>
                  <a:pt x="2239481" y="2252205"/>
                </a:cubicBezTo>
                <a:cubicBezTo>
                  <a:pt x="2260283" y="2234374"/>
                  <a:pt x="2287524" y="2225459"/>
                  <a:pt x="2321205" y="2225459"/>
                </a:cubicBezTo>
                <a:cubicBezTo>
                  <a:pt x="2355876" y="2225459"/>
                  <a:pt x="2383613" y="2234374"/>
                  <a:pt x="2404415" y="2252205"/>
                </a:cubicBezTo>
                <a:cubicBezTo>
                  <a:pt x="2425218" y="2270036"/>
                  <a:pt x="2435618" y="2292819"/>
                  <a:pt x="2435618" y="2320556"/>
                </a:cubicBezTo>
                <a:lnTo>
                  <a:pt x="2435618" y="2724721"/>
                </a:lnTo>
                <a:lnTo>
                  <a:pt x="2435618" y="2729179"/>
                </a:lnTo>
                <a:cubicBezTo>
                  <a:pt x="2435618" y="2751963"/>
                  <a:pt x="2438590" y="2767812"/>
                  <a:pt x="2444534" y="2776728"/>
                </a:cubicBezTo>
                <a:cubicBezTo>
                  <a:pt x="2450478" y="2785643"/>
                  <a:pt x="2457412" y="2790101"/>
                  <a:pt x="2465337" y="2790101"/>
                </a:cubicBezTo>
                <a:cubicBezTo>
                  <a:pt x="2481186" y="2790101"/>
                  <a:pt x="2494560" y="2797530"/>
                  <a:pt x="2505456" y="2812389"/>
                </a:cubicBezTo>
                <a:cubicBezTo>
                  <a:pt x="2515363" y="2826257"/>
                  <a:pt x="2520315" y="2847555"/>
                  <a:pt x="2520315" y="2876283"/>
                </a:cubicBezTo>
                <a:cubicBezTo>
                  <a:pt x="2520315" y="2954540"/>
                  <a:pt x="2472271" y="2993669"/>
                  <a:pt x="2376182" y="2993669"/>
                </a:cubicBezTo>
                <a:cubicBezTo>
                  <a:pt x="2325662" y="2993669"/>
                  <a:pt x="2287029" y="2980188"/>
                  <a:pt x="2260283" y="2953225"/>
                </a:cubicBezTo>
                <a:cubicBezTo>
                  <a:pt x="2234528" y="2927268"/>
                  <a:pt x="2217687" y="2896312"/>
                  <a:pt x="2209763" y="2860356"/>
                </a:cubicBezTo>
                <a:lnTo>
                  <a:pt x="2208276" y="2854366"/>
                </a:lnTo>
                <a:cubicBezTo>
                  <a:pt x="2186482" y="2904267"/>
                  <a:pt x="2155279" y="2942189"/>
                  <a:pt x="2114664" y="2968130"/>
                </a:cubicBezTo>
                <a:cubicBezTo>
                  <a:pt x="2075040" y="2993081"/>
                  <a:pt x="2027491" y="3005556"/>
                  <a:pt x="1972018" y="3005556"/>
                </a:cubicBezTo>
                <a:cubicBezTo>
                  <a:pt x="1929423" y="3005556"/>
                  <a:pt x="1888807" y="2996641"/>
                  <a:pt x="1850174" y="2978810"/>
                </a:cubicBezTo>
                <a:cubicBezTo>
                  <a:pt x="1812532" y="2960979"/>
                  <a:pt x="1778355" y="2934728"/>
                  <a:pt x="1747647" y="2900057"/>
                </a:cubicBezTo>
                <a:cubicBezTo>
                  <a:pt x="1717929" y="2866377"/>
                  <a:pt x="1694154" y="2825267"/>
                  <a:pt x="1676324" y="2776728"/>
                </a:cubicBezTo>
                <a:cubicBezTo>
                  <a:pt x="1658493" y="2729179"/>
                  <a:pt x="1649577" y="2674696"/>
                  <a:pt x="1649577" y="2613279"/>
                </a:cubicBezTo>
                <a:cubicBezTo>
                  <a:pt x="1649577" y="2548889"/>
                  <a:pt x="1658989" y="2492921"/>
                  <a:pt x="1677810" y="2445372"/>
                </a:cubicBezTo>
                <a:cubicBezTo>
                  <a:pt x="1696631" y="2396833"/>
                  <a:pt x="1721892" y="2355227"/>
                  <a:pt x="1753590" y="2320556"/>
                </a:cubicBezTo>
                <a:cubicBezTo>
                  <a:pt x="1785290" y="2285885"/>
                  <a:pt x="1821447" y="2259139"/>
                  <a:pt x="1862062" y="2240318"/>
                </a:cubicBezTo>
                <a:cubicBezTo>
                  <a:pt x="1902676" y="2221496"/>
                  <a:pt x="1945272" y="2212085"/>
                  <a:pt x="1989849" y="2212085"/>
                </a:cubicBezTo>
                <a:close/>
                <a:moveTo>
                  <a:pt x="4957990" y="2210668"/>
                </a:moveTo>
                <a:lnTo>
                  <a:pt x="4998668" y="2212550"/>
                </a:lnTo>
                <a:cubicBezTo>
                  <a:pt x="5039901" y="2216450"/>
                  <a:pt x="5078348" y="2226202"/>
                  <a:pt x="5114010" y="2241804"/>
                </a:cubicBezTo>
                <a:cubicBezTo>
                  <a:pt x="5162550" y="2262606"/>
                  <a:pt x="5203660" y="2290838"/>
                  <a:pt x="5237340" y="2326500"/>
                </a:cubicBezTo>
                <a:cubicBezTo>
                  <a:pt x="5272011" y="2362161"/>
                  <a:pt x="5298757" y="2404262"/>
                  <a:pt x="5317578" y="2452801"/>
                </a:cubicBezTo>
                <a:cubicBezTo>
                  <a:pt x="5337390" y="2503322"/>
                  <a:pt x="5347296" y="2555328"/>
                  <a:pt x="5347296" y="2608821"/>
                </a:cubicBezTo>
                <a:cubicBezTo>
                  <a:pt x="5347296" y="2666276"/>
                  <a:pt x="5337886" y="2718777"/>
                  <a:pt x="5319064" y="2766326"/>
                </a:cubicBezTo>
                <a:cubicBezTo>
                  <a:pt x="5300243" y="2814866"/>
                  <a:pt x="5273496" y="2856966"/>
                  <a:pt x="5238826" y="2892628"/>
                </a:cubicBezTo>
                <a:cubicBezTo>
                  <a:pt x="5205145" y="2928289"/>
                  <a:pt x="5164035" y="2956521"/>
                  <a:pt x="5115496" y="2977324"/>
                </a:cubicBezTo>
                <a:cubicBezTo>
                  <a:pt x="5067947" y="2998127"/>
                  <a:pt x="5015446" y="3008528"/>
                  <a:pt x="4957990" y="3008528"/>
                </a:cubicBezTo>
                <a:cubicBezTo>
                  <a:pt x="4900536" y="3008528"/>
                  <a:pt x="4848034" y="2998127"/>
                  <a:pt x="4800485" y="2977324"/>
                </a:cubicBezTo>
                <a:cubicBezTo>
                  <a:pt x="4751946" y="2956521"/>
                  <a:pt x="4710836" y="2928289"/>
                  <a:pt x="4677156" y="2892628"/>
                </a:cubicBezTo>
                <a:cubicBezTo>
                  <a:pt x="4642485" y="2856966"/>
                  <a:pt x="4615738" y="2814866"/>
                  <a:pt x="4596917" y="2766326"/>
                </a:cubicBezTo>
                <a:cubicBezTo>
                  <a:pt x="4578096" y="2718777"/>
                  <a:pt x="4568685" y="2666276"/>
                  <a:pt x="4568685" y="2608821"/>
                </a:cubicBezTo>
                <a:cubicBezTo>
                  <a:pt x="4568685" y="2555328"/>
                  <a:pt x="4578591" y="2503322"/>
                  <a:pt x="4598403" y="2452801"/>
                </a:cubicBezTo>
                <a:cubicBezTo>
                  <a:pt x="4617224" y="2404262"/>
                  <a:pt x="4643970" y="2362161"/>
                  <a:pt x="4678642" y="2326500"/>
                </a:cubicBezTo>
                <a:cubicBezTo>
                  <a:pt x="4712322" y="2290838"/>
                  <a:pt x="4753432" y="2262606"/>
                  <a:pt x="4801971" y="2241804"/>
                </a:cubicBezTo>
                <a:cubicBezTo>
                  <a:pt x="4837633" y="2226202"/>
                  <a:pt x="4876080" y="2216450"/>
                  <a:pt x="4917314" y="2212550"/>
                </a:cubicBezTo>
                <a:close/>
                <a:moveTo>
                  <a:pt x="4956505" y="2210600"/>
                </a:moveTo>
                <a:lnTo>
                  <a:pt x="4959476" y="2210600"/>
                </a:lnTo>
                <a:lnTo>
                  <a:pt x="4957990" y="2210668"/>
                </a:lnTo>
                <a:close/>
                <a:moveTo>
                  <a:pt x="9907142" y="2209114"/>
                </a:moveTo>
                <a:cubicBezTo>
                  <a:pt x="9961625" y="2209114"/>
                  <a:pt x="10009670" y="2218524"/>
                  <a:pt x="10051275" y="2237346"/>
                </a:cubicBezTo>
                <a:cubicBezTo>
                  <a:pt x="10094862" y="2257158"/>
                  <a:pt x="10131513" y="2282418"/>
                  <a:pt x="10161231" y="2313127"/>
                </a:cubicBezTo>
                <a:cubicBezTo>
                  <a:pt x="10191940" y="2344826"/>
                  <a:pt x="10215220" y="2380488"/>
                  <a:pt x="10231069" y="2420112"/>
                </a:cubicBezTo>
                <a:cubicBezTo>
                  <a:pt x="10247910" y="2461717"/>
                  <a:pt x="10256329" y="2503322"/>
                  <a:pt x="10256329" y="2544927"/>
                </a:cubicBezTo>
                <a:cubicBezTo>
                  <a:pt x="10256329" y="2580589"/>
                  <a:pt x="10250385" y="2610307"/>
                  <a:pt x="10238499" y="2634081"/>
                </a:cubicBezTo>
                <a:cubicBezTo>
                  <a:pt x="10226611" y="2657856"/>
                  <a:pt x="10201846" y="2669743"/>
                  <a:pt x="10164203" y="2669743"/>
                </a:cubicBezTo>
                <a:lnTo>
                  <a:pt x="9758552" y="2669743"/>
                </a:lnTo>
                <a:lnTo>
                  <a:pt x="9754094" y="2672714"/>
                </a:lnTo>
                <a:cubicBezTo>
                  <a:pt x="9764001" y="2717291"/>
                  <a:pt x="9784309" y="2749981"/>
                  <a:pt x="9815016" y="2770784"/>
                </a:cubicBezTo>
                <a:cubicBezTo>
                  <a:pt x="9844734" y="2791587"/>
                  <a:pt x="9879901" y="2801988"/>
                  <a:pt x="9920516" y="2801988"/>
                </a:cubicBezTo>
                <a:cubicBezTo>
                  <a:pt x="9938346" y="2801988"/>
                  <a:pt x="9956178" y="2799511"/>
                  <a:pt x="9974008" y="2794558"/>
                </a:cubicBezTo>
                <a:cubicBezTo>
                  <a:pt x="9987877" y="2790596"/>
                  <a:pt x="10002736" y="2785148"/>
                  <a:pt x="10018585" y="2778213"/>
                </a:cubicBezTo>
                <a:cubicBezTo>
                  <a:pt x="10033444" y="2771279"/>
                  <a:pt x="10044836" y="2765336"/>
                  <a:pt x="10052761" y="2760383"/>
                </a:cubicBezTo>
                <a:cubicBezTo>
                  <a:pt x="10062666" y="2753449"/>
                  <a:pt x="10069601" y="2749486"/>
                  <a:pt x="10073563" y="2748495"/>
                </a:cubicBezTo>
                <a:cubicBezTo>
                  <a:pt x="10092384" y="2739580"/>
                  <a:pt x="10108730" y="2735122"/>
                  <a:pt x="10122598" y="2735122"/>
                </a:cubicBezTo>
                <a:cubicBezTo>
                  <a:pt x="10151326" y="2735122"/>
                  <a:pt x="10174605" y="2745524"/>
                  <a:pt x="10192435" y="2766326"/>
                </a:cubicBezTo>
                <a:cubicBezTo>
                  <a:pt x="10210267" y="2787129"/>
                  <a:pt x="10219181" y="2810408"/>
                  <a:pt x="10219181" y="2836164"/>
                </a:cubicBezTo>
                <a:cubicBezTo>
                  <a:pt x="10219181" y="2855975"/>
                  <a:pt x="10214228" y="2872816"/>
                  <a:pt x="10204323" y="2886684"/>
                </a:cubicBezTo>
                <a:cubicBezTo>
                  <a:pt x="10193426" y="2902534"/>
                  <a:pt x="10182530" y="2914421"/>
                  <a:pt x="10171633" y="2922346"/>
                </a:cubicBezTo>
                <a:cubicBezTo>
                  <a:pt x="10142906" y="2945130"/>
                  <a:pt x="10106749" y="2964446"/>
                  <a:pt x="10063162" y="2980296"/>
                </a:cubicBezTo>
                <a:cubicBezTo>
                  <a:pt x="10019576" y="2996145"/>
                  <a:pt x="9967075" y="3004070"/>
                  <a:pt x="9905656" y="3004070"/>
                </a:cubicBezTo>
                <a:cubicBezTo>
                  <a:pt x="9852164" y="3004070"/>
                  <a:pt x="9801644" y="2994164"/>
                  <a:pt x="9754094" y="2974352"/>
                </a:cubicBezTo>
                <a:cubicBezTo>
                  <a:pt x="9707537" y="2954540"/>
                  <a:pt x="9667417" y="2927299"/>
                  <a:pt x="9633737" y="2892628"/>
                </a:cubicBezTo>
                <a:cubicBezTo>
                  <a:pt x="9599066" y="2856966"/>
                  <a:pt x="9572320" y="2815361"/>
                  <a:pt x="9553499" y="2767812"/>
                </a:cubicBezTo>
                <a:cubicBezTo>
                  <a:pt x="9534678" y="2721254"/>
                  <a:pt x="9525267" y="2668257"/>
                  <a:pt x="9525267" y="2608821"/>
                </a:cubicBezTo>
                <a:cubicBezTo>
                  <a:pt x="9525267" y="2555328"/>
                  <a:pt x="9535172" y="2503322"/>
                  <a:pt x="9554985" y="2452801"/>
                </a:cubicBezTo>
                <a:cubicBezTo>
                  <a:pt x="9574796" y="2403271"/>
                  <a:pt x="9601542" y="2360676"/>
                  <a:pt x="9635223" y="2325014"/>
                </a:cubicBezTo>
                <a:cubicBezTo>
                  <a:pt x="9668903" y="2289352"/>
                  <a:pt x="9709023" y="2261120"/>
                  <a:pt x="9755580" y="2240318"/>
                </a:cubicBezTo>
                <a:cubicBezTo>
                  <a:pt x="9801149" y="2219515"/>
                  <a:pt x="9851669" y="2209114"/>
                  <a:pt x="9907142" y="2209114"/>
                </a:cubicBezTo>
                <a:close/>
                <a:moveTo>
                  <a:pt x="7933295" y="2155621"/>
                </a:moveTo>
                <a:cubicBezTo>
                  <a:pt x="7958060" y="2155621"/>
                  <a:pt x="7977872" y="2161565"/>
                  <a:pt x="7992732" y="2173452"/>
                </a:cubicBezTo>
                <a:cubicBezTo>
                  <a:pt x="8007590" y="2185339"/>
                  <a:pt x="8014030" y="2200198"/>
                  <a:pt x="8012048" y="2218029"/>
                </a:cubicBezTo>
                <a:lnTo>
                  <a:pt x="8012048" y="2225459"/>
                </a:lnTo>
                <a:cubicBezTo>
                  <a:pt x="8012048" y="2255177"/>
                  <a:pt x="8008829" y="2282418"/>
                  <a:pt x="8002390" y="2307183"/>
                </a:cubicBezTo>
                <a:cubicBezTo>
                  <a:pt x="7995950" y="2331948"/>
                  <a:pt x="7985797" y="2350770"/>
                  <a:pt x="7971929" y="2363647"/>
                </a:cubicBezTo>
                <a:cubicBezTo>
                  <a:pt x="7959051" y="2377516"/>
                  <a:pt x="7940725" y="2391632"/>
                  <a:pt x="7916950" y="2405996"/>
                </a:cubicBezTo>
                <a:cubicBezTo>
                  <a:pt x="7893176" y="2420359"/>
                  <a:pt x="7868906" y="2431503"/>
                  <a:pt x="7844142" y="2439428"/>
                </a:cubicBezTo>
                <a:lnTo>
                  <a:pt x="7844142" y="2467660"/>
                </a:lnTo>
                <a:lnTo>
                  <a:pt x="7844142" y="2475090"/>
                </a:lnTo>
                <a:lnTo>
                  <a:pt x="7844142" y="2650426"/>
                </a:lnTo>
                <a:cubicBezTo>
                  <a:pt x="7844142" y="2703918"/>
                  <a:pt x="7836217" y="2751467"/>
                  <a:pt x="7820367" y="2793073"/>
                </a:cubicBezTo>
                <a:cubicBezTo>
                  <a:pt x="7803526" y="2836659"/>
                  <a:pt x="7780744" y="2873806"/>
                  <a:pt x="7752016" y="2904515"/>
                </a:cubicBezTo>
                <a:cubicBezTo>
                  <a:pt x="7723288" y="2935223"/>
                  <a:pt x="7687627" y="2959493"/>
                  <a:pt x="7645031" y="2977324"/>
                </a:cubicBezTo>
                <a:cubicBezTo>
                  <a:pt x="7603426" y="2995155"/>
                  <a:pt x="7556868" y="3004070"/>
                  <a:pt x="7505356" y="3004070"/>
                </a:cubicBezTo>
                <a:cubicBezTo>
                  <a:pt x="7453846" y="3004070"/>
                  <a:pt x="7407286" y="2995155"/>
                  <a:pt x="7365682" y="2977324"/>
                </a:cubicBezTo>
                <a:cubicBezTo>
                  <a:pt x="7323086" y="2959493"/>
                  <a:pt x="7287424" y="2935223"/>
                  <a:pt x="7258697" y="2904515"/>
                </a:cubicBezTo>
                <a:cubicBezTo>
                  <a:pt x="7229970" y="2873806"/>
                  <a:pt x="7207186" y="2836659"/>
                  <a:pt x="7190345" y="2793073"/>
                </a:cubicBezTo>
                <a:cubicBezTo>
                  <a:pt x="7174496" y="2751467"/>
                  <a:pt x="7166571" y="2703918"/>
                  <a:pt x="7166571" y="2650426"/>
                </a:cubicBezTo>
                <a:lnTo>
                  <a:pt x="7166571" y="2335415"/>
                </a:lnTo>
                <a:cubicBezTo>
                  <a:pt x="7166571" y="2303716"/>
                  <a:pt x="7177468" y="2277465"/>
                  <a:pt x="7199261" y="2256663"/>
                </a:cubicBezTo>
                <a:cubicBezTo>
                  <a:pt x="7221054" y="2235860"/>
                  <a:pt x="7247800" y="2225459"/>
                  <a:pt x="7279500" y="2225459"/>
                </a:cubicBezTo>
                <a:cubicBezTo>
                  <a:pt x="7310208" y="2225459"/>
                  <a:pt x="7336955" y="2235883"/>
                  <a:pt x="7359738" y="2256732"/>
                </a:cubicBezTo>
                <a:cubicBezTo>
                  <a:pt x="7381531" y="2277597"/>
                  <a:pt x="7392428" y="2303917"/>
                  <a:pt x="7392428" y="2335694"/>
                </a:cubicBezTo>
                <a:lnTo>
                  <a:pt x="7392428" y="2657484"/>
                </a:lnTo>
                <a:cubicBezTo>
                  <a:pt x="7392428" y="2703175"/>
                  <a:pt x="7401838" y="2738435"/>
                  <a:pt x="7420660" y="2763262"/>
                </a:cubicBezTo>
                <a:cubicBezTo>
                  <a:pt x="7440472" y="2789079"/>
                  <a:pt x="7469200" y="2801988"/>
                  <a:pt x="7506842" y="2801988"/>
                </a:cubicBezTo>
                <a:cubicBezTo>
                  <a:pt x="7545475" y="2801988"/>
                  <a:pt x="7573708" y="2789079"/>
                  <a:pt x="7591538" y="2763262"/>
                </a:cubicBezTo>
                <a:cubicBezTo>
                  <a:pt x="7609369" y="2738435"/>
                  <a:pt x="7618285" y="2703175"/>
                  <a:pt x="7618285" y="2657484"/>
                </a:cubicBezTo>
                <a:lnTo>
                  <a:pt x="7618285" y="2335694"/>
                </a:lnTo>
                <a:cubicBezTo>
                  <a:pt x="7618285" y="2303917"/>
                  <a:pt x="7629181" y="2277597"/>
                  <a:pt x="7650974" y="2256732"/>
                </a:cubicBezTo>
                <a:cubicBezTo>
                  <a:pt x="7672768" y="2235883"/>
                  <a:pt x="7699514" y="2225459"/>
                  <a:pt x="7731212" y="2225459"/>
                </a:cubicBezTo>
                <a:cubicBezTo>
                  <a:pt x="7761922" y="2225459"/>
                  <a:pt x="7788668" y="2235860"/>
                  <a:pt x="7811452" y="2256663"/>
                </a:cubicBezTo>
                <a:cubicBezTo>
                  <a:pt x="7814424" y="2259634"/>
                  <a:pt x="7817148" y="2262606"/>
                  <a:pt x="7819624" y="2265578"/>
                </a:cubicBezTo>
                <a:cubicBezTo>
                  <a:pt x="7822100" y="2268550"/>
                  <a:pt x="7824330" y="2271522"/>
                  <a:pt x="7826310" y="2274493"/>
                </a:cubicBezTo>
                <a:lnTo>
                  <a:pt x="7835226" y="2268550"/>
                </a:lnTo>
                <a:cubicBezTo>
                  <a:pt x="7848104" y="2259634"/>
                  <a:pt x="7854542" y="2247252"/>
                  <a:pt x="7854542" y="2231402"/>
                </a:cubicBezTo>
                <a:cubicBezTo>
                  <a:pt x="7854542" y="2225459"/>
                  <a:pt x="7854048" y="2221001"/>
                  <a:pt x="7853057" y="2218029"/>
                </a:cubicBezTo>
                <a:cubicBezTo>
                  <a:pt x="7853057" y="2195245"/>
                  <a:pt x="7861478" y="2179148"/>
                  <a:pt x="7878317" y="2169737"/>
                </a:cubicBezTo>
                <a:cubicBezTo>
                  <a:pt x="7895158" y="2160327"/>
                  <a:pt x="7913484" y="2155621"/>
                  <a:pt x="7933295" y="2155621"/>
                </a:cubicBezTo>
                <a:close/>
                <a:moveTo>
                  <a:pt x="5679490" y="2026348"/>
                </a:moveTo>
                <a:cubicBezTo>
                  <a:pt x="5712180" y="2026348"/>
                  <a:pt x="5738926" y="2036749"/>
                  <a:pt x="5759729" y="2057552"/>
                </a:cubicBezTo>
                <a:cubicBezTo>
                  <a:pt x="5780532" y="2078355"/>
                  <a:pt x="5790933" y="2104110"/>
                  <a:pt x="5790933" y="2134819"/>
                </a:cubicBezTo>
                <a:lnTo>
                  <a:pt x="5790933" y="2225459"/>
                </a:lnTo>
                <a:lnTo>
                  <a:pt x="5900890" y="2225459"/>
                </a:lnTo>
                <a:cubicBezTo>
                  <a:pt x="5928626" y="2225459"/>
                  <a:pt x="5952401" y="2234374"/>
                  <a:pt x="5972212" y="2252205"/>
                </a:cubicBezTo>
                <a:cubicBezTo>
                  <a:pt x="5992024" y="2270036"/>
                  <a:pt x="6001930" y="2294305"/>
                  <a:pt x="6001930" y="2325014"/>
                </a:cubicBezTo>
                <a:cubicBezTo>
                  <a:pt x="6001930" y="2355723"/>
                  <a:pt x="5992520" y="2379992"/>
                  <a:pt x="5973698" y="2397823"/>
                </a:cubicBezTo>
                <a:cubicBezTo>
                  <a:pt x="5953886" y="2415654"/>
                  <a:pt x="5930112" y="2424569"/>
                  <a:pt x="5902376" y="2424569"/>
                </a:cubicBezTo>
                <a:lnTo>
                  <a:pt x="5792419" y="2424569"/>
                </a:lnTo>
                <a:lnTo>
                  <a:pt x="5792419" y="2709862"/>
                </a:lnTo>
                <a:lnTo>
                  <a:pt x="5792419" y="2711348"/>
                </a:lnTo>
                <a:cubicBezTo>
                  <a:pt x="5792419" y="2743047"/>
                  <a:pt x="5798858" y="2765831"/>
                  <a:pt x="5811736" y="2779699"/>
                </a:cubicBezTo>
                <a:cubicBezTo>
                  <a:pt x="5824613" y="2794558"/>
                  <a:pt x="5842444" y="2801988"/>
                  <a:pt x="5865228" y="2801988"/>
                </a:cubicBezTo>
                <a:cubicBezTo>
                  <a:pt x="5885040" y="2801988"/>
                  <a:pt x="5900890" y="2799511"/>
                  <a:pt x="5912776" y="2794558"/>
                </a:cubicBezTo>
                <a:cubicBezTo>
                  <a:pt x="5924664" y="2789605"/>
                  <a:pt x="5936552" y="2787129"/>
                  <a:pt x="5948438" y="2787129"/>
                </a:cubicBezTo>
                <a:cubicBezTo>
                  <a:pt x="5962307" y="2787129"/>
                  <a:pt x="5973698" y="2790101"/>
                  <a:pt x="5982614" y="2796044"/>
                </a:cubicBezTo>
                <a:cubicBezTo>
                  <a:pt x="5991530" y="2801988"/>
                  <a:pt x="5998958" y="2809417"/>
                  <a:pt x="6004903" y="2818333"/>
                </a:cubicBezTo>
                <a:cubicBezTo>
                  <a:pt x="6010846" y="2827248"/>
                  <a:pt x="6015304" y="2836659"/>
                  <a:pt x="6018276" y="2846565"/>
                </a:cubicBezTo>
                <a:cubicBezTo>
                  <a:pt x="6021248" y="2857461"/>
                  <a:pt x="6022734" y="2866872"/>
                  <a:pt x="6022734" y="2874797"/>
                </a:cubicBezTo>
                <a:cubicBezTo>
                  <a:pt x="6022734" y="2921355"/>
                  <a:pt x="6007378" y="2954045"/>
                  <a:pt x="5976670" y="2972866"/>
                </a:cubicBezTo>
                <a:cubicBezTo>
                  <a:pt x="5954877" y="2985744"/>
                  <a:pt x="5931598" y="2994660"/>
                  <a:pt x="5906834" y="2999613"/>
                </a:cubicBezTo>
                <a:cubicBezTo>
                  <a:pt x="5894946" y="3001594"/>
                  <a:pt x="5881572" y="3003327"/>
                  <a:pt x="5866714" y="3004813"/>
                </a:cubicBezTo>
                <a:cubicBezTo>
                  <a:pt x="5851855" y="3006299"/>
                  <a:pt x="5836005" y="3007042"/>
                  <a:pt x="5819166" y="3007042"/>
                </a:cubicBezTo>
                <a:cubicBezTo>
                  <a:pt x="5770626" y="3007042"/>
                  <a:pt x="5729516" y="2998622"/>
                  <a:pt x="5695835" y="2981782"/>
                </a:cubicBezTo>
                <a:cubicBezTo>
                  <a:pt x="5664136" y="2965932"/>
                  <a:pt x="5638380" y="2944139"/>
                  <a:pt x="5618568" y="2916402"/>
                </a:cubicBezTo>
                <a:cubicBezTo>
                  <a:pt x="5598756" y="2889656"/>
                  <a:pt x="5585384" y="2859443"/>
                  <a:pt x="5578450" y="2825762"/>
                </a:cubicBezTo>
                <a:cubicBezTo>
                  <a:pt x="5570524" y="2789110"/>
                  <a:pt x="5566562" y="2754934"/>
                  <a:pt x="5566562" y="2723235"/>
                </a:cubicBezTo>
                <a:lnTo>
                  <a:pt x="5566562" y="2424569"/>
                </a:lnTo>
                <a:lnTo>
                  <a:pt x="5539816" y="2424569"/>
                </a:lnTo>
                <a:cubicBezTo>
                  <a:pt x="5511088" y="2424569"/>
                  <a:pt x="5487314" y="2415654"/>
                  <a:pt x="5468492" y="2397823"/>
                </a:cubicBezTo>
                <a:cubicBezTo>
                  <a:pt x="5449671" y="2379992"/>
                  <a:pt x="5440260" y="2355723"/>
                  <a:pt x="5440260" y="2325014"/>
                </a:cubicBezTo>
                <a:cubicBezTo>
                  <a:pt x="5440260" y="2295296"/>
                  <a:pt x="5450166" y="2271522"/>
                  <a:pt x="5469978" y="2253691"/>
                </a:cubicBezTo>
                <a:cubicBezTo>
                  <a:pt x="5488800" y="2235860"/>
                  <a:pt x="5512574" y="2226945"/>
                  <a:pt x="5541302" y="2226945"/>
                </a:cubicBezTo>
                <a:lnTo>
                  <a:pt x="5568048" y="2226945"/>
                </a:lnTo>
                <a:lnTo>
                  <a:pt x="5568048" y="2136305"/>
                </a:lnTo>
                <a:cubicBezTo>
                  <a:pt x="5568048" y="2104605"/>
                  <a:pt x="5578450" y="2078355"/>
                  <a:pt x="5599252" y="2057552"/>
                </a:cubicBezTo>
                <a:cubicBezTo>
                  <a:pt x="5620054" y="2036749"/>
                  <a:pt x="5646801" y="2026348"/>
                  <a:pt x="5679490" y="2026348"/>
                </a:cubicBezTo>
                <a:close/>
                <a:moveTo>
                  <a:pt x="1381431" y="1971370"/>
                </a:moveTo>
                <a:cubicBezTo>
                  <a:pt x="1414120" y="1971370"/>
                  <a:pt x="1440866" y="1981771"/>
                  <a:pt x="1461669" y="2002574"/>
                </a:cubicBezTo>
                <a:cubicBezTo>
                  <a:pt x="1482471" y="2023376"/>
                  <a:pt x="1492872" y="2049132"/>
                  <a:pt x="1492872" y="2079841"/>
                </a:cubicBezTo>
                <a:lnTo>
                  <a:pt x="1492872" y="2720263"/>
                </a:lnTo>
                <a:cubicBezTo>
                  <a:pt x="1492872" y="2738094"/>
                  <a:pt x="1495349" y="2754439"/>
                  <a:pt x="1500302" y="2769298"/>
                </a:cubicBezTo>
                <a:cubicBezTo>
                  <a:pt x="1504265" y="2782176"/>
                  <a:pt x="1512685" y="2788615"/>
                  <a:pt x="1525563" y="2788615"/>
                </a:cubicBezTo>
                <a:cubicBezTo>
                  <a:pt x="1545374" y="2788615"/>
                  <a:pt x="1558748" y="2798025"/>
                  <a:pt x="1565681" y="2816847"/>
                </a:cubicBezTo>
                <a:cubicBezTo>
                  <a:pt x="1573607" y="2837649"/>
                  <a:pt x="1577569" y="2856966"/>
                  <a:pt x="1577569" y="2874797"/>
                </a:cubicBezTo>
                <a:cubicBezTo>
                  <a:pt x="1577569" y="2909468"/>
                  <a:pt x="1567168" y="2937700"/>
                  <a:pt x="1546365" y="2959493"/>
                </a:cubicBezTo>
                <a:cubicBezTo>
                  <a:pt x="1525563" y="2981286"/>
                  <a:pt x="1493367" y="2992183"/>
                  <a:pt x="1449782" y="2992183"/>
                </a:cubicBezTo>
                <a:cubicBezTo>
                  <a:pt x="1422044" y="2992183"/>
                  <a:pt x="1397279" y="2987725"/>
                  <a:pt x="1375487" y="2978810"/>
                </a:cubicBezTo>
                <a:cubicBezTo>
                  <a:pt x="1352702" y="2969895"/>
                  <a:pt x="1333386" y="2955036"/>
                  <a:pt x="1317537" y="2934233"/>
                </a:cubicBezTo>
                <a:cubicBezTo>
                  <a:pt x="1301686" y="2914421"/>
                  <a:pt x="1289304" y="2887675"/>
                  <a:pt x="1280389" y="2853994"/>
                </a:cubicBezTo>
                <a:cubicBezTo>
                  <a:pt x="1271473" y="2821305"/>
                  <a:pt x="1267016" y="2781185"/>
                  <a:pt x="1267016" y="2733636"/>
                </a:cubicBezTo>
                <a:lnTo>
                  <a:pt x="1267016" y="2075383"/>
                </a:lnTo>
                <a:lnTo>
                  <a:pt x="1269988" y="2081326"/>
                </a:lnTo>
                <a:cubicBezTo>
                  <a:pt x="1269988" y="2049627"/>
                  <a:pt x="1280389" y="2023376"/>
                  <a:pt x="1301191" y="2002574"/>
                </a:cubicBezTo>
                <a:cubicBezTo>
                  <a:pt x="1321994" y="1981771"/>
                  <a:pt x="1348740" y="1971370"/>
                  <a:pt x="1381431" y="1971370"/>
                </a:cubicBezTo>
                <a:close/>
                <a:moveTo>
                  <a:pt x="9255632" y="1949081"/>
                </a:moveTo>
                <a:cubicBezTo>
                  <a:pt x="9289312" y="1949081"/>
                  <a:pt x="9317545" y="1959482"/>
                  <a:pt x="9340329" y="1980285"/>
                </a:cubicBezTo>
                <a:cubicBezTo>
                  <a:pt x="9363112" y="2001088"/>
                  <a:pt x="9374504" y="2029815"/>
                  <a:pt x="9374504" y="2066467"/>
                </a:cubicBezTo>
                <a:cubicBezTo>
                  <a:pt x="9374504" y="2106091"/>
                  <a:pt x="9363112" y="2134819"/>
                  <a:pt x="9340329" y="2152649"/>
                </a:cubicBezTo>
                <a:cubicBezTo>
                  <a:pt x="9317545" y="2170480"/>
                  <a:pt x="9289808" y="2179396"/>
                  <a:pt x="9257118" y="2179396"/>
                </a:cubicBezTo>
                <a:cubicBezTo>
                  <a:pt x="9224429" y="2179396"/>
                  <a:pt x="9197187" y="2169985"/>
                  <a:pt x="9175394" y="2151164"/>
                </a:cubicBezTo>
                <a:cubicBezTo>
                  <a:pt x="9153600" y="2132342"/>
                  <a:pt x="9142704" y="2104110"/>
                  <a:pt x="9142704" y="2066467"/>
                </a:cubicBezTo>
                <a:cubicBezTo>
                  <a:pt x="9142704" y="2030806"/>
                  <a:pt x="9153600" y="2002574"/>
                  <a:pt x="9175394" y="1981771"/>
                </a:cubicBezTo>
                <a:cubicBezTo>
                  <a:pt x="9197187" y="1960968"/>
                  <a:pt x="9225419" y="1950567"/>
                  <a:pt x="9260090" y="1950567"/>
                </a:cubicBezTo>
                <a:close/>
                <a:moveTo>
                  <a:pt x="2750059" y="1949081"/>
                </a:moveTo>
                <a:cubicBezTo>
                  <a:pt x="2783739" y="1949081"/>
                  <a:pt x="2811971" y="1959482"/>
                  <a:pt x="2834755" y="1980285"/>
                </a:cubicBezTo>
                <a:cubicBezTo>
                  <a:pt x="2857539" y="2001088"/>
                  <a:pt x="2868930" y="2029815"/>
                  <a:pt x="2868930" y="2066467"/>
                </a:cubicBezTo>
                <a:cubicBezTo>
                  <a:pt x="2868930" y="2106091"/>
                  <a:pt x="2857539" y="2134819"/>
                  <a:pt x="2834755" y="2152649"/>
                </a:cubicBezTo>
                <a:cubicBezTo>
                  <a:pt x="2811971" y="2170480"/>
                  <a:pt x="2784233" y="2179396"/>
                  <a:pt x="2751544" y="2179396"/>
                </a:cubicBezTo>
                <a:cubicBezTo>
                  <a:pt x="2718854" y="2179396"/>
                  <a:pt x="2691612" y="2169985"/>
                  <a:pt x="2669819" y="2151164"/>
                </a:cubicBezTo>
                <a:cubicBezTo>
                  <a:pt x="2648027" y="2132342"/>
                  <a:pt x="2637129" y="2104110"/>
                  <a:pt x="2637129" y="2066467"/>
                </a:cubicBezTo>
                <a:cubicBezTo>
                  <a:pt x="2637129" y="2030806"/>
                  <a:pt x="2648027" y="2002574"/>
                  <a:pt x="2669819" y="1981771"/>
                </a:cubicBezTo>
                <a:cubicBezTo>
                  <a:pt x="2691612" y="1960968"/>
                  <a:pt x="2719845" y="1950567"/>
                  <a:pt x="2754515" y="1950567"/>
                </a:cubicBezTo>
                <a:close/>
                <a:moveTo>
                  <a:pt x="9922002" y="1871814"/>
                </a:moveTo>
                <a:cubicBezTo>
                  <a:pt x="9936860" y="1871814"/>
                  <a:pt x="9948748" y="1874786"/>
                  <a:pt x="9957663" y="1880730"/>
                </a:cubicBezTo>
                <a:cubicBezTo>
                  <a:pt x="9962617" y="1883702"/>
                  <a:pt x="9967075" y="1886674"/>
                  <a:pt x="9971036" y="1889645"/>
                </a:cubicBezTo>
                <a:cubicBezTo>
                  <a:pt x="9974998" y="1892617"/>
                  <a:pt x="9978961" y="1896084"/>
                  <a:pt x="9982924" y="1900047"/>
                </a:cubicBezTo>
                <a:lnTo>
                  <a:pt x="10140429" y="2072411"/>
                </a:lnTo>
                <a:lnTo>
                  <a:pt x="10137457" y="2076869"/>
                </a:lnTo>
                <a:cubicBezTo>
                  <a:pt x="10148354" y="2088756"/>
                  <a:pt x="10155287" y="2097671"/>
                  <a:pt x="10158259" y="2103615"/>
                </a:cubicBezTo>
                <a:cubicBezTo>
                  <a:pt x="10163213" y="2111540"/>
                  <a:pt x="10165689" y="2120455"/>
                  <a:pt x="10165689" y="2130361"/>
                </a:cubicBezTo>
                <a:cubicBezTo>
                  <a:pt x="10165689" y="2143239"/>
                  <a:pt x="10160241" y="2156117"/>
                  <a:pt x="10149345" y="2168994"/>
                </a:cubicBezTo>
                <a:cubicBezTo>
                  <a:pt x="10138448" y="2180882"/>
                  <a:pt x="10125074" y="2186825"/>
                  <a:pt x="10109225" y="2186825"/>
                </a:cubicBezTo>
                <a:cubicBezTo>
                  <a:pt x="10102291" y="2186825"/>
                  <a:pt x="10096842" y="2186330"/>
                  <a:pt x="10092880" y="2185339"/>
                </a:cubicBezTo>
                <a:cubicBezTo>
                  <a:pt x="10087926" y="2184349"/>
                  <a:pt x="10080003" y="2179891"/>
                  <a:pt x="10069106" y="2171966"/>
                </a:cubicBezTo>
                <a:lnTo>
                  <a:pt x="9919030" y="2070925"/>
                </a:lnTo>
                <a:lnTo>
                  <a:pt x="9768954" y="2171966"/>
                </a:lnTo>
                <a:cubicBezTo>
                  <a:pt x="9760038" y="2176919"/>
                  <a:pt x="9752113" y="2180386"/>
                  <a:pt x="9745180" y="2182368"/>
                </a:cubicBezTo>
                <a:cubicBezTo>
                  <a:pt x="9741217" y="2183358"/>
                  <a:pt x="9735769" y="2183853"/>
                  <a:pt x="9728834" y="2183853"/>
                </a:cubicBezTo>
                <a:cubicBezTo>
                  <a:pt x="9711995" y="2183853"/>
                  <a:pt x="9698621" y="2177910"/>
                  <a:pt x="9688715" y="2166023"/>
                </a:cubicBezTo>
                <a:cubicBezTo>
                  <a:pt x="9677819" y="2153145"/>
                  <a:pt x="9672370" y="2140267"/>
                  <a:pt x="9672370" y="2127389"/>
                </a:cubicBezTo>
                <a:cubicBezTo>
                  <a:pt x="9672370" y="2117483"/>
                  <a:pt x="9674847" y="2108568"/>
                  <a:pt x="9679800" y="2100643"/>
                </a:cubicBezTo>
                <a:cubicBezTo>
                  <a:pt x="9682772" y="2094699"/>
                  <a:pt x="9689705" y="2085784"/>
                  <a:pt x="9700602" y="2073897"/>
                </a:cubicBezTo>
                <a:lnTo>
                  <a:pt x="9861080" y="1901533"/>
                </a:lnTo>
                <a:cubicBezTo>
                  <a:pt x="9869005" y="1893608"/>
                  <a:pt x="9877424" y="1886674"/>
                  <a:pt x="9886340" y="1880730"/>
                </a:cubicBezTo>
                <a:cubicBezTo>
                  <a:pt x="9895256" y="1874786"/>
                  <a:pt x="9907142" y="1871814"/>
                  <a:pt x="9922002" y="1871814"/>
                </a:cubicBezTo>
                <a:close/>
                <a:moveTo>
                  <a:pt x="5007025" y="1871814"/>
                </a:moveTo>
                <a:cubicBezTo>
                  <a:pt x="5021884" y="1871814"/>
                  <a:pt x="5033772" y="1874786"/>
                  <a:pt x="5042688" y="1880730"/>
                </a:cubicBezTo>
                <a:cubicBezTo>
                  <a:pt x="5047640" y="1883702"/>
                  <a:pt x="5052097" y="1886674"/>
                  <a:pt x="5056060" y="1889645"/>
                </a:cubicBezTo>
                <a:cubicBezTo>
                  <a:pt x="5060023" y="1892617"/>
                  <a:pt x="5063985" y="1896084"/>
                  <a:pt x="5067947" y="1900047"/>
                </a:cubicBezTo>
                <a:lnTo>
                  <a:pt x="5225452" y="2072411"/>
                </a:lnTo>
                <a:lnTo>
                  <a:pt x="5222480" y="2076869"/>
                </a:lnTo>
                <a:cubicBezTo>
                  <a:pt x="5233378" y="2088756"/>
                  <a:pt x="5240312" y="2097671"/>
                  <a:pt x="5243283" y="2103615"/>
                </a:cubicBezTo>
                <a:cubicBezTo>
                  <a:pt x="5248236" y="2111540"/>
                  <a:pt x="5250713" y="2120455"/>
                  <a:pt x="5250713" y="2130361"/>
                </a:cubicBezTo>
                <a:cubicBezTo>
                  <a:pt x="5250713" y="2143239"/>
                  <a:pt x="5245264" y="2156117"/>
                  <a:pt x="5234368" y="2168994"/>
                </a:cubicBezTo>
                <a:cubicBezTo>
                  <a:pt x="5223472" y="2180882"/>
                  <a:pt x="5210098" y="2186825"/>
                  <a:pt x="5194248" y="2186825"/>
                </a:cubicBezTo>
                <a:cubicBezTo>
                  <a:pt x="5187314" y="2186825"/>
                  <a:pt x="5181866" y="2186330"/>
                  <a:pt x="5177904" y="2185339"/>
                </a:cubicBezTo>
                <a:cubicBezTo>
                  <a:pt x="5172951" y="2184349"/>
                  <a:pt x="5165026" y="2179891"/>
                  <a:pt x="5154130" y="2171966"/>
                </a:cubicBezTo>
                <a:lnTo>
                  <a:pt x="5004054" y="2070925"/>
                </a:lnTo>
                <a:lnTo>
                  <a:pt x="4853978" y="2171966"/>
                </a:lnTo>
                <a:cubicBezTo>
                  <a:pt x="4845062" y="2176919"/>
                  <a:pt x="4837138" y="2180386"/>
                  <a:pt x="4830203" y="2182368"/>
                </a:cubicBezTo>
                <a:cubicBezTo>
                  <a:pt x="4826240" y="2183358"/>
                  <a:pt x="4820792" y="2183853"/>
                  <a:pt x="4813858" y="2183853"/>
                </a:cubicBezTo>
                <a:cubicBezTo>
                  <a:pt x="4797018" y="2183853"/>
                  <a:pt x="4783645" y="2177910"/>
                  <a:pt x="4773738" y="2166023"/>
                </a:cubicBezTo>
                <a:cubicBezTo>
                  <a:pt x="4762842" y="2153145"/>
                  <a:pt x="4757394" y="2140267"/>
                  <a:pt x="4757394" y="2127389"/>
                </a:cubicBezTo>
                <a:cubicBezTo>
                  <a:pt x="4757394" y="2117483"/>
                  <a:pt x="4759871" y="2108568"/>
                  <a:pt x="4764824" y="2100643"/>
                </a:cubicBezTo>
                <a:cubicBezTo>
                  <a:pt x="4767796" y="2094699"/>
                  <a:pt x="4774730" y="2085784"/>
                  <a:pt x="4785626" y="2073897"/>
                </a:cubicBezTo>
                <a:lnTo>
                  <a:pt x="4946104" y="1901533"/>
                </a:lnTo>
                <a:cubicBezTo>
                  <a:pt x="4954028" y="1893608"/>
                  <a:pt x="4962448" y="1886674"/>
                  <a:pt x="4971364" y="1880730"/>
                </a:cubicBezTo>
                <a:cubicBezTo>
                  <a:pt x="4980279" y="1874786"/>
                  <a:pt x="4992166" y="1871814"/>
                  <a:pt x="5007025" y="1871814"/>
                </a:cubicBezTo>
                <a:close/>
                <a:moveTo>
                  <a:pt x="11165319" y="1280845"/>
                </a:moveTo>
                <a:lnTo>
                  <a:pt x="11168291" y="1282331"/>
                </a:lnTo>
                <a:cubicBezTo>
                  <a:pt x="11198009" y="1282331"/>
                  <a:pt x="11223764" y="1292237"/>
                  <a:pt x="11245557" y="1312049"/>
                </a:cubicBezTo>
                <a:cubicBezTo>
                  <a:pt x="11266360" y="1331861"/>
                  <a:pt x="11276761" y="1358608"/>
                  <a:pt x="11276761" y="1392288"/>
                </a:cubicBezTo>
                <a:cubicBezTo>
                  <a:pt x="11276761" y="1430921"/>
                  <a:pt x="11266360" y="1459153"/>
                  <a:pt x="11245557" y="1476984"/>
                </a:cubicBezTo>
                <a:cubicBezTo>
                  <a:pt x="11223764" y="1493824"/>
                  <a:pt x="11198009" y="1502244"/>
                  <a:pt x="11168291" y="1502244"/>
                </a:cubicBezTo>
                <a:cubicBezTo>
                  <a:pt x="11138573" y="1502244"/>
                  <a:pt x="11113313" y="1493329"/>
                  <a:pt x="11092509" y="1475498"/>
                </a:cubicBezTo>
                <a:cubicBezTo>
                  <a:pt x="11071707" y="1457668"/>
                  <a:pt x="11061305" y="1430426"/>
                  <a:pt x="11061305" y="1393774"/>
                </a:cubicBezTo>
                <a:cubicBezTo>
                  <a:pt x="11061305" y="1361084"/>
                  <a:pt x="11071212" y="1333843"/>
                  <a:pt x="11091023" y="1312049"/>
                </a:cubicBezTo>
                <a:cubicBezTo>
                  <a:pt x="11109845" y="1291247"/>
                  <a:pt x="11134610" y="1280845"/>
                  <a:pt x="11165319" y="1280845"/>
                </a:cubicBezTo>
                <a:close/>
                <a:moveTo>
                  <a:pt x="11171263" y="637451"/>
                </a:moveTo>
                <a:cubicBezTo>
                  <a:pt x="11118760" y="637451"/>
                  <a:pt x="11078642" y="655212"/>
                  <a:pt x="11050905" y="690734"/>
                </a:cubicBezTo>
                <a:cubicBezTo>
                  <a:pt x="11022176" y="727247"/>
                  <a:pt x="11007813" y="774618"/>
                  <a:pt x="11007813" y="832846"/>
                </a:cubicBezTo>
                <a:cubicBezTo>
                  <a:pt x="11007813" y="862441"/>
                  <a:pt x="11012271" y="889079"/>
                  <a:pt x="11021187" y="912760"/>
                </a:cubicBezTo>
                <a:cubicBezTo>
                  <a:pt x="11030101" y="935467"/>
                  <a:pt x="11041989" y="955201"/>
                  <a:pt x="11056849" y="971964"/>
                </a:cubicBezTo>
                <a:cubicBezTo>
                  <a:pt x="11070716" y="986776"/>
                  <a:pt x="11088051" y="999113"/>
                  <a:pt x="11108855" y="1008972"/>
                </a:cubicBezTo>
                <a:cubicBezTo>
                  <a:pt x="11127676" y="1017857"/>
                  <a:pt x="11148478" y="1022299"/>
                  <a:pt x="11171263" y="1022299"/>
                </a:cubicBezTo>
                <a:cubicBezTo>
                  <a:pt x="11193056" y="1022299"/>
                  <a:pt x="11213858" y="1017857"/>
                  <a:pt x="11233670" y="1008972"/>
                </a:cubicBezTo>
                <a:cubicBezTo>
                  <a:pt x="11254473" y="999113"/>
                  <a:pt x="11271808" y="986776"/>
                  <a:pt x="11285677" y="971964"/>
                </a:cubicBezTo>
                <a:cubicBezTo>
                  <a:pt x="11300536" y="955201"/>
                  <a:pt x="11312423" y="935467"/>
                  <a:pt x="11321338" y="912760"/>
                </a:cubicBezTo>
                <a:cubicBezTo>
                  <a:pt x="11330254" y="889079"/>
                  <a:pt x="11334712" y="861945"/>
                  <a:pt x="11334712" y="831361"/>
                </a:cubicBezTo>
                <a:cubicBezTo>
                  <a:pt x="11334712" y="771166"/>
                  <a:pt x="11320348" y="723795"/>
                  <a:pt x="11291620" y="689248"/>
                </a:cubicBezTo>
                <a:cubicBezTo>
                  <a:pt x="11262893" y="654716"/>
                  <a:pt x="11222773" y="637451"/>
                  <a:pt x="11171263" y="637451"/>
                </a:cubicBezTo>
                <a:close/>
                <a:moveTo>
                  <a:pt x="6656412" y="637451"/>
                </a:moveTo>
                <a:cubicBezTo>
                  <a:pt x="6603910" y="637451"/>
                  <a:pt x="6563791" y="655212"/>
                  <a:pt x="6536054" y="690734"/>
                </a:cubicBezTo>
                <a:cubicBezTo>
                  <a:pt x="6507327" y="727247"/>
                  <a:pt x="6492962" y="774618"/>
                  <a:pt x="6492962" y="832846"/>
                </a:cubicBezTo>
                <a:cubicBezTo>
                  <a:pt x="6492962" y="862441"/>
                  <a:pt x="6497420" y="889079"/>
                  <a:pt x="6506336" y="912760"/>
                </a:cubicBezTo>
                <a:cubicBezTo>
                  <a:pt x="6515252" y="935467"/>
                  <a:pt x="6527138" y="955201"/>
                  <a:pt x="6541998" y="971964"/>
                </a:cubicBezTo>
                <a:cubicBezTo>
                  <a:pt x="6555866" y="986776"/>
                  <a:pt x="6573202" y="999113"/>
                  <a:pt x="6594004" y="1008972"/>
                </a:cubicBezTo>
                <a:cubicBezTo>
                  <a:pt x="6612826" y="1017857"/>
                  <a:pt x="6633628" y="1022299"/>
                  <a:pt x="6656412" y="1022299"/>
                </a:cubicBezTo>
                <a:cubicBezTo>
                  <a:pt x="6678206" y="1022299"/>
                  <a:pt x="6699008" y="1017857"/>
                  <a:pt x="6718820" y="1008972"/>
                </a:cubicBezTo>
                <a:cubicBezTo>
                  <a:pt x="6739622" y="999113"/>
                  <a:pt x="6756958" y="986776"/>
                  <a:pt x="6770826" y="971964"/>
                </a:cubicBezTo>
                <a:cubicBezTo>
                  <a:pt x="6785685" y="955201"/>
                  <a:pt x="6797572" y="935467"/>
                  <a:pt x="6806488" y="912760"/>
                </a:cubicBezTo>
                <a:cubicBezTo>
                  <a:pt x="6815403" y="889079"/>
                  <a:pt x="6819861" y="861945"/>
                  <a:pt x="6819861" y="831361"/>
                </a:cubicBezTo>
                <a:cubicBezTo>
                  <a:pt x="6819861" y="771166"/>
                  <a:pt x="6805497" y="723795"/>
                  <a:pt x="6776770" y="689248"/>
                </a:cubicBezTo>
                <a:cubicBezTo>
                  <a:pt x="6748043" y="654716"/>
                  <a:pt x="6707924" y="637451"/>
                  <a:pt x="6656412" y="637451"/>
                </a:cubicBezTo>
                <a:close/>
                <a:moveTo>
                  <a:pt x="4179912" y="637451"/>
                </a:moveTo>
                <a:cubicBezTo>
                  <a:pt x="4127411" y="637451"/>
                  <a:pt x="4087292" y="655212"/>
                  <a:pt x="4059555" y="690734"/>
                </a:cubicBezTo>
                <a:cubicBezTo>
                  <a:pt x="4030828" y="727247"/>
                  <a:pt x="4016464" y="774618"/>
                  <a:pt x="4016464" y="832846"/>
                </a:cubicBezTo>
                <a:cubicBezTo>
                  <a:pt x="4016464" y="862441"/>
                  <a:pt x="4020922" y="889079"/>
                  <a:pt x="4029836" y="912760"/>
                </a:cubicBezTo>
                <a:cubicBezTo>
                  <a:pt x="4038752" y="935467"/>
                  <a:pt x="4050640" y="955201"/>
                  <a:pt x="4065498" y="971964"/>
                </a:cubicBezTo>
                <a:cubicBezTo>
                  <a:pt x="4079367" y="986776"/>
                  <a:pt x="4096702" y="999113"/>
                  <a:pt x="4117504" y="1008972"/>
                </a:cubicBezTo>
                <a:cubicBezTo>
                  <a:pt x="4136326" y="1017857"/>
                  <a:pt x="4157129" y="1022299"/>
                  <a:pt x="4179912" y="1022299"/>
                </a:cubicBezTo>
                <a:cubicBezTo>
                  <a:pt x="4201706" y="1022299"/>
                  <a:pt x="4222508" y="1017857"/>
                  <a:pt x="4242320" y="1008972"/>
                </a:cubicBezTo>
                <a:cubicBezTo>
                  <a:pt x="4263123" y="999113"/>
                  <a:pt x="4280459" y="986776"/>
                  <a:pt x="4294327" y="971964"/>
                </a:cubicBezTo>
                <a:cubicBezTo>
                  <a:pt x="4309186" y="955201"/>
                  <a:pt x="4321073" y="935467"/>
                  <a:pt x="4329988" y="912760"/>
                </a:cubicBezTo>
                <a:cubicBezTo>
                  <a:pt x="4338904" y="889079"/>
                  <a:pt x="4343362" y="861945"/>
                  <a:pt x="4343362" y="831361"/>
                </a:cubicBezTo>
                <a:cubicBezTo>
                  <a:pt x="4343362" y="771166"/>
                  <a:pt x="4328998" y="723795"/>
                  <a:pt x="4300270" y="689248"/>
                </a:cubicBezTo>
                <a:cubicBezTo>
                  <a:pt x="4271544" y="654716"/>
                  <a:pt x="4231424" y="637451"/>
                  <a:pt x="4179912" y="637451"/>
                </a:cubicBezTo>
                <a:close/>
                <a:moveTo>
                  <a:pt x="3280640" y="637451"/>
                </a:moveTo>
                <a:cubicBezTo>
                  <a:pt x="3227147" y="637451"/>
                  <a:pt x="3186532" y="655777"/>
                  <a:pt x="3158795" y="692429"/>
                </a:cubicBezTo>
                <a:cubicBezTo>
                  <a:pt x="3131059" y="729081"/>
                  <a:pt x="3117190" y="775144"/>
                  <a:pt x="3117190" y="830618"/>
                </a:cubicBezTo>
                <a:cubicBezTo>
                  <a:pt x="3117190" y="884110"/>
                  <a:pt x="3131059" y="929182"/>
                  <a:pt x="3158795" y="965835"/>
                </a:cubicBezTo>
                <a:cubicBezTo>
                  <a:pt x="3186532" y="1002487"/>
                  <a:pt x="3227147" y="1020813"/>
                  <a:pt x="3280640" y="1020813"/>
                </a:cubicBezTo>
                <a:lnTo>
                  <a:pt x="3279153" y="1026756"/>
                </a:lnTo>
                <a:cubicBezTo>
                  <a:pt x="3304909" y="1026756"/>
                  <a:pt x="3328683" y="1021308"/>
                  <a:pt x="3350477" y="1010412"/>
                </a:cubicBezTo>
                <a:cubicBezTo>
                  <a:pt x="3371279" y="999515"/>
                  <a:pt x="3388615" y="985151"/>
                  <a:pt x="3402482" y="967320"/>
                </a:cubicBezTo>
                <a:cubicBezTo>
                  <a:pt x="3415361" y="949490"/>
                  <a:pt x="3425761" y="928687"/>
                  <a:pt x="3433687" y="904913"/>
                </a:cubicBezTo>
                <a:cubicBezTo>
                  <a:pt x="3440621" y="883119"/>
                  <a:pt x="3444087" y="858850"/>
                  <a:pt x="3444087" y="832104"/>
                </a:cubicBezTo>
                <a:cubicBezTo>
                  <a:pt x="3444087" y="803376"/>
                  <a:pt x="3440621" y="778116"/>
                  <a:pt x="3433687" y="756323"/>
                </a:cubicBezTo>
                <a:cubicBezTo>
                  <a:pt x="3425761" y="732548"/>
                  <a:pt x="3415361" y="711746"/>
                  <a:pt x="3402482" y="693915"/>
                </a:cubicBezTo>
                <a:cubicBezTo>
                  <a:pt x="3389604" y="676084"/>
                  <a:pt x="3372764" y="662216"/>
                  <a:pt x="3351962" y="652310"/>
                </a:cubicBezTo>
                <a:cubicBezTo>
                  <a:pt x="3332151" y="642404"/>
                  <a:pt x="3308376" y="637451"/>
                  <a:pt x="3280640" y="637451"/>
                </a:cubicBezTo>
                <a:close/>
                <a:moveTo>
                  <a:pt x="1998688" y="637451"/>
                </a:moveTo>
                <a:cubicBezTo>
                  <a:pt x="1946186" y="637451"/>
                  <a:pt x="1906068" y="655212"/>
                  <a:pt x="1878330" y="690734"/>
                </a:cubicBezTo>
                <a:cubicBezTo>
                  <a:pt x="1849602" y="727247"/>
                  <a:pt x="1835239" y="774618"/>
                  <a:pt x="1835239" y="832846"/>
                </a:cubicBezTo>
                <a:cubicBezTo>
                  <a:pt x="1835239" y="862441"/>
                  <a:pt x="1839697" y="889079"/>
                  <a:pt x="1848613" y="912760"/>
                </a:cubicBezTo>
                <a:cubicBezTo>
                  <a:pt x="1857528" y="935467"/>
                  <a:pt x="1869415" y="955201"/>
                  <a:pt x="1884274" y="971964"/>
                </a:cubicBezTo>
                <a:cubicBezTo>
                  <a:pt x="1898142" y="986776"/>
                  <a:pt x="1915478" y="999113"/>
                  <a:pt x="1936281" y="1008972"/>
                </a:cubicBezTo>
                <a:cubicBezTo>
                  <a:pt x="1955101" y="1017857"/>
                  <a:pt x="1975904" y="1022299"/>
                  <a:pt x="1998688" y="1022299"/>
                </a:cubicBezTo>
                <a:cubicBezTo>
                  <a:pt x="2020482" y="1022299"/>
                  <a:pt x="2041285" y="1017857"/>
                  <a:pt x="2061096" y="1008972"/>
                </a:cubicBezTo>
                <a:cubicBezTo>
                  <a:pt x="2081898" y="999113"/>
                  <a:pt x="2099234" y="986776"/>
                  <a:pt x="2113103" y="971964"/>
                </a:cubicBezTo>
                <a:cubicBezTo>
                  <a:pt x="2127962" y="955201"/>
                  <a:pt x="2139849" y="935467"/>
                  <a:pt x="2148764" y="912760"/>
                </a:cubicBezTo>
                <a:cubicBezTo>
                  <a:pt x="2157680" y="889079"/>
                  <a:pt x="2162137" y="861945"/>
                  <a:pt x="2162137" y="831361"/>
                </a:cubicBezTo>
                <a:cubicBezTo>
                  <a:pt x="2162137" y="771166"/>
                  <a:pt x="2147773" y="723795"/>
                  <a:pt x="2119047" y="689248"/>
                </a:cubicBezTo>
                <a:cubicBezTo>
                  <a:pt x="2090318" y="654716"/>
                  <a:pt x="2050200" y="637451"/>
                  <a:pt x="1998688" y="637451"/>
                </a:cubicBezTo>
                <a:close/>
                <a:moveTo>
                  <a:pt x="4882172" y="448741"/>
                </a:moveTo>
                <a:cubicBezTo>
                  <a:pt x="4914862" y="448741"/>
                  <a:pt x="4941608" y="459143"/>
                  <a:pt x="4962410" y="479945"/>
                </a:cubicBezTo>
                <a:cubicBezTo>
                  <a:pt x="4983212" y="500748"/>
                  <a:pt x="4993614" y="526503"/>
                  <a:pt x="4993614" y="557212"/>
                </a:cubicBezTo>
                <a:lnTo>
                  <a:pt x="4993614" y="937602"/>
                </a:lnTo>
                <a:cubicBezTo>
                  <a:pt x="4993614" y="955433"/>
                  <a:pt x="4996090" y="971778"/>
                  <a:pt x="5001044" y="986637"/>
                </a:cubicBezTo>
                <a:cubicBezTo>
                  <a:pt x="5005006" y="999515"/>
                  <a:pt x="5013426" y="1005954"/>
                  <a:pt x="5026304" y="1005954"/>
                </a:cubicBezTo>
                <a:cubicBezTo>
                  <a:pt x="5046116" y="1005954"/>
                  <a:pt x="5059488" y="1015365"/>
                  <a:pt x="5066423" y="1034186"/>
                </a:cubicBezTo>
                <a:cubicBezTo>
                  <a:pt x="5074348" y="1054989"/>
                  <a:pt x="5078310" y="1074305"/>
                  <a:pt x="5078310" y="1092136"/>
                </a:cubicBezTo>
                <a:cubicBezTo>
                  <a:pt x="5078310" y="1126807"/>
                  <a:pt x="5067909" y="1155039"/>
                  <a:pt x="5047106" y="1176832"/>
                </a:cubicBezTo>
                <a:cubicBezTo>
                  <a:pt x="5026304" y="1198626"/>
                  <a:pt x="4994109" y="1209522"/>
                  <a:pt x="4950522" y="1209522"/>
                </a:cubicBezTo>
                <a:cubicBezTo>
                  <a:pt x="4922786" y="1209522"/>
                  <a:pt x="4898020" y="1205064"/>
                  <a:pt x="4876228" y="1196149"/>
                </a:cubicBezTo>
                <a:cubicBezTo>
                  <a:pt x="4853444" y="1187234"/>
                  <a:pt x="4834128" y="1172375"/>
                  <a:pt x="4818278" y="1151572"/>
                </a:cubicBezTo>
                <a:cubicBezTo>
                  <a:pt x="4802428" y="1131760"/>
                  <a:pt x="4790046" y="1105014"/>
                  <a:pt x="4781130" y="1071334"/>
                </a:cubicBezTo>
                <a:cubicBezTo>
                  <a:pt x="4772216" y="1038644"/>
                  <a:pt x="4767758" y="998524"/>
                  <a:pt x="4767758" y="950976"/>
                </a:cubicBezTo>
                <a:lnTo>
                  <a:pt x="4767758" y="552754"/>
                </a:lnTo>
                <a:lnTo>
                  <a:pt x="4770730" y="558698"/>
                </a:lnTo>
                <a:cubicBezTo>
                  <a:pt x="4770730" y="526999"/>
                  <a:pt x="4781130" y="500748"/>
                  <a:pt x="4801933" y="479945"/>
                </a:cubicBezTo>
                <a:cubicBezTo>
                  <a:pt x="4822736" y="459143"/>
                  <a:pt x="4849482" y="448741"/>
                  <a:pt x="4882172" y="448741"/>
                </a:cubicBezTo>
                <a:close/>
                <a:moveTo>
                  <a:pt x="10070324" y="444284"/>
                </a:moveTo>
                <a:cubicBezTo>
                  <a:pt x="10101033" y="444284"/>
                  <a:pt x="10127779" y="454708"/>
                  <a:pt x="10150563" y="475557"/>
                </a:cubicBezTo>
                <a:cubicBezTo>
                  <a:pt x="10172356" y="496422"/>
                  <a:pt x="10183253" y="522742"/>
                  <a:pt x="10183253" y="554519"/>
                </a:cubicBezTo>
                <a:lnTo>
                  <a:pt x="10183253" y="876309"/>
                </a:lnTo>
                <a:cubicBezTo>
                  <a:pt x="10183253" y="922000"/>
                  <a:pt x="10192664" y="957260"/>
                  <a:pt x="10211485" y="982087"/>
                </a:cubicBezTo>
                <a:cubicBezTo>
                  <a:pt x="10231297" y="1007904"/>
                  <a:pt x="10260024" y="1020813"/>
                  <a:pt x="10297667" y="1020813"/>
                </a:cubicBezTo>
                <a:cubicBezTo>
                  <a:pt x="10336301" y="1020813"/>
                  <a:pt x="10364533" y="1007904"/>
                  <a:pt x="10382363" y="982087"/>
                </a:cubicBezTo>
                <a:cubicBezTo>
                  <a:pt x="10400195" y="957260"/>
                  <a:pt x="10409109" y="922000"/>
                  <a:pt x="10409109" y="876309"/>
                </a:cubicBezTo>
                <a:lnTo>
                  <a:pt x="10409109" y="554519"/>
                </a:lnTo>
                <a:cubicBezTo>
                  <a:pt x="10409109" y="522742"/>
                  <a:pt x="10420006" y="496422"/>
                  <a:pt x="10441799" y="475557"/>
                </a:cubicBezTo>
                <a:cubicBezTo>
                  <a:pt x="10463592" y="454708"/>
                  <a:pt x="10490339" y="444284"/>
                  <a:pt x="10522038" y="444284"/>
                </a:cubicBezTo>
                <a:cubicBezTo>
                  <a:pt x="10552747" y="444284"/>
                  <a:pt x="10579493" y="454685"/>
                  <a:pt x="10602276" y="475488"/>
                </a:cubicBezTo>
                <a:cubicBezTo>
                  <a:pt x="10624069" y="496290"/>
                  <a:pt x="10634966" y="522541"/>
                  <a:pt x="10634966" y="554240"/>
                </a:cubicBezTo>
                <a:lnTo>
                  <a:pt x="10634966" y="869251"/>
                </a:lnTo>
                <a:cubicBezTo>
                  <a:pt x="10634966" y="922743"/>
                  <a:pt x="10627041" y="970292"/>
                  <a:pt x="10611192" y="1011897"/>
                </a:cubicBezTo>
                <a:cubicBezTo>
                  <a:pt x="10594351" y="1055484"/>
                  <a:pt x="10571568" y="1092631"/>
                  <a:pt x="10542841" y="1123340"/>
                </a:cubicBezTo>
                <a:cubicBezTo>
                  <a:pt x="10514113" y="1154049"/>
                  <a:pt x="10478451" y="1178318"/>
                  <a:pt x="10435856" y="1196149"/>
                </a:cubicBezTo>
                <a:cubicBezTo>
                  <a:pt x="10394251" y="1213980"/>
                  <a:pt x="10347692" y="1222895"/>
                  <a:pt x="10296181" y="1222895"/>
                </a:cubicBezTo>
                <a:cubicBezTo>
                  <a:pt x="10244670" y="1222895"/>
                  <a:pt x="10198112" y="1213980"/>
                  <a:pt x="10156507" y="1196149"/>
                </a:cubicBezTo>
                <a:cubicBezTo>
                  <a:pt x="10113911" y="1178318"/>
                  <a:pt x="10078249" y="1154049"/>
                  <a:pt x="10049522" y="1123340"/>
                </a:cubicBezTo>
                <a:cubicBezTo>
                  <a:pt x="10020794" y="1092631"/>
                  <a:pt x="9998011" y="1055484"/>
                  <a:pt x="9981170" y="1011897"/>
                </a:cubicBezTo>
                <a:cubicBezTo>
                  <a:pt x="9965321" y="970292"/>
                  <a:pt x="9957396" y="922743"/>
                  <a:pt x="9957396" y="869251"/>
                </a:cubicBezTo>
                <a:lnTo>
                  <a:pt x="9957396" y="554240"/>
                </a:lnTo>
                <a:cubicBezTo>
                  <a:pt x="9957396" y="522541"/>
                  <a:pt x="9968293" y="496290"/>
                  <a:pt x="9990086" y="475488"/>
                </a:cubicBezTo>
                <a:cubicBezTo>
                  <a:pt x="10011879" y="454685"/>
                  <a:pt x="10038625" y="444284"/>
                  <a:pt x="10070324" y="444284"/>
                </a:cubicBezTo>
                <a:close/>
                <a:moveTo>
                  <a:pt x="5548121" y="442798"/>
                </a:moveTo>
                <a:cubicBezTo>
                  <a:pt x="5562980" y="442798"/>
                  <a:pt x="5576848" y="445274"/>
                  <a:pt x="5589726" y="450227"/>
                </a:cubicBezTo>
                <a:cubicBezTo>
                  <a:pt x="5601614" y="455180"/>
                  <a:pt x="5612015" y="461124"/>
                  <a:pt x="5620930" y="468058"/>
                </a:cubicBezTo>
                <a:cubicBezTo>
                  <a:pt x="5630836" y="476973"/>
                  <a:pt x="5637770" y="484898"/>
                  <a:pt x="5641732" y="491832"/>
                </a:cubicBezTo>
                <a:cubicBezTo>
                  <a:pt x="5643714" y="496786"/>
                  <a:pt x="5645696" y="500995"/>
                  <a:pt x="5647676" y="504463"/>
                </a:cubicBezTo>
                <a:cubicBezTo>
                  <a:pt x="5649658" y="507930"/>
                  <a:pt x="5651639" y="511644"/>
                  <a:pt x="5653620" y="515607"/>
                </a:cubicBezTo>
                <a:lnTo>
                  <a:pt x="5803696" y="887082"/>
                </a:lnTo>
                <a:lnTo>
                  <a:pt x="5956744" y="514121"/>
                </a:lnTo>
                <a:lnTo>
                  <a:pt x="5952286" y="515607"/>
                </a:lnTo>
                <a:cubicBezTo>
                  <a:pt x="5959220" y="496786"/>
                  <a:pt x="5970612" y="480441"/>
                  <a:pt x="5986462" y="466572"/>
                </a:cubicBezTo>
                <a:cubicBezTo>
                  <a:pt x="6002312" y="452704"/>
                  <a:pt x="6021628" y="445770"/>
                  <a:pt x="6044412" y="445770"/>
                </a:cubicBezTo>
                <a:cubicBezTo>
                  <a:pt x="6082054" y="445770"/>
                  <a:pt x="6112268" y="455180"/>
                  <a:pt x="6135052" y="474002"/>
                </a:cubicBezTo>
                <a:cubicBezTo>
                  <a:pt x="6158826" y="493814"/>
                  <a:pt x="6170713" y="522046"/>
                  <a:pt x="6170713" y="558698"/>
                </a:cubicBezTo>
                <a:cubicBezTo>
                  <a:pt x="6170713" y="574548"/>
                  <a:pt x="6166752" y="591883"/>
                  <a:pt x="6158826" y="610704"/>
                </a:cubicBezTo>
                <a:lnTo>
                  <a:pt x="5910681" y="1133741"/>
                </a:lnTo>
                <a:cubicBezTo>
                  <a:pt x="5896812" y="1159497"/>
                  <a:pt x="5881954" y="1178814"/>
                  <a:pt x="5866104" y="1191691"/>
                </a:cubicBezTo>
                <a:cubicBezTo>
                  <a:pt x="5850254" y="1204569"/>
                  <a:pt x="5827966" y="1211008"/>
                  <a:pt x="5799238" y="1211008"/>
                </a:cubicBezTo>
                <a:cubicBezTo>
                  <a:pt x="5771502" y="1211008"/>
                  <a:pt x="5749213" y="1204074"/>
                  <a:pt x="5732373" y="1190205"/>
                </a:cubicBezTo>
                <a:cubicBezTo>
                  <a:pt x="5716523" y="1177328"/>
                  <a:pt x="5701664" y="1157020"/>
                  <a:pt x="5687796" y="1129284"/>
                </a:cubicBezTo>
                <a:lnTo>
                  <a:pt x="5453024" y="618134"/>
                </a:lnTo>
                <a:cubicBezTo>
                  <a:pt x="5448070" y="611200"/>
                  <a:pt x="5443613" y="600798"/>
                  <a:pt x="5439651" y="586930"/>
                </a:cubicBezTo>
                <a:cubicBezTo>
                  <a:pt x="5435688" y="575043"/>
                  <a:pt x="5433707" y="563156"/>
                  <a:pt x="5433707" y="551268"/>
                </a:cubicBezTo>
                <a:cubicBezTo>
                  <a:pt x="5433707" y="520560"/>
                  <a:pt x="5444108" y="494804"/>
                  <a:pt x="5464911" y="474002"/>
                </a:cubicBezTo>
                <a:cubicBezTo>
                  <a:pt x="5485714" y="453199"/>
                  <a:pt x="5513450" y="442798"/>
                  <a:pt x="5548121" y="442798"/>
                </a:cubicBezTo>
                <a:close/>
                <a:moveTo>
                  <a:pt x="7680416" y="435368"/>
                </a:moveTo>
                <a:cubicBezTo>
                  <a:pt x="7762387" y="435368"/>
                  <a:pt x="7827078" y="461619"/>
                  <a:pt x="7874488" y="514121"/>
                </a:cubicBezTo>
                <a:cubicBezTo>
                  <a:pt x="7921897" y="566623"/>
                  <a:pt x="7945602" y="641908"/>
                  <a:pt x="7945602" y="739978"/>
                </a:cubicBezTo>
                <a:lnTo>
                  <a:pt x="7945602" y="1105509"/>
                </a:lnTo>
                <a:cubicBezTo>
                  <a:pt x="7945602" y="1136218"/>
                  <a:pt x="7935201" y="1161973"/>
                  <a:pt x="7914398" y="1182776"/>
                </a:cubicBezTo>
                <a:cubicBezTo>
                  <a:pt x="7893596" y="1203579"/>
                  <a:pt x="7866849" y="1213980"/>
                  <a:pt x="7834160" y="1213980"/>
                </a:cubicBezTo>
                <a:cubicBezTo>
                  <a:pt x="7801470" y="1213980"/>
                  <a:pt x="7774724" y="1203579"/>
                  <a:pt x="7753921" y="1182776"/>
                </a:cubicBezTo>
                <a:cubicBezTo>
                  <a:pt x="7733118" y="1161973"/>
                  <a:pt x="7722718" y="1135722"/>
                  <a:pt x="7722718" y="1104023"/>
                </a:cubicBezTo>
                <a:lnTo>
                  <a:pt x="7722718" y="823188"/>
                </a:lnTo>
                <a:cubicBezTo>
                  <a:pt x="7722718" y="759790"/>
                  <a:pt x="7711394" y="712736"/>
                  <a:pt x="7688750" y="682028"/>
                </a:cubicBezTo>
                <a:cubicBezTo>
                  <a:pt x="7666106" y="652310"/>
                  <a:pt x="7635087" y="637451"/>
                  <a:pt x="7595696" y="637451"/>
                </a:cubicBezTo>
                <a:cubicBezTo>
                  <a:pt x="7558270" y="637451"/>
                  <a:pt x="7528730" y="652805"/>
                  <a:pt x="7507076" y="683514"/>
                </a:cubicBezTo>
                <a:cubicBezTo>
                  <a:pt x="7485406" y="714222"/>
                  <a:pt x="7474572" y="762266"/>
                  <a:pt x="7474572" y="827646"/>
                </a:cubicBezTo>
                <a:lnTo>
                  <a:pt x="7474572" y="1102537"/>
                </a:lnTo>
                <a:cubicBezTo>
                  <a:pt x="7474572" y="1133246"/>
                  <a:pt x="7464100" y="1159002"/>
                  <a:pt x="7443159" y="1179804"/>
                </a:cubicBezTo>
                <a:cubicBezTo>
                  <a:pt x="7422217" y="1200607"/>
                  <a:pt x="7395292" y="1211008"/>
                  <a:pt x="7362386" y="1211008"/>
                </a:cubicBezTo>
                <a:cubicBezTo>
                  <a:pt x="7330486" y="1211008"/>
                  <a:pt x="7303561" y="1200607"/>
                  <a:pt x="7281614" y="1179804"/>
                </a:cubicBezTo>
                <a:cubicBezTo>
                  <a:pt x="7259680" y="1159002"/>
                  <a:pt x="7248715" y="1132255"/>
                  <a:pt x="7248715" y="1099566"/>
                </a:cubicBezTo>
                <a:lnTo>
                  <a:pt x="7248715" y="540867"/>
                </a:lnTo>
                <a:lnTo>
                  <a:pt x="7241286" y="549783"/>
                </a:lnTo>
                <a:cubicBezTo>
                  <a:pt x="7241286" y="539877"/>
                  <a:pt x="7243762" y="528485"/>
                  <a:pt x="7248715" y="515607"/>
                </a:cubicBezTo>
                <a:cubicBezTo>
                  <a:pt x="7252708" y="504710"/>
                  <a:pt x="7259688" y="494309"/>
                  <a:pt x="7269656" y="484403"/>
                </a:cubicBezTo>
                <a:cubicBezTo>
                  <a:pt x="7278634" y="475488"/>
                  <a:pt x="7290606" y="468058"/>
                  <a:pt x="7305574" y="462114"/>
                </a:cubicBezTo>
                <a:cubicBezTo>
                  <a:pt x="7320526" y="456171"/>
                  <a:pt x="7337977" y="453199"/>
                  <a:pt x="7357928" y="453199"/>
                </a:cubicBezTo>
                <a:cubicBezTo>
                  <a:pt x="7397816" y="453199"/>
                  <a:pt x="7426240" y="463105"/>
                  <a:pt x="7443206" y="482917"/>
                </a:cubicBezTo>
                <a:cubicBezTo>
                  <a:pt x="7460154" y="502729"/>
                  <a:pt x="7468628" y="523532"/>
                  <a:pt x="7468628" y="545325"/>
                </a:cubicBezTo>
                <a:lnTo>
                  <a:pt x="7468582" y="570585"/>
                </a:lnTo>
                <a:cubicBezTo>
                  <a:pt x="7486366" y="525018"/>
                  <a:pt x="7514512" y="491337"/>
                  <a:pt x="7553022" y="469544"/>
                </a:cubicBezTo>
                <a:cubicBezTo>
                  <a:pt x="7592522" y="446760"/>
                  <a:pt x="7634986" y="435368"/>
                  <a:pt x="7680416" y="435368"/>
                </a:cubicBezTo>
                <a:close/>
                <a:moveTo>
                  <a:pt x="1424408" y="432396"/>
                </a:moveTo>
                <a:cubicBezTo>
                  <a:pt x="1468984" y="432396"/>
                  <a:pt x="1499693" y="442302"/>
                  <a:pt x="1516533" y="462114"/>
                </a:cubicBezTo>
                <a:cubicBezTo>
                  <a:pt x="1533372" y="481926"/>
                  <a:pt x="1541793" y="505206"/>
                  <a:pt x="1541793" y="531952"/>
                </a:cubicBezTo>
                <a:cubicBezTo>
                  <a:pt x="1541793" y="561670"/>
                  <a:pt x="1532878" y="586930"/>
                  <a:pt x="1515046" y="607733"/>
                </a:cubicBezTo>
                <a:cubicBezTo>
                  <a:pt x="1497216" y="628535"/>
                  <a:pt x="1469974" y="638937"/>
                  <a:pt x="1433322" y="638937"/>
                </a:cubicBezTo>
                <a:cubicBezTo>
                  <a:pt x="1412520" y="638937"/>
                  <a:pt x="1389240" y="642899"/>
                  <a:pt x="1363485" y="650824"/>
                </a:cubicBezTo>
                <a:cubicBezTo>
                  <a:pt x="1340701" y="657758"/>
                  <a:pt x="1319403" y="669645"/>
                  <a:pt x="1299591" y="686485"/>
                </a:cubicBezTo>
                <a:cubicBezTo>
                  <a:pt x="1281760" y="702335"/>
                  <a:pt x="1266406" y="724128"/>
                  <a:pt x="1253529" y="751865"/>
                </a:cubicBezTo>
                <a:cubicBezTo>
                  <a:pt x="1241641" y="778611"/>
                  <a:pt x="1235697" y="811301"/>
                  <a:pt x="1235697" y="849934"/>
                </a:cubicBezTo>
                <a:lnTo>
                  <a:pt x="1235697" y="1099566"/>
                </a:lnTo>
                <a:cubicBezTo>
                  <a:pt x="1235697" y="1134237"/>
                  <a:pt x="1224800" y="1160983"/>
                  <a:pt x="1203007" y="1179804"/>
                </a:cubicBezTo>
                <a:cubicBezTo>
                  <a:pt x="1180225" y="1199616"/>
                  <a:pt x="1153478" y="1209522"/>
                  <a:pt x="1122769" y="1209522"/>
                </a:cubicBezTo>
                <a:cubicBezTo>
                  <a:pt x="1092061" y="1209522"/>
                  <a:pt x="1065314" y="1199616"/>
                  <a:pt x="1042531" y="1179804"/>
                </a:cubicBezTo>
                <a:cubicBezTo>
                  <a:pt x="1020738" y="1160983"/>
                  <a:pt x="1009841" y="1134237"/>
                  <a:pt x="1009841" y="1099566"/>
                </a:cubicBezTo>
                <a:lnTo>
                  <a:pt x="1009841" y="543839"/>
                </a:lnTo>
                <a:lnTo>
                  <a:pt x="1006869" y="546811"/>
                </a:lnTo>
                <a:cubicBezTo>
                  <a:pt x="1006869" y="520065"/>
                  <a:pt x="1015784" y="496786"/>
                  <a:pt x="1033615" y="476973"/>
                </a:cubicBezTo>
                <a:cubicBezTo>
                  <a:pt x="1051447" y="457161"/>
                  <a:pt x="1077697" y="447255"/>
                  <a:pt x="1112368" y="447255"/>
                </a:cubicBezTo>
                <a:cubicBezTo>
                  <a:pt x="1182700" y="447255"/>
                  <a:pt x="1217866" y="480936"/>
                  <a:pt x="1217866" y="548297"/>
                </a:cubicBezTo>
                <a:lnTo>
                  <a:pt x="1217866" y="569099"/>
                </a:lnTo>
                <a:cubicBezTo>
                  <a:pt x="1237679" y="531456"/>
                  <a:pt x="1265911" y="499262"/>
                  <a:pt x="1302563" y="472516"/>
                </a:cubicBezTo>
                <a:cubicBezTo>
                  <a:pt x="1339215" y="445770"/>
                  <a:pt x="1379829" y="432396"/>
                  <a:pt x="1424408" y="432396"/>
                </a:cubicBezTo>
                <a:close/>
                <a:moveTo>
                  <a:pt x="11114799" y="430911"/>
                </a:moveTo>
                <a:cubicBezTo>
                  <a:pt x="11172253" y="430911"/>
                  <a:pt x="11218316" y="442798"/>
                  <a:pt x="11252987" y="466572"/>
                </a:cubicBezTo>
                <a:cubicBezTo>
                  <a:pt x="11286667" y="490347"/>
                  <a:pt x="11313413" y="523036"/>
                  <a:pt x="11333226" y="564642"/>
                </a:cubicBezTo>
                <a:lnTo>
                  <a:pt x="11333226" y="540867"/>
                </a:lnTo>
                <a:cubicBezTo>
                  <a:pt x="11333226" y="512140"/>
                  <a:pt x="11343627" y="488861"/>
                  <a:pt x="11364430" y="471030"/>
                </a:cubicBezTo>
                <a:cubicBezTo>
                  <a:pt x="11385232" y="453199"/>
                  <a:pt x="11412474" y="444284"/>
                  <a:pt x="11446154" y="444284"/>
                </a:cubicBezTo>
                <a:cubicBezTo>
                  <a:pt x="11480824" y="444284"/>
                  <a:pt x="11508562" y="453199"/>
                  <a:pt x="11529364" y="471030"/>
                </a:cubicBezTo>
                <a:cubicBezTo>
                  <a:pt x="11550167" y="488861"/>
                  <a:pt x="11560568" y="511644"/>
                  <a:pt x="11560568" y="539381"/>
                </a:cubicBezTo>
                <a:lnTo>
                  <a:pt x="11560568" y="943546"/>
                </a:lnTo>
                <a:lnTo>
                  <a:pt x="11560568" y="948004"/>
                </a:lnTo>
                <a:cubicBezTo>
                  <a:pt x="11560568" y="970788"/>
                  <a:pt x="11563540" y="986637"/>
                  <a:pt x="11569484" y="995553"/>
                </a:cubicBezTo>
                <a:cubicBezTo>
                  <a:pt x="11575428" y="1004468"/>
                  <a:pt x="11582361" y="1008926"/>
                  <a:pt x="11590286" y="1008926"/>
                </a:cubicBezTo>
                <a:cubicBezTo>
                  <a:pt x="11606136" y="1008926"/>
                  <a:pt x="11619509" y="1016355"/>
                  <a:pt x="11630406" y="1031214"/>
                </a:cubicBezTo>
                <a:cubicBezTo>
                  <a:pt x="11640311" y="1045083"/>
                  <a:pt x="11645264" y="1066380"/>
                  <a:pt x="11645264" y="1095108"/>
                </a:cubicBezTo>
                <a:cubicBezTo>
                  <a:pt x="11645264" y="1173365"/>
                  <a:pt x="11597220" y="1212494"/>
                  <a:pt x="11501132" y="1212494"/>
                </a:cubicBezTo>
                <a:cubicBezTo>
                  <a:pt x="11450612" y="1212494"/>
                  <a:pt x="11411978" y="1199013"/>
                  <a:pt x="11385232" y="1172050"/>
                </a:cubicBezTo>
                <a:cubicBezTo>
                  <a:pt x="11359477" y="1146093"/>
                  <a:pt x="11342636" y="1115137"/>
                  <a:pt x="11334712" y="1079181"/>
                </a:cubicBezTo>
                <a:lnTo>
                  <a:pt x="11333226" y="1073191"/>
                </a:lnTo>
                <a:cubicBezTo>
                  <a:pt x="11311432" y="1123092"/>
                  <a:pt x="11280228" y="1161014"/>
                  <a:pt x="11239614" y="1186955"/>
                </a:cubicBezTo>
                <a:cubicBezTo>
                  <a:pt x="11199989" y="1211906"/>
                  <a:pt x="11152441" y="1224381"/>
                  <a:pt x="11096967" y="1224381"/>
                </a:cubicBezTo>
                <a:cubicBezTo>
                  <a:pt x="11054371" y="1224381"/>
                  <a:pt x="11013757" y="1215466"/>
                  <a:pt x="10975123" y="1197635"/>
                </a:cubicBezTo>
                <a:cubicBezTo>
                  <a:pt x="10937480" y="1179804"/>
                  <a:pt x="10903305" y="1153553"/>
                  <a:pt x="10872596" y="1118882"/>
                </a:cubicBezTo>
                <a:cubicBezTo>
                  <a:pt x="10842878" y="1085202"/>
                  <a:pt x="10819104" y="1044092"/>
                  <a:pt x="10801274" y="995553"/>
                </a:cubicBezTo>
                <a:cubicBezTo>
                  <a:pt x="10783442" y="948004"/>
                  <a:pt x="10774528" y="893521"/>
                  <a:pt x="10774528" y="832104"/>
                </a:cubicBezTo>
                <a:cubicBezTo>
                  <a:pt x="10774528" y="767715"/>
                  <a:pt x="10783937" y="711746"/>
                  <a:pt x="10802760" y="664197"/>
                </a:cubicBezTo>
                <a:cubicBezTo>
                  <a:pt x="10821581" y="615657"/>
                  <a:pt x="10846841" y="574052"/>
                  <a:pt x="10878540" y="539381"/>
                </a:cubicBezTo>
                <a:cubicBezTo>
                  <a:pt x="10910239" y="504710"/>
                  <a:pt x="10946396" y="477964"/>
                  <a:pt x="10987011" y="459143"/>
                </a:cubicBezTo>
                <a:cubicBezTo>
                  <a:pt x="11027625" y="440321"/>
                  <a:pt x="11070221" y="430911"/>
                  <a:pt x="11114799" y="430911"/>
                </a:cubicBezTo>
                <a:close/>
                <a:moveTo>
                  <a:pt x="6599948" y="430911"/>
                </a:moveTo>
                <a:cubicBezTo>
                  <a:pt x="6657402" y="430911"/>
                  <a:pt x="6703466" y="442798"/>
                  <a:pt x="6738136" y="466572"/>
                </a:cubicBezTo>
                <a:cubicBezTo>
                  <a:pt x="6771817" y="490347"/>
                  <a:pt x="6798564" y="523036"/>
                  <a:pt x="6818375" y="564642"/>
                </a:cubicBezTo>
                <a:lnTo>
                  <a:pt x="6818375" y="540867"/>
                </a:lnTo>
                <a:cubicBezTo>
                  <a:pt x="6818375" y="512140"/>
                  <a:pt x="6828776" y="488861"/>
                  <a:pt x="6849579" y="471030"/>
                </a:cubicBezTo>
                <a:cubicBezTo>
                  <a:pt x="6870382" y="453199"/>
                  <a:pt x="6897623" y="444284"/>
                  <a:pt x="6931304" y="444284"/>
                </a:cubicBezTo>
                <a:cubicBezTo>
                  <a:pt x="6965974" y="444284"/>
                  <a:pt x="6993711" y="453199"/>
                  <a:pt x="7014514" y="471030"/>
                </a:cubicBezTo>
                <a:cubicBezTo>
                  <a:pt x="7035316" y="488861"/>
                  <a:pt x="7045718" y="511644"/>
                  <a:pt x="7045718" y="539381"/>
                </a:cubicBezTo>
                <a:lnTo>
                  <a:pt x="7045718" y="943546"/>
                </a:lnTo>
                <a:lnTo>
                  <a:pt x="7045718" y="948004"/>
                </a:lnTo>
                <a:cubicBezTo>
                  <a:pt x="7045718" y="970788"/>
                  <a:pt x="7048690" y="986637"/>
                  <a:pt x="7054633" y="995553"/>
                </a:cubicBezTo>
                <a:cubicBezTo>
                  <a:pt x="7060577" y="1004468"/>
                  <a:pt x="7067512" y="1008926"/>
                  <a:pt x="7075436" y="1008926"/>
                </a:cubicBezTo>
                <a:cubicBezTo>
                  <a:pt x="7091286" y="1008926"/>
                  <a:pt x="7104659" y="1016355"/>
                  <a:pt x="7115555" y="1031214"/>
                </a:cubicBezTo>
                <a:cubicBezTo>
                  <a:pt x="7125462" y="1045083"/>
                  <a:pt x="7130414" y="1066380"/>
                  <a:pt x="7130414" y="1095108"/>
                </a:cubicBezTo>
                <a:cubicBezTo>
                  <a:pt x="7130414" y="1173365"/>
                  <a:pt x="7082370" y="1212494"/>
                  <a:pt x="6986282" y="1212494"/>
                </a:cubicBezTo>
                <a:cubicBezTo>
                  <a:pt x="6935762" y="1212494"/>
                  <a:pt x="6897128" y="1199013"/>
                  <a:pt x="6870382" y="1172050"/>
                </a:cubicBezTo>
                <a:cubicBezTo>
                  <a:pt x="6844626" y="1146093"/>
                  <a:pt x="6827786" y="1115137"/>
                  <a:pt x="6819861" y="1079181"/>
                </a:cubicBezTo>
                <a:lnTo>
                  <a:pt x="6818375" y="1073191"/>
                </a:lnTo>
                <a:cubicBezTo>
                  <a:pt x="6796582" y="1123092"/>
                  <a:pt x="6765378" y="1161014"/>
                  <a:pt x="6724763" y="1186955"/>
                </a:cubicBezTo>
                <a:cubicBezTo>
                  <a:pt x="6685140" y="1211906"/>
                  <a:pt x="6637590" y="1224381"/>
                  <a:pt x="6582116" y="1224381"/>
                </a:cubicBezTo>
                <a:cubicBezTo>
                  <a:pt x="6539522" y="1224381"/>
                  <a:pt x="6498906" y="1215466"/>
                  <a:pt x="6460273" y="1197635"/>
                </a:cubicBezTo>
                <a:cubicBezTo>
                  <a:pt x="6422631" y="1179804"/>
                  <a:pt x="6388455" y="1153553"/>
                  <a:pt x="6357746" y="1118882"/>
                </a:cubicBezTo>
                <a:cubicBezTo>
                  <a:pt x="6328028" y="1085202"/>
                  <a:pt x="6304254" y="1044092"/>
                  <a:pt x="6286423" y="995553"/>
                </a:cubicBezTo>
                <a:cubicBezTo>
                  <a:pt x="6268592" y="948004"/>
                  <a:pt x="6259676" y="893521"/>
                  <a:pt x="6259676" y="832104"/>
                </a:cubicBezTo>
                <a:cubicBezTo>
                  <a:pt x="6259676" y="767715"/>
                  <a:pt x="6269088" y="711746"/>
                  <a:pt x="6287908" y="664197"/>
                </a:cubicBezTo>
                <a:cubicBezTo>
                  <a:pt x="6306730" y="615657"/>
                  <a:pt x="6331990" y="574052"/>
                  <a:pt x="6363690" y="539381"/>
                </a:cubicBezTo>
                <a:cubicBezTo>
                  <a:pt x="6395389" y="504710"/>
                  <a:pt x="6431546" y="477964"/>
                  <a:pt x="6472160" y="459143"/>
                </a:cubicBezTo>
                <a:cubicBezTo>
                  <a:pt x="6512775" y="440321"/>
                  <a:pt x="6555370" y="430911"/>
                  <a:pt x="6599948" y="430911"/>
                </a:cubicBezTo>
                <a:close/>
                <a:moveTo>
                  <a:pt x="4123448" y="430911"/>
                </a:moveTo>
                <a:cubicBezTo>
                  <a:pt x="4180903" y="430911"/>
                  <a:pt x="4226966" y="442798"/>
                  <a:pt x="4261637" y="466572"/>
                </a:cubicBezTo>
                <a:cubicBezTo>
                  <a:pt x="4295318" y="490347"/>
                  <a:pt x="4322064" y="523036"/>
                  <a:pt x="4341876" y="564642"/>
                </a:cubicBezTo>
                <a:lnTo>
                  <a:pt x="4341876" y="540867"/>
                </a:lnTo>
                <a:cubicBezTo>
                  <a:pt x="4341876" y="512140"/>
                  <a:pt x="4352277" y="488861"/>
                  <a:pt x="4373080" y="471030"/>
                </a:cubicBezTo>
                <a:cubicBezTo>
                  <a:pt x="4393882" y="453199"/>
                  <a:pt x="4421124" y="444284"/>
                  <a:pt x="4454804" y="444284"/>
                </a:cubicBezTo>
                <a:cubicBezTo>
                  <a:pt x="4489475" y="444284"/>
                  <a:pt x="4517212" y="453199"/>
                  <a:pt x="4538014" y="471030"/>
                </a:cubicBezTo>
                <a:cubicBezTo>
                  <a:pt x="4558817" y="488861"/>
                  <a:pt x="4569218" y="511644"/>
                  <a:pt x="4569218" y="539381"/>
                </a:cubicBezTo>
                <a:lnTo>
                  <a:pt x="4569218" y="943546"/>
                </a:lnTo>
                <a:lnTo>
                  <a:pt x="4569218" y="948004"/>
                </a:lnTo>
                <a:cubicBezTo>
                  <a:pt x="4569218" y="970788"/>
                  <a:pt x="4572190" y="986637"/>
                  <a:pt x="4578134" y="995553"/>
                </a:cubicBezTo>
                <a:cubicBezTo>
                  <a:pt x="4584078" y="1004468"/>
                  <a:pt x="4591012" y="1008926"/>
                  <a:pt x="4598936" y="1008926"/>
                </a:cubicBezTo>
                <a:cubicBezTo>
                  <a:pt x="4614786" y="1008926"/>
                  <a:pt x="4628159" y="1016355"/>
                  <a:pt x="4639056" y="1031214"/>
                </a:cubicBezTo>
                <a:cubicBezTo>
                  <a:pt x="4648962" y="1045083"/>
                  <a:pt x="4653914" y="1066380"/>
                  <a:pt x="4653914" y="1095108"/>
                </a:cubicBezTo>
                <a:cubicBezTo>
                  <a:pt x="4653914" y="1173365"/>
                  <a:pt x="4605871" y="1212494"/>
                  <a:pt x="4509782" y="1212494"/>
                </a:cubicBezTo>
                <a:cubicBezTo>
                  <a:pt x="4459262" y="1212494"/>
                  <a:pt x="4420628" y="1199013"/>
                  <a:pt x="4393882" y="1172050"/>
                </a:cubicBezTo>
                <a:cubicBezTo>
                  <a:pt x="4368126" y="1146093"/>
                  <a:pt x="4351286" y="1115137"/>
                  <a:pt x="4343362" y="1079181"/>
                </a:cubicBezTo>
                <a:lnTo>
                  <a:pt x="4341876" y="1073191"/>
                </a:lnTo>
                <a:cubicBezTo>
                  <a:pt x="4320082" y="1123092"/>
                  <a:pt x="4288878" y="1161014"/>
                  <a:pt x="4248264" y="1186955"/>
                </a:cubicBezTo>
                <a:cubicBezTo>
                  <a:pt x="4208640" y="1211906"/>
                  <a:pt x="4161091" y="1224381"/>
                  <a:pt x="4105618" y="1224381"/>
                </a:cubicBezTo>
                <a:cubicBezTo>
                  <a:pt x="4063022" y="1224381"/>
                  <a:pt x="4022407" y="1215466"/>
                  <a:pt x="3983774" y="1197635"/>
                </a:cubicBezTo>
                <a:cubicBezTo>
                  <a:pt x="3946132" y="1179804"/>
                  <a:pt x="3911956" y="1153553"/>
                  <a:pt x="3881247" y="1118882"/>
                </a:cubicBezTo>
                <a:cubicBezTo>
                  <a:pt x="3851529" y="1085202"/>
                  <a:pt x="3827755" y="1044092"/>
                  <a:pt x="3809924" y="995553"/>
                </a:cubicBezTo>
                <a:cubicBezTo>
                  <a:pt x="3792094" y="948004"/>
                  <a:pt x="3783178" y="893521"/>
                  <a:pt x="3783178" y="832104"/>
                </a:cubicBezTo>
                <a:cubicBezTo>
                  <a:pt x="3783178" y="767715"/>
                  <a:pt x="3792589" y="711746"/>
                  <a:pt x="3811410" y="664197"/>
                </a:cubicBezTo>
                <a:cubicBezTo>
                  <a:pt x="3830231" y="615657"/>
                  <a:pt x="3855491" y="574052"/>
                  <a:pt x="3887190" y="539381"/>
                </a:cubicBezTo>
                <a:cubicBezTo>
                  <a:pt x="3918889" y="504710"/>
                  <a:pt x="3955046" y="477964"/>
                  <a:pt x="3995661" y="459143"/>
                </a:cubicBezTo>
                <a:cubicBezTo>
                  <a:pt x="4036276" y="440321"/>
                  <a:pt x="4078871" y="430911"/>
                  <a:pt x="4123448" y="430911"/>
                </a:cubicBezTo>
                <a:close/>
                <a:moveTo>
                  <a:pt x="1942224" y="430911"/>
                </a:moveTo>
                <a:cubicBezTo>
                  <a:pt x="1999678" y="430911"/>
                  <a:pt x="2045741" y="442798"/>
                  <a:pt x="2080413" y="466572"/>
                </a:cubicBezTo>
                <a:cubicBezTo>
                  <a:pt x="2114093" y="490347"/>
                  <a:pt x="2140839" y="523036"/>
                  <a:pt x="2160651" y="564642"/>
                </a:cubicBezTo>
                <a:lnTo>
                  <a:pt x="2160651" y="540867"/>
                </a:lnTo>
                <a:cubicBezTo>
                  <a:pt x="2160651" y="512140"/>
                  <a:pt x="2171052" y="488861"/>
                  <a:pt x="2191854" y="471030"/>
                </a:cubicBezTo>
                <a:cubicBezTo>
                  <a:pt x="2212658" y="453199"/>
                  <a:pt x="2239899" y="444284"/>
                  <a:pt x="2273579" y="444284"/>
                </a:cubicBezTo>
                <a:cubicBezTo>
                  <a:pt x="2308251" y="444284"/>
                  <a:pt x="2335988" y="453199"/>
                  <a:pt x="2356790" y="471030"/>
                </a:cubicBezTo>
                <a:cubicBezTo>
                  <a:pt x="2377593" y="488861"/>
                  <a:pt x="2387994" y="511644"/>
                  <a:pt x="2387994" y="539381"/>
                </a:cubicBezTo>
                <a:lnTo>
                  <a:pt x="2387994" y="943546"/>
                </a:lnTo>
                <a:lnTo>
                  <a:pt x="2387994" y="948004"/>
                </a:lnTo>
                <a:cubicBezTo>
                  <a:pt x="2387994" y="970788"/>
                  <a:pt x="2390965" y="986637"/>
                  <a:pt x="2396909" y="995553"/>
                </a:cubicBezTo>
                <a:cubicBezTo>
                  <a:pt x="2402852" y="1004468"/>
                  <a:pt x="2409788" y="1008926"/>
                  <a:pt x="2417712" y="1008926"/>
                </a:cubicBezTo>
                <a:cubicBezTo>
                  <a:pt x="2433561" y="1008926"/>
                  <a:pt x="2446935" y="1016355"/>
                  <a:pt x="2457832" y="1031214"/>
                </a:cubicBezTo>
                <a:cubicBezTo>
                  <a:pt x="2467738" y="1045083"/>
                  <a:pt x="2472690" y="1066380"/>
                  <a:pt x="2472690" y="1095108"/>
                </a:cubicBezTo>
                <a:cubicBezTo>
                  <a:pt x="2472690" y="1173365"/>
                  <a:pt x="2424645" y="1212494"/>
                  <a:pt x="2328558" y="1212494"/>
                </a:cubicBezTo>
                <a:cubicBezTo>
                  <a:pt x="2278038" y="1212494"/>
                  <a:pt x="2239404" y="1199013"/>
                  <a:pt x="2212658" y="1172050"/>
                </a:cubicBezTo>
                <a:cubicBezTo>
                  <a:pt x="2186902" y="1146093"/>
                  <a:pt x="2170062" y="1115137"/>
                  <a:pt x="2162137" y="1079181"/>
                </a:cubicBezTo>
                <a:lnTo>
                  <a:pt x="2160651" y="1073191"/>
                </a:lnTo>
                <a:cubicBezTo>
                  <a:pt x="2138858" y="1123092"/>
                  <a:pt x="2107654" y="1161014"/>
                  <a:pt x="2067039" y="1186955"/>
                </a:cubicBezTo>
                <a:cubicBezTo>
                  <a:pt x="2027415" y="1211906"/>
                  <a:pt x="1979867" y="1224381"/>
                  <a:pt x="1924393" y="1224381"/>
                </a:cubicBezTo>
                <a:cubicBezTo>
                  <a:pt x="1881798" y="1224381"/>
                  <a:pt x="1841182" y="1215466"/>
                  <a:pt x="1802549" y="1197635"/>
                </a:cubicBezTo>
                <a:cubicBezTo>
                  <a:pt x="1764907" y="1179804"/>
                  <a:pt x="1730731" y="1153553"/>
                  <a:pt x="1700023" y="1118882"/>
                </a:cubicBezTo>
                <a:cubicBezTo>
                  <a:pt x="1670304" y="1085202"/>
                  <a:pt x="1646530" y="1044092"/>
                  <a:pt x="1628699" y="995553"/>
                </a:cubicBezTo>
                <a:cubicBezTo>
                  <a:pt x="1610869" y="948004"/>
                  <a:pt x="1601953" y="893521"/>
                  <a:pt x="1601953" y="832104"/>
                </a:cubicBezTo>
                <a:cubicBezTo>
                  <a:pt x="1601953" y="767715"/>
                  <a:pt x="1611364" y="711746"/>
                  <a:pt x="1630185" y="664197"/>
                </a:cubicBezTo>
                <a:cubicBezTo>
                  <a:pt x="1649006" y="615657"/>
                  <a:pt x="1674267" y="574052"/>
                  <a:pt x="1705965" y="539381"/>
                </a:cubicBezTo>
                <a:cubicBezTo>
                  <a:pt x="1737665" y="504710"/>
                  <a:pt x="1773822" y="477964"/>
                  <a:pt x="1814436" y="459143"/>
                </a:cubicBezTo>
                <a:cubicBezTo>
                  <a:pt x="1855052" y="440321"/>
                  <a:pt x="1897646" y="430911"/>
                  <a:pt x="1942224" y="430911"/>
                </a:cubicBezTo>
                <a:close/>
                <a:moveTo>
                  <a:pt x="6676482" y="387788"/>
                </a:moveTo>
                <a:lnTo>
                  <a:pt x="6677214" y="387819"/>
                </a:lnTo>
                <a:lnTo>
                  <a:pt x="6675728" y="387819"/>
                </a:lnTo>
                <a:close/>
                <a:moveTo>
                  <a:pt x="1980858" y="307581"/>
                </a:moveTo>
                <a:lnTo>
                  <a:pt x="1980858" y="309686"/>
                </a:lnTo>
                <a:lnTo>
                  <a:pt x="1979372" y="313524"/>
                </a:lnTo>
                <a:close/>
                <a:moveTo>
                  <a:pt x="11937415" y="245173"/>
                </a:moveTo>
                <a:cubicBezTo>
                  <a:pt x="11970105" y="245173"/>
                  <a:pt x="11996851" y="255574"/>
                  <a:pt x="12017654" y="276377"/>
                </a:cubicBezTo>
                <a:cubicBezTo>
                  <a:pt x="12038456" y="297180"/>
                  <a:pt x="12048858" y="322935"/>
                  <a:pt x="12048858" y="353644"/>
                </a:cubicBezTo>
                <a:lnTo>
                  <a:pt x="12048858" y="444284"/>
                </a:lnTo>
                <a:lnTo>
                  <a:pt x="12158814" y="444284"/>
                </a:lnTo>
                <a:cubicBezTo>
                  <a:pt x="12186552" y="444284"/>
                  <a:pt x="12210326" y="453199"/>
                  <a:pt x="12230138" y="471030"/>
                </a:cubicBezTo>
                <a:cubicBezTo>
                  <a:pt x="12249948" y="488861"/>
                  <a:pt x="12259856" y="513130"/>
                  <a:pt x="12259856" y="543839"/>
                </a:cubicBezTo>
                <a:cubicBezTo>
                  <a:pt x="12259856" y="574548"/>
                  <a:pt x="12250446" y="598817"/>
                  <a:pt x="12231624" y="616648"/>
                </a:cubicBezTo>
                <a:cubicBezTo>
                  <a:pt x="12211812" y="634479"/>
                  <a:pt x="12188038" y="643394"/>
                  <a:pt x="12160300" y="643394"/>
                </a:cubicBezTo>
                <a:lnTo>
                  <a:pt x="12050344" y="643394"/>
                </a:lnTo>
                <a:lnTo>
                  <a:pt x="12050344" y="928687"/>
                </a:lnTo>
                <a:lnTo>
                  <a:pt x="12050344" y="930173"/>
                </a:lnTo>
                <a:cubicBezTo>
                  <a:pt x="12050344" y="961872"/>
                  <a:pt x="12056783" y="984656"/>
                  <a:pt x="12069660" y="998524"/>
                </a:cubicBezTo>
                <a:cubicBezTo>
                  <a:pt x="12082537" y="1013383"/>
                  <a:pt x="12100369" y="1020813"/>
                  <a:pt x="12123152" y="1020813"/>
                </a:cubicBezTo>
                <a:cubicBezTo>
                  <a:pt x="12142964" y="1020813"/>
                  <a:pt x="12158814" y="1018336"/>
                  <a:pt x="12170702" y="1013383"/>
                </a:cubicBezTo>
                <a:cubicBezTo>
                  <a:pt x="12182588" y="1008430"/>
                  <a:pt x="12194476" y="1005954"/>
                  <a:pt x="12206363" y="1005954"/>
                </a:cubicBezTo>
                <a:cubicBezTo>
                  <a:pt x="12220231" y="1005954"/>
                  <a:pt x="12231624" y="1008926"/>
                  <a:pt x="12240540" y="1014869"/>
                </a:cubicBezTo>
                <a:cubicBezTo>
                  <a:pt x="12249454" y="1020813"/>
                  <a:pt x="12256884" y="1028242"/>
                  <a:pt x="12262828" y="1037158"/>
                </a:cubicBezTo>
                <a:cubicBezTo>
                  <a:pt x="12268772" y="1046073"/>
                  <a:pt x="12273228" y="1055484"/>
                  <a:pt x="12276200" y="1065390"/>
                </a:cubicBezTo>
                <a:cubicBezTo>
                  <a:pt x="12279172" y="1076286"/>
                  <a:pt x="12280658" y="1085697"/>
                  <a:pt x="12280658" y="1093622"/>
                </a:cubicBezTo>
                <a:cubicBezTo>
                  <a:pt x="12280658" y="1140180"/>
                  <a:pt x="12265304" y="1172870"/>
                  <a:pt x="12234596" y="1191691"/>
                </a:cubicBezTo>
                <a:cubicBezTo>
                  <a:pt x="12212801" y="1204569"/>
                  <a:pt x="12189524" y="1213485"/>
                  <a:pt x="12164758" y="1218438"/>
                </a:cubicBezTo>
                <a:cubicBezTo>
                  <a:pt x="12152870" y="1220419"/>
                  <a:pt x="12139498" y="1222152"/>
                  <a:pt x="12124638" y="1223638"/>
                </a:cubicBezTo>
                <a:cubicBezTo>
                  <a:pt x="12109780" y="1225124"/>
                  <a:pt x="12093930" y="1225867"/>
                  <a:pt x="12077090" y="1225867"/>
                </a:cubicBezTo>
                <a:cubicBezTo>
                  <a:pt x="12028551" y="1225867"/>
                  <a:pt x="11987441" y="1217447"/>
                  <a:pt x="11953760" y="1200607"/>
                </a:cubicBezTo>
                <a:cubicBezTo>
                  <a:pt x="11922061" y="1184757"/>
                  <a:pt x="11896306" y="1162964"/>
                  <a:pt x="11876493" y="1135227"/>
                </a:cubicBezTo>
                <a:cubicBezTo>
                  <a:pt x="11856681" y="1108481"/>
                  <a:pt x="11843308" y="1078268"/>
                  <a:pt x="11836374" y="1044587"/>
                </a:cubicBezTo>
                <a:cubicBezTo>
                  <a:pt x="11828449" y="1007935"/>
                  <a:pt x="11824487" y="973759"/>
                  <a:pt x="11824487" y="942060"/>
                </a:cubicBezTo>
                <a:lnTo>
                  <a:pt x="11824487" y="643394"/>
                </a:lnTo>
                <a:lnTo>
                  <a:pt x="11797741" y="643394"/>
                </a:lnTo>
                <a:cubicBezTo>
                  <a:pt x="11769013" y="643394"/>
                  <a:pt x="11745238" y="634479"/>
                  <a:pt x="11726417" y="616648"/>
                </a:cubicBezTo>
                <a:cubicBezTo>
                  <a:pt x="11707596" y="598817"/>
                  <a:pt x="11698185" y="574548"/>
                  <a:pt x="11698185" y="543839"/>
                </a:cubicBezTo>
                <a:cubicBezTo>
                  <a:pt x="11698185" y="514121"/>
                  <a:pt x="11708092" y="490347"/>
                  <a:pt x="11727903" y="472516"/>
                </a:cubicBezTo>
                <a:cubicBezTo>
                  <a:pt x="11746724" y="454685"/>
                  <a:pt x="11770499" y="445770"/>
                  <a:pt x="11799227" y="445770"/>
                </a:cubicBezTo>
                <a:lnTo>
                  <a:pt x="11825973" y="445770"/>
                </a:lnTo>
                <a:lnTo>
                  <a:pt x="11825973" y="355130"/>
                </a:lnTo>
                <a:cubicBezTo>
                  <a:pt x="11825973" y="323430"/>
                  <a:pt x="11836374" y="297180"/>
                  <a:pt x="11857177" y="276377"/>
                </a:cubicBezTo>
                <a:cubicBezTo>
                  <a:pt x="11877979" y="255574"/>
                  <a:pt x="11904725" y="245173"/>
                  <a:pt x="11937415" y="245173"/>
                </a:cubicBezTo>
                <a:close/>
                <a:moveTo>
                  <a:pt x="8613190" y="245173"/>
                </a:moveTo>
                <a:cubicBezTo>
                  <a:pt x="8645880" y="245173"/>
                  <a:pt x="8672626" y="255574"/>
                  <a:pt x="8693428" y="276377"/>
                </a:cubicBezTo>
                <a:cubicBezTo>
                  <a:pt x="8714231" y="297180"/>
                  <a:pt x="8724632" y="322935"/>
                  <a:pt x="8724632" y="353644"/>
                </a:cubicBezTo>
                <a:lnTo>
                  <a:pt x="8724632" y="444284"/>
                </a:lnTo>
                <a:lnTo>
                  <a:pt x="8834589" y="444284"/>
                </a:lnTo>
                <a:cubicBezTo>
                  <a:pt x="8862326" y="444284"/>
                  <a:pt x="8886100" y="453199"/>
                  <a:pt x="8905912" y="471030"/>
                </a:cubicBezTo>
                <a:cubicBezTo>
                  <a:pt x="8925724" y="488861"/>
                  <a:pt x="8935630" y="513130"/>
                  <a:pt x="8935630" y="543839"/>
                </a:cubicBezTo>
                <a:cubicBezTo>
                  <a:pt x="8935630" y="574548"/>
                  <a:pt x="8926220" y="598817"/>
                  <a:pt x="8907398" y="616648"/>
                </a:cubicBezTo>
                <a:cubicBezTo>
                  <a:pt x="8887586" y="634479"/>
                  <a:pt x="8863812" y="643394"/>
                  <a:pt x="8836075" y="643394"/>
                </a:cubicBezTo>
                <a:lnTo>
                  <a:pt x="8726118" y="643394"/>
                </a:lnTo>
                <a:lnTo>
                  <a:pt x="8726118" y="928687"/>
                </a:lnTo>
                <a:lnTo>
                  <a:pt x="8726118" y="930173"/>
                </a:lnTo>
                <a:cubicBezTo>
                  <a:pt x="8726118" y="961872"/>
                  <a:pt x="8732557" y="984656"/>
                  <a:pt x="8745435" y="998524"/>
                </a:cubicBezTo>
                <a:cubicBezTo>
                  <a:pt x="8758313" y="1013383"/>
                  <a:pt x="8776144" y="1020813"/>
                  <a:pt x="8798927" y="1020813"/>
                </a:cubicBezTo>
                <a:cubicBezTo>
                  <a:pt x="8818739" y="1020813"/>
                  <a:pt x="8834589" y="1018336"/>
                  <a:pt x="8846476" y="1013383"/>
                </a:cubicBezTo>
                <a:cubicBezTo>
                  <a:pt x="8858363" y="1008430"/>
                  <a:pt x="8870251" y="1005954"/>
                  <a:pt x="8882138" y="1005954"/>
                </a:cubicBezTo>
                <a:cubicBezTo>
                  <a:pt x="8896006" y="1005954"/>
                  <a:pt x="8907398" y="1008926"/>
                  <a:pt x="8916314" y="1014869"/>
                </a:cubicBezTo>
                <a:cubicBezTo>
                  <a:pt x="8925229" y="1020813"/>
                  <a:pt x="8932659" y="1028242"/>
                  <a:pt x="8938602" y="1037158"/>
                </a:cubicBezTo>
                <a:cubicBezTo>
                  <a:pt x="8944546" y="1046073"/>
                  <a:pt x="8949003" y="1055484"/>
                  <a:pt x="8951975" y="1065390"/>
                </a:cubicBezTo>
                <a:cubicBezTo>
                  <a:pt x="8954947" y="1076286"/>
                  <a:pt x="8956433" y="1085697"/>
                  <a:pt x="8956433" y="1093622"/>
                </a:cubicBezTo>
                <a:cubicBezTo>
                  <a:pt x="8956433" y="1140180"/>
                  <a:pt x="8941079" y="1172870"/>
                  <a:pt x="8910370" y="1191691"/>
                </a:cubicBezTo>
                <a:cubicBezTo>
                  <a:pt x="8888577" y="1204569"/>
                  <a:pt x="8865298" y="1213485"/>
                  <a:pt x="8840532" y="1218438"/>
                </a:cubicBezTo>
                <a:cubicBezTo>
                  <a:pt x="8828645" y="1220419"/>
                  <a:pt x="8815272" y="1222152"/>
                  <a:pt x="8800413" y="1223638"/>
                </a:cubicBezTo>
                <a:cubicBezTo>
                  <a:pt x="8785554" y="1225124"/>
                  <a:pt x="8769705" y="1225867"/>
                  <a:pt x="8752864" y="1225867"/>
                </a:cubicBezTo>
                <a:cubicBezTo>
                  <a:pt x="8704325" y="1225867"/>
                  <a:pt x="8663216" y="1217447"/>
                  <a:pt x="8629535" y="1200607"/>
                </a:cubicBezTo>
                <a:cubicBezTo>
                  <a:pt x="8597836" y="1184757"/>
                  <a:pt x="8572080" y="1162964"/>
                  <a:pt x="8552268" y="1135227"/>
                </a:cubicBezTo>
                <a:cubicBezTo>
                  <a:pt x="8532456" y="1108481"/>
                  <a:pt x="8519083" y="1078268"/>
                  <a:pt x="8512149" y="1044587"/>
                </a:cubicBezTo>
                <a:cubicBezTo>
                  <a:pt x="8504224" y="1007935"/>
                  <a:pt x="8500261" y="973759"/>
                  <a:pt x="8500261" y="942060"/>
                </a:cubicBezTo>
                <a:lnTo>
                  <a:pt x="8500261" y="643394"/>
                </a:lnTo>
                <a:lnTo>
                  <a:pt x="8473515" y="643394"/>
                </a:lnTo>
                <a:cubicBezTo>
                  <a:pt x="8444788" y="643394"/>
                  <a:pt x="8421014" y="634479"/>
                  <a:pt x="8402192" y="616648"/>
                </a:cubicBezTo>
                <a:cubicBezTo>
                  <a:pt x="8383371" y="598817"/>
                  <a:pt x="8373960" y="574548"/>
                  <a:pt x="8373960" y="543839"/>
                </a:cubicBezTo>
                <a:cubicBezTo>
                  <a:pt x="8373960" y="514121"/>
                  <a:pt x="8383867" y="490347"/>
                  <a:pt x="8403678" y="472516"/>
                </a:cubicBezTo>
                <a:cubicBezTo>
                  <a:pt x="8422500" y="454685"/>
                  <a:pt x="8446274" y="445770"/>
                  <a:pt x="8475001" y="445770"/>
                </a:cubicBezTo>
                <a:lnTo>
                  <a:pt x="8501747" y="445770"/>
                </a:lnTo>
                <a:lnTo>
                  <a:pt x="8501747" y="355130"/>
                </a:lnTo>
                <a:cubicBezTo>
                  <a:pt x="8501747" y="323430"/>
                  <a:pt x="8512149" y="297180"/>
                  <a:pt x="8532951" y="276377"/>
                </a:cubicBezTo>
                <a:cubicBezTo>
                  <a:pt x="8553754" y="255574"/>
                  <a:pt x="8580500" y="245173"/>
                  <a:pt x="8613190" y="245173"/>
                </a:cubicBezTo>
                <a:close/>
                <a:moveTo>
                  <a:pt x="9188957" y="184251"/>
                </a:moveTo>
                <a:cubicBezTo>
                  <a:pt x="9225609" y="184251"/>
                  <a:pt x="9253841" y="194622"/>
                  <a:pt x="9273653" y="215362"/>
                </a:cubicBezTo>
                <a:cubicBezTo>
                  <a:pt x="9293466" y="237109"/>
                  <a:pt x="9303371" y="263298"/>
                  <a:pt x="9303371" y="293929"/>
                </a:cubicBezTo>
                <a:lnTo>
                  <a:pt x="9303371" y="555082"/>
                </a:lnTo>
                <a:lnTo>
                  <a:pt x="9314516" y="533681"/>
                </a:lnTo>
                <a:cubicBezTo>
                  <a:pt x="9331603" y="505473"/>
                  <a:pt x="9353149" y="482522"/>
                  <a:pt x="9379152" y="464831"/>
                </a:cubicBezTo>
                <a:cubicBezTo>
                  <a:pt x="9412833" y="441227"/>
                  <a:pt x="9455429" y="429425"/>
                  <a:pt x="9506940" y="429425"/>
                </a:cubicBezTo>
                <a:cubicBezTo>
                  <a:pt x="9591140" y="429425"/>
                  <a:pt x="9657016" y="456171"/>
                  <a:pt x="9704565" y="509663"/>
                </a:cubicBezTo>
                <a:cubicBezTo>
                  <a:pt x="9752113" y="563156"/>
                  <a:pt x="9775887" y="637946"/>
                  <a:pt x="9775887" y="734034"/>
                </a:cubicBezTo>
                <a:lnTo>
                  <a:pt x="9775887" y="1099566"/>
                </a:lnTo>
                <a:cubicBezTo>
                  <a:pt x="9775887" y="1131265"/>
                  <a:pt x="9764990" y="1157516"/>
                  <a:pt x="9743197" y="1178318"/>
                </a:cubicBezTo>
                <a:cubicBezTo>
                  <a:pt x="9720414" y="1199121"/>
                  <a:pt x="9693668" y="1209522"/>
                  <a:pt x="9662959" y="1209522"/>
                </a:cubicBezTo>
                <a:cubicBezTo>
                  <a:pt x="9631260" y="1209522"/>
                  <a:pt x="9604514" y="1199098"/>
                  <a:pt x="9582721" y="1178249"/>
                </a:cubicBezTo>
                <a:cubicBezTo>
                  <a:pt x="9560928" y="1157384"/>
                  <a:pt x="9550031" y="1131064"/>
                  <a:pt x="9550031" y="1099287"/>
                </a:cubicBezTo>
                <a:lnTo>
                  <a:pt x="9550031" y="817732"/>
                </a:lnTo>
                <a:cubicBezTo>
                  <a:pt x="9550031" y="754163"/>
                  <a:pt x="9538639" y="706986"/>
                  <a:pt x="9515856" y="676200"/>
                </a:cubicBezTo>
                <a:cubicBezTo>
                  <a:pt x="9493071" y="646405"/>
                  <a:pt x="9461867" y="631507"/>
                  <a:pt x="9422243" y="631507"/>
                </a:cubicBezTo>
                <a:cubicBezTo>
                  <a:pt x="9382619" y="631507"/>
                  <a:pt x="9352406" y="646900"/>
                  <a:pt x="9331603" y="677686"/>
                </a:cubicBezTo>
                <a:cubicBezTo>
                  <a:pt x="9310801" y="709463"/>
                  <a:pt x="9300400" y="758621"/>
                  <a:pt x="9300400" y="825162"/>
                </a:cubicBezTo>
                <a:lnTo>
                  <a:pt x="9300400" y="1099287"/>
                </a:lnTo>
                <a:cubicBezTo>
                  <a:pt x="9300400" y="1131064"/>
                  <a:pt x="9289503" y="1157384"/>
                  <a:pt x="9267710" y="1178249"/>
                </a:cubicBezTo>
                <a:cubicBezTo>
                  <a:pt x="9244926" y="1199098"/>
                  <a:pt x="9218180" y="1209522"/>
                  <a:pt x="9187472" y="1209522"/>
                </a:cubicBezTo>
                <a:cubicBezTo>
                  <a:pt x="9155772" y="1209522"/>
                  <a:pt x="9129026" y="1199121"/>
                  <a:pt x="9107233" y="1178318"/>
                </a:cubicBezTo>
                <a:cubicBezTo>
                  <a:pt x="9085440" y="1157516"/>
                  <a:pt x="9074543" y="1131265"/>
                  <a:pt x="9074543" y="1099566"/>
                </a:cubicBezTo>
                <a:lnTo>
                  <a:pt x="9074543" y="294208"/>
                </a:lnTo>
                <a:cubicBezTo>
                  <a:pt x="9074543" y="263499"/>
                  <a:pt x="9084449" y="237248"/>
                  <a:pt x="9104261" y="215455"/>
                </a:cubicBezTo>
                <a:cubicBezTo>
                  <a:pt x="9123082" y="194652"/>
                  <a:pt x="9151314" y="184251"/>
                  <a:pt x="9188957" y="184251"/>
                </a:cubicBezTo>
                <a:close/>
                <a:moveTo>
                  <a:pt x="3008719" y="184251"/>
                </a:moveTo>
                <a:cubicBezTo>
                  <a:pt x="3039428" y="184251"/>
                  <a:pt x="3066174" y="194652"/>
                  <a:pt x="3088958" y="215455"/>
                </a:cubicBezTo>
                <a:cubicBezTo>
                  <a:pt x="3110751" y="236258"/>
                  <a:pt x="3121648" y="262509"/>
                  <a:pt x="3121648" y="294208"/>
                </a:cubicBezTo>
                <a:lnTo>
                  <a:pt x="3121648" y="557890"/>
                </a:lnTo>
                <a:lnTo>
                  <a:pt x="3136320" y="535666"/>
                </a:lnTo>
                <a:cubicBezTo>
                  <a:pt x="3156751" y="508177"/>
                  <a:pt x="3181084" y="485146"/>
                  <a:pt x="3209315" y="466572"/>
                </a:cubicBezTo>
                <a:cubicBezTo>
                  <a:pt x="3245968" y="442798"/>
                  <a:pt x="3290050" y="430911"/>
                  <a:pt x="3341560" y="430911"/>
                </a:cubicBezTo>
                <a:cubicBezTo>
                  <a:pt x="3391091" y="430911"/>
                  <a:pt x="3436163" y="440321"/>
                  <a:pt x="3476777" y="459143"/>
                </a:cubicBezTo>
                <a:cubicBezTo>
                  <a:pt x="3518383" y="478955"/>
                  <a:pt x="3554045" y="505701"/>
                  <a:pt x="3583763" y="539381"/>
                </a:cubicBezTo>
                <a:cubicBezTo>
                  <a:pt x="3614472" y="574052"/>
                  <a:pt x="3637750" y="615657"/>
                  <a:pt x="3653601" y="664197"/>
                </a:cubicBezTo>
                <a:cubicBezTo>
                  <a:pt x="3670439" y="714717"/>
                  <a:pt x="3678860" y="769696"/>
                  <a:pt x="3678860" y="829132"/>
                </a:cubicBezTo>
                <a:cubicBezTo>
                  <a:pt x="3678860" y="892530"/>
                  <a:pt x="3669449" y="948004"/>
                  <a:pt x="3650628" y="995553"/>
                </a:cubicBezTo>
                <a:cubicBezTo>
                  <a:pt x="3630815" y="1045083"/>
                  <a:pt x="3605061" y="1086688"/>
                  <a:pt x="3573361" y="1120368"/>
                </a:cubicBezTo>
                <a:cubicBezTo>
                  <a:pt x="3540671" y="1154049"/>
                  <a:pt x="3503029" y="1179804"/>
                  <a:pt x="3460434" y="1197635"/>
                </a:cubicBezTo>
                <a:cubicBezTo>
                  <a:pt x="3416846" y="1215466"/>
                  <a:pt x="3372269" y="1224381"/>
                  <a:pt x="3326702" y="1224381"/>
                </a:cubicBezTo>
                <a:cubicBezTo>
                  <a:pt x="3282125" y="1224381"/>
                  <a:pt x="3240520" y="1212494"/>
                  <a:pt x="3201887" y="1188720"/>
                </a:cubicBezTo>
                <a:cubicBezTo>
                  <a:pt x="3164243" y="1165936"/>
                  <a:pt x="3137002" y="1132255"/>
                  <a:pt x="3120162" y="1087678"/>
                </a:cubicBezTo>
                <a:lnTo>
                  <a:pt x="3120162" y="1099566"/>
                </a:lnTo>
                <a:cubicBezTo>
                  <a:pt x="3120162" y="1127302"/>
                  <a:pt x="3110255" y="1152563"/>
                  <a:pt x="3090444" y="1175347"/>
                </a:cubicBezTo>
                <a:cubicBezTo>
                  <a:pt x="3070632" y="1198130"/>
                  <a:pt x="3042399" y="1209522"/>
                  <a:pt x="3005747" y="1209522"/>
                </a:cubicBezTo>
                <a:cubicBezTo>
                  <a:pt x="2968105" y="1209522"/>
                  <a:pt x="2940368" y="1198130"/>
                  <a:pt x="2922537" y="1175347"/>
                </a:cubicBezTo>
                <a:cubicBezTo>
                  <a:pt x="2904706" y="1153553"/>
                  <a:pt x="2895791" y="1128293"/>
                  <a:pt x="2895791" y="1099566"/>
                </a:cubicBezTo>
                <a:lnTo>
                  <a:pt x="2895791" y="294208"/>
                </a:lnTo>
                <a:cubicBezTo>
                  <a:pt x="2895791" y="262509"/>
                  <a:pt x="2906687" y="236258"/>
                  <a:pt x="2928481" y="215455"/>
                </a:cubicBezTo>
                <a:cubicBezTo>
                  <a:pt x="2950274" y="194652"/>
                  <a:pt x="2977020" y="184251"/>
                  <a:pt x="3008719" y="184251"/>
                </a:cubicBezTo>
                <a:close/>
                <a:moveTo>
                  <a:pt x="114415" y="184251"/>
                </a:moveTo>
                <a:lnTo>
                  <a:pt x="765239" y="184251"/>
                </a:lnTo>
                <a:cubicBezTo>
                  <a:pt x="799910" y="184251"/>
                  <a:pt x="827646" y="193167"/>
                  <a:pt x="848449" y="210997"/>
                </a:cubicBezTo>
                <a:cubicBezTo>
                  <a:pt x="869251" y="228828"/>
                  <a:pt x="879653" y="253593"/>
                  <a:pt x="879653" y="285292"/>
                </a:cubicBezTo>
                <a:cubicBezTo>
                  <a:pt x="879653" y="316992"/>
                  <a:pt x="869251" y="341757"/>
                  <a:pt x="848449" y="359587"/>
                </a:cubicBezTo>
                <a:cubicBezTo>
                  <a:pt x="827646" y="377418"/>
                  <a:pt x="800405" y="386334"/>
                  <a:pt x="766725" y="386334"/>
                </a:cubicBezTo>
                <a:lnTo>
                  <a:pt x="554241" y="386334"/>
                </a:lnTo>
                <a:lnTo>
                  <a:pt x="554241" y="1090650"/>
                </a:lnTo>
                <a:cubicBezTo>
                  <a:pt x="554241" y="1125321"/>
                  <a:pt x="543840" y="1153058"/>
                  <a:pt x="523037" y="1173861"/>
                </a:cubicBezTo>
                <a:cubicBezTo>
                  <a:pt x="502235" y="1194663"/>
                  <a:pt x="474498" y="1205064"/>
                  <a:pt x="439826" y="1205064"/>
                </a:cubicBezTo>
                <a:cubicBezTo>
                  <a:pt x="405156" y="1205064"/>
                  <a:pt x="377419" y="1194663"/>
                  <a:pt x="356616" y="1173861"/>
                </a:cubicBezTo>
                <a:cubicBezTo>
                  <a:pt x="335814" y="1153058"/>
                  <a:pt x="325412" y="1125321"/>
                  <a:pt x="325412" y="1090650"/>
                </a:cubicBezTo>
                <a:lnTo>
                  <a:pt x="325412" y="386334"/>
                </a:lnTo>
                <a:lnTo>
                  <a:pt x="112929" y="386334"/>
                </a:lnTo>
                <a:cubicBezTo>
                  <a:pt x="79248" y="386334"/>
                  <a:pt x="52006" y="377418"/>
                  <a:pt x="31204" y="359587"/>
                </a:cubicBezTo>
                <a:cubicBezTo>
                  <a:pt x="10401" y="341757"/>
                  <a:pt x="0" y="316992"/>
                  <a:pt x="0" y="285292"/>
                </a:cubicBezTo>
                <a:cubicBezTo>
                  <a:pt x="0" y="253593"/>
                  <a:pt x="10401" y="228828"/>
                  <a:pt x="31204" y="210997"/>
                </a:cubicBezTo>
                <a:cubicBezTo>
                  <a:pt x="52006" y="193167"/>
                  <a:pt x="79743" y="184251"/>
                  <a:pt x="114415" y="184251"/>
                </a:cubicBezTo>
                <a:close/>
                <a:moveTo>
                  <a:pt x="4883658" y="167906"/>
                </a:moveTo>
                <a:cubicBezTo>
                  <a:pt x="4917338" y="167906"/>
                  <a:pt x="4945570" y="178308"/>
                  <a:pt x="4968354" y="199110"/>
                </a:cubicBezTo>
                <a:cubicBezTo>
                  <a:pt x="4991138" y="219913"/>
                  <a:pt x="5002530" y="248640"/>
                  <a:pt x="5002530" y="285292"/>
                </a:cubicBezTo>
                <a:cubicBezTo>
                  <a:pt x="5002530" y="324916"/>
                  <a:pt x="4991138" y="353644"/>
                  <a:pt x="4968354" y="371475"/>
                </a:cubicBezTo>
                <a:cubicBezTo>
                  <a:pt x="4945570" y="389305"/>
                  <a:pt x="4917834" y="398221"/>
                  <a:pt x="4885144" y="398221"/>
                </a:cubicBezTo>
                <a:cubicBezTo>
                  <a:pt x="4852454" y="398221"/>
                  <a:pt x="4825212" y="388810"/>
                  <a:pt x="4803420" y="369989"/>
                </a:cubicBezTo>
                <a:cubicBezTo>
                  <a:pt x="4781626" y="351167"/>
                  <a:pt x="4770730" y="322935"/>
                  <a:pt x="4770730" y="285292"/>
                </a:cubicBezTo>
                <a:cubicBezTo>
                  <a:pt x="4770730" y="249631"/>
                  <a:pt x="4781626" y="221399"/>
                  <a:pt x="4803420" y="200596"/>
                </a:cubicBezTo>
                <a:cubicBezTo>
                  <a:pt x="4825212" y="179793"/>
                  <a:pt x="4853444" y="169392"/>
                  <a:pt x="4888115" y="169392"/>
                </a:cubicBezTo>
                <a:close/>
                <a:moveTo>
                  <a:pt x="6530110" y="120357"/>
                </a:moveTo>
                <a:cubicBezTo>
                  <a:pt x="6548932" y="120357"/>
                  <a:pt x="6563791" y="125310"/>
                  <a:pt x="6574688" y="135216"/>
                </a:cubicBezTo>
                <a:cubicBezTo>
                  <a:pt x="6587566" y="146113"/>
                  <a:pt x="6595986" y="159486"/>
                  <a:pt x="6599948" y="175336"/>
                </a:cubicBezTo>
                <a:cubicBezTo>
                  <a:pt x="6608863" y="202082"/>
                  <a:pt x="6619264" y="219913"/>
                  <a:pt x="6631152" y="228828"/>
                </a:cubicBezTo>
                <a:cubicBezTo>
                  <a:pt x="6643039" y="237744"/>
                  <a:pt x="6658888" y="242201"/>
                  <a:pt x="6678700" y="242201"/>
                </a:cubicBezTo>
                <a:cubicBezTo>
                  <a:pt x="6698512" y="242201"/>
                  <a:pt x="6714362" y="237744"/>
                  <a:pt x="6726249" y="228828"/>
                </a:cubicBezTo>
                <a:cubicBezTo>
                  <a:pt x="6738136" y="219913"/>
                  <a:pt x="6748538" y="202082"/>
                  <a:pt x="6757453" y="175336"/>
                </a:cubicBezTo>
                <a:cubicBezTo>
                  <a:pt x="6761416" y="159486"/>
                  <a:pt x="6769836" y="146113"/>
                  <a:pt x="6782713" y="135216"/>
                </a:cubicBezTo>
                <a:cubicBezTo>
                  <a:pt x="6793610" y="125310"/>
                  <a:pt x="6808469" y="120357"/>
                  <a:pt x="6827290" y="120357"/>
                </a:cubicBezTo>
                <a:cubicBezTo>
                  <a:pt x="6852056" y="120357"/>
                  <a:pt x="6870382" y="127787"/>
                  <a:pt x="6882268" y="142646"/>
                </a:cubicBezTo>
                <a:cubicBezTo>
                  <a:pt x="6894156" y="157505"/>
                  <a:pt x="6900100" y="173355"/>
                  <a:pt x="6900100" y="190195"/>
                </a:cubicBezTo>
                <a:cubicBezTo>
                  <a:pt x="6900100" y="219913"/>
                  <a:pt x="6893661" y="246164"/>
                  <a:pt x="6880782" y="268947"/>
                </a:cubicBezTo>
                <a:cubicBezTo>
                  <a:pt x="6866915" y="293712"/>
                  <a:pt x="6850074" y="314515"/>
                  <a:pt x="6830262" y="331355"/>
                </a:cubicBezTo>
                <a:cubicBezTo>
                  <a:pt x="6810451" y="348195"/>
                  <a:pt x="6786676" y="362064"/>
                  <a:pt x="6758939" y="372960"/>
                </a:cubicBezTo>
                <a:cubicBezTo>
                  <a:pt x="6739622" y="380390"/>
                  <a:pt x="6719192" y="385033"/>
                  <a:pt x="6697646" y="386891"/>
                </a:cubicBezTo>
                <a:lnTo>
                  <a:pt x="6676482" y="387788"/>
                </a:lnTo>
                <a:lnTo>
                  <a:pt x="6655948" y="386891"/>
                </a:lnTo>
                <a:cubicBezTo>
                  <a:pt x="6634960" y="385033"/>
                  <a:pt x="6614807" y="380390"/>
                  <a:pt x="6595490" y="372960"/>
                </a:cubicBezTo>
                <a:cubicBezTo>
                  <a:pt x="6567754" y="362064"/>
                  <a:pt x="6543979" y="348195"/>
                  <a:pt x="6524166" y="331355"/>
                </a:cubicBezTo>
                <a:cubicBezTo>
                  <a:pt x="6503364" y="313524"/>
                  <a:pt x="6487020" y="292722"/>
                  <a:pt x="6475132" y="268947"/>
                </a:cubicBezTo>
                <a:cubicBezTo>
                  <a:pt x="6463245" y="245173"/>
                  <a:pt x="6457302" y="218922"/>
                  <a:pt x="6457302" y="190195"/>
                </a:cubicBezTo>
                <a:cubicBezTo>
                  <a:pt x="6457302" y="173355"/>
                  <a:pt x="6463245" y="157505"/>
                  <a:pt x="6475132" y="142646"/>
                </a:cubicBezTo>
                <a:cubicBezTo>
                  <a:pt x="6487020" y="127787"/>
                  <a:pt x="6505346" y="120357"/>
                  <a:pt x="6530110" y="120357"/>
                </a:cubicBezTo>
                <a:close/>
                <a:moveTo>
                  <a:pt x="4129392" y="96583"/>
                </a:moveTo>
                <a:cubicBezTo>
                  <a:pt x="4144251" y="96583"/>
                  <a:pt x="4156138" y="98564"/>
                  <a:pt x="4165054" y="102527"/>
                </a:cubicBezTo>
                <a:cubicBezTo>
                  <a:pt x="4174960" y="107480"/>
                  <a:pt x="4183875" y="113423"/>
                  <a:pt x="4191800" y="120357"/>
                </a:cubicBezTo>
                <a:lnTo>
                  <a:pt x="4352277" y="274891"/>
                </a:lnTo>
                <a:lnTo>
                  <a:pt x="4352277" y="280835"/>
                </a:lnTo>
                <a:cubicBezTo>
                  <a:pt x="4372089" y="300647"/>
                  <a:pt x="4381995" y="320954"/>
                  <a:pt x="4381995" y="341757"/>
                </a:cubicBezTo>
                <a:cubicBezTo>
                  <a:pt x="4381995" y="359587"/>
                  <a:pt x="4375556" y="375437"/>
                  <a:pt x="4362678" y="389305"/>
                </a:cubicBezTo>
                <a:cubicBezTo>
                  <a:pt x="4348810" y="404164"/>
                  <a:pt x="4332466" y="411594"/>
                  <a:pt x="4313644" y="411594"/>
                </a:cubicBezTo>
                <a:cubicBezTo>
                  <a:pt x="4308691" y="411594"/>
                  <a:pt x="4302748" y="410108"/>
                  <a:pt x="4295813" y="407136"/>
                </a:cubicBezTo>
                <a:cubicBezTo>
                  <a:pt x="4286898" y="403174"/>
                  <a:pt x="4277982" y="398221"/>
                  <a:pt x="4269067" y="392277"/>
                </a:cubicBezTo>
                <a:lnTo>
                  <a:pt x="4071442" y="264490"/>
                </a:lnTo>
                <a:cubicBezTo>
                  <a:pt x="4046677" y="248640"/>
                  <a:pt x="4034294" y="223380"/>
                  <a:pt x="4034294" y="188709"/>
                </a:cubicBezTo>
                <a:cubicBezTo>
                  <a:pt x="4034294" y="177812"/>
                  <a:pt x="4036771" y="166420"/>
                  <a:pt x="4041724" y="154533"/>
                </a:cubicBezTo>
                <a:cubicBezTo>
                  <a:pt x="4045686" y="144627"/>
                  <a:pt x="4052620" y="134721"/>
                  <a:pt x="4062526" y="124815"/>
                </a:cubicBezTo>
                <a:cubicBezTo>
                  <a:pt x="4072432" y="114909"/>
                  <a:pt x="4082834" y="107975"/>
                  <a:pt x="4093730" y="104013"/>
                </a:cubicBezTo>
                <a:cubicBezTo>
                  <a:pt x="4106608" y="99060"/>
                  <a:pt x="4118496" y="96583"/>
                  <a:pt x="4129392" y="96583"/>
                </a:cubicBezTo>
                <a:close/>
                <a:moveTo>
                  <a:pt x="11208410" y="90639"/>
                </a:moveTo>
                <a:cubicBezTo>
                  <a:pt x="11223269" y="90639"/>
                  <a:pt x="11235156" y="93611"/>
                  <a:pt x="11244071" y="99555"/>
                </a:cubicBezTo>
                <a:cubicBezTo>
                  <a:pt x="11249024" y="102527"/>
                  <a:pt x="11253482" y="105498"/>
                  <a:pt x="11257445" y="108470"/>
                </a:cubicBezTo>
                <a:cubicBezTo>
                  <a:pt x="11261407" y="111442"/>
                  <a:pt x="11265369" y="114909"/>
                  <a:pt x="11269332" y="118872"/>
                </a:cubicBezTo>
                <a:lnTo>
                  <a:pt x="11426838" y="291236"/>
                </a:lnTo>
                <a:lnTo>
                  <a:pt x="11423866" y="295694"/>
                </a:lnTo>
                <a:cubicBezTo>
                  <a:pt x="11434762" y="307581"/>
                  <a:pt x="11441696" y="316496"/>
                  <a:pt x="11444668" y="322440"/>
                </a:cubicBezTo>
                <a:cubicBezTo>
                  <a:pt x="11449620" y="330365"/>
                  <a:pt x="11452098" y="339280"/>
                  <a:pt x="11452098" y="349186"/>
                </a:cubicBezTo>
                <a:cubicBezTo>
                  <a:pt x="11452098" y="362064"/>
                  <a:pt x="11446648" y="374942"/>
                  <a:pt x="11435752" y="387819"/>
                </a:cubicBezTo>
                <a:cubicBezTo>
                  <a:pt x="11424855" y="399707"/>
                  <a:pt x="11411483" y="405650"/>
                  <a:pt x="11395634" y="405650"/>
                </a:cubicBezTo>
                <a:cubicBezTo>
                  <a:pt x="11388698" y="405650"/>
                  <a:pt x="11383251" y="405155"/>
                  <a:pt x="11379288" y="404164"/>
                </a:cubicBezTo>
                <a:cubicBezTo>
                  <a:pt x="11374335" y="403174"/>
                  <a:pt x="11366410" y="398716"/>
                  <a:pt x="11355514" y="390791"/>
                </a:cubicBezTo>
                <a:lnTo>
                  <a:pt x="11205438" y="289750"/>
                </a:lnTo>
                <a:lnTo>
                  <a:pt x="11055363" y="390791"/>
                </a:lnTo>
                <a:cubicBezTo>
                  <a:pt x="11046447" y="395744"/>
                  <a:pt x="11038522" y="399211"/>
                  <a:pt x="11031587" y="401193"/>
                </a:cubicBezTo>
                <a:cubicBezTo>
                  <a:pt x="11027625" y="402183"/>
                  <a:pt x="11022176" y="402678"/>
                  <a:pt x="11015243" y="402678"/>
                </a:cubicBezTo>
                <a:cubicBezTo>
                  <a:pt x="10998402" y="402678"/>
                  <a:pt x="10985030" y="396735"/>
                  <a:pt x="10975123" y="384848"/>
                </a:cubicBezTo>
                <a:cubicBezTo>
                  <a:pt x="10964226" y="371970"/>
                  <a:pt x="10958779" y="359092"/>
                  <a:pt x="10958779" y="346214"/>
                </a:cubicBezTo>
                <a:cubicBezTo>
                  <a:pt x="10958779" y="336308"/>
                  <a:pt x="10961255" y="327393"/>
                  <a:pt x="10966208" y="319468"/>
                </a:cubicBezTo>
                <a:cubicBezTo>
                  <a:pt x="10969180" y="313524"/>
                  <a:pt x="10976114" y="304609"/>
                  <a:pt x="10987011" y="292722"/>
                </a:cubicBezTo>
                <a:lnTo>
                  <a:pt x="11147489" y="120357"/>
                </a:lnTo>
                <a:cubicBezTo>
                  <a:pt x="11155412" y="112433"/>
                  <a:pt x="11163833" y="105498"/>
                  <a:pt x="11172749" y="99555"/>
                </a:cubicBezTo>
                <a:cubicBezTo>
                  <a:pt x="11181663" y="93611"/>
                  <a:pt x="11193551" y="90639"/>
                  <a:pt x="11208410" y="90639"/>
                </a:cubicBezTo>
                <a:close/>
                <a:moveTo>
                  <a:pt x="2070011" y="0"/>
                </a:moveTo>
                <a:cubicBezTo>
                  <a:pt x="2100720" y="0"/>
                  <a:pt x="2126970" y="3467"/>
                  <a:pt x="2148764" y="10401"/>
                </a:cubicBezTo>
                <a:cubicBezTo>
                  <a:pt x="2170558" y="17335"/>
                  <a:pt x="2190370" y="28232"/>
                  <a:pt x="2208199" y="43091"/>
                </a:cubicBezTo>
                <a:cubicBezTo>
                  <a:pt x="2218106" y="51015"/>
                  <a:pt x="2226279" y="59188"/>
                  <a:pt x="2232717" y="67608"/>
                </a:cubicBezTo>
                <a:cubicBezTo>
                  <a:pt x="2239156" y="76028"/>
                  <a:pt x="2244853" y="85686"/>
                  <a:pt x="2249805" y="96583"/>
                </a:cubicBezTo>
                <a:cubicBezTo>
                  <a:pt x="2259712" y="117386"/>
                  <a:pt x="2264664" y="143141"/>
                  <a:pt x="2264664" y="173850"/>
                </a:cubicBezTo>
                <a:cubicBezTo>
                  <a:pt x="2264664" y="220408"/>
                  <a:pt x="2251291" y="255574"/>
                  <a:pt x="2224545" y="279349"/>
                </a:cubicBezTo>
                <a:cubicBezTo>
                  <a:pt x="2200771" y="305104"/>
                  <a:pt x="2163127" y="326402"/>
                  <a:pt x="2111616" y="343242"/>
                </a:cubicBezTo>
                <a:lnTo>
                  <a:pt x="2111616" y="347700"/>
                </a:lnTo>
                <a:cubicBezTo>
                  <a:pt x="2111616" y="367512"/>
                  <a:pt x="2106168" y="382371"/>
                  <a:pt x="2095272" y="392277"/>
                </a:cubicBezTo>
                <a:cubicBezTo>
                  <a:pt x="2083385" y="405155"/>
                  <a:pt x="2067039" y="411594"/>
                  <a:pt x="2046237" y="411594"/>
                </a:cubicBezTo>
                <a:cubicBezTo>
                  <a:pt x="2028406" y="411594"/>
                  <a:pt x="2012061" y="405155"/>
                  <a:pt x="1997202" y="392277"/>
                </a:cubicBezTo>
                <a:cubicBezTo>
                  <a:pt x="1986306" y="379399"/>
                  <a:pt x="1980858" y="364540"/>
                  <a:pt x="1980858" y="347700"/>
                </a:cubicBezTo>
                <a:lnTo>
                  <a:pt x="1980858" y="309686"/>
                </a:lnTo>
                <a:lnTo>
                  <a:pt x="1997202" y="267462"/>
                </a:lnTo>
                <a:cubicBezTo>
                  <a:pt x="2008099" y="255574"/>
                  <a:pt x="2021472" y="247154"/>
                  <a:pt x="2037322" y="242201"/>
                </a:cubicBezTo>
                <a:cubicBezTo>
                  <a:pt x="2068030" y="235267"/>
                  <a:pt x="2089823" y="226847"/>
                  <a:pt x="2102701" y="216941"/>
                </a:cubicBezTo>
                <a:cubicBezTo>
                  <a:pt x="2115579" y="208026"/>
                  <a:pt x="2122018" y="195643"/>
                  <a:pt x="2122018" y="179793"/>
                </a:cubicBezTo>
                <a:cubicBezTo>
                  <a:pt x="2122018" y="166916"/>
                  <a:pt x="2117560" y="156019"/>
                  <a:pt x="2108645" y="147104"/>
                </a:cubicBezTo>
                <a:cubicBezTo>
                  <a:pt x="2098738" y="137198"/>
                  <a:pt x="2083385" y="132245"/>
                  <a:pt x="2062583" y="132245"/>
                </a:cubicBezTo>
                <a:cubicBezTo>
                  <a:pt x="2048713" y="132245"/>
                  <a:pt x="2036331" y="136207"/>
                  <a:pt x="2025435" y="144132"/>
                </a:cubicBezTo>
                <a:cubicBezTo>
                  <a:pt x="2013547" y="151066"/>
                  <a:pt x="2002650" y="160477"/>
                  <a:pt x="1992745" y="172364"/>
                </a:cubicBezTo>
                <a:cubicBezTo>
                  <a:pt x="1988782" y="177317"/>
                  <a:pt x="1984820" y="182022"/>
                  <a:pt x="1980858" y="186480"/>
                </a:cubicBezTo>
                <a:cubicBezTo>
                  <a:pt x="1976894" y="190938"/>
                  <a:pt x="1972932" y="194157"/>
                  <a:pt x="1968971" y="196138"/>
                </a:cubicBezTo>
                <a:cubicBezTo>
                  <a:pt x="1961045" y="201091"/>
                  <a:pt x="1948663" y="203568"/>
                  <a:pt x="1931822" y="203568"/>
                </a:cubicBezTo>
                <a:cubicBezTo>
                  <a:pt x="1912011" y="203568"/>
                  <a:pt x="1897152" y="197624"/>
                  <a:pt x="1887246" y="185737"/>
                </a:cubicBezTo>
                <a:cubicBezTo>
                  <a:pt x="1876348" y="173850"/>
                  <a:pt x="1870900" y="158496"/>
                  <a:pt x="1870900" y="139674"/>
                </a:cubicBezTo>
                <a:cubicBezTo>
                  <a:pt x="1870900" y="120853"/>
                  <a:pt x="1874367" y="105003"/>
                  <a:pt x="1881302" y="92125"/>
                </a:cubicBezTo>
                <a:cubicBezTo>
                  <a:pt x="1885265" y="87172"/>
                  <a:pt x="1888731" y="82467"/>
                  <a:pt x="1891703" y="78009"/>
                </a:cubicBezTo>
                <a:cubicBezTo>
                  <a:pt x="1894675" y="73552"/>
                  <a:pt x="1897646" y="69342"/>
                  <a:pt x="1900618" y="65379"/>
                </a:cubicBezTo>
                <a:cubicBezTo>
                  <a:pt x="1917459" y="46558"/>
                  <a:pt x="1939747" y="30708"/>
                  <a:pt x="1967484" y="17830"/>
                </a:cubicBezTo>
                <a:cubicBezTo>
                  <a:pt x="1994230" y="5943"/>
                  <a:pt x="2028406" y="0"/>
                  <a:pt x="207001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0"/>
              </a:lnSpc>
            </a:pPr>
            <a:endParaRPr lang="en-US" sz="11700" b="1">
              <a:solidFill>
                <a:srgbClr val="FF0000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9" name="TextBox 37">
            <a:extLst>
              <a:ext uri="{FF2B5EF4-FFF2-40B4-BE49-F238E27FC236}">
                <a16:creationId xmlns:a16="http://schemas.microsoft.com/office/drawing/2014/main" xmlns="" id="{86D0CDE6-41D2-DA34-975F-CC33738AA9CC}"/>
              </a:ext>
            </a:extLst>
          </p:cNvPr>
          <p:cNvSpPr txBox="1">
            <a:spLocks noChangeAspect="1"/>
          </p:cNvSpPr>
          <p:nvPr/>
        </p:nvSpPr>
        <p:spPr>
          <a:xfrm>
            <a:off x="3886200" y="-5961322"/>
            <a:ext cx="1281922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vi-VN" sz="11700" b="1" u="sng">
                <a:latin typeface="#9Slide03 BoosterNextFYBlack" panose="02000A03000000020004" pitchFamily="2" charset="-93"/>
              </a:rPr>
              <a:t>Viết</a:t>
            </a:r>
            <a:endParaRPr lang="en-US" sz="11700" b="1" u="sng">
              <a:latin typeface="#9Slide03 BoosterNextFYBlack" panose="02000A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928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412E345C-4648-0780-DE7D-A0254FAB9E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4651030"/>
            <a:ext cx="19735800" cy="827484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49A70C4F-DC7A-6C68-1244-2CE8A111DE16}"/>
              </a:ext>
            </a:extLst>
          </p:cNvPr>
          <p:cNvSpPr/>
          <p:nvPr/>
        </p:nvSpPr>
        <p:spPr>
          <a:xfrm>
            <a:off x="304800" y="647700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2322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4662B06-0A25-9EBD-5D02-8B5E0CC8E440}"/>
              </a:ext>
            </a:extLst>
          </p:cNvPr>
          <p:cNvSpPr txBox="1"/>
          <p:nvPr/>
        </p:nvSpPr>
        <p:spPr>
          <a:xfrm>
            <a:off x="228600" y="257924"/>
            <a:ext cx="173946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 b="1" i="1">
                <a:solidFill>
                  <a:srgbClr val="000000"/>
                </a:solidFill>
              </a:rPr>
              <a:t>Đề bài: Viết bài văn thuật lại một việc tốt mà em hoặc bạn bè, người thân,... đã làm.</a:t>
            </a:r>
            <a:endParaRPr lang="en-US" sz="6600" b="1" i="1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F9AF4ED-581D-49DD-D1F8-761F199E5F8D}"/>
              </a:ext>
            </a:extLst>
          </p:cNvPr>
          <p:cNvSpPr/>
          <p:nvPr/>
        </p:nvSpPr>
        <p:spPr>
          <a:xfrm>
            <a:off x="1295400" y="2760945"/>
            <a:ext cx="11658600" cy="7526055"/>
          </a:xfrm>
          <a:custGeom>
            <a:avLst/>
            <a:gdLst/>
            <a:ahLst/>
            <a:cxnLst/>
            <a:rect l="l" t="t" r="r" b="b"/>
            <a:pathLst>
              <a:path w="17688968" h="9367782">
                <a:moveTo>
                  <a:pt x="0" y="0"/>
                </a:moveTo>
                <a:lnTo>
                  <a:pt x="17688968" y="0"/>
                </a:lnTo>
                <a:lnTo>
                  <a:pt x="17688968" y="9367782"/>
                </a:lnTo>
                <a:lnTo>
                  <a:pt x="0" y="936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1CDB237-B8CF-3402-F751-6083B2AA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009900"/>
            <a:ext cx="6581775" cy="75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61EF4479-ACC8-4313-9714-084DFDAF1AE0}"/>
              </a:ext>
            </a:extLst>
          </p:cNvPr>
          <p:cNvSpPr/>
          <p:nvPr/>
        </p:nvSpPr>
        <p:spPr>
          <a:xfrm>
            <a:off x="1905000" y="3162300"/>
            <a:ext cx="105235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Nghe thầy cô nhận xét chung về bài văn: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Ưu điểm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Nhược điểm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239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4662B06-0A25-9EBD-5D02-8B5E0CC8E440}"/>
              </a:ext>
            </a:extLst>
          </p:cNvPr>
          <p:cNvSpPr txBox="1"/>
          <p:nvPr/>
        </p:nvSpPr>
        <p:spPr>
          <a:xfrm>
            <a:off x="228600" y="257924"/>
            <a:ext cx="173946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 b="1" i="1">
                <a:solidFill>
                  <a:srgbClr val="000000"/>
                </a:solidFill>
              </a:rPr>
              <a:t>Đề bài: Viết bài văn thuật lại một việc tốt mà em hoặc bạn bè, người thân,... đã làm.</a:t>
            </a:r>
            <a:endParaRPr lang="en-US" sz="6600" b="1" i="1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F9AF4ED-581D-49DD-D1F8-761F199E5F8D}"/>
              </a:ext>
            </a:extLst>
          </p:cNvPr>
          <p:cNvSpPr/>
          <p:nvPr/>
        </p:nvSpPr>
        <p:spPr>
          <a:xfrm>
            <a:off x="1295400" y="2760945"/>
            <a:ext cx="11658600" cy="7526055"/>
          </a:xfrm>
          <a:custGeom>
            <a:avLst/>
            <a:gdLst/>
            <a:ahLst/>
            <a:cxnLst/>
            <a:rect l="l" t="t" r="r" b="b"/>
            <a:pathLst>
              <a:path w="17688968" h="9367782">
                <a:moveTo>
                  <a:pt x="0" y="0"/>
                </a:moveTo>
                <a:lnTo>
                  <a:pt x="17688968" y="0"/>
                </a:lnTo>
                <a:lnTo>
                  <a:pt x="17688968" y="9367782"/>
                </a:lnTo>
                <a:lnTo>
                  <a:pt x="0" y="936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61EF4479-ACC8-4313-9714-084DFDAF1AE0}"/>
              </a:ext>
            </a:extLst>
          </p:cNvPr>
          <p:cNvSpPr/>
          <p:nvPr/>
        </p:nvSpPr>
        <p:spPr>
          <a:xfrm>
            <a:off x="1905000" y="3162300"/>
            <a:ext cx="1052359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Đọc lời nhận xét của thầy cô và chỉnh sửa bài viết của em. </a:t>
            </a:r>
          </a:p>
          <a:p>
            <a:pPr marL="685800" indent="36513">
              <a:buFont typeface="Wingdings" panose="05000000000000000000" pitchFamily="2" charset="2"/>
              <a:buChar char="Ø"/>
            </a:pPr>
            <a:r>
              <a:rPr lang="vi-VN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 tạo</a:t>
            </a:r>
          </a:p>
          <a:p>
            <a:pPr marL="685800" indent="36513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Sắp xếp ý</a:t>
            </a:r>
          </a:p>
          <a:p>
            <a:pPr marL="685800" indent="36513">
              <a:buFont typeface="Wingdings" panose="05000000000000000000" pitchFamily="2" charset="2"/>
              <a:buChar char="Ø"/>
            </a:pPr>
            <a:r>
              <a:rPr lang="vi-VN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Dùng từ</a:t>
            </a:r>
          </a:p>
          <a:p>
            <a:pPr marL="685800" indent="36513">
              <a:buFont typeface="Wingdings" panose="05000000000000000000" pitchFamily="2" charset="2"/>
              <a:buChar char="Ø"/>
            </a:pPr>
            <a:r>
              <a:rPr lang="vi-VN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câu</a:t>
            </a:r>
          </a:p>
          <a:p>
            <a:pPr marL="685800" indent="36513">
              <a:buFont typeface="Wingdings" panose="05000000000000000000" pitchFamily="2" charset="2"/>
              <a:buChar char="Ø"/>
            </a:pPr>
            <a:r>
              <a:rPr lang="vi-VN" sz="54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 tả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AE51214-7663-06E1-C2A0-30D00FED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907994"/>
            <a:ext cx="5554602" cy="73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00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4662B06-0A25-9EBD-5D02-8B5E0CC8E440}"/>
              </a:ext>
            </a:extLst>
          </p:cNvPr>
          <p:cNvSpPr txBox="1"/>
          <p:nvPr/>
        </p:nvSpPr>
        <p:spPr>
          <a:xfrm>
            <a:off x="228600" y="257924"/>
            <a:ext cx="173946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 b="1" i="1">
                <a:solidFill>
                  <a:srgbClr val="000000"/>
                </a:solidFill>
              </a:rPr>
              <a:t>Đề bài: Viết bài văn thuật lại một việc tốt mà em hoặc bạn bè, người thân,... đã làm.</a:t>
            </a:r>
            <a:endParaRPr lang="en-US" sz="6600" b="1" i="1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F9AF4ED-581D-49DD-D1F8-761F199E5F8D}"/>
              </a:ext>
            </a:extLst>
          </p:cNvPr>
          <p:cNvSpPr/>
          <p:nvPr/>
        </p:nvSpPr>
        <p:spPr>
          <a:xfrm>
            <a:off x="1295400" y="2760945"/>
            <a:ext cx="11658600" cy="7526055"/>
          </a:xfrm>
          <a:custGeom>
            <a:avLst/>
            <a:gdLst/>
            <a:ahLst/>
            <a:cxnLst/>
            <a:rect l="l" t="t" r="r" b="b"/>
            <a:pathLst>
              <a:path w="17688968" h="9367782">
                <a:moveTo>
                  <a:pt x="0" y="0"/>
                </a:moveTo>
                <a:lnTo>
                  <a:pt x="17688968" y="0"/>
                </a:lnTo>
                <a:lnTo>
                  <a:pt x="17688968" y="9367782"/>
                </a:lnTo>
                <a:lnTo>
                  <a:pt x="0" y="936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61EF4479-ACC8-4313-9714-084DFDAF1AE0}"/>
              </a:ext>
            </a:extLst>
          </p:cNvPr>
          <p:cNvSpPr/>
          <p:nvPr/>
        </p:nvSpPr>
        <p:spPr>
          <a:xfrm>
            <a:off x="1905000" y="3162300"/>
            <a:ext cx="10523598" cy="7478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Trao đổi với bạn về bài viết</a:t>
            </a:r>
          </a:p>
          <a:p>
            <a:r>
              <a:rPr lang="vi-VN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 Những điều em học được ở bài viết của bạn </a:t>
            </a:r>
          </a:p>
          <a:p>
            <a:r>
              <a:rPr lang="vi-VN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Những nội dung em có thể điều chỉnh để bài viết của mình hay hơn:</a:t>
            </a:r>
          </a:p>
          <a:p>
            <a:r>
              <a:rPr lang="vi-VN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Bổ sung ý.</a:t>
            </a:r>
          </a:p>
          <a:p>
            <a:r>
              <a:rPr lang="vi-VN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Thêm chi tiết hoạt động, lời nói, ý nghĩ của nhân vật.</a:t>
            </a:r>
          </a:p>
          <a:p>
            <a:r>
              <a:rPr lang="vi-VN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?</a:t>
            </a:r>
          </a:p>
          <a:p>
            <a:endParaRPr lang="vi-VN" sz="48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99FA74D6-2D0D-E3D0-25AC-C6449D53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5543916"/>
            <a:ext cx="6238875" cy="47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08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4662B06-0A25-9EBD-5D02-8B5E0CC8E440}"/>
              </a:ext>
            </a:extLst>
          </p:cNvPr>
          <p:cNvSpPr txBox="1"/>
          <p:nvPr/>
        </p:nvSpPr>
        <p:spPr>
          <a:xfrm>
            <a:off x="228600" y="257924"/>
            <a:ext cx="173946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 b="1" i="1">
                <a:solidFill>
                  <a:srgbClr val="000000"/>
                </a:solidFill>
              </a:rPr>
              <a:t>Đề bài: Viết bài văn thuật lại một việc tốt mà em hoặc bạn bè, người thân,... đã làm.</a:t>
            </a:r>
            <a:endParaRPr lang="en-US" sz="6600" b="1" i="1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9F9AF4ED-581D-49DD-D1F8-761F199E5F8D}"/>
              </a:ext>
            </a:extLst>
          </p:cNvPr>
          <p:cNvSpPr/>
          <p:nvPr/>
        </p:nvSpPr>
        <p:spPr>
          <a:xfrm>
            <a:off x="1295400" y="2760945"/>
            <a:ext cx="11658600" cy="7526055"/>
          </a:xfrm>
          <a:custGeom>
            <a:avLst/>
            <a:gdLst/>
            <a:ahLst/>
            <a:cxnLst/>
            <a:rect l="l" t="t" r="r" b="b"/>
            <a:pathLst>
              <a:path w="17688968" h="9367782">
                <a:moveTo>
                  <a:pt x="0" y="0"/>
                </a:moveTo>
                <a:lnTo>
                  <a:pt x="17688968" y="0"/>
                </a:lnTo>
                <a:lnTo>
                  <a:pt x="17688968" y="9367782"/>
                </a:lnTo>
                <a:lnTo>
                  <a:pt x="0" y="936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61EF4479-ACC8-4313-9714-084DFDAF1AE0}"/>
              </a:ext>
            </a:extLst>
          </p:cNvPr>
          <p:cNvSpPr/>
          <p:nvPr/>
        </p:nvSpPr>
        <p:spPr>
          <a:xfrm>
            <a:off x="1905000" y="3162300"/>
            <a:ext cx="1052359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Viết lại một đoạn trong bài viết của em cho hay hơn.</a:t>
            </a:r>
            <a:endParaRPr lang="vi-VN" sz="60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E4B3D8A-8961-165D-613D-ED322B34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5297254"/>
            <a:ext cx="6200775" cy="502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71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329</TotalTime>
  <Words>218</Words>
  <Application>Microsoft Office PowerPoint</Application>
  <PresentationFormat>Custom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#9Slide03 BoosterNextFYBlack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gió vườn</dc:title>
  <dc:subject>9Slide.vn</dc:subject>
  <dc:creator>Hi There</dc:creator>
  <dc:description>9Slide.vn</dc:description>
  <cp:lastModifiedBy>HAINGUYEN</cp:lastModifiedBy>
  <cp:revision>30</cp:revision>
  <dcterms:created xsi:type="dcterms:W3CDTF">2006-08-16T00:00:00Z</dcterms:created>
  <dcterms:modified xsi:type="dcterms:W3CDTF">2023-10-21T12:24:34Z</dcterms:modified>
  <cp:category>9Slide.vn</cp:category>
  <dc:identifier>DAFqNt_XBVA</dc:identifier>
</cp:coreProperties>
</file>