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Lst>
  <p:handoutMasterIdLst>
    <p:handoutMasterId r:id="rId11"/>
  </p:handoutMasterIdLst>
  <p:sldIdLst>
    <p:sldId id="259" r:id="rId3"/>
    <p:sldId id="260" r:id="rId4"/>
    <p:sldId id="278" r:id="rId5"/>
    <p:sldId id="298" r:id="rId6"/>
    <p:sldId id="299" r:id="rId7"/>
    <p:sldId id="300" r:id="rId8"/>
    <p:sldId id="261" r:id="rId9"/>
    <p:sldId id="301" r:id="rId10"/>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9Slide03 BoosterNextFYBlack"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BB8"/>
    <a:srgbClr val="FFFFFF"/>
    <a:srgbClr val="FF3399"/>
    <a:srgbClr val="4A29F2"/>
    <a:srgbClr val="732747"/>
    <a:srgbClr val="4E0105"/>
    <a:srgbClr val="CC9B00"/>
    <a:srgbClr val="2C1502"/>
    <a:srgbClr val="512603"/>
    <a:srgbClr val="A14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22" autoAdjust="0"/>
  </p:normalViewPr>
  <p:slideViewPr>
    <p:cSldViewPr>
      <p:cViewPr>
        <p:scale>
          <a:sx n="50" d="100"/>
          <a:sy n="50" d="100"/>
        </p:scale>
        <p:origin x="1668" y="1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4EF586-EBC8-4116-BCFA-8145DB1C0CF5}" type="datetimeFigureOut">
              <a:rPr lang="en-US" smtClean="0"/>
              <a:t>10/21/2023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7C41F7-93B6-4FA8-A841-69CC331DE0F3}" type="slidenum">
              <a:rPr lang="en-US" smtClean="0"/>
              <a:t>‹#›</a:t>
            </a:fld>
            <a:endParaRPr lang="en-US"/>
          </a:p>
        </p:txBody>
      </p:sp>
    </p:spTree>
    <p:extLst>
      <p:ext uri="{BB962C8B-B14F-4D97-AF65-F5344CB8AC3E}">
        <p14:creationId xmlns:p14="http://schemas.microsoft.com/office/powerpoint/2010/main" val="23070728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04:11:36.964"/>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2724.80151"/>
      <inkml:brushProperty name="anchorY" value="1534.85632"/>
      <inkml:brushProperty name="scaleFactor" value="0.5"/>
    </inkml:brush>
  </inkml:definitions>
  <inkml:trace contextRef="#ctx0" brushRef="#br0">0 8507,'0'0,"2"-4,7-11,3-4,5-9,1-3,6-8,-1 1,-1 1,2-4,4-5,9-16,4-6,2-3,0 0,6-11,-1 1,-36 61,25-41,-26 44,0-1,11-20,-13 22,1 1,10-19,16-26,3-5,8-12,0-1,-1 0,-4 8,-2 4,-5 7,0 2,-1 0,0 0,1-2,4-5,1-2,-5 8,0 0,-3 4,1-1,-23 39,11-19,10-17,1-2,8-12,12-21,2-2,-6 8,-3 6,0 1,8-15,0 2,-7 10,-1 1,-7 13,-2 4,-6 10,6-12,-3 6,1-2,1 0,-5 6,8-13,2-1,0-2,-1 2,4-6,-1 1,7-12,-5 9,3-6,-1 3,-4 6,3-4,-2 2,-3 5,-2 3,4-6,-2 4,-1 1,0 1,2-4,-1 1,11-19,0 1,0 1,-3 5,4-8,-3 4,-1 4,-1 0,-2 5,5-10,-1 3,-2 4,6-12,-3 6,-3 4,-2 5,-3 4,-2 4,-2 2,-1 2,0 0,0 1,0-1,0 1,0-1,0 1,-2 3,-6 9,0 0,1 0,-19 30,12-19,13-22,2-3,0-1,1 0,-2 2,-26 45,12-22,11-18,6-9,-1 1,1-2,-3 6,-1 1,0 1,4-9,9-14,1-1,-1 1,3-4,-3 5,-10 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04:12:51.426"/>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8470.7334"/>
      <inkml:brushProperty name="anchorY" value="9405.87402"/>
      <inkml:brushProperty name="scaleFactor" value="0.5"/>
    </inkml:brush>
  </inkml:definitions>
  <inkml:trace contextRef="#ctx0" brushRef="#br0">1 1,'0'0,"1"4,4 6,3 9,3 7,7 17,4 8,1 4,10 22,1 3,-1-2,5 12,-1-4,-4-6,3 3,1 5,3 6,-2-4,-3-8,3 7,1 4,-3-8,-3-8,-3-7,-4-8,-17-40,13 30,8 17,0 1,-3-6,3 8,-1-5,-3-4,-1-6,-1 0,-2-4,0-3,-2-1,2 1,-16-35,10 23,6 14,0 0,-1-2,0-3,4 13,-1-2,1 0,-2-4,10 24,11 25,7 17,4 11,0-2,-5-11,-8-19,-2-5,-6-14,4 9,-6-13,5 10,-4-8,-2-4,-2-7,1 6,-1-6,-1-1,-1-2,3 5,-3-4,1 0,2 8,0-5,-3-3,-2-5,-2-6,8 19,0-2,5 15,-2-5,-2-6,-3-8,3 10,-4-11,4 8,-1 0,-4-11,3 9,-2-7,-2-4,3 8,4 9,1 1,9 21,-3-5,4 10,5 9,-5-11,3 10,1 0,5 11,-6-14,3 8,-6-15,-1-1,-6-15,-2-3,4 6,5 14,-1-3,-3-6,5 11,-3-7,-4-11,-1 1,-4-11,-4-10,-2-4,3 6,-1-1,-1-4,-1 0,-1-6,7 20,-1-4,4 10,-2-6,-4-7,5 10,-2-4,-4-10,-3-7,-3-7,-1-1,-1-3,1 2,0-2,-1-1,1 3,10 25,2 4,6 11,-4-6,-1-4,-4-9,-4-9,2 4,-2-4,4 8,-1 0,1 0,2 7,6 12,-2-4,-4-8,-3-10,-6-13,-2-3,-15-38,8 22,-8-20,9 19,6 16,-1-1,2 2,-1-1,-1-2,5 11,5 13,-2-5,-16-41,12 32,7 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04:13:09.086"/>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14326.62793"/>
      <inkml:brushProperty name="anchorY" value="-3528.78589"/>
      <inkml:brushProperty name="scaleFactor" value="0.5"/>
    </inkml:brush>
  </inkml:definitions>
  <inkml:trace contextRef="#ctx0" brushRef="#br0">2 187,'0'0,"0"0,-1 0,6 0,-2 0,0-1,5 1,23-1,-21 1,21-1,-13 0,-2 0,25 0,-18 0,34-1,20 0,11-2,-6 2,15-2,10 0,-7 1,12-1,-9 0,-1 1,5-1,-1 0,-9 1,0 0,-11 0,1 0,7-1,-7 1,-6 0,-9 1,4-1,-6 1,-4 0,-4-1,-4 1,-45 2,1-1,13 0,26 0,-1-1,-5 0,15 0,1 0,-4 0,-3 0,14-1,-5 1,-2 0,-4 0,9-1,-2 1,-2 0,-3 0,8-1,-2 1,9-1,13 0,-3 0,-4 0,-8 1,14-1,-6 0,-4 0,4 0,-6 1,-6-1,-5 1,5-1,-3 1,-2 0,-3 0,6-1,-1 1,-2 0,-3 0,7-1,-2 1,-1 0,-4-1,8 1,-13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04:13:32.587"/>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20283.38672"/>
      <inkml:brushProperty name="anchorY" value="-3977.94531"/>
      <inkml:brushProperty name="scaleFactor" value="0.5"/>
    </inkml:brush>
  </inkml:definitions>
  <inkml:trace contextRef="#ctx0" brushRef="#br0">0 4533,'0'0,"3"-2,14-12,6-4,7-5,3-3,9-6,0-1,0 0,-2 1,5-3,-2 2,-2 0,-2 3,11-9,-1 1,-1 1,-2 0,0 1,-3 3,-3 2,14-11,-5 3,3-2,-3 3,2-2,-3 3,2-2,-5 3,4-2,-2 2,1-2,-2 2,3-2,15-12,3-2,3-3,9-7,-7 6,-1 0,-9 8,-3 2,-11 9,10-9,0 1,10-9,6-3,11-10,27-20,-2 1,-4 3,-10 8,-10 8,-16 12,-12 10,-7 5,0 0,10-8,4-2,28-23,-3 3,14-11,-15 11,-12 10,9-8,-10 10,-8 4,-4 4,-8 6,-2 2,-38 29,21-15,17-14,2-2,-4 3,-4 4,13-11,-4 3,-2 3,8-7,-5 3,-4 4,14-11,-5 3,-4 5,-7 4,5-4,-5 5,-4 2,0 0,-3 3,3-2,-3 2,0 0,-4 3,20-16,3-2,14-11,-2 2,-7 5,-5 3,-14 13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062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68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73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63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741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752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50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40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048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79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8CF3D284-C33A-E8CD-B545-BB0EF6F8495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xmlns="" id="{1FD1779A-BDD5-E9D5-BA46-92C047B8570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xmlns="" id="{502A800A-AC4C-9D10-412D-E6623B548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F539414E-C50C-4206-ADA7-1DE26DC23B0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xmlns="" id="{1FD1779A-BDD5-E9D5-BA46-92C047B8570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xmlns="" id="{502A800A-AC4C-9D10-412D-E6623B548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0763084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customXml" Target="../ink/ink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customXml" Target="../ink/ink3.xml"/><Relationship Id="rId4" Type="http://schemas.openxmlformats.org/officeDocument/2006/relationships/image" Target="../media/image6.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B975BAD9-EE5F-DEE4-24F7-78E26D8CAD03}"/>
              </a:ext>
            </a:extLst>
          </p:cNvPr>
          <p:cNvPicPr>
            <a:picLocks noChangeAspect="1"/>
          </p:cNvPicPr>
          <p:nvPr/>
        </p:nvPicPr>
        <p:blipFill>
          <a:blip r:embed="rId3"/>
          <a:stretch>
            <a:fillRect/>
          </a:stretch>
        </p:blipFill>
        <p:spPr>
          <a:xfrm>
            <a:off x="2708" y="0"/>
            <a:ext cx="18282583" cy="10287000"/>
          </a:xfrm>
          <a:prstGeom prst="rect">
            <a:avLst/>
          </a:prstGeom>
        </p:spPr>
      </p:pic>
      <p:pic>
        <p:nvPicPr>
          <p:cNvPr id="3" name="Hình ảnh 2">
            <a:extLst>
              <a:ext uri="{FF2B5EF4-FFF2-40B4-BE49-F238E27FC236}">
                <a16:creationId xmlns:a16="http://schemas.microsoft.com/office/drawing/2014/main" xmlns="" id="{9FFDEE4D-7F05-F0F7-6936-C5A668021444}"/>
              </a:ext>
            </a:extLst>
          </p:cNvPr>
          <p:cNvPicPr>
            <a:picLocks noChangeAspect="1"/>
          </p:cNvPicPr>
          <p:nvPr/>
        </p:nvPicPr>
        <p:blipFill>
          <a:blip r:embed="rId4"/>
          <a:stretch>
            <a:fillRect/>
          </a:stretch>
        </p:blipFill>
        <p:spPr>
          <a:xfrm>
            <a:off x="0" y="3467100"/>
            <a:ext cx="18742981" cy="7858577"/>
          </a:xfrm>
          <a:prstGeom prst="rect">
            <a:avLst/>
          </a:prstGeom>
        </p:spPr>
      </p:pic>
      <p:sp>
        <p:nvSpPr>
          <p:cNvPr id="4" name="Freeform 3">
            <a:extLst>
              <a:ext uri="{FF2B5EF4-FFF2-40B4-BE49-F238E27FC236}">
                <a16:creationId xmlns:a16="http://schemas.microsoft.com/office/drawing/2014/main" xmlns="" id="{B9333817-59E8-B5DC-687B-F3EC6352BD46}"/>
              </a:ext>
            </a:extLst>
          </p:cNvPr>
          <p:cNvSpPr/>
          <p:nvPr/>
        </p:nvSpPr>
        <p:spPr>
          <a:xfrm>
            <a:off x="16204347" y="356757"/>
            <a:ext cx="1803186" cy="172195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5"/>
            <a:stretch>
              <a:fillRect/>
            </a:stretch>
          </a:blipFill>
        </p:spPr>
        <p:txBody>
          <a:bodyPr/>
          <a:lstStyle/>
          <a:p>
            <a:endParaRPr lang="en-US"/>
          </a:p>
        </p:txBody>
      </p:sp>
      <p:sp>
        <p:nvSpPr>
          <p:cNvPr id="14" name="Hộp Văn bản 13">
            <a:extLst>
              <a:ext uri="{FF2B5EF4-FFF2-40B4-BE49-F238E27FC236}">
                <a16:creationId xmlns:a16="http://schemas.microsoft.com/office/drawing/2014/main" xmlns="" id="{CCE0D0C4-A094-0C0D-66BE-3865E80596C8}"/>
              </a:ext>
            </a:extLst>
          </p:cNvPr>
          <p:cNvSpPr txBox="1">
            <a:spLocks noChangeAspect="1"/>
          </p:cNvSpPr>
          <p:nvPr>
            <p:custDataLst>
              <p:tags r:id="rId1"/>
            </p:custDataLst>
          </p:nvPr>
        </p:nvSpPr>
        <p:spPr>
          <a:xfrm>
            <a:off x="4648200" y="952195"/>
            <a:ext cx="10972799" cy="1411605"/>
          </a:xfrm>
          <a:custGeom>
            <a:avLst/>
            <a:gdLst/>
            <a:ahLst/>
            <a:cxnLst/>
            <a:rect l="l" t="t" r="r" b="b"/>
            <a:pathLst>
              <a:path w="10972799" h="1411605">
                <a:moveTo>
                  <a:pt x="9619831" y="546812"/>
                </a:moveTo>
                <a:cubicBezTo>
                  <a:pt x="9567329" y="546812"/>
                  <a:pt x="9527210" y="564573"/>
                  <a:pt x="9499473" y="600095"/>
                </a:cubicBezTo>
                <a:cubicBezTo>
                  <a:pt x="9470746" y="636608"/>
                  <a:pt x="9456381" y="683979"/>
                  <a:pt x="9456381" y="742207"/>
                </a:cubicBezTo>
                <a:cubicBezTo>
                  <a:pt x="9456381" y="771802"/>
                  <a:pt x="9460839" y="798439"/>
                  <a:pt x="9469755" y="822121"/>
                </a:cubicBezTo>
                <a:cubicBezTo>
                  <a:pt x="9478671" y="844827"/>
                  <a:pt x="9490557" y="864562"/>
                  <a:pt x="9505417" y="881325"/>
                </a:cubicBezTo>
                <a:cubicBezTo>
                  <a:pt x="9519284" y="896137"/>
                  <a:pt x="9536621" y="908473"/>
                  <a:pt x="9557423" y="918333"/>
                </a:cubicBezTo>
                <a:cubicBezTo>
                  <a:pt x="9576244" y="927217"/>
                  <a:pt x="9597047" y="931660"/>
                  <a:pt x="9619831" y="931660"/>
                </a:cubicBezTo>
                <a:cubicBezTo>
                  <a:pt x="9641624" y="931660"/>
                  <a:pt x="9662427" y="927217"/>
                  <a:pt x="9682238" y="918333"/>
                </a:cubicBezTo>
                <a:cubicBezTo>
                  <a:pt x="9703041" y="908473"/>
                  <a:pt x="9720377" y="896137"/>
                  <a:pt x="9734245" y="881325"/>
                </a:cubicBezTo>
                <a:cubicBezTo>
                  <a:pt x="9749104" y="864562"/>
                  <a:pt x="9760991" y="844827"/>
                  <a:pt x="9769906" y="822121"/>
                </a:cubicBezTo>
                <a:cubicBezTo>
                  <a:pt x="9778822" y="798439"/>
                  <a:pt x="9783280" y="771306"/>
                  <a:pt x="9783280" y="740722"/>
                </a:cubicBezTo>
                <a:cubicBezTo>
                  <a:pt x="9783280" y="680527"/>
                  <a:pt x="9768916" y="633156"/>
                  <a:pt x="9740188" y="598609"/>
                </a:cubicBezTo>
                <a:cubicBezTo>
                  <a:pt x="9711461" y="564077"/>
                  <a:pt x="9671341" y="546812"/>
                  <a:pt x="9619831" y="546812"/>
                </a:cubicBezTo>
                <a:close/>
                <a:moveTo>
                  <a:pt x="7591005" y="546812"/>
                </a:moveTo>
                <a:cubicBezTo>
                  <a:pt x="7538503" y="546812"/>
                  <a:pt x="7498384" y="564573"/>
                  <a:pt x="7470647" y="600095"/>
                </a:cubicBezTo>
                <a:cubicBezTo>
                  <a:pt x="7441920" y="636608"/>
                  <a:pt x="7427556" y="683979"/>
                  <a:pt x="7427556" y="742207"/>
                </a:cubicBezTo>
                <a:cubicBezTo>
                  <a:pt x="7427556" y="771802"/>
                  <a:pt x="7432014" y="798439"/>
                  <a:pt x="7440930" y="822121"/>
                </a:cubicBezTo>
                <a:cubicBezTo>
                  <a:pt x="7449844" y="844827"/>
                  <a:pt x="7461732" y="864562"/>
                  <a:pt x="7476591" y="881325"/>
                </a:cubicBezTo>
                <a:cubicBezTo>
                  <a:pt x="7490459" y="896137"/>
                  <a:pt x="7507795" y="908473"/>
                  <a:pt x="7528597" y="918333"/>
                </a:cubicBezTo>
                <a:cubicBezTo>
                  <a:pt x="7547419" y="927217"/>
                  <a:pt x="7568221" y="931660"/>
                  <a:pt x="7591005" y="931660"/>
                </a:cubicBezTo>
                <a:cubicBezTo>
                  <a:pt x="7612798" y="931660"/>
                  <a:pt x="7633601" y="927217"/>
                  <a:pt x="7653413" y="918333"/>
                </a:cubicBezTo>
                <a:cubicBezTo>
                  <a:pt x="7674216" y="908473"/>
                  <a:pt x="7691551" y="896137"/>
                  <a:pt x="7705420" y="881325"/>
                </a:cubicBezTo>
                <a:cubicBezTo>
                  <a:pt x="7720279" y="864562"/>
                  <a:pt x="7732166" y="844827"/>
                  <a:pt x="7741081" y="822121"/>
                </a:cubicBezTo>
                <a:cubicBezTo>
                  <a:pt x="7749997" y="798439"/>
                  <a:pt x="7754454" y="771306"/>
                  <a:pt x="7754454" y="740722"/>
                </a:cubicBezTo>
                <a:cubicBezTo>
                  <a:pt x="7754454" y="680527"/>
                  <a:pt x="7740091" y="633156"/>
                  <a:pt x="7711363" y="598609"/>
                </a:cubicBezTo>
                <a:cubicBezTo>
                  <a:pt x="7682636" y="564077"/>
                  <a:pt x="7642516" y="546812"/>
                  <a:pt x="7591005" y="546812"/>
                </a:cubicBezTo>
                <a:close/>
                <a:moveTo>
                  <a:pt x="2922003" y="546812"/>
                </a:moveTo>
                <a:lnTo>
                  <a:pt x="2923489" y="549783"/>
                </a:lnTo>
                <a:cubicBezTo>
                  <a:pt x="2882875" y="549783"/>
                  <a:pt x="2850185" y="560185"/>
                  <a:pt x="2825420" y="580987"/>
                </a:cubicBezTo>
                <a:cubicBezTo>
                  <a:pt x="2800656" y="600799"/>
                  <a:pt x="2783815" y="631508"/>
                  <a:pt x="2774899" y="673113"/>
                </a:cubicBezTo>
                <a:lnTo>
                  <a:pt x="3052762" y="673113"/>
                </a:lnTo>
                <a:cubicBezTo>
                  <a:pt x="3052762" y="658254"/>
                  <a:pt x="3049791" y="643395"/>
                  <a:pt x="3043847" y="628536"/>
                </a:cubicBezTo>
                <a:cubicBezTo>
                  <a:pt x="3037903" y="612687"/>
                  <a:pt x="3029979" y="599313"/>
                  <a:pt x="3020073" y="588417"/>
                </a:cubicBezTo>
                <a:cubicBezTo>
                  <a:pt x="3009176" y="575539"/>
                  <a:pt x="2995803" y="565633"/>
                  <a:pt x="2979953" y="558699"/>
                </a:cubicBezTo>
                <a:cubicBezTo>
                  <a:pt x="2962123" y="550774"/>
                  <a:pt x="2942806" y="546812"/>
                  <a:pt x="2922003" y="546812"/>
                </a:cubicBezTo>
                <a:close/>
                <a:moveTo>
                  <a:pt x="2349246" y="359588"/>
                </a:moveTo>
                <a:cubicBezTo>
                  <a:pt x="2381936" y="359588"/>
                  <a:pt x="2408187" y="368999"/>
                  <a:pt x="2427999" y="387820"/>
                </a:cubicBezTo>
                <a:cubicBezTo>
                  <a:pt x="2448801" y="407632"/>
                  <a:pt x="2459203" y="432893"/>
                  <a:pt x="2459203" y="463601"/>
                </a:cubicBezTo>
                <a:cubicBezTo>
                  <a:pt x="2459203" y="477470"/>
                  <a:pt x="2457717" y="490843"/>
                  <a:pt x="2454745" y="503720"/>
                </a:cubicBezTo>
                <a:cubicBezTo>
                  <a:pt x="2450782" y="519570"/>
                  <a:pt x="2447315" y="530962"/>
                  <a:pt x="2444343" y="537896"/>
                </a:cubicBezTo>
                <a:lnTo>
                  <a:pt x="2196198" y="1135228"/>
                </a:lnTo>
                <a:cubicBezTo>
                  <a:pt x="2184807" y="1161479"/>
                  <a:pt x="2173167" y="1185377"/>
                  <a:pt x="2161280" y="1206923"/>
                </a:cubicBezTo>
                <a:lnTo>
                  <a:pt x="2144676" y="1233183"/>
                </a:lnTo>
                <a:lnTo>
                  <a:pt x="2743200" y="1233183"/>
                </a:lnTo>
                <a:lnTo>
                  <a:pt x="2852461" y="1233183"/>
                </a:lnTo>
                <a:lnTo>
                  <a:pt x="2859596" y="1221410"/>
                </a:lnTo>
                <a:cubicBezTo>
                  <a:pt x="2878416" y="1200608"/>
                  <a:pt x="2903182" y="1190206"/>
                  <a:pt x="2933891" y="1190206"/>
                </a:cubicBezTo>
                <a:lnTo>
                  <a:pt x="2936862" y="1191692"/>
                </a:lnTo>
                <a:cubicBezTo>
                  <a:pt x="2966581" y="1191692"/>
                  <a:pt x="2992336" y="1201598"/>
                  <a:pt x="3014129" y="1221410"/>
                </a:cubicBezTo>
                <a:lnTo>
                  <a:pt x="3022020" y="1233183"/>
                </a:lnTo>
                <a:lnTo>
                  <a:pt x="5486399" y="1233183"/>
                </a:lnTo>
                <a:lnTo>
                  <a:pt x="8229599" y="1233183"/>
                </a:lnTo>
                <a:lnTo>
                  <a:pt x="10972799" y="1233183"/>
                </a:lnTo>
                <a:lnTo>
                  <a:pt x="10972799" y="1309383"/>
                </a:lnTo>
                <a:lnTo>
                  <a:pt x="8229599" y="1309383"/>
                </a:lnTo>
                <a:lnTo>
                  <a:pt x="5486399" y="1309383"/>
                </a:lnTo>
                <a:lnTo>
                  <a:pt x="3044130" y="1309383"/>
                </a:lnTo>
                <a:lnTo>
                  <a:pt x="3037532" y="1351798"/>
                </a:lnTo>
                <a:cubicBezTo>
                  <a:pt x="3032331" y="1365914"/>
                  <a:pt x="3024531" y="1377430"/>
                  <a:pt x="3014129" y="1386345"/>
                </a:cubicBezTo>
                <a:cubicBezTo>
                  <a:pt x="2992336" y="1403185"/>
                  <a:pt x="2966581" y="1411605"/>
                  <a:pt x="2936862" y="1411605"/>
                </a:cubicBezTo>
                <a:cubicBezTo>
                  <a:pt x="2907144" y="1411605"/>
                  <a:pt x="2881884" y="1402690"/>
                  <a:pt x="2861082" y="1384859"/>
                </a:cubicBezTo>
                <a:cubicBezTo>
                  <a:pt x="2850680" y="1375944"/>
                  <a:pt x="2842879" y="1364676"/>
                  <a:pt x="2837679" y="1351055"/>
                </a:cubicBezTo>
                <a:lnTo>
                  <a:pt x="2830895" y="1309383"/>
                </a:lnTo>
                <a:lnTo>
                  <a:pt x="2743200" y="1309383"/>
                </a:lnTo>
                <a:lnTo>
                  <a:pt x="2087474" y="1309383"/>
                </a:lnTo>
                <a:lnTo>
                  <a:pt x="2085871" y="1311307"/>
                </a:lnTo>
                <a:cubicBezTo>
                  <a:pt x="2072745" y="1325176"/>
                  <a:pt x="2059496" y="1337310"/>
                  <a:pt x="2046122" y="1347712"/>
                </a:cubicBezTo>
                <a:cubicBezTo>
                  <a:pt x="2019377" y="1368514"/>
                  <a:pt x="1991144" y="1383373"/>
                  <a:pt x="1961426" y="1392289"/>
                </a:cubicBezTo>
                <a:cubicBezTo>
                  <a:pt x="1931709" y="1401204"/>
                  <a:pt x="1901000" y="1405662"/>
                  <a:pt x="1869300" y="1405662"/>
                </a:cubicBezTo>
                <a:cubicBezTo>
                  <a:pt x="1822743" y="1405662"/>
                  <a:pt x="1788567" y="1396746"/>
                  <a:pt x="1766774" y="1378916"/>
                </a:cubicBezTo>
                <a:cubicBezTo>
                  <a:pt x="1755877" y="1370000"/>
                  <a:pt x="1747704" y="1359351"/>
                  <a:pt x="1742256" y="1346969"/>
                </a:cubicBezTo>
                <a:lnTo>
                  <a:pt x="1735002" y="1309383"/>
                </a:lnTo>
                <a:lnTo>
                  <a:pt x="0" y="1309383"/>
                </a:lnTo>
                <a:lnTo>
                  <a:pt x="0" y="1233183"/>
                </a:lnTo>
                <a:lnTo>
                  <a:pt x="1759297" y="1233183"/>
                </a:lnTo>
                <a:lnTo>
                  <a:pt x="1760829" y="1228840"/>
                </a:lnTo>
                <a:cubicBezTo>
                  <a:pt x="1778660" y="1208037"/>
                  <a:pt x="1805407" y="1197636"/>
                  <a:pt x="1841069" y="1197636"/>
                </a:cubicBezTo>
                <a:cubicBezTo>
                  <a:pt x="1879702" y="1197636"/>
                  <a:pt x="1910411" y="1192683"/>
                  <a:pt x="1933194" y="1182777"/>
                </a:cubicBezTo>
                <a:cubicBezTo>
                  <a:pt x="1957959" y="1171880"/>
                  <a:pt x="1975294" y="1152563"/>
                  <a:pt x="1985201" y="1124827"/>
                </a:cubicBezTo>
                <a:lnTo>
                  <a:pt x="1986687" y="1120369"/>
                </a:lnTo>
                <a:lnTo>
                  <a:pt x="1980742" y="1126313"/>
                </a:lnTo>
                <a:lnTo>
                  <a:pt x="1734084" y="528981"/>
                </a:lnTo>
                <a:cubicBezTo>
                  <a:pt x="1729130" y="519075"/>
                  <a:pt x="1726158" y="508674"/>
                  <a:pt x="1725168" y="497777"/>
                </a:cubicBezTo>
                <a:cubicBezTo>
                  <a:pt x="1724177" y="492824"/>
                  <a:pt x="1723435" y="488119"/>
                  <a:pt x="1722940" y="483661"/>
                </a:cubicBezTo>
                <a:cubicBezTo>
                  <a:pt x="1722444" y="479203"/>
                  <a:pt x="1722196" y="474993"/>
                  <a:pt x="1722196" y="471031"/>
                </a:cubicBezTo>
                <a:cubicBezTo>
                  <a:pt x="1722196" y="436360"/>
                  <a:pt x="1734579" y="409613"/>
                  <a:pt x="1759344" y="390792"/>
                </a:cubicBezTo>
                <a:cubicBezTo>
                  <a:pt x="1785100" y="370980"/>
                  <a:pt x="1813827" y="361074"/>
                  <a:pt x="1845526" y="361074"/>
                </a:cubicBezTo>
                <a:cubicBezTo>
                  <a:pt x="1869300" y="361074"/>
                  <a:pt x="1890103" y="367018"/>
                  <a:pt x="1907933" y="378905"/>
                </a:cubicBezTo>
                <a:cubicBezTo>
                  <a:pt x="1926756" y="391783"/>
                  <a:pt x="1939633" y="408623"/>
                  <a:pt x="1946568" y="429425"/>
                </a:cubicBezTo>
                <a:lnTo>
                  <a:pt x="2092186" y="854393"/>
                </a:lnTo>
                <a:lnTo>
                  <a:pt x="2255635" y="433883"/>
                </a:lnTo>
                <a:cubicBezTo>
                  <a:pt x="2263559" y="414071"/>
                  <a:pt x="2273961" y="396736"/>
                  <a:pt x="2286838" y="381877"/>
                </a:cubicBezTo>
                <a:cubicBezTo>
                  <a:pt x="2299716" y="367018"/>
                  <a:pt x="2320518" y="359588"/>
                  <a:pt x="2349246" y="359588"/>
                </a:cubicBezTo>
                <a:close/>
                <a:moveTo>
                  <a:pt x="10319118" y="353645"/>
                </a:moveTo>
                <a:cubicBezTo>
                  <a:pt x="10349826" y="353645"/>
                  <a:pt x="10376572" y="364069"/>
                  <a:pt x="10399356" y="384918"/>
                </a:cubicBezTo>
                <a:cubicBezTo>
                  <a:pt x="10421149" y="405783"/>
                  <a:pt x="10432046" y="432103"/>
                  <a:pt x="10432046" y="463880"/>
                </a:cubicBezTo>
                <a:lnTo>
                  <a:pt x="10432046" y="785670"/>
                </a:lnTo>
                <a:cubicBezTo>
                  <a:pt x="10432046" y="831361"/>
                  <a:pt x="10441457" y="866621"/>
                  <a:pt x="10460278" y="891448"/>
                </a:cubicBezTo>
                <a:cubicBezTo>
                  <a:pt x="10480091" y="917265"/>
                  <a:pt x="10508817" y="930174"/>
                  <a:pt x="10546460" y="930174"/>
                </a:cubicBezTo>
                <a:cubicBezTo>
                  <a:pt x="10585094" y="930174"/>
                  <a:pt x="10613326" y="917265"/>
                  <a:pt x="10631156" y="891448"/>
                </a:cubicBezTo>
                <a:cubicBezTo>
                  <a:pt x="10648988" y="866621"/>
                  <a:pt x="10657903" y="831361"/>
                  <a:pt x="10657903" y="785670"/>
                </a:cubicBezTo>
                <a:lnTo>
                  <a:pt x="10657903" y="463880"/>
                </a:lnTo>
                <a:cubicBezTo>
                  <a:pt x="10657903" y="432103"/>
                  <a:pt x="10668799" y="405783"/>
                  <a:pt x="10690593" y="384918"/>
                </a:cubicBezTo>
                <a:cubicBezTo>
                  <a:pt x="10712386" y="364069"/>
                  <a:pt x="10739132" y="353645"/>
                  <a:pt x="10770831" y="353645"/>
                </a:cubicBezTo>
                <a:cubicBezTo>
                  <a:pt x="10801540" y="353645"/>
                  <a:pt x="10828286" y="364046"/>
                  <a:pt x="10851069" y="384848"/>
                </a:cubicBezTo>
                <a:cubicBezTo>
                  <a:pt x="10872862" y="405651"/>
                  <a:pt x="10883759" y="431902"/>
                  <a:pt x="10883759" y="463601"/>
                </a:cubicBezTo>
                <a:lnTo>
                  <a:pt x="10883759" y="778612"/>
                </a:lnTo>
                <a:cubicBezTo>
                  <a:pt x="10883759" y="832104"/>
                  <a:pt x="10875834" y="879653"/>
                  <a:pt x="10859985" y="921258"/>
                </a:cubicBezTo>
                <a:cubicBezTo>
                  <a:pt x="10843144" y="964845"/>
                  <a:pt x="10820362" y="1001992"/>
                  <a:pt x="10791634" y="1032701"/>
                </a:cubicBezTo>
                <a:cubicBezTo>
                  <a:pt x="10762906" y="1063409"/>
                  <a:pt x="10727244" y="1087679"/>
                  <a:pt x="10684649" y="1105510"/>
                </a:cubicBezTo>
                <a:cubicBezTo>
                  <a:pt x="10643044" y="1123341"/>
                  <a:pt x="10596485" y="1132256"/>
                  <a:pt x="10544974" y="1132256"/>
                </a:cubicBezTo>
                <a:cubicBezTo>
                  <a:pt x="10493463" y="1132256"/>
                  <a:pt x="10446905" y="1123341"/>
                  <a:pt x="10405300" y="1105510"/>
                </a:cubicBezTo>
                <a:cubicBezTo>
                  <a:pt x="10362704" y="1087679"/>
                  <a:pt x="10327042" y="1063409"/>
                  <a:pt x="10298315" y="1032701"/>
                </a:cubicBezTo>
                <a:cubicBezTo>
                  <a:pt x="10269587" y="1001992"/>
                  <a:pt x="10246804" y="964845"/>
                  <a:pt x="10229963" y="921258"/>
                </a:cubicBezTo>
                <a:cubicBezTo>
                  <a:pt x="10214114" y="879653"/>
                  <a:pt x="10206189" y="832104"/>
                  <a:pt x="10206189" y="778612"/>
                </a:cubicBezTo>
                <a:lnTo>
                  <a:pt x="10206189" y="463601"/>
                </a:lnTo>
                <a:cubicBezTo>
                  <a:pt x="10206189" y="431902"/>
                  <a:pt x="10217086" y="405651"/>
                  <a:pt x="10238879" y="384848"/>
                </a:cubicBezTo>
                <a:cubicBezTo>
                  <a:pt x="10260672" y="364046"/>
                  <a:pt x="10287418" y="353645"/>
                  <a:pt x="10319118" y="353645"/>
                </a:cubicBezTo>
                <a:close/>
                <a:moveTo>
                  <a:pt x="1041768" y="353645"/>
                </a:moveTo>
                <a:cubicBezTo>
                  <a:pt x="1072477" y="353645"/>
                  <a:pt x="1099224" y="364069"/>
                  <a:pt x="1122007" y="384918"/>
                </a:cubicBezTo>
                <a:cubicBezTo>
                  <a:pt x="1143800" y="405783"/>
                  <a:pt x="1154697" y="432103"/>
                  <a:pt x="1154697" y="463880"/>
                </a:cubicBezTo>
                <a:lnTo>
                  <a:pt x="1154697" y="785670"/>
                </a:lnTo>
                <a:cubicBezTo>
                  <a:pt x="1154697" y="831361"/>
                  <a:pt x="1164107" y="866621"/>
                  <a:pt x="1182929" y="891448"/>
                </a:cubicBezTo>
                <a:cubicBezTo>
                  <a:pt x="1202741" y="917265"/>
                  <a:pt x="1231469" y="930174"/>
                  <a:pt x="1269111" y="930174"/>
                </a:cubicBezTo>
                <a:cubicBezTo>
                  <a:pt x="1307744" y="930174"/>
                  <a:pt x="1335976" y="917265"/>
                  <a:pt x="1353808" y="891448"/>
                </a:cubicBezTo>
                <a:cubicBezTo>
                  <a:pt x="1371639" y="866621"/>
                  <a:pt x="1380553" y="831361"/>
                  <a:pt x="1380553" y="785670"/>
                </a:cubicBezTo>
                <a:lnTo>
                  <a:pt x="1380553" y="463880"/>
                </a:lnTo>
                <a:cubicBezTo>
                  <a:pt x="1380553" y="432103"/>
                  <a:pt x="1391451" y="405783"/>
                  <a:pt x="1413244" y="384918"/>
                </a:cubicBezTo>
                <a:cubicBezTo>
                  <a:pt x="1435036" y="364069"/>
                  <a:pt x="1461783" y="353645"/>
                  <a:pt x="1493482" y="353645"/>
                </a:cubicBezTo>
                <a:cubicBezTo>
                  <a:pt x="1524190" y="353645"/>
                  <a:pt x="1550936" y="364046"/>
                  <a:pt x="1573721" y="384848"/>
                </a:cubicBezTo>
                <a:cubicBezTo>
                  <a:pt x="1595514" y="405651"/>
                  <a:pt x="1606411" y="431902"/>
                  <a:pt x="1606411" y="463601"/>
                </a:cubicBezTo>
                <a:lnTo>
                  <a:pt x="1606411" y="778612"/>
                </a:lnTo>
                <a:cubicBezTo>
                  <a:pt x="1606411" y="832104"/>
                  <a:pt x="1598485" y="879653"/>
                  <a:pt x="1582636" y="921258"/>
                </a:cubicBezTo>
                <a:cubicBezTo>
                  <a:pt x="1565795" y="964845"/>
                  <a:pt x="1543012" y="1001992"/>
                  <a:pt x="1514284" y="1032701"/>
                </a:cubicBezTo>
                <a:cubicBezTo>
                  <a:pt x="1485557" y="1063409"/>
                  <a:pt x="1449896" y="1087679"/>
                  <a:pt x="1407299" y="1105510"/>
                </a:cubicBezTo>
                <a:cubicBezTo>
                  <a:pt x="1365694" y="1123341"/>
                  <a:pt x="1319137" y="1132256"/>
                  <a:pt x="1267625" y="1132256"/>
                </a:cubicBezTo>
                <a:cubicBezTo>
                  <a:pt x="1216114" y="1132256"/>
                  <a:pt x="1169555" y="1123341"/>
                  <a:pt x="1127950" y="1105510"/>
                </a:cubicBezTo>
                <a:cubicBezTo>
                  <a:pt x="1085355" y="1087679"/>
                  <a:pt x="1049694" y="1063409"/>
                  <a:pt x="1020966" y="1032701"/>
                </a:cubicBezTo>
                <a:cubicBezTo>
                  <a:pt x="992239" y="1001992"/>
                  <a:pt x="969454" y="964845"/>
                  <a:pt x="952614" y="921258"/>
                </a:cubicBezTo>
                <a:cubicBezTo>
                  <a:pt x="936764" y="879653"/>
                  <a:pt x="928840" y="832104"/>
                  <a:pt x="928840" y="778612"/>
                </a:cubicBezTo>
                <a:lnTo>
                  <a:pt x="928840" y="463601"/>
                </a:lnTo>
                <a:cubicBezTo>
                  <a:pt x="928840" y="431902"/>
                  <a:pt x="939737" y="405651"/>
                  <a:pt x="961530" y="384848"/>
                </a:cubicBezTo>
                <a:cubicBezTo>
                  <a:pt x="983323" y="364046"/>
                  <a:pt x="1010070" y="353645"/>
                  <a:pt x="1041768" y="353645"/>
                </a:cubicBezTo>
                <a:close/>
                <a:moveTo>
                  <a:pt x="6482714" y="352159"/>
                </a:moveTo>
                <a:cubicBezTo>
                  <a:pt x="6497573" y="352159"/>
                  <a:pt x="6511442" y="354635"/>
                  <a:pt x="6524319" y="359588"/>
                </a:cubicBezTo>
                <a:cubicBezTo>
                  <a:pt x="6536206" y="364541"/>
                  <a:pt x="6546608" y="370485"/>
                  <a:pt x="6555523" y="377419"/>
                </a:cubicBezTo>
                <a:cubicBezTo>
                  <a:pt x="6565430" y="386334"/>
                  <a:pt x="6572364" y="394259"/>
                  <a:pt x="6576326" y="401193"/>
                </a:cubicBezTo>
                <a:cubicBezTo>
                  <a:pt x="6578307" y="406146"/>
                  <a:pt x="6580288" y="410356"/>
                  <a:pt x="6582269" y="413824"/>
                </a:cubicBezTo>
                <a:cubicBezTo>
                  <a:pt x="6584251" y="417291"/>
                  <a:pt x="6586232" y="421005"/>
                  <a:pt x="6588213" y="424968"/>
                </a:cubicBezTo>
                <a:lnTo>
                  <a:pt x="6738288" y="796443"/>
                </a:lnTo>
                <a:lnTo>
                  <a:pt x="6891336" y="423482"/>
                </a:lnTo>
                <a:lnTo>
                  <a:pt x="6886879" y="424968"/>
                </a:lnTo>
                <a:cubicBezTo>
                  <a:pt x="6893814" y="406146"/>
                  <a:pt x="6905205" y="389802"/>
                  <a:pt x="6921054" y="375933"/>
                </a:cubicBezTo>
                <a:cubicBezTo>
                  <a:pt x="6936904" y="362065"/>
                  <a:pt x="6956221" y="355130"/>
                  <a:pt x="6979004" y="355130"/>
                </a:cubicBezTo>
                <a:cubicBezTo>
                  <a:pt x="7016648" y="355130"/>
                  <a:pt x="7046861" y="364541"/>
                  <a:pt x="7069644" y="383363"/>
                </a:cubicBezTo>
                <a:cubicBezTo>
                  <a:pt x="7093418" y="403175"/>
                  <a:pt x="7105306" y="431407"/>
                  <a:pt x="7105306" y="468059"/>
                </a:cubicBezTo>
                <a:cubicBezTo>
                  <a:pt x="7105306" y="483908"/>
                  <a:pt x="7101344" y="501244"/>
                  <a:pt x="7093418" y="520065"/>
                </a:cubicBezTo>
                <a:lnTo>
                  <a:pt x="6845274" y="1043102"/>
                </a:lnTo>
                <a:cubicBezTo>
                  <a:pt x="6831406" y="1068858"/>
                  <a:pt x="6816546" y="1088174"/>
                  <a:pt x="6800696" y="1101052"/>
                </a:cubicBezTo>
                <a:cubicBezTo>
                  <a:pt x="6784848" y="1113930"/>
                  <a:pt x="6762558" y="1120369"/>
                  <a:pt x="6733831" y="1120369"/>
                </a:cubicBezTo>
                <a:cubicBezTo>
                  <a:pt x="6706094" y="1120369"/>
                  <a:pt x="6683806" y="1113435"/>
                  <a:pt x="6666966" y="1099566"/>
                </a:cubicBezTo>
                <a:cubicBezTo>
                  <a:pt x="6651116" y="1086689"/>
                  <a:pt x="6636257" y="1066381"/>
                  <a:pt x="6622388" y="1038645"/>
                </a:cubicBezTo>
                <a:lnTo>
                  <a:pt x="6387616" y="527495"/>
                </a:lnTo>
                <a:cubicBezTo>
                  <a:pt x="6382664" y="520561"/>
                  <a:pt x="6378206" y="510159"/>
                  <a:pt x="6374244" y="496291"/>
                </a:cubicBezTo>
                <a:cubicBezTo>
                  <a:pt x="6370282" y="484404"/>
                  <a:pt x="6368300" y="472517"/>
                  <a:pt x="6368300" y="460629"/>
                </a:cubicBezTo>
                <a:cubicBezTo>
                  <a:pt x="6368300" y="429921"/>
                  <a:pt x="6378701" y="404165"/>
                  <a:pt x="6399504" y="383363"/>
                </a:cubicBezTo>
                <a:cubicBezTo>
                  <a:pt x="6420306" y="362560"/>
                  <a:pt x="6448044" y="352159"/>
                  <a:pt x="6482714" y="352159"/>
                </a:cubicBezTo>
                <a:close/>
                <a:moveTo>
                  <a:pt x="3862034" y="344729"/>
                </a:moveTo>
                <a:cubicBezTo>
                  <a:pt x="3944006" y="344729"/>
                  <a:pt x="4008696" y="370980"/>
                  <a:pt x="4056106" y="423482"/>
                </a:cubicBezTo>
                <a:cubicBezTo>
                  <a:pt x="4103516" y="475984"/>
                  <a:pt x="4127220" y="551269"/>
                  <a:pt x="4127220" y="649339"/>
                </a:cubicBezTo>
                <a:lnTo>
                  <a:pt x="4127220" y="1014870"/>
                </a:lnTo>
                <a:cubicBezTo>
                  <a:pt x="4127220" y="1045579"/>
                  <a:pt x="4116819" y="1071334"/>
                  <a:pt x="4096016" y="1092137"/>
                </a:cubicBezTo>
                <a:cubicBezTo>
                  <a:pt x="4075214" y="1112939"/>
                  <a:pt x="4048468" y="1123341"/>
                  <a:pt x="4015778" y="1123341"/>
                </a:cubicBezTo>
                <a:cubicBezTo>
                  <a:pt x="3983088" y="1123341"/>
                  <a:pt x="3956342" y="1112939"/>
                  <a:pt x="3935539" y="1092137"/>
                </a:cubicBezTo>
                <a:cubicBezTo>
                  <a:pt x="3914736" y="1071334"/>
                  <a:pt x="3904336" y="1045083"/>
                  <a:pt x="3904336" y="1013384"/>
                </a:cubicBezTo>
                <a:lnTo>
                  <a:pt x="3904336" y="732549"/>
                </a:lnTo>
                <a:cubicBezTo>
                  <a:pt x="3904336" y="669151"/>
                  <a:pt x="3893013" y="622097"/>
                  <a:pt x="3870369" y="591389"/>
                </a:cubicBezTo>
                <a:cubicBezTo>
                  <a:pt x="3847724" y="561671"/>
                  <a:pt x="3816706" y="546812"/>
                  <a:pt x="3777315" y="546812"/>
                </a:cubicBezTo>
                <a:cubicBezTo>
                  <a:pt x="3739888" y="546812"/>
                  <a:pt x="3710348" y="562166"/>
                  <a:pt x="3688695" y="592875"/>
                </a:cubicBezTo>
                <a:cubicBezTo>
                  <a:pt x="3667025" y="623583"/>
                  <a:pt x="3656191" y="671627"/>
                  <a:pt x="3656191" y="737007"/>
                </a:cubicBezTo>
                <a:lnTo>
                  <a:pt x="3656191" y="1011898"/>
                </a:lnTo>
                <a:cubicBezTo>
                  <a:pt x="3656191" y="1042607"/>
                  <a:pt x="3645720" y="1068362"/>
                  <a:pt x="3624778" y="1089165"/>
                </a:cubicBezTo>
                <a:cubicBezTo>
                  <a:pt x="3603835" y="1109968"/>
                  <a:pt x="3576911" y="1120369"/>
                  <a:pt x="3544005" y="1120369"/>
                </a:cubicBezTo>
                <a:cubicBezTo>
                  <a:pt x="3512105" y="1120369"/>
                  <a:pt x="3485180" y="1109968"/>
                  <a:pt x="3463232" y="1089165"/>
                </a:cubicBezTo>
                <a:cubicBezTo>
                  <a:pt x="3441300" y="1068362"/>
                  <a:pt x="3430333" y="1041616"/>
                  <a:pt x="3430333" y="1008926"/>
                </a:cubicBezTo>
                <a:lnTo>
                  <a:pt x="3430333" y="450228"/>
                </a:lnTo>
                <a:lnTo>
                  <a:pt x="3422904" y="459143"/>
                </a:lnTo>
                <a:cubicBezTo>
                  <a:pt x="3422904" y="449237"/>
                  <a:pt x="3425380" y="437846"/>
                  <a:pt x="3430333" y="424968"/>
                </a:cubicBezTo>
                <a:cubicBezTo>
                  <a:pt x="3434327" y="414071"/>
                  <a:pt x="3441307" y="403670"/>
                  <a:pt x="3451275" y="393764"/>
                </a:cubicBezTo>
                <a:cubicBezTo>
                  <a:pt x="3460253" y="384848"/>
                  <a:pt x="3472225" y="377419"/>
                  <a:pt x="3487193" y="371475"/>
                </a:cubicBezTo>
                <a:cubicBezTo>
                  <a:pt x="3502144" y="365532"/>
                  <a:pt x="3519596" y="362560"/>
                  <a:pt x="3539547" y="362560"/>
                </a:cubicBezTo>
                <a:cubicBezTo>
                  <a:pt x="3579434" y="362560"/>
                  <a:pt x="3607860" y="372466"/>
                  <a:pt x="3624824" y="392278"/>
                </a:cubicBezTo>
                <a:cubicBezTo>
                  <a:pt x="3641773" y="412090"/>
                  <a:pt x="3650247" y="432893"/>
                  <a:pt x="3650247" y="454686"/>
                </a:cubicBezTo>
                <a:lnTo>
                  <a:pt x="3650201" y="479946"/>
                </a:lnTo>
                <a:cubicBezTo>
                  <a:pt x="3667985" y="434379"/>
                  <a:pt x="3696132" y="400698"/>
                  <a:pt x="3734641" y="378905"/>
                </a:cubicBezTo>
                <a:cubicBezTo>
                  <a:pt x="3774141" y="356121"/>
                  <a:pt x="3816606" y="344729"/>
                  <a:pt x="3862034" y="344729"/>
                </a:cubicBezTo>
                <a:close/>
                <a:moveTo>
                  <a:pt x="9563367" y="340271"/>
                </a:moveTo>
                <a:cubicBezTo>
                  <a:pt x="9620821" y="340271"/>
                  <a:pt x="9666884" y="352159"/>
                  <a:pt x="9701555" y="375933"/>
                </a:cubicBezTo>
                <a:cubicBezTo>
                  <a:pt x="9735235" y="399708"/>
                  <a:pt x="9761981" y="432397"/>
                  <a:pt x="9781794" y="474002"/>
                </a:cubicBezTo>
                <a:lnTo>
                  <a:pt x="9781794" y="450228"/>
                </a:lnTo>
                <a:cubicBezTo>
                  <a:pt x="9781794" y="421501"/>
                  <a:pt x="9792195" y="398222"/>
                  <a:pt x="9812998" y="380391"/>
                </a:cubicBezTo>
                <a:cubicBezTo>
                  <a:pt x="9833800" y="362560"/>
                  <a:pt x="9861042" y="353645"/>
                  <a:pt x="9894722" y="353645"/>
                </a:cubicBezTo>
                <a:cubicBezTo>
                  <a:pt x="9929392" y="353645"/>
                  <a:pt x="9957130" y="362560"/>
                  <a:pt x="9977932" y="380391"/>
                </a:cubicBezTo>
                <a:cubicBezTo>
                  <a:pt x="9998735" y="398222"/>
                  <a:pt x="10009136" y="421005"/>
                  <a:pt x="10009136" y="448742"/>
                </a:cubicBezTo>
                <a:lnTo>
                  <a:pt x="10009136" y="852907"/>
                </a:lnTo>
                <a:lnTo>
                  <a:pt x="10009136" y="857365"/>
                </a:lnTo>
                <a:cubicBezTo>
                  <a:pt x="10009136" y="880148"/>
                  <a:pt x="10012108" y="895998"/>
                  <a:pt x="10018052" y="904913"/>
                </a:cubicBezTo>
                <a:cubicBezTo>
                  <a:pt x="10023996" y="913829"/>
                  <a:pt x="10030929" y="918287"/>
                  <a:pt x="10038854" y="918287"/>
                </a:cubicBezTo>
                <a:cubicBezTo>
                  <a:pt x="10054704" y="918287"/>
                  <a:pt x="10068077" y="925716"/>
                  <a:pt x="10078974" y="940575"/>
                </a:cubicBezTo>
                <a:cubicBezTo>
                  <a:pt x="10088879" y="954443"/>
                  <a:pt x="10093833" y="975741"/>
                  <a:pt x="10093833" y="1004469"/>
                </a:cubicBezTo>
                <a:cubicBezTo>
                  <a:pt x="10093833" y="1082726"/>
                  <a:pt x="10045788" y="1121855"/>
                  <a:pt x="9949700" y="1121855"/>
                </a:cubicBezTo>
                <a:cubicBezTo>
                  <a:pt x="9899180" y="1121855"/>
                  <a:pt x="9860546" y="1108373"/>
                  <a:pt x="9833800" y="1081410"/>
                </a:cubicBezTo>
                <a:cubicBezTo>
                  <a:pt x="9808045" y="1055454"/>
                  <a:pt x="9791204" y="1024497"/>
                  <a:pt x="9783280" y="988542"/>
                </a:cubicBezTo>
                <a:lnTo>
                  <a:pt x="9781794" y="982552"/>
                </a:lnTo>
                <a:cubicBezTo>
                  <a:pt x="9760000" y="1032453"/>
                  <a:pt x="9728796" y="1070375"/>
                  <a:pt x="9688182" y="1096316"/>
                </a:cubicBezTo>
                <a:cubicBezTo>
                  <a:pt x="9648558" y="1121267"/>
                  <a:pt x="9601009" y="1133742"/>
                  <a:pt x="9545535" y="1133742"/>
                </a:cubicBezTo>
                <a:cubicBezTo>
                  <a:pt x="9502939" y="1133742"/>
                  <a:pt x="9462325" y="1124827"/>
                  <a:pt x="9423691" y="1106996"/>
                </a:cubicBezTo>
                <a:cubicBezTo>
                  <a:pt x="9386048" y="1089165"/>
                  <a:pt x="9351874" y="1062914"/>
                  <a:pt x="9321165" y="1028243"/>
                </a:cubicBezTo>
                <a:cubicBezTo>
                  <a:pt x="9291447" y="994563"/>
                  <a:pt x="9267672" y="953453"/>
                  <a:pt x="9249842" y="904913"/>
                </a:cubicBezTo>
                <a:cubicBezTo>
                  <a:pt x="9232011" y="857365"/>
                  <a:pt x="9223096" y="802882"/>
                  <a:pt x="9223096" y="741464"/>
                </a:cubicBezTo>
                <a:cubicBezTo>
                  <a:pt x="9223096" y="677075"/>
                  <a:pt x="9232505" y="621107"/>
                  <a:pt x="9251328" y="573558"/>
                </a:cubicBezTo>
                <a:cubicBezTo>
                  <a:pt x="9270149" y="525018"/>
                  <a:pt x="9295409" y="483413"/>
                  <a:pt x="9327109" y="448742"/>
                </a:cubicBezTo>
                <a:cubicBezTo>
                  <a:pt x="9358807" y="414071"/>
                  <a:pt x="9394964" y="387325"/>
                  <a:pt x="9435579" y="368504"/>
                </a:cubicBezTo>
                <a:cubicBezTo>
                  <a:pt x="9476193" y="349682"/>
                  <a:pt x="9518789" y="340271"/>
                  <a:pt x="9563367" y="340271"/>
                </a:cubicBezTo>
                <a:close/>
                <a:moveTo>
                  <a:pt x="8806967" y="340271"/>
                </a:moveTo>
                <a:cubicBezTo>
                  <a:pt x="8862441" y="340271"/>
                  <a:pt x="8915438" y="349125"/>
                  <a:pt x="8965959" y="366832"/>
                </a:cubicBezTo>
                <a:cubicBezTo>
                  <a:pt x="9017470" y="384523"/>
                  <a:pt x="9060065" y="415991"/>
                  <a:pt x="9093746" y="461233"/>
                </a:cubicBezTo>
                <a:cubicBezTo>
                  <a:pt x="9104642" y="476959"/>
                  <a:pt x="9112567" y="490727"/>
                  <a:pt x="9117521" y="502536"/>
                </a:cubicBezTo>
                <a:cubicBezTo>
                  <a:pt x="9121482" y="513340"/>
                  <a:pt x="9123464" y="526117"/>
                  <a:pt x="9123464" y="540868"/>
                </a:cubicBezTo>
                <a:cubicBezTo>
                  <a:pt x="9123464" y="558699"/>
                  <a:pt x="9120493" y="573558"/>
                  <a:pt x="9114549" y="585445"/>
                </a:cubicBezTo>
                <a:cubicBezTo>
                  <a:pt x="9107614" y="598323"/>
                  <a:pt x="9099689" y="608229"/>
                  <a:pt x="9090775" y="615163"/>
                </a:cubicBezTo>
                <a:cubicBezTo>
                  <a:pt x="9079878" y="623088"/>
                  <a:pt x="9068981" y="629031"/>
                  <a:pt x="9058085" y="632994"/>
                </a:cubicBezTo>
                <a:cubicBezTo>
                  <a:pt x="9047188" y="636956"/>
                  <a:pt x="9036291" y="638937"/>
                  <a:pt x="9025395" y="638937"/>
                </a:cubicBezTo>
                <a:cubicBezTo>
                  <a:pt x="9006573" y="638937"/>
                  <a:pt x="8990227" y="634975"/>
                  <a:pt x="8976359" y="627050"/>
                </a:cubicBezTo>
                <a:cubicBezTo>
                  <a:pt x="8962492" y="620116"/>
                  <a:pt x="8952090" y="612687"/>
                  <a:pt x="8945156" y="604762"/>
                </a:cubicBezTo>
                <a:cubicBezTo>
                  <a:pt x="8941193" y="601790"/>
                  <a:pt x="8934755" y="595846"/>
                  <a:pt x="8925839" y="586931"/>
                </a:cubicBezTo>
                <a:cubicBezTo>
                  <a:pt x="8916924" y="578016"/>
                  <a:pt x="8908009" y="571081"/>
                  <a:pt x="8899093" y="566128"/>
                </a:cubicBezTo>
                <a:cubicBezTo>
                  <a:pt x="8894140" y="563157"/>
                  <a:pt x="8888692" y="560185"/>
                  <a:pt x="8882748" y="557213"/>
                </a:cubicBezTo>
                <a:cubicBezTo>
                  <a:pt x="8876805" y="554241"/>
                  <a:pt x="8869869" y="551765"/>
                  <a:pt x="8861946" y="549783"/>
                </a:cubicBezTo>
                <a:cubicBezTo>
                  <a:pt x="8845105" y="544830"/>
                  <a:pt x="8828264" y="542354"/>
                  <a:pt x="8811425" y="542354"/>
                </a:cubicBezTo>
                <a:cubicBezTo>
                  <a:pt x="8786659" y="542354"/>
                  <a:pt x="8764866" y="547825"/>
                  <a:pt x="8746045" y="558768"/>
                </a:cubicBezTo>
                <a:cubicBezTo>
                  <a:pt x="8729205" y="568705"/>
                  <a:pt x="8714346" y="583123"/>
                  <a:pt x="8701468" y="602022"/>
                </a:cubicBezTo>
                <a:cubicBezTo>
                  <a:pt x="8689581" y="619915"/>
                  <a:pt x="8680665" y="640795"/>
                  <a:pt x="8674722" y="664662"/>
                </a:cubicBezTo>
                <a:cubicBezTo>
                  <a:pt x="8668778" y="688529"/>
                  <a:pt x="8665806" y="712397"/>
                  <a:pt x="8665806" y="736264"/>
                </a:cubicBezTo>
                <a:cubicBezTo>
                  <a:pt x="8665806" y="761122"/>
                  <a:pt x="8668778" y="784494"/>
                  <a:pt x="8674722" y="806380"/>
                </a:cubicBezTo>
                <a:cubicBezTo>
                  <a:pt x="8680665" y="829241"/>
                  <a:pt x="8689581" y="849626"/>
                  <a:pt x="8701468" y="867534"/>
                </a:cubicBezTo>
                <a:cubicBezTo>
                  <a:pt x="8713355" y="885427"/>
                  <a:pt x="8728214" y="900340"/>
                  <a:pt x="8746045" y="912273"/>
                </a:cubicBezTo>
                <a:cubicBezTo>
                  <a:pt x="8763876" y="924207"/>
                  <a:pt x="8785669" y="930174"/>
                  <a:pt x="8811425" y="930174"/>
                </a:cubicBezTo>
                <a:cubicBezTo>
                  <a:pt x="8836190" y="930174"/>
                  <a:pt x="8859469" y="924725"/>
                  <a:pt x="8881262" y="913829"/>
                </a:cubicBezTo>
                <a:cubicBezTo>
                  <a:pt x="8903056" y="902932"/>
                  <a:pt x="8924849" y="888073"/>
                  <a:pt x="8946642" y="869252"/>
                </a:cubicBezTo>
                <a:cubicBezTo>
                  <a:pt x="8959520" y="858355"/>
                  <a:pt x="8972892" y="850430"/>
                  <a:pt x="8986761" y="845477"/>
                </a:cubicBezTo>
                <a:cubicBezTo>
                  <a:pt x="8998649" y="841515"/>
                  <a:pt x="9009049" y="839534"/>
                  <a:pt x="9017965" y="839534"/>
                </a:cubicBezTo>
                <a:lnTo>
                  <a:pt x="9010535" y="842506"/>
                </a:lnTo>
                <a:cubicBezTo>
                  <a:pt x="9021431" y="842506"/>
                  <a:pt x="9032328" y="844487"/>
                  <a:pt x="9043225" y="848449"/>
                </a:cubicBezTo>
                <a:cubicBezTo>
                  <a:pt x="9055113" y="853402"/>
                  <a:pt x="9065513" y="859346"/>
                  <a:pt x="9074429" y="866280"/>
                </a:cubicBezTo>
                <a:cubicBezTo>
                  <a:pt x="9083345" y="873214"/>
                  <a:pt x="9090775" y="883120"/>
                  <a:pt x="9096717" y="895998"/>
                </a:cubicBezTo>
                <a:cubicBezTo>
                  <a:pt x="9102661" y="907885"/>
                  <a:pt x="9105633" y="921754"/>
                  <a:pt x="9105633" y="937603"/>
                </a:cubicBezTo>
                <a:cubicBezTo>
                  <a:pt x="9105633" y="976237"/>
                  <a:pt x="9092261" y="1008926"/>
                  <a:pt x="9065513" y="1035673"/>
                </a:cubicBezTo>
                <a:cubicBezTo>
                  <a:pt x="9054617" y="1046569"/>
                  <a:pt x="9041739" y="1057961"/>
                  <a:pt x="9026881" y="1069848"/>
                </a:cubicBezTo>
                <a:cubicBezTo>
                  <a:pt x="9014003" y="1080745"/>
                  <a:pt x="8996171" y="1091642"/>
                  <a:pt x="8973388" y="1102538"/>
                </a:cubicBezTo>
                <a:cubicBezTo>
                  <a:pt x="8954567" y="1111454"/>
                  <a:pt x="8929802" y="1119378"/>
                  <a:pt x="8899093" y="1126313"/>
                </a:cubicBezTo>
                <a:cubicBezTo>
                  <a:pt x="8870366" y="1132256"/>
                  <a:pt x="8838666" y="1135228"/>
                  <a:pt x="8803995" y="1135228"/>
                </a:cubicBezTo>
                <a:cubicBezTo>
                  <a:pt x="8745550" y="1135228"/>
                  <a:pt x="8693543" y="1124827"/>
                  <a:pt x="8647975" y="1104024"/>
                </a:cubicBezTo>
                <a:cubicBezTo>
                  <a:pt x="8601417" y="1083221"/>
                  <a:pt x="8561793" y="1054989"/>
                  <a:pt x="8529104" y="1019328"/>
                </a:cubicBezTo>
                <a:cubicBezTo>
                  <a:pt x="8496414" y="983666"/>
                  <a:pt x="8471154" y="941566"/>
                  <a:pt x="8453323" y="893026"/>
                </a:cubicBezTo>
                <a:cubicBezTo>
                  <a:pt x="8435492" y="844487"/>
                  <a:pt x="8426577" y="791985"/>
                  <a:pt x="8426577" y="735521"/>
                </a:cubicBezTo>
                <a:cubicBezTo>
                  <a:pt x="8426577" y="681038"/>
                  <a:pt x="8436483" y="629527"/>
                  <a:pt x="8456295" y="580987"/>
                </a:cubicBezTo>
                <a:cubicBezTo>
                  <a:pt x="8475116" y="533439"/>
                  <a:pt x="8501862" y="491833"/>
                  <a:pt x="8536533" y="456172"/>
                </a:cubicBezTo>
                <a:cubicBezTo>
                  <a:pt x="8570213" y="420510"/>
                  <a:pt x="8610332" y="392278"/>
                  <a:pt x="8656891" y="371475"/>
                </a:cubicBezTo>
                <a:cubicBezTo>
                  <a:pt x="8702458" y="350673"/>
                  <a:pt x="8752484" y="340271"/>
                  <a:pt x="8806967" y="340271"/>
                </a:cubicBezTo>
                <a:close/>
                <a:moveTo>
                  <a:pt x="7534541" y="340271"/>
                </a:moveTo>
                <a:cubicBezTo>
                  <a:pt x="7591996" y="340271"/>
                  <a:pt x="7638059" y="352159"/>
                  <a:pt x="7672730" y="375933"/>
                </a:cubicBezTo>
                <a:cubicBezTo>
                  <a:pt x="7706410" y="399708"/>
                  <a:pt x="7733156" y="432397"/>
                  <a:pt x="7752968" y="474002"/>
                </a:cubicBezTo>
                <a:lnTo>
                  <a:pt x="7752968" y="450228"/>
                </a:lnTo>
                <a:cubicBezTo>
                  <a:pt x="7752968" y="421501"/>
                  <a:pt x="7763370" y="398222"/>
                  <a:pt x="7784172" y="380391"/>
                </a:cubicBezTo>
                <a:cubicBezTo>
                  <a:pt x="7804975" y="362560"/>
                  <a:pt x="7832217" y="353645"/>
                  <a:pt x="7865897" y="353645"/>
                </a:cubicBezTo>
                <a:cubicBezTo>
                  <a:pt x="7900568" y="353645"/>
                  <a:pt x="7928305" y="362560"/>
                  <a:pt x="7949107" y="380391"/>
                </a:cubicBezTo>
                <a:cubicBezTo>
                  <a:pt x="7969910" y="398222"/>
                  <a:pt x="7980311" y="421005"/>
                  <a:pt x="7980311" y="448742"/>
                </a:cubicBezTo>
                <a:lnTo>
                  <a:pt x="7980311" y="852907"/>
                </a:lnTo>
                <a:lnTo>
                  <a:pt x="7980311" y="857365"/>
                </a:lnTo>
                <a:cubicBezTo>
                  <a:pt x="7980311" y="880148"/>
                  <a:pt x="7983283" y="895998"/>
                  <a:pt x="7989227" y="904913"/>
                </a:cubicBezTo>
                <a:cubicBezTo>
                  <a:pt x="7995170" y="913829"/>
                  <a:pt x="8002104" y="918287"/>
                  <a:pt x="8010029" y="918287"/>
                </a:cubicBezTo>
                <a:cubicBezTo>
                  <a:pt x="8025879" y="918287"/>
                  <a:pt x="8039252" y="925716"/>
                  <a:pt x="8050149" y="940575"/>
                </a:cubicBezTo>
                <a:cubicBezTo>
                  <a:pt x="8060054" y="954443"/>
                  <a:pt x="8065008" y="975741"/>
                  <a:pt x="8065008" y="1004469"/>
                </a:cubicBezTo>
                <a:cubicBezTo>
                  <a:pt x="8065008" y="1082726"/>
                  <a:pt x="8016963" y="1121855"/>
                  <a:pt x="7920875" y="1121855"/>
                </a:cubicBezTo>
                <a:cubicBezTo>
                  <a:pt x="7870354" y="1121855"/>
                  <a:pt x="7831721" y="1108373"/>
                  <a:pt x="7804975" y="1081410"/>
                </a:cubicBezTo>
                <a:cubicBezTo>
                  <a:pt x="7779219" y="1055454"/>
                  <a:pt x="7762379" y="1024497"/>
                  <a:pt x="7754454" y="988542"/>
                </a:cubicBezTo>
                <a:lnTo>
                  <a:pt x="7752968" y="982552"/>
                </a:lnTo>
                <a:cubicBezTo>
                  <a:pt x="7731176" y="1032453"/>
                  <a:pt x="7699972" y="1070375"/>
                  <a:pt x="7659357" y="1096316"/>
                </a:cubicBezTo>
                <a:cubicBezTo>
                  <a:pt x="7619733" y="1121267"/>
                  <a:pt x="7572184" y="1133742"/>
                  <a:pt x="7516710" y="1133742"/>
                </a:cubicBezTo>
                <a:cubicBezTo>
                  <a:pt x="7474115" y="1133742"/>
                  <a:pt x="7433500" y="1124827"/>
                  <a:pt x="7394866" y="1106996"/>
                </a:cubicBezTo>
                <a:cubicBezTo>
                  <a:pt x="7357224" y="1089165"/>
                  <a:pt x="7323048" y="1062914"/>
                  <a:pt x="7292340" y="1028243"/>
                </a:cubicBezTo>
                <a:cubicBezTo>
                  <a:pt x="7262622" y="994563"/>
                  <a:pt x="7238847" y="953453"/>
                  <a:pt x="7221016" y="904913"/>
                </a:cubicBezTo>
                <a:cubicBezTo>
                  <a:pt x="7203185" y="857365"/>
                  <a:pt x="7194270" y="802882"/>
                  <a:pt x="7194270" y="741464"/>
                </a:cubicBezTo>
                <a:cubicBezTo>
                  <a:pt x="7194270" y="677075"/>
                  <a:pt x="7203681" y="621107"/>
                  <a:pt x="7222502" y="573558"/>
                </a:cubicBezTo>
                <a:cubicBezTo>
                  <a:pt x="7241323" y="525018"/>
                  <a:pt x="7266584" y="483413"/>
                  <a:pt x="7298283" y="448742"/>
                </a:cubicBezTo>
                <a:cubicBezTo>
                  <a:pt x="7329982" y="414071"/>
                  <a:pt x="7366138" y="387325"/>
                  <a:pt x="7406754" y="368504"/>
                </a:cubicBezTo>
                <a:cubicBezTo>
                  <a:pt x="7447368" y="349682"/>
                  <a:pt x="7489964" y="340271"/>
                  <a:pt x="7534541" y="340271"/>
                </a:cubicBezTo>
                <a:close/>
                <a:moveTo>
                  <a:pt x="2926461" y="337300"/>
                </a:moveTo>
                <a:cubicBezTo>
                  <a:pt x="2980945" y="337300"/>
                  <a:pt x="3028988" y="346710"/>
                  <a:pt x="3070593" y="365532"/>
                </a:cubicBezTo>
                <a:cubicBezTo>
                  <a:pt x="3114180" y="385344"/>
                  <a:pt x="3150832" y="410604"/>
                  <a:pt x="3180550" y="441313"/>
                </a:cubicBezTo>
                <a:cubicBezTo>
                  <a:pt x="3211258" y="473012"/>
                  <a:pt x="3234537" y="508674"/>
                  <a:pt x="3250387" y="548298"/>
                </a:cubicBezTo>
                <a:cubicBezTo>
                  <a:pt x="3267228" y="589903"/>
                  <a:pt x="3275647" y="631508"/>
                  <a:pt x="3275647" y="673113"/>
                </a:cubicBezTo>
                <a:cubicBezTo>
                  <a:pt x="3275647" y="708775"/>
                  <a:pt x="3269703" y="738493"/>
                  <a:pt x="3257816" y="762267"/>
                </a:cubicBezTo>
                <a:cubicBezTo>
                  <a:pt x="3245929" y="786041"/>
                  <a:pt x="3221165" y="797929"/>
                  <a:pt x="3183521" y="797929"/>
                </a:cubicBezTo>
                <a:lnTo>
                  <a:pt x="2777871" y="797929"/>
                </a:lnTo>
                <a:lnTo>
                  <a:pt x="2773414" y="800900"/>
                </a:lnTo>
                <a:cubicBezTo>
                  <a:pt x="2783319" y="845477"/>
                  <a:pt x="2803626" y="878167"/>
                  <a:pt x="2834335" y="898970"/>
                </a:cubicBezTo>
                <a:cubicBezTo>
                  <a:pt x="2864053" y="919773"/>
                  <a:pt x="2899220" y="930174"/>
                  <a:pt x="2939834" y="930174"/>
                </a:cubicBezTo>
                <a:cubicBezTo>
                  <a:pt x="2957665" y="930174"/>
                  <a:pt x="2975496" y="927697"/>
                  <a:pt x="2993326" y="922744"/>
                </a:cubicBezTo>
                <a:cubicBezTo>
                  <a:pt x="3007195" y="918782"/>
                  <a:pt x="3022054" y="913334"/>
                  <a:pt x="3037903" y="906399"/>
                </a:cubicBezTo>
                <a:cubicBezTo>
                  <a:pt x="3052762" y="899465"/>
                  <a:pt x="3064154" y="893522"/>
                  <a:pt x="3072080" y="888569"/>
                </a:cubicBezTo>
                <a:cubicBezTo>
                  <a:pt x="3081985" y="881634"/>
                  <a:pt x="3088920" y="877672"/>
                  <a:pt x="3092881" y="876681"/>
                </a:cubicBezTo>
                <a:cubicBezTo>
                  <a:pt x="3111704" y="867766"/>
                  <a:pt x="3128049" y="863308"/>
                  <a:pt x="3141916" y="863308"/>
                </a:cubicBezTo>
                <a:cubicBezTo>
                  <a:pt x="3170644" y="863308"/>
                  <a:pt x="3193923" y="873710"/>
                  <a:pt x="3211754" y="894512"/>
                </a:cubicBezTo>
                <a:cubicBezTo>
                  <a:pt x="3229584" y="915315"/>
                  <a:pt x="3238500" y="938594"/>
                  <a:pt x="3238500" y="964349"/>
                </a:cubicBezTo>
                <a:cubicBezTo>
                  <a:pt x="3238500" y="984161"/>
                  <a:pt x="3233546" y="1001002"/>
                  <a:pt x="3223641" y="1014870"/>
                </a:cubicBezTo>
                <a:cubicBezTo>
                  <a:pt x="3212744" y="1030720"/>
                  <a:pt x="3201848" y="1042607"/>
                  <a:pt x="3190951" y="1050532"/>
                </a:cubicBezTo>
                <a:cubicBezTo>
                  <a:pt x="3162225" y="1073315"/>
                  <a:pt x="3126067" y="1092632"/>
                  <a:pt x="3082481" y="1108482"/>
                </a:cubicBezTo>
                <a:cubicBezTo>
                  <a:pt x="3038895" y="1124331"/>
                  <a:pt x="2986393" y="1132256"/>
                  <a:pt x="2924975" y="1132256"/>
                </a:cubicBezTo>
                <a:cubicBezTo>
                  <a:pt x="2871483" y="1132256"/>
                  <a:pt x="2820963" y="1122350"/>
                  <a:pt x="2773414" y="1102538"/>
                </a:cubicBezTo>
                <a:cubicBezTo>
                  <a:pt x="2726855" y="1082726"/>
                  <a:pt x="2686736" y="1055485"/>
                  <a:pt x="2653055" y="1020814"/>
                </a:cubicBezTo>
                <a:cubicBezTo>
                  <a:pt x="2618384" y="985152"/>
                  <a:pt x="2591638" y="943547"/>
                  <a:pt x="2572816" y="895998"/>
                </a:cubicBezTo>
                <a:cubicBezTo>
                  <a:pt x="2553996" y="849440"/>
                  <a:pt x="2544585" y="796443"/>
                  <a:pt x="2544585" y="737007"/>
                </a:cubicBezTo>
                <a:cubicBezTo>
                  <a:pt x="2544585" y="683514"/>
                  <a:pt x="2554491" y="631508"/>
                  <a:pt x="2574303" y="580987"/>
                </a:cubicBezTo>
                <a:cubicBezTo>
                  <a:pt x="2594115" y="531457"/>
                  <a:pt x="2620861" y="488862"/>
                  <a:pt x="2654541" y="453200"/>
                </a:cubicBezTo>
                <a:cubicBezTo>
                  <a:pt x="2688222" y="417538"/>
                  <a:pt x="2728341" y="389306"/>
                  <a:pt x="2774899" y="368504"/>
                </a:cubicBezTo>
                <a:cubicBezTo>
                  <a:pt x="2820467" y="347701"/>
                  <a:pt x="2870987" y="337300"/>
                  <a:pt x="2926461" y="337300"/>
                </a:cubicBezTo>
                <a:close/>
                <a:moveTo>
                  <a:pt x="6029439" y="283807"/>
                </a:moveTo>
                <a:cubicBezTo>
                  <a:pt x="6054204" y="283807"/>
                  <a:pt x="6074016" y="289751"/>
                  <a:pt x="6088874" y="301638"/>
                </a:cubicBezTo>
                <a:cubicBezTo>
                  <a:pt x="6103733" y="313525"/>
                  <a:pt x="6110172" y="328384"/>
                  <a:pt x="6108191" y="346215"/>
                </a:cubicBezTo>
                <a:lnTo>
                  <a:pt x="6108191" y="353645"/>
                </a:lnTo>
                <a:cubicBezTo>
                  <a:pt x="6108191" y="383363"/>
                  <a:pt x="6104972" y="410604"/>
                  <a:pt x="6098533" y="435369"/>
                </a:cubicBezTo>
                <a:cubicBezTo>
                  <a:pt x="6092094" y="460134"/>
                  <a:pt x="6081940" y="478956"/>
                  <a:pt x="6068072" y="491833"/>
                </a:cubicBezTo>
                <a:cubicBezTo>
                  <a:pt x="6055194" y="505702"/>
                  <a:pt x="6036868" y="519818"/>
                  <a:pt x="6013094" y="534181"/>
                </a:cubicBezTo>
                <a:cubicBezTo>
                  <a:pt x="5989319" y="548545"/>
                  <a:pt x="5965049" y="559689"/>
                  <a:pt x="5940285" y="567614"/>
                </a:cubicBezTo>
                <a:lnTo>
                  <a:pt x="5940285" y="595846"/>
                </a:lnTo>
                <a:lnTo>
                  <a:pt x="5940285" y="603276"/>
                </a:lnTo>
                <a:lnTo>
                  <a:pt x="5940285" y="778612"/>
                </a:lnTo>
                <a:cubicBezTo>
                  <a:pt x="5940285" y="832104"/>
                  <a:pt x="5932360" y="879653"/>
                  <a:pt x="5916510" y="921258"/>
                </a:cubicBezTo>
                <a:cubicBezTo>
                  <a:pt x="5899670" y="964845"/>
                  <a:pt x="5876886" y="1001992"/>
                  <a:pt x="5848158" y="1032701"/>
                </a:cubicBezTo>
                <a:cubicBezTo>
                  <a:pt x="5819432" y="1063409"/>
                  <a:pt x="5783770" y="1087679"/>
                  <a:pt x="5741174" y="1105510"/>
                </a:cubicBezTo>
                <a:cubicBezTo>
                  <a:pt x="5699569" y="1123341"/>
                  <a:pt x="5653010" y="1132256"/>
                  <a:pt x="5601499" y="1132256"/>
                </a:cubicBezTo>
                <a:cubicBezTo>
                  <a:pt x="5549988" y="1132256"/>
                  <a:pt x="5503430" y="1123341"/>
                  <a:pt x="5461824" y="1105510"/>
                </a:cubicBezTo>
                <a:cubicBezTo>
                  <a:pt x="5419229" y="1087679"/>
                  <a:pt x="5383567" y="1063409"/>
                  <a:pt x="5354840" y="1032701"/>
                </a:cubicBezTo>
                <a:cubicBezTo>
                  <a:pt x="5326112" y="1001992"/>
                  <a:pt x="5303328" y="964845"/>
                  <a:pt x="5286489" y="921258"/>
                </a:cubicBezTo>
                <a:cubicBezTo>
                  <a:pt x="5270639" y="879653"/>
                  <a:pt x="5262714" y="832104"/>
                  <a:pt x="5262714" y="778612"/>
                </a:cubicBezTo>
                <a:lnTo>
                  <a:pt x="5262714" y="463601"/>
                </a:lnTo>
                <a:cubicBezTo>
                  <a:pt x="5262714" y="431902"/>
                  <a:pt x="5273610" y="405651"/>
                  <a:pt x="5295404" y="384848"/>
                </a:cubicBezTo>
                <a:cubicBezTo>
                  <a:pt x="5317198" y="364046"/>
                  <a:pt x="5343944" y="353645"/>
                  <a:pt x="5375642" y="353645"/>
                </a:cubicBezTo>
                <a:cubicBezTo>
                  <a:pt x="5406351" y="353645"/>
                  <a:pt x="5433097" y="364069"/>
                  <a:pt x="5455882" y="384918"/>
                </a:cubicBezTo>
                <a:cubicBezTo>
                  <a:pt x="5477675" y="405783"/>
                  <a:pt x="5488571" y="432103"/>
                  <a:pt x="5488571" y="463880"/>
                </a:cubicBezTo>
                <a:lnTo>
                  <a:pt x="5488571" y="785670"/>
                </a:lnTo>
                <a:cubicBezTo>
                  <a:pt x="5488571" y="831361"/>
                  <a:pt x="5497982" y="866621"/>
                  <a:pt x="5516803" y="891448"/>
                </a:cubicBezTo>
                <a:cubicBezTo>
                  <a:pt x="5536615" y="917265"/>
                  <a:pt x="5565342" y="930174"/>
                  <a:pt x="5602985" y="930174"/>
                </a:cubicBezTo>
                <a:cubicBezTo>
                  <a:pt x="5641619" y="930174"/>
                  <a:pt x="5669851" y="917265"/>
                  <a:pt x="5687682" y="891448"/>
                </a:cubicBezTo>
                <a:cubicBezTo>
                  <a:pt x="5705512" y="866621"/>
                  <a:pt x="5714428" y="831361"/>
                  <a:pt x="5714428" y="785670"/>
                </a:cubicBezTo>
                <a:lnTo>
                  <a:pt x="5714428" y="463880"/>
                </a:lnTo>
                <a:cubicBezTo>
                  <a:pt x="5714428" y="432103"/>
                  <a:pt x="5725324" y="405783"/>
                  <a:pt x="5747118" y="384918"/>
                </a:cubicBezTo>
                <a:cubicBezTo>
                  <a:pt x="5768911" y="364069"/>
                  <a:pt x="5795656" y="353645"/>
                  <a:pt x="5827356" y="353645"/>
                </a:cubicBezTo>
                <a:cubicBezTo>
                  <a:pt x="5858065" y="353645"/>
                  <a:pt x="5884811" y="364046"/>
                  <a:pt x="5907595" y="384848"/>
                </a:cubicBezTo>
                <a:cubicBezTo>
                  <a:pt x="5910566" y="387820"/>
                  <a:pt x="5913290" y="390792"/>
                  <a:pt x="5915767" y="393764"/>
                </a:cubicBezTo>
                <a:cubicBezTo>
                  <a:pt x="5918244" y="396736"/>
                  <a:pt x="5920472" y="399708"/>
                  <a:pt x="5922454" y="402679"/>
                </a:cubicBezTo>
                <a:lnTo>
                  <a:pt x="5931369" y="396736"/>
                </a:lnTo>
                <a:cubicBezTo>
                  <a:pt x="5944247" y="387820"/>
                  <a:pt x="5950686" y="375438"/>
                  <a:pt x="5950686" y="359588"/>
                </a:cubicBezTo>
                <a:cubicBezTo>
                  <a:pt x="5950686" y="353645"/>
                  <a:pt x="5950190" y="349187"/>
                  <a:pt x="5949200" y="346215"/>
                </a:cubicBezTo>
                <a:cubicBezTo>
                  <a:pt x="5949200" y="323431"/>
                  <a:pt x="5957620" y="307334"/>
                  <a:pt x="5974460" y="297923"/>
                </a:cubicBezTo>
                <a:cubicBezTo>
                  <a:pt x="5991300" y="288513"/>
                  <a:pt x="6009626" y="283807"/>
                  <a:pt x="6029439" y="283807"/>
                </a:cubicBezTo>
                <a:close/>
                <a:moveTo>
                  <a:pt x="4804334" y="154534"/>
                </a:moveTo>
                <a:cubicBezTo>
                  <a:pt x="4837023" y="154534"/>
                  <a:pt x="4863769" y="164935"/>
                  <a:pt x="4884572" y="185738"/>
                </a:cubicBezTo>
                <a:cubicBezTo>
                  <a:pt x="4905374" y="206540"/>
                  <a:pt x="4915776" y="232296"/>
                  <a:pt x="4915776" y="263005"/>
                </a:cubicBezTo>
                <a:lnTo>
                  <a:pt x="4915776" y="353645"/>
                </a:lnTo>
                <a:lnTo>
                  <a:pt x="5025732" y="353645"/>
                </a:lnTo>
                <a:cubicBezTo>
                  <a:pt x="5053468" y="353645"/>
                  <a:pt x="5077244" y="362560"/>
                  <a:pt x="5097055" y="380391"/>
                </a:cubicBezTo>
                <a:cubicBezTo>
                  <a:pt x="5116868" y="398222"/>
                  <a:pt x="5126774" y="422491"/>
                  <a:pt x="5126774" y="453200"/>
                </a:cubicBezTo>
                <a:cubicBezTo>
                  <a:pt x="5126774" y="483908"/>
                  <a:pt x="5117362" y="508178"/>
                  <a:pt x="5098541" y="526009"/>
                </a:cubicBezTo>
                <a:cubicBezTo>
                  <a:pt x="5078730" y="543840"/>
                  <a:pt x="5054954" y="552755"/>
                  <a:pt x="5027218" y="552755"/>
                </a:cubicBezTo>
                <a:lnTo>
                  <a:pt x="4917262" y="552755"/>
                </a:lnTo>
                <a:lnTo>
                  <a:pt x="4917262" y="838048"/>
                </a:lnTo>
                <a:lnTo>
                  <a:pt x="4917262" y="839534"/>
                </a:lnTo>
                <a:cubicBezTo>
                  <a:pt x="4917262" y="871233"/>
                  <a:pt x="4923700" y="894017"/>
                  <a:pt x="4936578" y="907885"/>
                </a:cubicBezTo>
                <a:cubicBezTo>
                  <a:pt x="4949456" y="922744"/>
                  <a:pt x="4967286" y="930174"/>
                  <a:pt x="4990070" y="930174"/>
                </a:cubicBezTo>
                <a:cubicBezTo>
                  <a:pt x="5009882" y="930174"/>
                  <a:pt x="5025732" y="927697"/>
                  <a:pt x="5037619" y="922744"/>
                </a:cubicBezTo>
                <a:cubicBezTo>
                  <a:pt x="5049506" y="917791"/>
                  <a:pt x="5061394" y="915315"/>
                  <a:pt x="5073281" y="915315"/>
                </a:cubicBezTo>
                <a:cubicBezTo>
                  <a:pt x="5087149" y="915315"/>
                  <a:pt x="5098541" y="918287"/>
                  <a:pt x="5107456" y="924230"/>
                </a:cubicBezTo>
                <a:cubicBezTo>
                  <a:pt x="5116372" y="930174"/>
                  <a:pt x="5123802" y="937603"/>
                  <a:pt x="5129745" y="946519"/>
                </a:cubicBezTo>
                <a:cubicBezTo>
                  <a:pt x="5135688" y="955434"/>
                  <a:pt x="5140146" y="964845"/>
                  <a:pt x="5143118" y="974751"/>
                </a:cubicBezTo>
                <a:cubicBezTo>
                  <a:pt x="5146090" y="985647"/>
                  <a:pt x="5147576" y="995058"/>
                  <a:pt x="5147576" y="1002983"/>
                </a:cubicBezTo>
                <a:cubicBezTo>
                  <a:pt x="5147576" y="1049541"/>
                  <a:pt x="5132222" y="1082231"/>
                  <a:pt x="5101513" y="1101052"/>
                </a:cubicBezTo>
                <a:cubicBezTo>
                  <a:pt x="5079720" y="1113930"/>
                  <a:pt x="5056440" y="1122845"/>
                  <a:pt x="5031676" y="1127799"/>
                </a:cubicBezTo>
                <a:cubicBezTo>
                  <a:pt x="5019788" y="1129780"/>
                  <a:pt x="5006415" y="1131513"/>
                  <a:pt x="4991556" y="1132999"/>
                </a:cubicBezTo>
                <a:cubicBezTo>
                  <a:pt x="4976697" y="1134485"/>
                  <a:pt x="4960848" y="1135228"/>
                  <a:pt x="4944008" y="1135228"/>
                </a:cubicBezTo>
                <a:cubicBezTo>
                  <a:pt x="4895468" y="1135228"/>
                  <a:pt x="4854358" y="1126808"/>
                  <a:pt x="4820678" y="1109968"/>
                </a:cubicBezTo>
                <a:cubicBezTo>
                  <a:pt x="4788979" y="1094118"/>
                  <a:pt x="4763224" y="1072325"/>
                  <a:pt x="4743412" y="1044588"/>
                </a:cubicBezTo>
                <a:cubicBezTo>
                  <a:pt x="4723600" y="1017842"/>
                  <a:pt x="4710226" y="987629"/>
                  <a:pt x="4703292" y="953948"/>
                </a:cubicBezTo>
                <a:cubicBezTo>
                  <a:pt x="4695368" y="917296"/>
                  <a:pt x="4691404" y="883120"/>
                  <a:pt x="4691404" y="851421"/>
                </a:cubicBezTo>
                <a:lnTo>
                  <a:pt x="4691404" y="552755"/>
                </a:lnTo>
                <a:lnTo>
                  <a:pt x="4664658" y="552755"/>
                </a:lnTo>
                <a:cubicBezTo>
                  <a:pt x="4635932" y="552755"/>
                  <a:pt x="4612156" y="543840"/>
                  <a:pt x="4593336" y="526009"/>
                </a:cubicBezTo>
                <a:cubicBezTo>
                  <a:pt x="4574514" y="508178"/>
                  <a:pt x="4565103" y="483908"/>
                  <a:pt x="4565103" y="453200"/>
                </a:cubicBezTo>
                <a:cubicBezTo>
                  <a:pt x="4565103" y="423482"/>
                  <a:pt x="4575010" y="399708"/>
                  <a:pt x="4594822" y="381877"/>
                </a:cubicBezTo>
                <a:cubicBezTo>
                  <a:pt x="4613642" y="364046"/>
                  <a:pt x="4637418" y="355130"/>
                  <a:pt x="4666144" y="355130"/>
                </a:cubicBezTo>
                <a:lnTo>
                  <a:pt x="4692890" y="355130"/>
                </a:lnTo>
                <a:lnTo>
                  <a:pt x="4692890" y="264491"/>
                </a:lnTo>
                <a:cubicBezTo>
                  <a:pt x="4692890" y="232791"/>
                  <a:pt x="4703292" y="206540"/>
                  <a:pt x="4724094" y="185738"/>
                </a:cubicBezTo>
                <a:cubicBezTo>
                  <a:pt x="4744897" y="164935"/>
                  <a:pt x="4771644" y="154534"/>
                  <a:pt x="4804334" y="154534"/>
                </a:cubicBezTo>
                <a:close/>
                <a:moveTo>
                  <a:pt x="219914" y="99556"/>
                </a:moveTo>
                <a:cubicBezTo>
                  <a:pt x="254585" y="99556"/>
                  <a:pt x="282321" y="109957"/>
                  <a:pt x="303123" y="130760"/>
                </a:cubicBezTo>
                <a:cubicBezTo>
                  <a:pt x="323926" y="151562"/>
                  <a:pt x="334328" y="179299"/>
                  <a:pt x="334328" y="213970"/>
                </a:cubicBezTo>
                <a:lnTo>
                  <a:pt x="334328" y="918287"/>
                </a:lnTo>
                <a:lnTo>
                  <a:pt x="692430" y="918287"/>
                </a:lnTo>
                <a:cubicBezTo>
                  <a:pt x="727101" y="918287"/>
                  <a:pt x="754837" y="927140"/>
                  <a:pt x="775640" y="944847"/>
                </a:cubicBezTo>
                <a:cubicBezTo>
                  <a:pt x="796442" y="962539"/>
                  <a:pt x="806844" y="987118"/>
                  <a:pt x="806844" y="1018585"/>
                </a:cubicBezTo>
                <a:cubicBezTo>
                  <a:pt x="806844" y="1050052"/>
                  <a:pt x="796442" y="1074631"/>
                  <a:pt x="775640" y="1092323"/>
                </a:cubicBezTo>
                <a:cubicBezTo>
                  <a:pt x="754837" y="1110030"/>
                  <a:pt x="727596" y="1118883"/>
                  <a:pt x="693916" y="1118883"/>
                </a:cubicBezTo>
                <a:lnTo>
                  <a:pt x="221400" y="1118883"/>
                </a:lnTo>
                <a:lnTo>
                  <a:pt x="222886" y="1120369"/>
                </a:lnTo>
                <a:cubicBezTo>
                  <a:pt x="186233" y="1120369"/>
                  <a:pt x="157505" y="1110045"/>
                  <a:pt x="136703" y="1089397"/>
                </a:cubicBezTo>
                <a:cubicBezTo>
                  <a:pt x="115901" y="1068749"/>
                  <a:pt x="105499" y="1041214"/>
                  <a:pt x="105499" y="1006790"/>
                </a:cubicBezTo>
                <a:lnTo>
                  <a:pt x="105499" y="213970"/>
                </a:lnTo>
                <a:cubicBezTo>
                  <a:pt x="105499" y="179299"/>
                  <a:pt x="115901" y="151562"/>
                  <a:pt x="136703" y="130760"/>
                </a:cubicBezTo>
                <a:cubicBezTo>
                  <a:pt x="157505" y="109957"/>
                  <a:pt x="185243" y="99556"/>
                  <a:pt x="219914" y="99556"/>
                </a:cubicBezTo>
                <a:close/>
                <a:moveTo>
                  <a:pt x="7540485" y="5944"/>
                </a:moveTo>
                <a:cubicBezTo>
                  <a:pt x="7555344" y="5944"/>
                  <a:pt x="7567231" y="7925"/>
                  <a:pt x="7576146" y="11888"/>
                </a:cubicBezTo>
                <a:cubicBezTo>
                  <a:pt x="7586052" y="16841"/>
                  <a:pt x="7594968" y="22784"/>
                  <a:pt x="7602893" y="29718"/>
                </a:cubicBezTo>
                <a:lnTo>
                  <a:pt x="7763370" y="184252"/>
                </a:lnTo>
                <a:lnTo>
                  <a:pt x="7763370" y="190196"/>
                </a:lnTo>
                <a:cubicBezTo>
                  <a:pt x="7783182" y="210007"/>
                  <a:pt x="7793087" y="230315"/>
                  <a:pt x="7793087" y="251117"/>
                </a:cubicBezTo>
                <a:cubicBezTo>
                  <a:pt x="7793087" y="268948"/>
                  <a:pt x="7786648" y="284798"/>
                  <a:pt x="7773771" y="298666"/>
                </a:cubicBezTo>
                <a:cubicBezTo>
                  <a:pt x="7759902" y="313525"/>
                  <a:pt x="7743557" y="320955"/>
                  <a:pt x="7724736" y="320955"/>
                </a:cubicBezTo>
                <a:cubicBezTo>
                  <a:pt x="7719783" y="320955"/>
                  <a:pt x="7713839" y="319469"/>
                  <a:pt x="7706906" y="316497"/>
                </a:cubicBezTo>
                <a:cubicBezTo>
                  <a:pt x="7697990" y="312535"/>
                  <a:pt x="7689075" y="307582"/>
                  <a:pt x="7680160" y="301638"/>
                </a:cubicBezTo>
                <a:lnTo>
                  <a:pt x="7482534" y="173851"/>
                </a:lnTo>
                <a:cubicBezTo>
                  <a:pt x="7457770" y="158001"/>
                  <a:pt x="7445387" y="132741"/>
                  <a:pt x="7445387" y="98070"/>
                </a:cubicBezTo>
                <a:cubicBezTo>
                  <a:pt x="7445387" y="87173"/>
                  <a:pt x="7447863" y="75781"/>
                  <a:pt x="7452816" y="63894"/>
                </a:cubicBezTo>
                <a:cubicBezTo>
                  <a:pt x="7456779" y="53988"/>
                  <a:pt x="7463714" y="44082"/>
                  <a:pt x="7473619" y="34176"/>
                </a:cubicBezTo>
                <a:cubicBezTo>
                  <a:pt x="7483525" y="24270"/>
                  <a:pt x="7493926" y="17336"/>
                  <a:pt x="7504823" y="13373"/>
                </a:cubicBezTo>
                <a:cubicBezTo>
                  <a:pt x="7517701" y="8420"/>
                  <a:pt x="7529588" y="5944"/>
                  <a:pt x="7540485" y="5944"/>
                </a:cubicBezTo>
                <a:close/>
                <a:moveTo>
                  <a:pt x="5527204" y="5944"/>
                </a:moveTo>
                <a:cubicBezTo>
                  <a:pt x="5542064" y="5944"/>
                  <a:pt x="5553950" y="7925"/>
                  <a:pt x="5562866" y="11888"/>
                </a:cubicBezTo>
                <a:cubicBezTo>
                  <a:pt x="5572772" y="16841"/>
                  <a:pt x="5581687" y="22784"/>
                  <a:pt x="5589612" y="29718"/>
                </a:cubicBezTo>
                <a:lnTo>
                  <a:pt x="5750090" y="184252"/>
                </a:lnTo>
                <a:lnTo>
                  <a:pt x="5750090" y="190196"/>
                </a:lnTo>
                <a:cubicBezTo>
                  <a:pt x="5769901" y="210007"/>
                  <a:pt x="5779808" y="230315"/>
                  <a:pt x="5779808" y="251117"/>
                </a:cubicBezTo>
                <a:cubicBezTo>
                  <a:pt x="5779808" y="268948"/>
                  <a:pt x="5773368" y="284798"/>
                  <a:pt x="5760490" y="298666"/>
                </a:cubicBezTo>
                <a:cubicBezTo>
                  <a:pt x="5746622" y="313525"/>
                  <a:pt x="5730278" y="320955"/>
                  <a:pt x="5711456" y="320955"/>
                </a:cubicBezTo>
                <a:cubicBezTo>
                  <a:pt x="5706503" y="320955"/>
                  <a:pt x="5700560" y="319469"/>
                  <a:pt x="5693625" y="316497"/>
                </a:cubicBezTo>
                <a:cubicBezTo>
                  <a:pt x="5684710" y="312535"/>
                  <a:pt x="5675794" y="307582"/>
                  <a:pt x="5666879" y="301638"/>
                </a:cubicBezTo>
                <a:lnTo>
                  <a:pt x="5469254" y="173851"/>
                </a:lnTo>
                <a:cubicBezTo>
                  <a:pt x="5444489" y="158001"/>
                  <a:pt x="5432106" y="132741"/>
                  <a:pt x="5432106" y="98070"/>
                </a:cubicBezTo>
                <a:cubicBezTo>
                  <a:pt x="5432106" y="87173"/>
                  <a:pt x="5434583" y="75781"/>
                  <a:pt x="5439536" y="63894"/>
                </a:cubicBezTo>
                <a:cubicBezTo>
                  <a:pt x="5443499" y="53988"/>
                  <a:pt x="5450433" y="44082"/>
                  <a:pt x="5460339" y="34176"/>
                </a:cubicBezTo>
                <a:cubicBezTo>
                  <a:pt x="5470245" y="24270"/>
                  <a:pt x="5480646" y="17336"/>
                  <a:pt x="5491543" y="13373"/>
                </a:cubicBezTo>
                <a:cubicBezTo>
                  <a:pt x="5504421" y="8420"/>
                  <a:pt x="5516308" y="5944"/>
                  <a:pt x="5527204" y="5944"/>
                </a:cubicBezTo>
                <a:close/>
                <a:moveTo>
                  <a:pt x="9625774" y="4458"/>
                </a:moveTo>
                <a:cubicBezTo>
                  <a:pt x="9640633" y="4458"/>
                  <a:pt x="9652521" y="7430"/>
                  <a:pt x="9661436" y="13373"/>
                </a:cubicBezTo>
                <a:cubicBezTo>
                  <a:pt x="9666388" y="16345"/>
                  <a:pt x="9670846" y="19317"/>
                  <a:pt x="9674809" y="22289"/>
                </a:cubicBezTo>
                <a:cubicBezTo>
                  <a:pt x="9678771" y="25261"/>
                  <a:pt x="9682734" y="28728"/>
                  <a:pt x="9686696" y="32690"/>
                </a:cubicBezTo>
                <a:lnTo>
                  <a:pt x="9844202" y="205055"/>
                </a:lnTo>
                <a:lnTo>
                  <a:pt x="9841230" y="209512"/>
                </a:lnTo>
                <a:cubicBezTo>
                  <a:pt x="9852126" y="221399"/>
                  <a:pt x="9859060" y="230315"/>
                  <a:pt x="9862032" y="236258"/>
                </a:cubicBezTo>
                <a:cubicBezTo>
                  <a:pt x="9866984" y="244183"/>
                  <a:pt x="9869462" y="253099"/>
                  <a:pt x="9869462" y="263005"/>
                </a:cubicBezTo>
                <a:cubicBezTo>
                  <a:pt x="9869462" y="275882"/>
                  <a:pt x="9864013" y="288760"/>
                  <a:pt x="9853116" y="301638"/>
                </a:cubicBezTo>
                <a:cubicBezTo>
                  <a:pt x="9842219" y="313525"/>
                  <a:pt x="9828847" y="319469"/>
                  <a:pt x="9812998" y="319469"/>
                </a:cubicBezTo>
                <a:cubicBezTo>
                  <a:pt x="9806062" y="319469"/>
                  <a:pt x="9800615" y="318974"/>
                  <a:pt x="9796652" y="317983"/>
                </a:cubicBezTo>
                <a:cubicBezTo>
                  <a:pt x="9791699" y="316992"/>
                  <a:pt x="9783774" y="312535"/>
                  <a:pt x="9772878" y="304610"/>
                </a:cubicBezTo>
                <a:lnTo>
                  <a:pt x="9622803" y="203569"/>
                </a:lnTo>
                <a:lnTo>
                  <a:pt x="9472727" y="304610"/>
                </a:lnTo>
                <a:cubicBezTo>
                  <a:pt x="9463811" y="309563"/>
                  <a:pt x="9455886" y="313030"/>
                  <a:pt x="9448953" y="315011"/>
                </a:cubicBezTo>
                <a:cubicBezTo>
                  <a:pt x="9444989" y="316002"/>
                  <a:pt x="9439542" y="316497"/>
                  <a:pt x="9432607" y="316497"/>
                </a:cubicBezTo>
                <a:cubicBezTo>
                  <a:pt x="9415766" y="316497"/>
                  <a:pt x="9402394" y="310553"/>
                  <a:pt x="9392488" y="298666"/>
                </a:cubicBezTo>
                <a:cubicBezTo>
                  <a:pt x="9381592" y="285788"/>
                  <a:pt x="9376143" y="272911"/>
                  <a:pt x="9376143" y="260033"/>
                </a:cubicBezTo>
                <a:cubicBezTo>
                  <a:pt x="9376143" y="250127"/>
                  <a:pt x="9378620" y="241211"/>
                  <a:pt x="9383573" y="233287"/>
                </a:cubicBezTo>
                <a:cubicBezTo>
                  <a:pt x="9386545" y="227343"/>
                  <a:pt x="9393478" y="218428"/>
                  <a:pt x="9404375" y="206540"/>
                </a:cubicBezTo>
                <a:lnTo>
                  <a:pt x="9564853" y="34176"/>
                </a:lnTo>
                <a:cubicBezTo>
                  <a:pt x="9572777" y="26251"/>
                  <a:pt x="9581197" y="19317"/>
                  <a:pt x="9590113" y="13373"/>
                </a:cubicBezTo>
                <a:cubicBezTo>
                  <a:pt x="9599028" y="7430"/>
                  <a:pt x="9610915" y="4458"/>
                  <a:pt x="9625774" y="4458"/>
                </a:cubicBezTo>
                <a:close/>
                <a:moveTo>
                  <a:pt x="2941320" y="0"/>
                </a:moveTo>
                <a:cubicBezTo>
                  <a:pt x="2956179" y="0"/>
                  <a:pt x="2968067" y="2972"/>
                  <a:pt x="2976982" y="8916"/>
                </a:cubicBezTo>
                <a:cubicBezTo>
                  <a:pt x="2981934" y="11888"/>
                  <a:pt x="2986393" y="14859"/>
                  <a:pt x="2990355" y="17831"/>
                </a:cubicBezTo>
                <a:cubicBezTo>
                  <a:pt x="2994317" y="20803"/>
                  <a:pt x="2998279" y="24270"/>
                  <a:pt x="3002243" y="28232"/>
                </a:cubicBezTo>
                <a:lnTo>
                  <a:pt x="3159747" y="200597"/>
                </a:lnTo>
                <a:lnTo>
                  <a:pt x="3156775" y="205055"/>
                </a:lnTo>
                <a:cubicBezTo>
                  <a:pt x="3167672" y="216942"/>
                  <a:pt x="3174606" y="225857"/>
                  <a:pt x="3177578" y="231801"/>
                </a:cubicBezTo>
                <a:cubicBezTo>
                  <a:pt x="3182532" y="239726"/>
                  <a:pt x="3185008" y="248641"/>
                  <a:pt x="3185008" y="258547"/>
                </a:cubicBezTo>
                <a:cubicBezTo>
                  <a:pt x="3185008" y="271425"/>
                  <a:pt x="3179559" y="284303"/>
                  <a:pt x="3168663" y="297180"/>
                </a:cubicBezTo>
                <a:cubicBezTo>
                  <a:pt x="3157766" y="309068"/>
                  <a:pt x="3144393" y="315011"/>
                  <a:pt x="3128544" y="315011"/>
                </a:cubicBezTo>
                <a:cubicBezTo>
                  <a:pt x="3121609" y="315011"/>
                  <a:pt x="3116161" y="314516"/>
                  <a:pt x="3112199" y="313525"/>
                </a:cubicBezTo>
                <a:cubicBezTo>
                  <a:pt x="3107245" y="312535"/>
                  <a:pt x="3099321" y="308077"/>
                  <a:pt x="3088424" y="300152"/>
                </a:cubicBezTo>
                <a:lnTo>
                  <a:pt x="2938348" y="199111"/>
                </a:lnTo>
                <a:lnTo>
                  <a:pt x="2788273" y="300152"/>
                </a:lnTo>
                <a:cubicBezTo>
                  <a:pt x="2779357" y="305105"/>
                  <a:pt x="2771432" y="308572"/>
                  <a:pt x="2764499" y="310553"/>
                </a:cubicBezTo>
                <a:cubicBezTo>
                  <a:pt x="2760536" y="311544"/>
                  <a:pt x="2755087" y="312039"/>
                  <a:pt x="2748153" y="312039"/>
                </a:cubicBezTo>
                <a:cubicBezTo>
                  <a:pt x="2731313" y="312039"/>
                  <a:pt x="2717940" y="306096"/>
                  <a:pt x="2708033" y="294209"/>
                </a:cubicBezTo>
                <a:cubicBezTo>
                  <a:pt x="2697138" y="281331"/>
                  <a:pt x="2691690" y="268453"/>
                  <a:pt x="2691690" y="255575"/>
                </a:cubicBezTo>
                <a:cubicBezTo>
                  <a:pt x="2691690" y="245669"/>
                  <a:pt x="2694166" y="236754"/>
                  <a:pt x="2699119" y="228829"/>
                </a:cubicBezTo>
                <a:cubicBezTo>
                  <a:pt x="2702090" y="222885"/>
                  <a:pt x="2709024" y="213970"/>
                  <a:pt x="2719921" y="202083"/>
                </a:cubicBezTo>
                <a:lnTo>
                  <a:pt x="2880398" y="29718"/>
                </a:lnTo>
                <a:cubicBezTo>
                  <a:pt x="2888324" y="21794"/>
                  <a:pt x="2896743" y="14859"/>
                  <a:pt x="2905658" y="8916"/>
                </a:cubicBezTo>
                <a:cubicBezTo>
                  <a:pt x="2914574" y="2972"/>
                  <a:pt x="2926461" y="0"/>
                  <a:pt x="294132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4000"/>
              </a:lnSpc>
            </a:pPr>
            <a:endParaRPr lang="en-US" sz="11700" b="1" u="sng">
              <a:latin typeface="#9Slide03 BoosterNextFYBlack" panose="02000A03000000020004" pitchFamily="2" charset="-93"/>
            </a:endParaRPr>
          </a:p>
        </p:txBody>
      </p:sp>
      <p:sp>
        <p:nvSpPr>
          <p:cNvPr id="6" name="Hộp Văn bản 5">
            <a:extLst>
              <a:ext uri="{FF2B5EF4-FFF2-40B4-BE49-F238E27FC236}">
                <a16:creationId xmlns:a16="http://schemas.microsoft.com/office/drawing/2014/main" xmlns="" id="{97BF0C17-B1BF-1933-66FC-9AF84999B828}"/>
              </a:ext>
            </a:extLst>
          </p:cNvPr>
          <p:cNvSpPr txBox="1">
            <a:spLocks noChangeAspect="1"/>
          </p:cNvSpPr>
          <p:nvPr/>
        </p:nvSpPr>
        <p:spPr>
          <a:xfrm>
            <a:off x="6809633" y="2965704"/>
            <a:ext cx="7406982" cy="3099168"/>
          </a:xfrm>
          <a:custGeom>
            <a:avLst/>
            <a:gdLst/>
            <a:ahLst/>
            <a:cxnLst/>
            <a:rect l="l" t="t" r="r" b="b"/>
            <a:pathLst>
              <a:path w="7406982" h="3099168">
                <a:moveTo>
                  <a:pt x="5908128" y="2877769"/>
                </a:moveTo>
                <a:lnTo>
                  <a:pt x="5911100" y="2879255"/>
                </a:lnTo>
                <a:cubicBezTo>
                  <a:pt x="5940818" y="2879255"/>
                  <a:pt x="5966573" y="2889161"/>
                  <a:pt x="5988367" y="2908973"/>
                </a:cubicBezTo>
                <a:cubicBezTo>
                  <a:pt x="6009169" y="2928785"/>
                  <a:pt x="6019571" y="2955532"/>
                  <a:pt x="6019571" y="2989212"/>
                </a:cubicBezTo>
                <a:cubicBezTo>
                  <a:pt x="6019571" y="3027845"/>
                  <a:pt x="6009169" y="3056077"/>
                  <a:pt x="5988367" y="3073908"/>
                </a:cubicBezTo>
                <a:cubicBezTo>
                  <a:pt x="5966574" y="3090748"/>
                  <a:pt x="5940818" y="3099168"/>
                  <a:pt x="5911100" y="3099168"/>
                </a:cubicBezTo>
                <a:cubicBezTo>
                  <a:pt x="5881382" y="3099168"/>
                  <a:pt x="5856122" y="3090253"/>
                  <a:pt x="5835319" y="3072422"/>
                </a:cubicBezTo>
                <a:cubicBezTo>
                  <a:pt x="5814517" y="3054591"/>
                  <a:pt x="5804115" y="3027350"/>
                  <a:pt x="5804115" y="2990698"/>
                </a:cubicBezTo>
                <a:cubicBezTo>
                  <a:pt x="5804115" y="2958008"/>
                  <a:pt x="5814021" y="2930766"/>
                  <a:pt x="5833833" y="2908973"/>
                </a:cubicBezTo>
                <a:cubicBezTo>
                  <a:pt x="5852655" y="2888170"/>
                  <a:pt x="5877419" y="2877769"/>
                  <a:pt x="5908128" y="2877769"/>
                </a:cubicBezTo>
                <a:close/>
                <a:moveTo>
                  <a:pt x="5912586" y="2102130"/>
                </a:moveTo>
                <a:lnTo>
                  <a:pt x="5792228" y="2412683"/>
                </a:lnTo>
                <a:lnTo>
                  <a:pt x="6034430" y="2412683"/>
                </a:lnTo>
                <a:close/>
                <a:moveTo>
                  <a:pt x="2493111" y="2102130"/>
                </a:moveTo>
                <a:lnTo>
                  <a:pt x="2372753" y="2412683"/>
                </a:lnTo>
                <a:lnTo>
                  <a:pt x="2614955" y="2412683"/>
                </a:lnTo>
                <a:close/>
                <a:moveTo>
                  <a:pt x="4575085" y="1782661"/>
                </a:moveTo>
                <a:cubicBezTo>
                  <a:pt x="4609756" y="1782661"/>
                  <a:pt x="4637493" y="1793062"/>
                  <a:pt x="4658296" y="1813865"/>
                </a:cubicBezTo>
                <a:cubicBezTo>
                  <a:pt x="4679099" y="1834668"/>
                  <a:pt x="4689500" y="1862404"/>
                  <a:pt x="4689500" y="1897075"/>
                </a:cubicBezTo>
                <a:lnTo>
                  <a:pt x="4689500" y="2176425"/>
                </a:lnTo>
                <a:lnTo>
                  <a:pt x="5068405" y="2176425"/>
                </a:lnTo>
                <a:lnTo>
                  <a:pt x="5068405" y="1897075"/>
                </a:lnTo>
                <a:cubicBezTo>
                  <a:pt x="5068405" y="1862404"/>
                  <a:pt x="5078805" y="1834668"/>
                  <a:pt x="5099608" y="1813865"/>
                </a:cubicBezTo>
                <a:cubicBezTo>
                  <a:pt x="5120411" y="1793062"/>
                  <a:pt x="5148147" y="1782661"/>
                  <a:pt x="5182818" y="1782661"/>
                </a:cubicBezTo>
                <a:cubicBezTo>
                  <a:pt x="5217489" y="1782661"/>
                  <a:pt x="5245226" y="1793062"/>
                  <a:pt x="5266029" y="1813865"/>
                </a:cubicBezTo>
                <a:cubicBezTo>
                  <a:pt x="5286831" y="1834668"/>
                  <a:pt x="5297233" y="1862404"/>
                  <a:pt x="5297233" y="1897075"/>
                </a:cubicBezTo>
                <a:lnTo>
                  <a:pt x="5297233" y="2690546"/>
                </a:lnTo>
                <a:cubicBezTo>
                  <a:pt x="5297233" y="2725217"/>
                  <a:pt x="5286831" y="2752954"/>
                  <a:pt x="5266029" y="2773756"/>
                </a:cubicBezTo>
                <a:cubicBezTo>
                  <a:pt x="5245226" y="2794559"/>
                  <a:pt x="5217489" y="2804960"/>
                  <a:pt x="5182818" y="2804960"/>
                </a:cubicBezTo>
                <a:cubicBezTo>
                  <a:pt x="5148147" y="2804960"/>
                  <a:pt x="5120411" y="2794559"/>
                  <a:pt x="5099608" y="2773756"/>
                </a:cubicBezTo>
                <a:cubicBezTo>
                  <a:pt x="5078805" y="2752954"/>
                  <a:pt x="5068405" y="2725217"/>
                  <a:pt x="5068405" y="2690546"/>
                </a:cubicBezTo>
                <a:lnTo>
                  <a:pt x="5068405" y="2381479"/>
                </a:lnTo>
                <a:lnTo>
                  <a:pt x="4689500" y="2381479"/>
                </a:lnTo>
                <a:lnTo>
                  <a:pt x="4689500" y="2690546"/>
                </a:lnTo>
                <a:cubicBezTo>
                  <a:pt x="4689500" y="2725217"/>
                  <a:pt x="4679099" y="2752954"/>
                  <a:pt x="4658296" y="2773756"/>
                </a:cubicBezTo>
                <a:cubicBezTo>
                  <a:pt x="4637493" y="2794559"/>
                  <a:pt x="4609756" y="2804960"/>
                  <a:pt x="4575085" y="2804960"/>
                </a:cubicBezTo>
                <a:cubicBezTo>
                  <a:pt x="4540415" y="2804960"/>
                  <a:pt x="4512677" y="2794559"/>
                  <a:pt x="4491875" y="2773756"/>
                </a:cubicBezTo>
                <a:cubicBezTo>
                  <a:pt x="4471073" y="2752954"/>
                  <a:pt x="4460671" y="2725217"/>
                  <a:pt x="4460671" y="2690546"/>
                </a:cubicBezTo>
                <a:lnTo>
                  <a:pt x="4460671" y="1897075"/>
                </a:lnTo>
                <a:cubicBezTo>
                  <a:pt x="4460671" y="1862404"/>
                  <a:pt x="4471073" y="1834668"/>
                  <a:pt x="4491875" y="1813865"/>
                </a:cubicBezTo>
                <a:cubicBezTo>
                  <a:pt x="4512677" y="1793062"/>
                  <a:pt x="4540415" y="1782661"/>
                  <a:pt x="4575085" y="1782661"/>
                </a:cubicBezTo>
                <a:close/>
                <a:moveTo>
                  <a:pt x="3240100" y="1782661"/>
                </a:moveTo>
                <a:cubicBezTo>
                  <a:pt x="3259912" y="1782661"/>
                  <a:pt x="3277247" y="1786128"/>
                  <a:pt x="3292107" y="1793062"/>
                </a:cubicBezTo>
                <a:cubicBezTo>
                  <a:pt x="3307956" y="1800987"/>
                  <a:pt x="3322815" y="1814360"/>
                  <a:pt x="3336683" y="1833182"/>
                </a:cubicBezTo>
                <a:lnTo>
                  <a:pt x="3718559" y="2368106"/>
                </a:lnTo>
                <a:lnTo>
                  <a:pt x="3718559" y="1894104"/>
                </a:lnTo>
                <a:lnTo>
                  <a:pt x="3711130" y="1898561"/>
                </a:lnTo>
                <a:cubicBezTo>
                  <a:pt x="3711130" y="1863890"/>
                  <a:pt x="3722452" y="1836153"/>
                  <a:pt x="3745097" y="1815351"/>
                </a:cubicBezTo>
                <a:cubicBezTo>
                  <a:pt x="3766751" y="1794548"/>
                  <a:pt x="3794309" y="1784147"/>
                  <a:pt x="3827773" y="1784147"/>
                </a:cubicBezTo>
                <a:cubicBezTo>
                  <a:pt x="3860261" y="1784147"/>
                  <a:pt x="3887821" y="1794548"/>
                  <a:pt x="3910449" y="1815351"/>
                </a:cubicBezTo>
                <a:cubicBezTo>
                  <a:pt x="3933094" y="1836153"/>
                  <a:pt x="3944417" y="1863395"/>
                  <a:pt x="3944417" y="1897075"/>
                </a:cubicBezTo>
                <a:lnTo>
                  <a:pt x="3944417" y="2696489"/>
                </a:lnTo>
                <a:cubicBezTo>
                  <a:pt x="3944417" y="2727198"/>
                  <a:pt x="3934533" y="2753944"/>
                  <a:pt x="3914769" y="2776728"/>
                </a:cubicBezTo>
                <a:cubicBezTo>
                  <a:pt x="3895993" y="2798521"/>
                  <a:pt x="3869317" y="2809418"/>
                  <a:pt x="3834739" y="2809418"/>
                </a:cubicBezTo>
                <a:cubicBezTo>
                  <a:pt x="3813982" y="2809418"/>
                  <a:pt x="3794712" y="2805455"/>
                  <a:pt x="3776928" y="2797531"/>
                </a:cubicBezTo>
                <a:cubicBezTo>
                  <a:pt x="3761125" y="2790597"/>
                  <a:pt x="3745809" y="2777223"/>
                  <a:pt x="3730981" y="2757411"/>
                </a:cubicBezTo>
                <a:lnTo>
                  <a:pt x="3353029" y="2261121"/>
                </a:lnTo>
                <a:lnTo>
                  <a:pt x="3353029" y="2696489"/>
                </a:lnTo>
                <a:cubicBezTo>
                  <a:pt x="3353029" y="2730170"/>
                  <a:pt x="3342131" y="2757411"/>
                  <a:pt x="3320339" y="2778214"/>
                </a:cubicBezTo>
                <a:cubicBezTo>
                  <a:pt x="3297555" y="2799017"/>
                  <a:pt x="3270313" y="2809418"/>
                  <a:pt x="3238614" y="2809418"/>
                </a:cubicBezTo>
                <a:cubicBezTo>
                  <a:pt x="3205925" y="2809418"/>
                  <a:pt x="3178683" y="2799017"/>
                  <a:pt x="3156889" y="2778214"/>
                </a:cubicBezTo>
                <a:cubicBezTo>
                  <a:pt x="3135097" y="2757411"/>
                  <a:pt x="3124200" y="2729675"/>
                  <a:pt x="3124200" y="2695004"/>
                </a:cubicBezTo>
                <a:lnTo>
                  <a:pt x="3124200" y="1908963"/>
                </a:lnTo>
                <a:cubicBezTo>
                  <a:pt x="3124200" y="1890141"/>
                  <a:pt x="3126181" y="1874292"/>
                  <a:pt x="3130143" y="1861414"/>
                </a:cubicBezTo>
                <a:cubicBezTo>
                  <a:pt x="3134105" y="1847545"/>
                  <a:pt x="3141040" y="1834172"/>
                  <a:pt x="3150946" y="1821294"/>
                </a:cubicBezTo>
                <a:cubicBezTo>
                  <a:pt x="3158871" y="1810398"/>
                  <a:pt x="3170758" y="1800987"/>
                  <a:pt x="3186607" y="1793062"/>
                </a:cubicBezTo>
                <a:cubicBezTo>
                  <a:pt x="3200476" y="1786128"/>
                  <a:pt x="3218307" y="1782661"/>
                  <a:pt x="3240100" y="1782661"/>
                </a:cubicBezTo>
                <a:close/>
                <a:moveTo>
                  <a:pt x="1155611" y="1782661"/>
                </a:moveTo>
                <a:cubicBezTo>
                  <a:pt x="1190282" y="1782661"/>
                  <a:pt x="1218019" y="1793062"/>
                  <a:pt x="1238821" y="1813865"/>
                </a:cubicBezTo>
                <a:cubicBezTo>
                  <a:pt x="1259624" y="1834668"/>
                  <a:pt x="1270025" y="1862404"/>
                  <a:pt x="1270025" y="1897075"/>
                </a:cubicBezTo>
                <a:lnTo>
                  <a:pt x="1270025" y="2176425"/>
                </a:lnTo>
                <a:lnTo>
                  <a:pt x="1648929" y="2176425"/>
                </a:lnTo>
                <a:lnTo>
                  <a:pt x="1648929" y="1897075"/>
                </a:lnTo>
                <a:cubicBezTo>
                  <a:pt x="1648929" y="1862404"/>
                  <a:pt x="1659331" y="1834668"/>
                  <a:pt x="1680133" y="1813865"/>
                </a:cubicBezTo>
                <a:cubicBezTo>
                  <a:pt x="1700936" y="1793062"/>
                  <a:pt x="1728673" y="1782661"/>
                  <a:pt x="1763344" y="1782661"/>
                </a:cubicBezTo>
                <a:cubicBezTo>
                  <a:pt x="1798015" y="1782661"/>
                  <a:pt x="1825751" y="1793062"/>
                  <a:pt x="1846554" y="1813865"/>
                </a:cubicBezTo>
                <a:cubicBezTo>
                  <a:pt x="1867357" y="1834668"/>
                  <a:pt x="1877758" y="1862404"/>
                  <a:pt x="1877758" y="1897075"/>
                </a:cubicBezTo>
                <a:lnTo>
                  <a:pt x="1877758" y="2690546"/>
                </a:lnTo>
                <a:cubicBezTo>
                  <a:pt x="1877758" y="2725217"/>
                  <a:pt x="1867357" y="2752954"/>
                  <a:pt x="1846554" y="2773756"/>
                </a:cubicBezTo>
                <a:cubicBezTo>
                  <a:pt x="1825751" y="2794559"/>
                  <a:pt x="1798015" y="2804960"/>
                  <a:pt x="1763344" y="2804960"/>
                </a:cubicBezTo>
                <a:cubicBezTo>
                  <a:pt x="1728673" y="2804960"/>
                  <a:pt x="1700936" y="2794559"/>
                  <a:pt x="1680133" y="2773756"/>
                </a:cubicBezTo>
                <a:cubicBezTo>
                  <a:pt x="1659331" y="2752954"/>
                  <a:pt x="1648929" y="2725217"/>
                  <a:pt x="1648929" y="2690546"/>
                </a:cubicBezTo>
                <a:lnTo>
                  <a:pt x="1648929" y="2381479"/>
                </a:lnTo>
                <a:lnTo>
                  <a:pt x="1270025" y="2381479"/>
                </a:lnTo>
                <a:lnTo>
                  <a:pt x="1270025" y="2690546"/>
                </a:lnTo>
                <a:cubicBezTo>
                  <a:pt x="1270025" y="2725217"/>
                  <a:pt x="1259624" y="2752954"/>
                  <a:pt x="1238821" y="2773756"/>
                </a:cubicBezTo>
                <a:cubicBezTo>
                  <a:pt x="1218019" y="2794559"/>
                  <a:pt x="1190282" y="2804960"/>
                  <a:pt x="1155611" y="2804960"/>
                </a:cubicBezTo>
                <a:cubicBezTo>
                  <a:pt x="1120940" y="2804960"/>
                  <a:pt x="1093203" y="2794559"/>
                  <a:pt x="1072400" y="2773756"/>
                </a:cubicBezTo>
                <a:cubicBezTo>
                  <a:pt x="1051598" y="2752954"/>
                  <a:pt x="1041197" y="2725217"/>
                  <a:pt x="1041197" y="2690546"/>
                </a:cubicBezTo>
                <a:lnTo>
                  <a:pt x="1041197" y="1897075"/>
                </a:lnTo>
                <a:cubicBezTo>
                  <a:pt x="1041197" y="1862404"/>
                  <a:pt x="1051598" y="1834668"/>
                  <a:pt x="1072400" y="1813865"/>
                </a:cubicBezTo>
                <a:cubicBezTo>
                  <a:pt x="1093203" y="1793062"/>
                  <a:pt x="1120940" y="1782661"/>
                  <a:pt x="1155611" y="1782661"/>
                </a:cubicBezTo>
                <a:close/>
                <a:moveTo>
                  <a:pt x="115901" y="1782661"/>
                </a:moveTo>
                <a:cubicBezTo>
                  <a:pt x="135712" y="1782661"/>
                  <a:pt x="153048" y="1786128"/>
                  <a:pt x="167906" y="1793062"/>
                </a:cubicBezTo>
                <a:cubicBezTo>
                  <a:pt x="183757" y="1800987"/>
                  <a:pt x="198615" y="1814360"/>
                  <a:pt x="212483" y="1833182"/>
                </a:cubicBezTo>
                <a:lnTo>
                  <a:pt x="594360" y="2368106"/>
                </a:lnTo>
                <a:lnTo>
                  <a:pt x="594360" y="1894104"/>
                </a:lnTo>
                <a:lnTo>
                  <a:pt x="586930" y="1898561"/>
                </a:lnTo>
                <a:cubicBezTo>
                  <a:pt x="586930" y="1863890"/>
                  <a:pt x="598253" y="1836153"/>
                  <a:pt x="620897" y="1815351"/>
                </a:cubicBezTo>
                <a:cubicBezTo>
                  <a:pt x="642551" y="1794548"/>
                  <a:pt x="670110" y="1784147"/>
                  <a:pt x="703573" y="1784147"/>
                </a:cubicBezTo>
                <a:cubicBezTo>
                  <a:pt x="736062" y="1784147"/>
                  <a:pt x="763621" y="1794548"/>
                  <a:pt x="786250" y="1815351"/>
                </a:cubicBezTo>
                <a:cubicBezTo>
                  <a:pt x="808894" y="1836153"/>
                  <a:pt x="820217" y="1863395"/>
                  <a:pt x="820217" y="1897075"/>
                </a:cubicBezTo>
                <a:lnTo>
                  <a:pt x="820217" y="2696489"/>
                </a:lnTo>
                <a:cubicBezTo>
                  <a:pt x="820217" y="2727198"/>
                  <a:pt x="810334" y="2753944"/>
                  <a:pt x="790568" y="2776728"/>
                </a:cubicBezTo>
                <a:cubicBezTo>
                  <a:pt x="771793" y="2798521"/>
                  <a:pt x="745117" y="2809418"/>
                  <a:pt x="710539" y="2809418"/>
                </a:cubicBezTo>
                <a:cubicBezTo>
                  <a:pt x="689782" y="2809418"/>
                  <a:pt x="670512" y="2805455"/>
                  <a:pt x="652728" y="2797531"/>
                </a:cubicBezTo>
                <a:cubicBezTo>
                  <a:pt x="636925" y="2790597"/>
                  <a:pt x="621609" y="2777223"/>
                  <a:pt x="606781" y="2757411"/>
                </a:cubicBezTo>
                <a:lnTo>
                  <a:pt x="228828" y="2261121"/>
                </a:lnTo>
                <a:lnTo>
                  <a:pt x="228828" y="2696489"/>
                </a:lnTo>
                <a:cubicBezTo>
                  <a:pt x="228828" y="2730170"/>
                  <a:pt x="217932" y="2757411"/>
                  <a:pt x="196139" y="2778214"/>
                </a:cubicBezTo>
                <a:cubicBezTo>
                  <a:pt x="173355" y="2799017"/>
                  <a:pt x="146114" y="2809418"/>
                  <a:pt x="114414" y="2809418"/>
                </a:cubicBezTo>
                <a:cubicBezTo>
                  <a:pt x="81724" y="2809418"/>
                  <a:pt x="54483" y="2799017"/>
                  <a:pt x="32690" y="2778214"/>
                </a:cubicBezTo>
                <a:cubicBezTo>
                  <a:pt x="10896" y="2757411"/>
                  <a:pt x="0" y="2729675"/>
                  <a:pt x="0" y="2695004"/>
                </a:cubicBezTo>
                <a:lnTo>
                  <a:pt x="0" y="1908963"/>
                </a:lnTo>
                <a:cubicBezTo>
                  <a:pt x="0" y="1890141"/>
                  <a:pt x="1981" y="1874292"/>
                  <a:pt x="5944" y="1861414"/>
                </a:cubicBezTo>
                <a:cubicBezTo>
                  <a:pt x="9906" y="1847545"/>
                  <a:pt x="16840" y="1834172"/>
                  <a:pt x="26746" y="1821294"/>
                </a:cubicBezTo>
                <a:cubicBezTo>
                  <a:pt x="34671" y="1810398"/>
                  <a:pt x="46558" y="1800987"/>
                  <a:pt x="62408" y="1793062"/>
                </a:cubicBezTo>
                <a:cubicBezTo>
                  <a:pt x="76276" y="1786128"/>
                  <a:pt x="94107" y="1782661"/>
                  <a:pt x="115901" y="1782661"/>
                </a:cubicBezTo>
                <a:close/>
                <a:moveTo>
                  <a:pt x="6650659" y="1781175"/>
                </a:moveTo>
                <a:cubicBezTo>
                  <a:pt x="6685331" y="1781175"/>
                  <a:pt x="6713067" y="1791576"/>
                  <a:pt x="6733869" y="1812379"/>
                </a:cubicBezTo>
                <a:cubicBezTo>
                  <a:pt x="6754673" y="1833182"/>
                  <a:pt x="6765073" y="1860918"/>
                  <a:pt x="6765073" y="1895590"/>
                </a:cubicBezTo>
                <a:lnTo>
                  <a:pt x="6765073" y="2359190"/>
                </a:lnTo>
                <a:cubicBezTo>
                  <a:pt x="6765073" y="2442401"/>
                  <a:pt x="6781419" y="2502332"/>
                  <a:pt x="6814108" y="2538984"/>
                </a:cubicBezTo>
                <a:cubicBezTo>
                  <a:pt x="6846798" y="2575636"/>
                  <a:pt x="6899300" y="2593963"/>
                  <a:pt x="6971613" y="2593963"/>
                </a:cubicBezTo>
                <a:cubicBezTo>
                  <a:pt x="7043927" y="2593963"/>
                  <a:pt x="7096429" y="2575141"/>
                  <a:pt x="7129119" y="2537498"/>
                </a:cubicBezTo>
                <a:cubicBezTo>
                  <a:pt x="7161809" y="2500846"/>
                  <a:pt x="7178153" y="2439924"/>
                  <a:pt x="7178153" y="2354732"/>
                </a:cubicBezTo>
                <a:lnTo>
                  <a:pt x="7178153" y="1898561"/>
                </a:lnTo>
                <a:cubicBezTo>
                  <a:pt x="7178153" y="1863890"/>
                  <a:pt x="7188555" y="1836153"/>
                  <a:pt x="7209357" y="1815351"/>
                </a:cubicBezTo>
                <a:cubicBezTo>
                  <a:pt x="7230160" y="1794548"/>
                  <a:pt x="7257897" y="1784147"/>
                  <a:pt x="7292568" y="1784147"/>
                </a:cubicBezTo>
                <a:cubicBezTo>
                  <a:pt x="7327239" y="1784147"/>
                  <a:pt x="7354976" y="1794548"/>
                  <a:pt x="7375779" y="1815351"/>
                </a:cubicBezTo>
                <a:cubicBezTo>
                  <a:pt x="7396581" y="1836153"/>
                  <a:pt x="7406982" y="1863890"/>
                  <a:pt x="7406982" y="1898561"/>
                </a:cubicBezTo>
                <a:lnTo>
                  <a:pt x="7406982" y="2393366"/>
                </a:lnTo>
                <a:cubicBezTo>
                  <a:pt x="7406982" y="2455774"/>
                  <a:pt x="7397077" y="2514219"/>
                  <a:pt x="7377265" y="2568702"/>
                </a:cubicBezTo>
                <a:cubicBezTo>
                  <a:pt x="7358443" y="2621204"/>
                  <a:pt x="7330211" y="2666276"/>
                  <a:pt x="7292568" y="2703919"/>
                </a:cubicBezTo>
                <a:cubicBezTo>
                  <a:pt x="7256906" y="2739581"/>
                  <a:pt x="7211339" y="2768308"/>
                  <a:pt x="7155865" y="2790101"/>
                </a:cubicBezTo>
                <a:cubicBezTo>
                  <a:pt x="7102373" y="2810904"/>
                  <a:pt x="7040955" y="2821305"/>
                  <a:pt x="6971613" y="2821305"/>
                </a:cubicBezTo>
                <a:cubicBezTo>
                  <a:pt x="6902272" y="2821305"/>
                  <a:pt x="6840854" y="2810904"/>
                  <a:pt x="6787362" y="2790101"/>
                </a:cubicBezTo>
                <a:cubicBezTo>
                  <a:pt x="6731888" y="2768308"/>
                  <a:pt x="6686321" y="2739581"/>
                  <a:pt x="6650659" y="2703919"/>
                </a:cubicBezTo>
                <a:cubicBezTo>
                  <a:pt x="6613016" y="2667267"/>
                  <a:pt x="6584784" y="2622690"/>
                  <a:pt x="6565963" y="2570188"/>
                </a:cubicBezTo>
                <a:cubicBezTo>
                  <a:pt x="6546151" y="2516695"/>
                  <a:pt x="6536245" y="2458746"/>
                  <a:pt x="6536245" y="2396338"/>
                </a:cubicBezTo>
                <a:lnTo>
                  <a:pt x="6536245" y="1895590"/>
                </a:lnTo>
                <a:cubicBezTo>
                  <a:pt x="6536245" y="1860918"/>
                  <a:pt x="6546646" y="1833182"/>
                  <a:pt x="6567449" y="1812379"/>
                </a:cubicBezTo>
                <a:cubicBezTo>
                  <a:pt x="6588251" y="1791576"/>
                  <a:pt x="6615987" y="1781175"/>
                  <a:pt x="6650659" y="1781175"/>
                </a:cubicBezTo>
                <a:close/>
                <a:moveTo>
                  <a:pt x="5918529" y="1781175"/>
                </a:moveTo>
                <a:cubicBezTo>
                  <a:pt x="5950229" y="1781175"/>
                  <a:pt x="5976975" y="1789595"/>
                  <a:pt x="5998769" y="1806435"/>
                </a:cubicBezTo>
                <a:cubicBezTo>
                  <a:pt x="6019571" y="1823276"/>
                  <a:pt x="6036906" y="1846555"/>
                  <a:pt x="6050775" y="1876273"/>
                </a:cubicBezTo>
                <a:lnTo>
                  <a:pt x="6380645" y="2644483"/>
                </a:lnTo>
                <a:cubicBezTo>
                  <a:pt x="6387579" y="2657361"/>
                  <a:pt x="6391046" y="2673210"/>
                  <a:pt x="6391046" y="2692032"/>
                </a:cubicBezTo>
                <a:cubicBezTo>
                  <a:pt x="6391046" y="2726703"/>
                  <a:pt x="6379159" y="2754440"/>
                  <a:pt x="6355385" y="2775242"/>
                </a:cubicBezTo>
                <a:cubicBezTo>
                  <a:pt x="6331609" y="2796045"/>
                  <a:pt x="6302883" y="2806446"/>
                  <a:pt x="6269202" y="2806446"/>
                </a:cubicBezTo>
                <a:cubicBezTo>
                  <a:pt x="6240475" y="2806446"/>
                  <a:pt x="6218186" y="2800503"/>
                  <a:pt x="6202337" y="2788615"/>
                </a:cubicBezTo>
                <a:cubicBezTo>
                  <a:pt x="6185496" y="2776728"/>
                  <a:pt x="6172619" y="2759393"/>
                  <a:pt x="6163703" y="2736609"/>
                </a:cubicBezTo>
                <a:lnTo>
                  <a:pt x="6110211" y="2599906"/>
                </a:lnTo>
                <a:lnTo>
                  <a:pt x="5717933" y="2602878"/>
                </a:lnTo>
                <a:lnTo>
                  <a:pt x="5665927" y="2738095"/>
                </a:lnTo>
                <a:cubicBezTo>
                  <a:pt x="5656020" y="2764841"/>
                  <a:pt x="5642152" y="2783167"/>
                  <a:pt x="5624321" y="2793073"/>
                </a:cubicBezTo>
                <a:cubicBezTo>
                  <a:pt x="5607481" y="2802979"/>
                  <a:pt x="5586183" y="2807932"/>
                  <a:pt x="5560427" y="2807932"/>
                </a:cubicBezTo>
                <a:cubicBezTo>
                  <a:pt x="5524766" y="2807932"/>
                  <a:pt x="5497029" y="2798521"/>
                  <a:pt x="5477217" y="2779700"/>
                </a:cubicBezTo>
                <a:cubicBezTo>
                  <a:pt x="5456415" y="2760879"/>
                  <a:pt x="5446013" y="2735618"/>
                  <a:pt x="5446013" y="2703919"/>
                </a:cubicBezTo>
                <a:cubicBezTo>
                  <a:pt x="5446013" y="2696985"/>
                  <a:pt x="5446261" y="2690794"/>
                  <a:pt x="5446756" y="2685345"/>
                </a:cubicBezTo>
                <a:cubicBezTo>
                  <a:pt x="5447251" y="2679897"/>
                  <a:pt x="5447995" y="2674696"/>
                  <a:pt x="5448985" y="2669743"/>
                </a:cubicBezTo>
                <a:cubicBezTo>
                  <a:pt x="5450967" y="2659837"/>
                  <a:pt x="5453937" y="2651417"/>
                  <a:pt x="5457901" y="2644483"/>
                </a:cubicBezTo>
                <a:lnTo>
                  <a:pt x="5787770" y="1876273"/>
                </a:lnTo>
                <a:cubicBezTo>
                  <a:pt x="5801639" y="1845564"/>
                  <a:pt x="5818479" y="1822285"/>
                  <a:pt x="5838291" y="1806435"/>
                </a:cubicBezTo>
                <a:cubicBezTo>
                  <a:pt x="5860084" y="1789595"/>
                  <a:pt x="5886831" y="1781175"/>
                  <a:pt x="5918529" y="1781175"/>
                </a:cubicBezTo>
                <a:close/>
                <a:moveTo>
                  <a:pt x="2499055" y="1781175"/>
                </a:moveTo>
                <a:cubicBezTo>
                  <a:pt x="2530754" y="1781175"/>
                  <a:pt x="2557500" y="1789595"/>
                  <a:pt x="2579293" y="1806435"/>
                </a:cubicBezTo>
                <a:cubicBezTo>
                  <a:pt x="2600096" y="1823276"/>
                  <a:pt x="2617432" y="1846555"/>
                  <a:pt x="2631300" y="1876273"/>
                </a:cubicBezTo>
                <a:lnTo>
                  <a:pt x="2961170" y="2644483"/>
                </a:lnTo>
                <a:cubicBezTo>
                  <a:pt x="2968104" y="2657361"/>
                  <a:pt x="2971571" y="2673210"/>
                  <a:pt x="2971571" y="2692032"/>
                </a:cubicBezTo>
                <a:cubicBezTo>
                  <a:pt x="2971571" y="2726703"/>
                  <a:pt x="2959684" y="2754440"/>
                  <a:pt x="2935909" y="2775242"/>
                </a:cubicBezTo>
                <a:cubicBezTo>
                  <a:pt x="2912135" y="2796045"/>
                  <a:pt x="2883408" y="2806446"/>
                  <a:pt x="2849727" y="2806446"/>
                </a:cubicBezTo>
                <a:cubicBezTo>
                  <a:pt x="2821000" y="2806446"/>
                  <a:pt x="2798711" y="2800503"/>
                  <a:pt x="2782862" y="2788615"/>
                </a:cubicBezTo>
                <a:cubicBezTo>
                  <a:pt x="2766022" y="2776728"/>
                  <a:pt x="2753144" y="2759393"/>
                  <a:pt x="2744229" y="2736609"/>
                </a:cubicBezTo>
                <a:lnTo>
                  <a:pt x="2690736" y="2599906"/>
                </a:lnTo>
                <a:lnTo>
                  <a:pt x="2298458" y="2602878"/>
                </a:lnTo>
                <a:lnTo>
                  <a:pt x="2246452" y="2738095"/>
                </a:lnTo>
                <a:cubicBezTo>
                  <a:pt x="2236546" y="2764841"/>
                  <a:pt x="2222677" y="2783167"/>
                  <a:pt x="2204847" y="2793073"/>
                </a:cubicBezTo>
                <a:cubicBezTo>
                  <a:pt x="2188007" y="2802979"/>
                  <a:pt x="2166709" y="2807932"/>
                  <a:pt x="2140953" y="2807932"/>
                </a:cubicBezTo>
                <a:cubicBezTo>
                  <a:pt x="2105291" y="2807932"/>
                  <a:pt x="2077555" y="2798521"/>
                  <a:pt x="2057743" y="2779700"/>
                </a:cubicBezTo>
                <a:cubicBezTo>
                  <a:pt x="2036940" y="2760879"/>
                  <a:pt x="2026539" y="2735618"/>
                  <a:pt x="2026539" y="2703919"/>
                </a:cubicBezTo>
                <a:cubicBezTo>
                  <a:pt x="2026539" y="2696985"/>
                  <a:pt x="2026786" y="2690794"/>
                  <a:pt x="2027282" y="2685345"/>
                </a:cubicBezTo>
                <a:cubicBezTo>
                  <a:pt x="2027777" y="2679897"/>
                  <a:pt x="2028520" y="2674696"/>
                  <a:pt x="2029511" y="2669743"/>
                </a:cubicBezTo>
                <a:cubicBezTo>
                  <a:pt x="2031492" y="2659837"/>
                  <a:pt x="2034463" y="2651417"/>
                  <a:pt x="2038426" y="2644483"/>
                </a:cubicBezTo>
                <a:lnTo>
                  <a:pt x="2368295" y="1876273"/>
                </a:lnTo>
                <a:cubicBezTo>
                  <a:pt x="2382164" y="1845564"/>
                  <a:pt x="2399005" y="1822285"/>
                  <a:pt x="2418816" y="1806435"/>
                </a:cubicBezTo>
                <a:cubicBezTo>
                  <a:pt x="2440610" y="1789595"/>
                  <a:pt x="2467356" y="1781175"/>
                  <a:pt x="2499055" y="1781175"/>
                </a:cubicBezTo>
                <a:close/>
                <a:moveTo>
                  <a:pt x="5920015" y="1393355"/>
                </a:moveTo>
                <a:cubicBezTo>
                  <a:pt x="5934874" y="1393355"/>
                  <a:pt x="5946761" y="1396327"/>
                  <a:pt x="5955677" y="1402271"/>
                </a:cubicBezTo>
                <a:cubicBezTo>
                  <a:pt x="5960630" y="1405242"/>
                  <a:pt x="5965087" y="1408214"/>
                  <a:pt x="5969050" y="1411186"/>
                </a:cubicBezTo>
                <a:cubicBezTo>
                  <a:pt x="5973013" y="1414158"/>
                  <a:pt x="5976975" y="1417625"/>
                  <a:pt x="5980937" y="1421587"/>
                </a:cubicBezTo>
                <a:lnTo>
                  <a:pt x="6138443" y="1593952"/>
                </a:lnTo>
                <a:lnTo>
                  <a:pt x="6135471" y="1598409"/>
                </a:lnTo>
                <a:cubicBezTo>
                  <a:pt x="6146367" y="1610297"/>
                  <a:pt x="6153302" y="1619212"/>
                  <a:pt x="6156274" y="1625156"/>
                </a:cubicBezTo>
                <a:cubicBezTo>
                  <a:pt x="6161227" y="1633080"/>
                  <a:pt x="6163703" y="1641996"/>
                  <a:pt x="6163703" y="1651902"/>
                </a:cubicBezTo>
                <a:cubicBezTo>
                  <a:pt x="6163703" y="1664780"/>
                  <a:pt x="6158255" y="1677658"/>
                  <a:pt x="6147358" y="1690535"/>
                </a:cubicBezTo>
                <a:cubicBezTo>
                  <a:pt x="6136462" y="1702423"/>
                  <a:pt x="6123089" y="1708366"/>
                  <a:pt x="6107239" y="1708366"/>
                </a:cubicBezTo>
                <a:cubicBezTo>
                  <a:pt x="6100305" y="1708366"/>
                  <a:pt x="6094856" y="1707871"/>
                  <a:pt x="6090894" y="1706880"/>
                </a:cubicBezTo>
                <a:cubicBezTo>
                  <a:pt x="6085941" y="1705889"/>
                  <a:pt x="6078016" y="1701432"/>
                  <a:pt x="6067120" y="1693507"/>
                </a:cubicBezTo>
                <a:lnTo>
                  <a:pt x="5917043" y="1592466"/>
                </a:lnTo>
                <a:lnTo>
                  <a:pt x="5766967" y="1693507"/>
                </a:lnTo>
                <a:cubicBezTo>
                  <a:pt x="5758053" y="1698460"/>
                  <a:pt x="5750128" y="1701927"/>
                  <a:pt x="5743193" y="1703908"/>
                </a:cubicBezTo>
                <a:cubicBezTo>
                  <a:pt x="5739231" y="1704899"/>
                  <a:pt x="5733783" y="1705394"/>
                  <a:pt x="5726849" y="1705394"/>
                </a:cubicBezTo>
                <a:cubicBezTo>
                  <a:pt x="5710008" y="1705394"/>
                  <a:pt x="5696635" y="1699451"/>
                  <a:pt x="5686729" y="1687563"/>
                </a:cubicBezTo>
                <a:cubicBezTo>
                  <a:pt x="5675833" y="1674686"/>
                  <a:pt x="5670385" y="1661808"/>
                  <a:pt x="5670385" y="1648930"/>
                </a:cubicBezTo>
                <a:cubicBezTo>
                  <a:pt x="5670385" y="1639024"/>
                  <a:pt x="5672861" y="1630109"/>
                  <a:pt x="5677813" y="1622184"/>
                </a:cubicBezTo>
                <a:cubicBezTo>
                  <a:pt x="5680785" y="1616240"/>
                  <a:pt x="5687720" y="1607325"/>
                  <a:pt x="5698617" y="1595438"/>
                </a:cubicBezTo>
                <a:lnTo>
                  <a:pt x="5859093" y="1423073"/>
                </a:lnTo>
                <a:cubicBezTo>
                  <a:pt x="5867019" y="1415149"/>
                  <a:pt x="5875438" y="1408214"/>
                  <a:pt x="5884354" y="1402271"/>
                </a:cubicBezTo>
                <a:cubicBezTo>
                  <a:pt x="5893269" y="1396327"/>
                  <a:pt x="5905156" y="1393355"/>
                  <a:pt x="5920015" y="1393355"/>
                </a:cubicBezTo>
                <a:close/>
                <a:moveTo>
                  <a:pt x="2510942" y="1393355"/>
                </a:moveTo>
                <a:cubicBezTo>
                  <a:pt x="2525801" y="1393355"/>
                  <a:pt x="2537688" y="1396327"/>
                  <a:pt x="2546603" y="1402271"/>
                </a:cubicBezTo>
                <a:cubicBezTo>
                  <a:pt x="2551557" y="1405242"/>
                  <a:pt x="2556014" y="1408214"/>
                  <a:pt x="2559977" y="1411186"/>
                </a:cubicBezTo>
                <a:cubicBezTo>
                  <a:pt x="2563939" y="1414158"/>
                  <a:pt x="2567901" y="1417625"/>
                  <a:pt x="2571864" y="1421587"/>
                </a:cubicBezTo>
                <a:lnTo>
                  <a:pt x="2729369" y="1593952"/>
                </a:lnTo>
                <a:lnTo>
                  <a:pt x="2726397" y="1598409"/>
                </a:lnTo>
                <a:cubicBezTo>
                  <a:pt x="2737294" y="1610297"/>
                  <a:pt x="2744229" y="1619212"/>
                  <a:pt x="2747200" y="1625156"/>
                </a:cubicBezTo>
                <a:cubicBezTo>
                  <a:pt x="2752153" y="1633080"/>
                  <a:pt x="2754629" y="1641996"/>
                  <a:pt x="2754629" y="1651902"/>
                </a:cubicBezTo>
                <a:cubicBezTo>
                  <a:pt x="2754629" y="1664780"/>
                  <a:pt x="2749181" y="1677658"/>
                  <a:pt x="2738285" y="1690535"/>
                </a:cubicBezTo>
                <a:cubicBezTo>
                  <a:pt x="2727389" y="1702423"/>
                  <a:pt x="2714015" y="1708366"/>
                  <a:pt x="2698165" y="1708366"/>
                </a:cubicBezTo>
                <a:cubicBezTo>
                  <a:pt x="2691231" y="1708366"/>
                  <a:pt x="2685783" y="1707871"/>
                  <a:pt x="2681821" y="1706880"/>
                </a:cubicBezTo>
                <a:cubicBezTo>
                  <a:pt x="2676867" y="1705889"/>
                  <a:pt x="2668943" y="1701432"/>
                  <a:pt x="2658046" y="1693507"/>
                </a:cubicBezTo>
                <a:lnTo>
                  <a:pt x="2507970" y="1592466"/>
                </a:lnTo>
                <a:lnTo>
                  <a:pt x="2357895" y="1693507"/>
                </a:lnTo>
                <a:cubicBezTo>
                  <a:pt x="2348979" y="1698460"/>
                  <a:pt x="2341055" y="1701927"/>
                  <a:pt x="2334120" y="1703908"/>
                </a:cubicBezTo>
                <a:cubicBezTo>
                  <a:pt x="2330157" y="1704899"/>
                  <a:pt x="2324709" y="1705394"/>
                  <a:pt x="2317775" y="1705394"/>
                </a:cubicBezTo>
                <a:cubicBezTo>
                  <a:pt x="2300935" y="1705394"/>
                  <a:pt x="2287562" y="1699451"/>
                  <a:pt x="2277656" y="1687563"/>
                </a:cubicBezTo>
                <a:cubicBezTo>
                  <a:pt x="2266759" y="1674686"/>
                  <a:pt x="2261311" y="1661808"/>
                  <a:pt x="2261311" y="1648930"/>
                </a:cubicBezTo>
                <a:cubicBezTo>
                  <a:pt x="2261311" y="1639024"/>
                  <a:pt x="2263787" y="1630109"/>
                  <a:pt x="2268740" y="1622184"/>
                </a:cubicBezTo>
                <a:cubicBezTo>
                  <a:pt x="2271712" y="1616240"/>
                  <a:pt x="2278646" y="1607325"/>
                  <a:pt x="2289543" y="1595438"/>
                </a:cubicBezTo>
                <a:lnTo>
                  <a:pt x="2450020" y="1423073"/>
                </a:lnTo>
                <a:cubicBezTo>
                  <a:pt x="2457945" y="1415149"/>
                  <a:pt x="2466365" y="1408214"/>
                  <a:pt x="2475280" y="1402271"/>
                </a:cubicBezTo>
                <a:cubicBezTo>
                  <a:pt x="2484196" y="1396327"/>
                  <a:pt x="2496083" y="1393355"/>
                  <a:pt x="2510942" y="1393355"/>
                </a:cubicBezTo>
                <a:close/>
                <a:moveTo>
                  <a:pt x="3237242" y="208026"/>
                </a:moveTo>
                <a:lnTo>
                  <a:pt x="3237242" y="490347"/>
                </a:lnTo>
                <a:lnTo>
                  <a:pt x="3390290" y="490347"/>
                </a:lnTo>
                <a:cubicBezTo>
                  <a:pt x="3428923" y="490347"/>
                  <a:pt x="3461613" y="478398"/>
                  <a:pt x="3488359" y="454500"/>
                </a:cubicBezTo>
                <a:cubicBezTo>
                  <a:pt x="3515105" y="430602"/>
                  <a:pt x="3528479" y="394747"/>
                  <a:pt x="3528479" y="346935"/>
                </a:cubicBezTo>
                <a:cubicBezTo>
                  <a:pt x="3528479" y="302125"/>
                  <a:pt x="3515105" y="267772"/>
                  <a:pt x="3488359" y="243874"/>
                </a:cubicBezTo>
                <a:cubicBezTo>
                  <a:pt x="3461613" y="219975"/>
                  <a:pt x="3427933" y="208026"/>
                  <a:pt x="3387318" y="208026"/>
                </a:cubicBezTo>
                <a:close/>
                <a:moveTo>
                  <a:pt x="3125799" y="2972"/>
                </a:moveTo>
                <a:lnTo>
                  <a:pt x="3394747" y="2972"/>
                </a:lnTo>
                <a:cubicBezTo>
                  <a:pt x="3450221" y="2972"/>
                  <a:pt x="3501733" y="11400"/>
                  <a:pt x="3549281" y="28255"/>
                </a:cubicBezTo>
                <a:cubicBezTo>
                  <a:pt x="3594849" y="44105"/>
                  <a:pt x="3634473" y="67392"/>
                  <a:pt x="3668153" y="98116"/>
                </a:cubicBezTo>
                <a:cubicBezTo>
                  <a:pt x="3700843" y="127849"/>
                  <a:pt x="3726103" y="163527"/>
                  <a:pt x="3743934" y="205147"/>
                </a:cubicBezTo>
                <a:cubicBezTo>
                  <a:pt x="3761765" y="246783"/>
                  <a:pt x="3770681" y="292869"/>
                  <a:pt x="3770681" y="343406"/>
                </a:cubicBezTo>
                <a:lnTo>
                  <a:pt x="3766223" y="346377"/>
                </a:lnTo>
                <a:cubicBezTo>
                  <a:pt x="3766223" y="414775"/>
                  <a:pt x="3751363" y="474737"/>
                  <a:pt x="3721646" y="526264"/>
                </a:cubicBezTo>
                <a:cubicBezTo>
                  <a:pt x="3691928" y="578797"/>
                  <a:pt x="3647351" y="618939"/>
                  <a:pt x="3587915" y="646692"/>
                </a:cubicBezTo>
                <a:lnTo>
                  <a:pt x="3717188" y="799600"/>
                </a:lnTo>
                <a:cubicBezTo>
                  <a:pt x="3739971" y="827321"/>
                  <a:pt x="3754335" y="849594"/>
                  <a:pt x="3760279" y="866419"/>
                </a:cubicBezTo>
                <a:cubicBezTo>
                  <a:pt x="3766223" y="884234"/>
                  <a:pt x="3769195" y="902545"/>
                  <a:pt x="3769195" y="921351"/>
                </a:cubicBezTo>
                <a:cubicBezTo>
                  <a:pt x="3769195" y="945110"/>
                  <a:pt x="3759289" y="968366"/>
                  <a:pt x="3739477" y="991119"/>
                </a:cubicBezTo>
                <a:cubicBezTo>
                  <a:pt x="3719664" y="1013887"/>
                  <a:pt x="3691432" y="1025271"/>
                  <a:pt x="3654780" y="1025271"/>
                </a:cubicBezTo>
                <a:cubicBezTo>
                  <a:pt x="3629025" y="1025271"/>
                  <a:pt x="3606736" y="1019328"/>
                  <a:pt x="3587915" y="1007440"/>
                </a:cubicBezTo>
                <a:cubicBezTo>
                  <a:pt x="3570084" y="996544"/>
                  <a:pt x="3553243" y="980694"/>
                  <a:pt x="3537394" y="959892"/>
                </a:cubicBezTo>
                <a:lnTo>
                  <a:pt x="3335311" y="692430"/>
                </a:lnTo>
                <a:lnTo>
                  <a:pt x="3240214" y="692430"/>
                </a:lnTo>
                <a:lnTo>
                  <a:pt x="3240214" y="910857"/>
                </a:lnTo>
                <a:cubicBezTo>
                  <a:pt x="3240214" y="945528"/>
                  <a:pt x="3229813" y="973265"/>
                  <a:pt x="3209010" y="994067"/>
                </a:cubicBezTo>
                <a:cubicBezTo>
                  <a:pt x="3188207" y="1014870"/>
                  <a:pt x="3160471" y="1025271"/>
                  <a:pt x="3125799" y="1025271"/>
                </a:cubicBezTo>
                <a:cubicBezTo>
                  <a:pt x="3091129" y="1025271"/>
                  <a:pt x="3063392" y="1014870"/>
                  <a:pt x="3042589" y="994067"/>
                </a:cubicBezTo>
                <a:cubicBezTo>
                  <a:pt x="3021787" y="973265"/>
                  <a:pt x="3011385" y="945528"/>
                  <a:pt x="3011385" y="910857"/>
                </a:cubicBezTo>
                <a:lnTo>
                  <a:pt x="3011385" y="117386"/>
                </a:lnTo>
                <a:cubicBezTo>
                  <a:pt x="3011385" y="82715"/>
                  <a:pt x="3021787" y="54978"/>
                  <a:pt x="3042589" y="34176"/>
                </a:cubicBezTo>
                <a:cubicBezTo>
                  <a:pt x="3063392" y="13373"/>
                  <a:pt x="3091129" y="2972"/>
                  <a:pt x="3125799" y="2972"/>
                </a:cubicBezTo>
                <a:close/>
                <a:moveTo>
                  <a:pt x="1872348" y="1486"/>
                </a:moveTo>
                <a:cubicBezTo>
                  <a:pt x="1900085" y="1486"/>
                  <a:pt x="1924850" y="9906"/>
                  <a:pt x="1946643" y="26746"/>
                </a:cubicBezTo>
                <a:cubicBezTo>
                  <a:pt x="1966455" y="42596"/>
                  <a:pt x="1986267" y="69342"/>
                  <a:pt x="2006079" y="106985"/>
                </a:cubicBezTo>
                <a:lnTo>
                  <a:pt x="2272055" y="592874"/>
                </a:lnTo>
                <a:lnTo>
                  <a:pt x="2543975" y="106985"/>
                </a:lnTo>
                <a:lnTo>
                  <a:pt x="2545461" y="111443"/>
                </a:lnTo>
                <a:cubicBezTo>
                  <a:pt x="2566263" y="70828"/>
                  <a:pt x="2587561" y="42596"/>
                  <a:pt x="2609354" y="26746"/>
                </a:cubicBezTo>
                <a:cubicBezTo>
                  <a:pt x="2631147" y="10897"/>
                  <a:pt x="2653436" y="2972"/>
                  <a:pt x="2676220" y="2972"/>
                </a:cubicBezTo>
                <a:cubicBezTo>
                  <a:pt x="2709900" y="2972"/>
                  <a:pt x="2739618" y="13373"/>
                  <a:pt x="2765374" y="34176"/>
                </a:cubicBezTo>
                <a:cubicBezTo>
                  <a:pt x="2790139" y="54978"/>
                  <a:pt x="2802521" y="87668"/>
                  <a:pt x="2802521" y="132245"/>
                </a:cubicBezTo>
                <a:lnTo>
                  <a:pt x="2802521" y="915315"/>
                </a:lnTo>
                <a:cubicBezTo>
                  <a:pt x="2802521" y="948995"/>
                  <a:pt x="2791625" y="976237"/>
                  <a:pt x="2769831" y="997039"/>
                </a:cubicBezTo>
                <a:cubicBezTo>
                  <a:pt x="2747048" y="1017842"/>
                  <a:pt x="2718816" y="1028243"/>
                  <a:pt x="2685135" y="1028243"/>
                </a:cubicBezTo>
                <a:cubicBezTo>
                  <a:pt x="2650464" y="1028243"/>
                  <a:pt x="2622232" y="1017842"/>
                  <a:pt x="2600439" y="997039"/>
                </a:cubicBezTo>
                <a:cubicBezTo>
                  <a:pt x="2578646" y="976237"/>
                  <a:pt x="2567749" y="948995"/>
                  <a:pt x="2567749" y="915315"/>
                </a:cubicBezTo>
                <a:lnTo>
                  <a:pt x="2567749" y="459143"/>
                </a:lnTo>
                <a:lnTo>
                  <a:pt x="2371610" y="829132"/>
                </a:lnTo>
                <a:cubicBezTo>
                  <a:pt x="2358733" y="853897"/>
                  <a:pt x="2344369" y="873709"/>
                  <a:pt x="2328519" y="888568"/>
                </a:cubicBezTo>
                <a:cubicBezTo>
                  <a:pt x="2314651" y="901446"/>
                  <a:pt x="2294343" y="907885"/>
                  <a:pt x="2267597" y="907885"/>
                </a:cubicBezTo>
                <a:cubicBezTo>
                  <a:pt x="2225992" y="907885"/>
                  <a:pt x="2191321" y="881139"/>
                  <a:pt x="2163584" y="827646"/>
                </a:cubicBezTo>
                <a:lnTo>
                  <a:pt x="1976361" y="466573"/>
                </a:lnTo>
                <a:lnTo>
                  <a:pt x="1976361" y="915315"/>
                </a:lnTo>
                <a:cubicBezTo>
                  <a:pt x="1976361" y="948995"/>
                  <a:pt x="1965464" y="976237"/>
                  <a:pt x="1943671" y="997039"/>
                </a:cubicBezTo>
                <a:cubicBezTo>
                  <a:pt x="1920887" y="1017842"/>
                  <a:pt x="1892655" y="1028243"/>
                  <a:pt x="1858975" y="1028243"/>
                </a:cubicBezTo>
                <a:cubicBezTo>
                  <a:pt x="1824304" y="1028243"/>
                  <a:pt x="1796072" y="1017842"/>
                  <a:pt x="1774279" y="997039"/>
                </a:cubicBezTo>
                <a:cubicBezTo>
                  <a:pt x="1752485" y="976237"/>
                  <a:pt x="1741589" y="948995"/>
                  <a:pt x="1741589" y="915315"/>
                </a:cubicBezTo>
                <a:lnTo>
                  <a:pt x="1741589" y="132245"/>
                </a:lnTo>
                <a:cubicBezTo>
                  <a:pt x="1741589" y="89649"/>
                  <a:pt x="1753971" y="57455"/>
                  <a:pt x="1778736" y="35662"/>
                </a:cubicBezTo>
                <a:cubicBezTo>
                  <a:pt x="1804492" y="12878"/>
                  <a:pt x="1835695" y="1486"/>
                  <a:pt x="1872348" y="1486"/>
                </a:cubicBezTo>
                <a:close/>
                <a:moveTo>
                  <a:pt x="4974069" y="0"/>
                </a:moveTo>
                <a:lnTo>
                  <a:pt x="5624893" y="0"/>
                </a:lnTo>
                <a:cubicBezTo>
                  <a:pt x="5659564" y="0"/>
                  <a:pt x="5687301" y="8916"/>
                  <a:pt x="5708103" y="26746"/>
                </a:cubicBezTo>
                <a:cubicBezTo>
                  <a:pt x="5728906" y="44577"/>
                  <a:pt x="5739307" y="69342"/>
                  <a:pt x="5739307" y="101041"/>
                </a:cubicBezTo>
                <a:cubicBezTo>
                  <a:pt x="5739307" y="132741"/>
                  <a:pt x="5728906" y="157506"/>
                  <a:pt x="5708103" y="175336"/>
                </a:cubicBezTo>
                <a:cubicBezTo>
                  <a:pt x="5687301" y="193167"/>
                  <a:pt x="5660059" y="202083"/>
                  <a:pt x="5626379" y="202083"/>
                </a:cubicBezTo>
                <a:lnTo>
                  <a:pt x="5413895" y="202083"/>
                </a:lnTo>
                <a:lnTo>
                  <a:pt x="5413895" y="906399"/>
                </a:lnTo>
                <a:cubicBezTo>
                  <a:pt x="5413895" y="941070"/>
                  <a:pt x="5403493" y="968807"/>
                  <a:pt x="5382691" y="989610"/>
                </a:cubicBezTo>
                <a:cubicBezTo>
                  <a:pt x="5361889" y="1010412"/>
                  <a:pt x="5334152" y="1020813"/>
                  <a:pt x="5299481" y="1020813"/>
                </a:cubicBezTo>
                <a:cubicBezTo>
                  <a:pt x="5264809" y="1020813"/>
                  <a:pt x="5237073" y="1010412"/>
                  <a:pt x="5216270" y="989610"/>
                </a:cubicBezTo>
                <a:cubicBezTo>
                  <a:pt x="5195467" y="968807"/>
                  <a:pt x="5185067" y="941070"/>
                  <a:pt x="5185067" y="906399"/>
                </a:cubicBezTo>
                <a:lnTo>
                  <a:pt x="5185067" y="202083"/>
                </a:lnTo>
                <a:lnTo>
                  <a:pt x="4972583" y="202083"/>
                </a:lnTo>
                <a:cubicBezTo>
                  <a:pt x="4938903" y="202083"/>
                  <a:pt x="4911661" y="193167"/>
                  <a:pt x="4890858" y="175336"/>
                </a:cubicBezTo>
                <a:cubicBezTo>
                  <a:pt x="4870055" y="157506"/>
                  <a:pt x="4859654" y="132741"/>
                  <a:pt x="4859654" y="101041"/>
                </a:cubicBezTo>
                <a:cubicBezTo>
                  <a:pt x="4859654" y="69342"/>
                  <a:pt x="4870055" y="44577"/>
                  <a:pt x="4890858" y="26746"/>
                </a:cubicBezTo>
                <a:cubicBezTo>
                  <a:pt x="4911661" y="8916"/>
                  <a:pt x="4939397" y="0"/>
                  <a:pt x="4974069" y="0"/>
                </a:cubicBezTo>
                <a:close/>
                <a:moveTo>
                  <a:pt x="3985831" y="0"/>
                </a:moveTo>
                <a:cubicBezTo>
                  <a:pt x="4038333" y="0"/>
                  <a:pt x="4074985" y="25260"/>
                  <a:pt x="4095787" y="75781"/>
                </a:cubicBezTo>
                <a:lnTo>
                  <a:pt x="4337989" y="668655"/>
                </a:lnTo>
                <a:lnTo>
                  <a:pt x="4572761" y="69837"/>
                </a:lnTo>
                <a:lnTo>
                  <a:pt x="4571275" y="74295"/>
                </a:lnTo>
                <a:cubicBezTo>
                  <a:pt x="4579201" y="56464"/>
                  <a:pt x="4590097" y="40615"/>
                  <a:pt x="4603965" y="26746"/>
                </a:cubicBezTo>
                <a:cubicBezTo>
                  <a:pt x="4618824" y="11887"/>
                  <a:pt x="4639131" y="4458"/>
                  <a:pt x="4664887" y="4458"/>
                </a:cubicBezTo>
                <a:cubicBezTo>
                  <a:pt x="4700549" y="4458"/>
                  <a:pt x="4729276" y="12383"/>
                  <a:pt x="4751069" y="28232"/>
                </a:cubicBezTo>
                <a:cubicBezTo>
                  <a:pt x="4772863" y="44082"/>
                  <a:pt x="4783759" y="67856"/>
                  <a:pt x="4783759" y="99555"/>
                </a:cubicBezTo>
                <a:cubicBezTo>
                  <a:pt x="4783759" y="112433"/>
                  <a:pt x="4782273" y="124816"/>
                  <a:pt x="4779301" y="136703"/>
                </a:cubicBezTo>
                <a:cubicBezTo>
                  <a:pt x="4776329" y="146609"/>
                  <a:pt x="4772367" y="158001"/>
                  <a:pt x="4767414" y="170879"/>
                </a:cubicBezTo>
                <a:lnTo>
                  <a:pt x="4449431" y="934631"/>
                </a:lnTo>
                <a:cubicBezTo>
                  <a:pt x="4439526" y="960387"/>
                  <a:pt x="4425162" y="982675"/>
                  <a:pt x="4406341" y="1001497"/>
                </a:cubicBezTo>
                <a:cubicBezTo>
                  <a:pt x="4388509" y="1019328"/>
                  <a:pt x="4364241" y="1028243"/>
                  <a:pt x="4333531" y="1028243"/>
                </a:cubicBezTo>
                <a:cubicBezTo>
                  <a:pt x="4301833" y="1028243"/>
                  <a:pt x="4276572" y="1019328"/>
                  <a:pt x="4257751" y="1001497"/>
                </a:cubicBezTo>
                <a:cubicBezTo>
                  <a:pt x="4237939" y="983666"/>
                  <a:pt x="4223079" y="961377"/>
                  <a:pt x="4213174" y="934631"/>
                </a:cubicBezTo>
                <a:lnTo>
                  <a:pt x="3886276" y="163449"/>
                </a:lnTo>
                <a:cubicBezTo>
                  <a:pt x="3885285" y="161468"/>
                  <a:pt x="3884542" y="158496"/>
                  <a:pt x="3884047" y="154534"/>
                </a:cubicBezTo>
                <a:cubicBezTo>
                  <a:pt x="3883551" y="150571"/>
                  <a:pt x="3882313" y="146114"/>
                  <a:pt x="3880332" y="141161"/>
                </a:cubicBezTo>
                <a:cubicBezTo>
                  <a:pt x="3877360" y="131255"/>
                  <a:pt x="3875874" y="120853"/>
                  <a:pt x="3875874" y="109957"/>
                </a:cubicBezTo>
                <a:cubicBezTo>
                  <a:pt x="3875874" y="96088"/>
                  <a:pt x="3878846" y="82220"/>
                  <a:pt x="3884790" y="68352"/>
                </a:cubicBezTo>
                <a:cubicBezTo>
                  <a:pt x="3890733" y="55474"/>
                  <a:pt x="3899153" y="43587"/>
                  <a:pt x="3910050" y="32690"/>
                </a:cubicBezTo>
                <a:cubicBezTo>
                  <a:pt x="3919957" y="22784"/>
                  <a:pt x="3931843" y="14859"/>
                  <a:pt x="3945712" y="8916"/>
                </a:cubicBezTo>
                <a:cubicBezTo>
                  <a:pt x="3958589" y="2972"/>
                  <a:pt x="3971963" y="0"/>
                  <a:pt x="3985831"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4000"/>
              </a:lnSpc>
            </a:pPr>
            <a:endParaRPr lang="en-US" sz="11700" b="1">
              <a:solidFill>
                <a:srgbClr val="FF0000"/>
              </a:solidFill>
              <a:latin typeface="#9Slide03 BoosterNextFYBlack" panose="02000A03000000020004" pitchFamily="2" charset="-93"/>
            </a:endParaRPr>
          </a:p>
        </p:txBody>
      </p:sp>
      <p:sp>
        <p:nvSpPr>
          <p:cNvPr id="12" name="TextBox 37">
            <a:extLst>
              <a:ext uri="{FF2B5EF4-FFF2-40B4-BE49-F238E27FC236}">
                <a16:creationId xmlns:a16="http://schemas.microsoft.com/office/drawing/2014/main" xmlns="" id="{610F789E-CCFB-61CC-97D9-2517F07D6591}"/>
              </a:ext>
            </a:extLst>
          </p:cNvPr>
          <p:cNvSpPr txBox="1">
            <a:spLocks noChangeAspect="1"/>
          </p:cNvSpPr>
          <p:nvPr/>
        </p:nvSpPr>
        <p:spPr>
          <a:xfrm>
            <a:off x="3581400" y="-6582106"/>
            <a:ext cx="12819224" cy="1795363"/>
          </a:xfrm>
          <a:prstGeom prst="rect">
            <a:avLst/>
          </a:prstGeom>
        </p:spPr>
        <p:txBody>
          <a:bodyPr wrap="square" lIns="0" tIns="0" rIns="0" bIns="0" rtlCol="0" anchor="t">
            <a:spAutoFit/>
          </a:bodyPr>
          <a:lstStyle/>
          <a:p>
            <a:pPr algn="ctr">
              <a:lnSpc>
                <a:spcPts val="14000"/>
              </a:lnSpc>
            </a:pPr>
            <a:r>
              <a:rPr lang="vi-VN" sz="11700" b="1" u="sng">
                <a:latin typeface="#9Slide03 BoosterNextFYBlack" panose="02000A03000000020004" pitchFamily="2" charset="-93"/>
              </a:rPr>
              <a:t>Luyện từ và câu</a:t>
            </a:r>
            <a:endParaRPr lang="en-US" sz="11700" b="1" u="sng">
              <a:latin typeface="#9Slide03 BoosterNextFYBlack" panose="02000A03000000020004" pitchFamily="2" charset="-93"/>
            </a:endParaRPr>
          </a:p>
        </p:txBody>
      </p:sp>
    </p:spTree>
    <p:extLst>
      <p:ext uri="{BB962C8B-B14F-4D97-AF65-F5344CB8AC3E}">
        <p14:creationId xmlns:p14="http://schemas.microsoft.com/office/powerpoint/2010/main" val="339283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412E345C-4648-0780-DE7D-A0254FAB9EF2}"/>
              </a:ext>
            </a:extLst>
          </p:cNvPr>
          <p:cNvPicPr>
            <a:picLocks noGrp="1" noRot="1" noChangeAspect="1" noMove="1" noResize="1" noEditPoints="1" noAdjustHandles="1" noChangeArrowheads="1" noChangeShapeType="1" noCrop="1"/>
          </p:cNvPicPr>
          <p:nvPr/>
        </p:nvPicPr>
        <p:blipFill>
          <a:blip r:embed="rId2"/>
          <a:stretch>
            <a:fillRect/>
          </a:stretch>
        </p:blipFill>
        <p:spPr>
          <a:xfrm>
            <a:off x="-1143000" y="4651030"/>
            <a:ext cx="19735800" cy="8274847"/>
          </a:xfrm>
          <a:prstGeom prst="rect">
            <a:avLst/>
          </a:prstGeom>
        </p:spPr>
      </p:pic>
      <p:sp>
        <p:nvSpPr>
          <p:cNvPr id="3" name="Hình chữ nhật 2">
            <a:extLst>
              <a:ext uri="{FF2B5EF4-FFF2-40B4-BE49-F238E27FC236}">
                <a16:creationId xmlns:a16="http://schemas.microsoft.com/office/drawing/2014/main" xmlns="" id="{49A70C4F-DC7A-6C68-1244-2CE8A111DE16}"/>
              </a:ext>
            </a:extLst>
          </p:cNvPr>
          <p:cNvSpPr/>
          <p:nvPr/>
        </p:nvSpPr>
        <p:spPr>
          <a:xfrm>
            <a:off x="304800" y="647700"/>
            <a:ext cx="6609502" cy="923330"/>
          </a:xfrm>
          <a:prstGeom prst="rect">
            <a:avLst/>
          </a:prstGeom>
          <a:noFill/>
        </p:spPr>
        <p:txBody>
          <a:bodyPr wrap="none" lIns="91440" tIns="45720" rIns="91440" bIns="45720">
            <a:spAutoFit/>
          </a:bodyPr>
          <a:lstStyle/>
          <a:p>
            <a:r>
              <a:rPr lang="vi-VN" sz="5400" b="1" cap="none" spc="0">
                <a:ln w="0"/>
                <a:solidFill>
                  <a:schemeClr val="tx1"/>
                </a:solidFill>
                <a:effectLst>
                  <a:outerShdw blurRad="38100" dist="19050" dir="2700000" algn="tl" rotWithShape="0">
                    <a:schemeClr val="dk1">
                      <a:alpha val="40000"/>
                    </a:schemeClr>
                  </a:outerShdw>
                </a:effectLst>
              </a:rPr>
              <a:t>YÊU CẦU CẦN ĐẠT</a:t>
            </a:r>
          </a:p>
        </p:txBody>
      </p:sp>
    </p:spTree>
    <p:extLst>
      <p:ext uri="{BB962C8B-B14F-4D97-AF65-F5344CB8AC3E}">
        <p14:creationId xmlns:p14="http://schemas.microsoft.com/office/powerpoint/2010/main" val="392322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Hình chữ nhật 16">
            <a:extLst>
              <a:ext uri="{FF2B5EF4-FFF2-40B4-BE49-F238E27FC236}">
                <a16:creationId xmlns:a16="http://schemas.microsoft.com/office/drawing/2014/main" xmlns="" id="{8B227190-991B-382F-34D2-8BDA513ABD37}"/>
              </a:ext>
            </a:extLst>
          </p:cNvPr>
          <p:cNvSpPr/>
          <p:nvPr/>
        </p:nvSpPr>
        <p:spPr>
          <a:xfrm>
            <a:off x="-190500" y="31599"/>
            <a:ext cx="18669000" cy="923330"/>
          </a:xfrm>
          <a:prstGeom prst="rect">
            <a:avLst/>
          </a:prstGeom>
          <a:noFill/>
        </p:spPr>
        <p:txBody>
          <a:bodyPr wrap="square" lIns="91440" tIns="45720" rIns="91440" bIns="45720">
            <a:spAutoFit/>
          </a:bodyPr>
          <a:lstStyle/>
          <a:p>
            <a:pPr algn="ctr"/>
            <a:r>
              <a:rPr lang="vi-VN" sz="5400" b="1">
                <a:ln w="0"/>
                <a:solidFill>
                  <a:srgbClr val="FF0000"/>
                </a:solidFill>
                <a:effectLst>
                  <a:outerShdw blurRad="38100" dist="19050" dir="2700000" algn="tl" rotWithShape="0">
                    <a:schemeClr val="dk1">
                      <a:alpha val="40000"/>
                    </a:schemeClr>
                  </a:outerShdw>
                </a:effectLst>
              </a:rPr>
              <a:t>1. </a:t>
            </a:r>
            <a:r>
              <a:rPr lang="vi-VN" sz="5400" b="1">
                <a:ln w="0"/>
                <a:effectLst>
                  <a:outerShdw blurRad="38100" dist="19050" dir="2700000" algn="tl" rotWithShape="0">
                    <a:schemeClr val="dk1">
                      <a:alpha val="40000"/>
                    </a:schemeClr>
                  </a:outerShdw>
                </a:effectLst>
              </a:rPr>
              <a:t>Tìm lời giải nghĩa ở cột B phù hợp với mỗi từ ở cột A: </a:t>
            </a:r>
            <a:endParaRPr lang="vi-VN" sz="5400" b="0" cap="none" spc="0">
              <a:ln w="0"/>
              <a:solidFill>
                <a:schemeClr val="tx1"/>
              </a:solidFill>
              <a:effectLst>
                <a:outerShdw blurRad="38100" dist="19050" dir="2700000" algn="tl" rotWithShape="0">
                  <a:schemeClr val="dk1">
                    <a:alpha val="40000"/>
                  </a:schemeClr>
                </a:outerShdw>
              </a:effectLst>
            </a:endParaRPr>
          </a:p>
        </p:txBody>
      </p:sp>
      <p:pic>
        <p:nvPicPr>
          <p:cNvPr id="3" name="Hình ảnh 2">
            <a:extLst>
              <a:ext uri="{FF2B5EF4-FFF2-40B4-BE49-F238E27FC236}">
                <a16:creationId xmlns:a16="http://schemas.microsoft.com/office/drawing/2014/main" xmlns="" id="{9C01EEC7-48D1-C420-6536-2042669012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0" y="1346169"/>
            <a:ext cx="5509757" cy="8909232"/>
          </a:xfrm>
          <a:prstGeom prst="rect">
            <a:avLst/>
          </a:prstGeom>
        </p:spPr>
      </p:pic>
      <p:pic>
        <p:nvPicPr>
          <p:cNvPr id="4" name="Hình ảnh 3">
            <a:extLst>
              <a:ext uri="{FF2B5EF4-FFF2-40B4-BE49-F238E27FC236}">
                <a16:creationId xmlns:a16="http://schemas.microsoft.com/office/drawing/2014/main" xmlns="" id="{20EF54B0-E697-61C4-1930-D635FFFE56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rcRect t="1496" r="5570" b="9026"/>
          <a:stretch/>
        </p:blipFill>
        <p:spPr>
          <a:xfrm>
            <a:off x="7010400" y="1346169"/>
            <a:ext cx="11224727" cy="8909232"/>
          </a:xfrm>
          <a:prstGeom prst="rect">
            <a:avLst/>
          </a:prstGeom>
        </p:spPr>
      </p:pic>
      <p:sp>
        <p:nvSpPr>
          <p:cNvPr id="5" name="Hình Bầu dục 4">
            <a:extLst>
              <a:ext uri="{FF2B5EF4-FFF2-40B4-BE49-F238E27FC236}">
                <a16:creationId xmlns:a16="http://schemas.microsoft.com/office/drawing/2014/main" xmlns="" id="{822C3B79-1FF4-6C45-7873-FF9EB1FECC98}"/>
              </a:ext>
            </a:extLst>
          </p:cNvPr>
          <p:cNvSpPr/>
          <p:nvPr/>
        </p:nvSpPr>
        <p:spPr>
          <a:xfrm>
            <a:off x="5165560" y="4518660"/>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ình Bầu dục 6">
            <a:extLst>
              <a:ext uri="{FF2B5EF4-FFF2-40B4-BE49-F238E27FC236}">
                <a16:creationId xmlns:a16="http://schemas.microsoft.com/office/drawing/2014/main" xmlns="" id="{D1EF77D1-BEEC-3EE3-AAC4-C90CE881838B}"/>
              </a:ext>
            </a:extLst>
          </p:cNvPr>
          <p:cNvSpPr/>
          <p:nvPr/>
        </p:nvSpPr>
        <p:spPr>
          <a:xfrm>
            <a:off x="5165560" y="5981700"/>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ình Bầu dục 24">
            <a:extLst>
              <a:ext uri="{FF2B5EF4-FFF2-40B4-BE49-F238E27FC236}">
                <a16:creationId xmlns:a16="http://schemas.microsoft.com/office/drawing/2014/main" xmlns="" id="{4ADF2563-1ED7-D380-85DF-B8974AA38466}"/>
              </a:ext>
            </a:extLst>
          </p:cNvPr>
          <p:cNvSpPr/>
          <p:nvPr/>
        </p:nvSpPr>
        <p:spPr>
          <a:xfrm>
            <a:off x="5156446" y="7444740"/>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xmlns="" id="{EBEF9464-BBC4-1372-10D8-06474EDC16A6}"/>
              </a:ext>
            </a:extLst>
          </p:cNvPr>
          <p:cNvSpPr/>
          <p:nvPr/>
        </p:nvSpPr>
        <p:spPr>
          <a:xfrm>
            <a:off x="4998213" y="8957358"/>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xmlns="" id="{FB60B01B-528E-71B0-EA0C-ABF4CC7992F0}"/>
              </a:ext>
            </a:extLst>
          </p:cNvPr>
          <p:cNvSpPr/>
          <p:nvPr/>
        </p:nvSpPr>
        <p:spPr>
          <a:xfrm>
            <a:off x="7086600" y="4351020"/>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xmlns="" id="{CF9A337A-1F1E-5D4F-6EC2-88CD6052B772}"/>
              </a:ext>
            </a:extLst>
          </p:cNvPr>
          <p:cNvSpPr/>
          <p:nvPr/>
        </p:nvSpPr>
        <p:spPr>
          <a:xfrm>
            <a:off x="7030453" y="5981700"/>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xmlns="" id="{7444A81C-5DD3-3E7C-4009-9C331D2C21C0}"/>
              </a:ext>
            </a:extLst>
          </p:cNvPr>
          <p:cNvSpPr/>
          <p:nvPr/>
        </p:nvSpPr>
        <p:spPr>
          <a:xfrm>
            <a:off x="7054516" y="7355871"/>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ình Bầu dục 32">
            <a:extLst>
              <a:ext uri="{FF2B5EF4-FFF2-40B4-BE49-F238E27FC236}">
                <a16:creationId xmlns:a16="http://schemas.microsoft.com/office/drawing/2014/main" xmlns="" id="{5C4A705E-DB31-E4AD-4C25-5EB9251B91B2}"/>
              </a:ext>
            </a:extLst>
          </p:cNvPr>
          <p:cNvSpPr/>
          <p:nvPr/>
        </p:nvSpPr>
        <p:spPr>
          <a:xfrm>
            <a:off x="7030453" y="8940831"/>
            <a:ext cx="334694" cy="335280"/>
          </a:xfrm>
          <a:prstGeom prst="ellipse">
            <a:avLst/>
          </a:prstGeom>
          <a:solidFill>
            <a:srgbClr val="FF0000">
              <a:alpha val="65000"/>
            </a:srgbClr>
          </a:solidFill>
          <a:ln>
            <a:noFill/>
          </a:ln>
          <a:effectLst>
            <a:glow rad="4953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35" name="Viết tay 34">
                <a:extLst>
                  <a:ext uri="{FF2B5EF4-FFF2-40B4-BE49-F238E27FC236}">
                    <a16:creationId xmlns:a16="http://schemas.microsoft.com/office/drawing/2014/main" id="{8C94446B-C581-77BD-1E14-EB681E1FFDEA}"/>
                  </a:ext>
                </a:extLst>
              </p14:cNvPr>
              <p14:cNvContentPartPr/>
              <p14:nvPr/>
            </p14:nvContentPartPr>
            <p14:xfrm>
              <a:off x="5374500" y="4524660"/>
              <a:ext cx="1840320" cy="3062520"/>
            </p14:xfrm>
          </p:contentPart>
        </mc:Choice>
        <mc:Fallback>
          <p:pic>
            <p:nvPicPr>
              <p:cNvPr id="35" name="Viết tay 34">
                <a:extLst>
                  <a:ext uri="{FF2B5EF4-FFF2-40B4-BE49-F238E27FC236}">
                    <a16:creationId xmlns:a16="http://schemas.microsoft.com/office/drawing/2014/main" xmlns="" xmlns:aink="http://schemas.microsoft.com/office/drawing/2016/ink" xmlns:p14="http://schemas.microsoft.com/office/powerpoint/2010/main" id="{8C94446B-C581-77BD-1E14-EB681E1FFDEA}"/>
                  </a:ext>
                </a:extLst>
              </p:cNvPr>
              <p:cNvPicPr/>
              <p:nvPr/>
            </p:nvPicPr>
            <p:blipFill>
              <a:blip r:embed="rId7"/>
              <a:stretch>
                <a:fillRect/>
              </a:stretch>
            </p:blipFill>
            <p:spPr>
              <a:xfrm>
                <a:off x="5311500" y="4462020"/>
                <a:ext cx="1965960" cy="31881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8">
            <p14:nvContentPartPr>
              <p14:cNvPr id="36" name="Viết tay 35">
                <a:extLst>
                  <a:ext uri="{FF2B5EF4-FFF2-40B4-BE49-F238E27FC236}">
                    <a16:creationId xmlns:a16="http://schemas.microsoft.com/office/drawing/2014/main" id="{9A207555-9203-B1C0-95A3-02E58A33E21A}"/>
                  </a:ext>
                </a:extLst>
              </p14:cNvPr>
              <p14:cNvContentPartPr/>
              <p14:nvPr/>
            </p14:nvContentPartPr>
            <p14:xfrm>
              <a:off x="5333100" y="4749300"/>
              <a:ext cx="1879920" cy="4428360"/>
            </p14:xfrm>
          </p:contentPart>
        </mc:Choice>
        <mc:Fallback>
          <p:pic>
            <p:nvPicPr>
              <p:cNvPr id="36" name="Viết tay 35">
                <a:extLst>
                  <a:ext uri="{FF2B5EF4-FFF2-40B4-BE49-F238E27FC236}">
                    <a16:creationId xmlns:a16="http://schemas.microsoft.com/office/drawing/2014/main" xmlns="" xmlns:aink="http://schemas.microsoft.com/office/drawing/2016/ink" xmlns:p14="http://schemas.microsoft.com/office/powerpoint/2010/main" id="{9A207555-9203-B1C0-95A3-02E58A33E21A}"/>
                  </a:ext>
                </a:extLst>
              </p:cNvPr>
              <p:cNvPicPr/>
              <p:nvPr/>
            </p:nvPicPr>
            <p:blipFill>
              <a:blip r:embed="rId9"/>
              <a:stretch>
                <a:fillRect/>
              </a:stretch>
            </p:blipFill>
            <p:spPr>
              <a:xfrm>
                <a:off x="5270460" y="4686660"/>
                <a:ext cx="2005560" cy="4554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0">
            <p14:nvContentPartPr>
              <p14:cNvPr id="37" name="Viết tay 36">
                <a:extLst>
                  <a:ext uri="{FF2B5EF4-FFF2-40B4-BE49-F238E27FC236}">
                    <a16:creationId xmlns:a16="http://schemas.microsoft.com/office/drawing/2014/main" id="{4761250F-20B7-E1CC-2D29-A3D240826B7A}"/>
                  </a:ext>
                </a:extLst>
              </p14:cNvPr>
              <p14:cNvContentPartPr/>
              <p14:nvPr/>
            </p14:nvContentPartPr>
            <p14:xfrm>
              <a:off x="5312220" y="6093540"/>
              <a:ext cx="1916640" cy="67320"/>
            </p14:xfrm>
          </p:contentPart>
        </mc:Choice>
        <mc:Fallback>
          <p:pic>
            <p:nvPicPr>
              <p:cNvPr id="37" name="Viết tay 36">
                <a:extLst>
                  <a:ext uri="{FF2B5EF4-FFF2-40B4-BE49-F238E27FC236}">
                    <a16:creationId xmlns:a16="http://schemas.microsoft.com/office/drawing/2014/main" xmlns="" xmlns:aink="http://schemas.microsoft.com/office/drawing/2016/ink" xmlns:p14="http://schemas.microsoft.com/office/powerpoint/2010/main" id="{4761250F-20B7-E1CC-2D29-A3D240826B7A}"/>
                  </a:ext>
                </a:extLst>
              </p:cNvPr>
              <p:cNvPicPr/>
              <p:nvPr/>
            </p:nvPicPr>
            <p:blipFill>
              <a:blip r:embed="rId11"/>
              <a:stretch>
                <a:fillRect/>
              </a:stretch>
            </p:blipFill>
            <p:spPr>
              <a:xfrm>
                <a:off x="5249580" y="6030900"/>
                <a:ext cx="2042280" cy="192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38" name="Viết tay 37">
                <a:extLst>
                  <a:ext uri="{FF2B5EF4-FFF2-40B4-BE49-F238E27FC236}">
                    <a16:creationId xmlns:a16="http://schemas.microsoft.com/office/drawing/2014/main" id="{A677EB5F-CC8B-F8E9-DE58-BDCE768B5EEB}"/>
                  </a:ext>
                </a:extLst>
              </p14:cNvPr>
              <p14:cNvContentPartPr/>
              <p14:nvPr/>
            </p14:nvContentPartPr>
            <p14:xfrm>
              <a:off x="5193780" y="7470900"/>
              <a:ext cx="2088360" cy="1631880"/>
            </p14:xfrm>
          </p:contentPart>
        </mc:Choice>
        <mc:Fallback>
          <p:pic>
            <p:nvPicPr>
              <p:cNvPr id="38" name="Viết tay 37">
                <a:extLst>
                  <a:ext uri="{FF2B5EF4-FFF2-40B4-BE49-F238E27FC236}">
                    <a16:creationId xmlns:a16="http://schemas.microsoft.com/office/drawing/2014/main" xmlns="" xmlns:aink="http://schemas.microsoft.com/office/drawing/2016/ink" xmlns:p14="http://schemas.microsoft.com/office/powerpoint/2010/main" id="{A677EB5F-CC8B-F8E9-DE58-BDCE768B5EEB}"/>
                  </a:ext>
                </a:extLst>
              </p:cNvPr>
              <p:cNvPicPr/>
              <p:nvPr/>
            </p:nvPicPr>
            <p:blipFill>
              <a:blip r:embed="rId13"/>
              <a:stretch>
                <a:fillRect/>
              </a:stretch>
            </p:blipFill>
            <p:spPr>
              <a:xfrm>
                <a:off x="5130780" y="7408260"/>
                <a:ext cx="2214000" cy="1757520"/>
              </a:xfrm>
              <a:prstGeom prst="rect">
                <a:avLst/>
              </a:prstGeom>
            </p:spPr>
          </p:pic>
        </mc:Fallback>
      </mc:AlternateContent>
    </p:spTree>
    <p:extLst>
      <p:ext uri="{BB962C8B-B14F-4D97-AF65-F5344CB8AC3E}">
        <p14:creationId xmlns:p14="http://schemas.microsoft.com/office/powerpoint/2010/main" val="8519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mph" presetSubtype="10" repeatCount="indefinite" fill="hold" nodeType="withEffect">
                                  <p:stCondLst>
                                    <p:cond delay="0"/>
                                  </p:stCondLst>
                                  <p:childTnLst>
                                    <p:animClr clrSpc="hsl" dir="ccw">
                                      <p:cBhvr>
                                        <p:cTn id="9" dur="750" fill="hold"/>
                                        <p:tgtEl>
                                          <p:spTgt spid="5"/>
                                        </p:tgtEl>
                                        <p:attrNameLst>
                                          <p:attrName>fillcolor</p:attrName>
                                        </p:attrNameLst>
                                      </p:cBhvr>
                                      <p:to>
                                        <a:schemeClr val="accent2"/>
                                      </p:to>
                                    </p:animClr>
                                    <p:set>
                                      <p:cBhvr>
                                        <p:cTn id="10" dur="750" fill="hold"/>
                                        <p:tgtEl>
                                          <p:spTgt spid="5"/>
                                        </p:tgtEl>
                                        <p:attrNameLst>
                                          <p:attrName>fill.type</p:attrName>
                                        </p:attrNameLst>
                                      </p:cBhvr>
                                      <p:to>
                                        <p:strVal val="solid"/>
                                      </p:to>
                                    </p:set>
                                    <p:set>
                                      <p:cBhvr>
                                        <p:cTn id="11" dur="750" fill="hold"/>
                                        <p:tgtEl>
                                          <p:spTgt spid="5"/>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emph" presetSubtype="10" repeatCount="indefinite" fill="hold" nodeType="withEffect">
                                  <p:stCondLst>
                                    <p:cond delay="0"/>
                                  </p:stCondLst>
                                  <p:childTnLst>
                                    <p:animClr clrSpc="hsl" dir="ccw">
                                      <p:cBhvr>
                                        <p:cTn id="16" dur="750" fill="hold"/>
                                        <p:tgtEl>
                                          <p:spTgt spid="7"/>
                                        </p:tgtEl>
                                        <p:attrNameLst>
                                          <p:attrName>fillcolor</p:attrName>
                                        </p:attrNameLst>
                                      </p:cBhvr>
                                      <p:to>
                                        <a:schemeClr val="accent2"/>
                                      </p:to>
                                    </p:animClr>
                                    <p:set>
                                      <p:cBhvr>
                                        <p:cTn id="17" dur="750" fill="hold"/>
                                        <p:tgtEl>
                                          <p:spTgt spid="7"/>
                                        </p:tgtEl>
                                        <p:attrNameLst>
                                          <p:attrName>fill.type</p:attrName>
                                        </p:attrNameLst>
                                      </p:cBhvr>
                                      <p:to>
                                        <p:strVal val="solid"/>
                                      </p:to>
                                    </p:set>
                                    <p:set>
                                      <p:cBhvr>
                                        <p:cTn id="18" dur="750" fill="hold"/>
                                        <p:tgtEl>
                                          <p:spTgt spid="7"/>
                                        </p:tgtEl>
                                        <p:attrNameLst>
                                          <p:attrName>fill.on</p:attrName>
                                        </p:attrNameLst>
                                      </p:cBhvr>
                                      <p:to>
                                        <p:strVal val="true"/>
                                      </p:to>
                                    </p:se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mph" presetSubtype="10" repeatCount="indefinite" fill="hold" nodeType="withEffect">
                                  <p:stCondLst>
                                    <p:cond delay="0"/>
                                  </p:stCondLst>
                                  <p:childTnLst>
                                    <p:animClr clrSpc="hsl" dir="ccw">
                                      <p:cBhvr>
                                        <p:cTn id="23" dur="750" fill="hold"/>
                                        <p:tgtEl>
                                          <p:spTgt spid="25"/>
                                        </p:tgtEl>
                                        <p:attrNameLst>
                                          <p:attrName>fillcolor</p:attrName>
                                        </p:attrNameLst>
                                      </p:cBhvr>
                                      <p:to>
                                        <a:schemeClr val="accent2"/>
                                      </p:to>
                                    </p:animClr>
                                    <p:set>
                                      <p:cBhvr>
                                        <p:cTn id="24" dur="750" fill="hold"/>
                                        <p:tgtEl>
                                          <p:spTgt spid="25"/>
                                        </p:tgtEl>
                                        <p:attrNameLst>
                                          <p:attrName>fill.type</p:attrName>
                                        </p:attrNameLst>
                                      </p:cBhvr>
                                      <p:to>
                                        <p:strVal val="solid"/>
                                      </p:to>
                                    </p:set>
                                    <p:set>
                                      <p:cBhvr>
                                        <p:cTn id="25" dur="750" fill="hold"/>
                                        <p:tgtEl>
                                          <p:spTgt spid="25"/>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 presetClass="emph" presetSubtype="10" repeatCount="indefinite" fill="hold" nodeType="withEffect">
                                  <p:stCondLst>
                                    <p:cond delay="0"/>
                                  </p:stCondLst>
                                  <p:childTnLst>
                                    <p:animClr clrSpc="hsl" dir="ccw">
                                      <p:cBhvr>
                                        <p:cTn id="30" dur="750" fill="hold"/>
                                        <p:tgtEl>
                                          <p:spTgt spid="26"/>
                                        </p:tgtEl>
                                        <p:attrNameLst>
                                          <p:attrName>fillcolor</p:attrName>
                                        </p:attrNameLst>
                                      </p:cBhvr>
                                      <p:to>
                                        <a:schemeClr val="accent2"/>
                                      </p:to>
                                    </p:animClr>
                                    <p:set>
                                      <p:cBhvr>
                                        <p:cTn id="31" dur="750" fill="hold"/>
                                        <p:tgtEl>
                                          <p:spTgt spid="26"/>
                                        </p:tgtEl>
                                        <p:attrNameLst>
                                          <p:attrName>fill.type</p:attrName>
                                        </p:attrNameLst>
                                      </p:cBhvr>
                                      <p:to>
                                        <p:strVal val="solid"/>
                                      </p:to>
                                    </p:set>
                                    <p:set>
                                      <p:cBhvr>
                                        <p:cTn id="32" dur="750" fill="hold"/>
                                        <p:tgtEl>
                                          <p:spTgt spid="26"/>
                                        </p:tgtEl>
                                        <p:attrNameLst>
                                          <p:attrName>fill.on</p:attrName>
                                        </p:attrNameLst>
                                      </p:cBhvr>
                                      <p:to>
                                        <p:strVal val="true"/>
                                      </p:to>
                                    </p:se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 presetClass="emph" presetSubtype="10" repeatCount="indefinite" fill="hold" nodeType="withEffect">
                                  <p:stCondLst>
                                    <p:cond delay="0"/>
                                  </p:stCondLst>
                                  <p:childTnLst>
                                    <p:animClr clrSpc="hsl" dir="ccw">
                                      <p:cBhvr>
                                        <p:cTn id="37" dur="750" fill="hold"/>
                                        <p:tgtEl>
                                          <p:spTgt spid="30"/>
                                        </p:tgtEl>
                                        <p:attrNameLst>
                                          <p:attrName>fillcolor</p:attrName>
                                        </p:attrNameLst>
                                      </p:cBhvr>
                                      <p:to>
                                        <a:schemeClr val="accent2"/>
                                      </p:to>
                                    </p:animClr>
                                    <p:set>
                                      <p:cBhvr>
                                        <p:cTn id="38" dur="750" fill="hold"/>
                                        <p:tgtEl>
                                          <p:spTgt spid="30"/>
                                        </p:tgtEl>
                                        <p:attrNameLst>
                                          <p:attrName>fill.type</p:attrName>
                                        </p:attrNameLst>
                                      </p:cBhvr>
                                      <p:to>
                                        <p:strVal val="solid"/>
                                      </p:to>
                                    </p:set>
                                    <p:set>
                                      <p:cBhvr>
                                        <p:cTn id="39" dur="750" fill="hold"/>
                                        <p:tgtEl>
                                          <p:spTgt spid="30"/>
                                        </p:tgtEl>
                                        <p:attrNameLst>
                                          <p:attrName>fill.on</p:attrName>
                                        </p:attrNameLst>
                                      </p:cBhvr>
                                      <p:to>
                                        <p:strVal val="true"/>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 presetClass="emph" presetSubtype="10" repeatCount="indefinite" fill="hold" nodeType="withEffect">
                                  <p:stCondLst>
                                    <p:cond delay="0"/>
                                  </p:stCondLst>
                                  <p:childTnLst>
                                    <p:animClr clrSpc="hsl" dir="ccw">
                                      <p:cBhvr>
                                        <p:cTn id="44" dur="750" fill="hold"/>
                                        <p:tgtEl>
                                          <p:spTgt spid="31"/>
                                        </p:tgtEl>
                                        <p:attrNameLst>
                                          <p:attrName>fillcolor</p:attrName>
                                        </p:attrNameLst>
                                      </p:cBhvr>
                                      <p:to>
                                        <a:schemeClr val="accent2"/>
                                      </p:to>
                                    </p:animClr>
                                    <p:set>
                                      <p:cBhvr>
                                        <p:cTn id="45" dur="750" fill="hold"/>
                                        <p:tgtEl>
                                          <p:spTgt spid="31"/>
                                        </p:tgtEl>
                                        <p:attrNameLst>
                                          <p:attrName>fill.type</p:attrName>
                                        </p:attrNameLst>
                                      </p:cBhvr>
                                      <p:to>
                                        <p:strVal val="solid"/>
                                      </p:to>
                                    </p:set>
                                    <p:set>
                                      <p:cBhvr>
                                        <p:cTn id="46" dur="750" fill="hold"/>
                                        <p:tgtEl>
                                          <p:spTgt spid="31"/>
                                        </p:tgtEl>
                                        <p:attrNameLst>
                                          <p:attrName>fill.on</p:attrName>
                                        </p:attrNameLst>
                                      </p:cBhvr>
                                      <p:to>
                                        <p:strVal val="true"/>
                                      </p:to>
                                    </p:se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 presetClass="emph" presetSubtype="10" repeatCount="indefinite" fill="hold" nodeType="withEffect">
                                  <p:stCondLst>
                                    <p:cond delay="0"/>
                                  </p:stCondLst>
                                  <p:childTnLst>
                                    <p:animClr clrSpc="hsl" dir="ccw">
                                      <p:cBhvr>
                                        <p:cTn id="51" dur="750" fill="hold"/>
                                        <p:tgtEl>
                                          <p:spTgt spid="32"/>
                                        </p:tgtEl>
                                        <p:attrNameLst>
                                          <p:attrName>fillcolor</p:attrName>
                                        </p:attrNameLst>
                                      </p:cBhvr>
                                      <p:to>
                                        <a:schemeClr val="accent2"/>
                                      </p:to>
                                    </p:animClr>
                                    <p:set>
                                      <p:cBhvr>
                                        <p:cTn id="52" dur="750" fill="hold"/>
                                        <p:tgtEl>
                                          <p:spTgt spid="32"/>
                                        </p:tgtEl>
                                        <p:attrNameLst>
                                          <p:attrName>fill.type</p:attrName>
                                        </p:attrNameLst>
                                      </p:cBhvr>
                                      <p:to>
                                        <p:strVal val="solid"/>
                                      </p:to>
                                    </p:set>
                                    <p:set>
                                      <p:cBhvr>
                                        <p:cTn id="53" dur="750" fill="hold"/>
                                        <p:tgtEl>
                                          <p:spTgt spid="32"/>
                                        </p:tgtEl>
                                        <p:attrNameLst>
                                          <p:attrName>fill.on</p:attrName>
                                        </p:attrNameLst>
                                      </p:cBhvr>
                                      <p:to>
                                        <p:strVal val="true"/>
                                      </p:to>
                                    </p:se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 presetClass="emph" presetSubtype="10" repeatCount="indefinite" fill="hold" nodeType="withEffect">
                                  <p:stCondLst>
                                    <p:cond delay="0"/>
                                  </p:stCondLst>
                                  <p:childTnLst>
                                    <p:animClr clrSpc="hsl" dir="ccw">
                                      <p:cBhvr>
                                        <p:cTn id="58" dur="750" fill="hold"/>
                                        <p:tgtEl>
                                          <p:spTgt spid="33"/>
                                        </p:tgtEl>
                                        <p:attrNameLst>
                                          <p:attrName>fillcolor</p:attrName>
                                        </p:attrNameLst>
                                      </p:cBhvr>
                                      <p:to>
                                        <a:schemeClr val="accent2"/>
                                      </p:to>
                                    </p:animClr>
                                    <p:set>
                                      <p:cBhvr>
                                        <p:cTn id="59" dur="750" fill="hold"/>
                                        <p:tgtEl>
                                          <p:spTgt spid="33"/>
                                        </p:tgtEl>
                                        <p:attrNameLst>
                                          <p:attrName>fill.type</p:attrName>
                                        </p:attrNameLst>
                                      </p:cBhvr>
                                      <p:to>
                                        <p:strVal val="solid"/>
                                      </p:to>
                                    </p:set>
                                    <p:set>
                                      <p:cBhvr>
                                        <p:cTn id="60" dur="750" fill="hold"/>
                                        <p:tgtEl>
                                          <p:spTgt spid="33"/>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500" fill="hold"/>
                                        <p:tgtEl>
                                          <p:spTgt spid="35"/>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500" fill="hold"/>
                                        <p:tgtEl>
                                          <p:spTgt spid="3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5" grpId="0" animBg="1"/>
      <p:bldP spid="26"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Hình chữ nhật 16">
            <a:extLst>
              <a:ext uri="{FF2B5EF4-FFF2-40B4-BE49-F238E27FC236}">
                <a16:creationId xmlns:a16="http://schemas.microsoft.com/office/drawing/2014/main" xmlns="" id="{8B227190-991B-382F-34D2-8BDA513ABD37}"/>
              </a:ext>
            </a:extLst>
          </p:cNvPr>
          <p:cNvSpPr/>
          <p:nvPr/>
        </p:nvSpPr>
        <p:spPr>
          <a:xfrm>
            <a:off x="228600" y="31599"/>
            <a:ext cx="18249900" cy="2585323"/>
          </a:xfrm>
          <a:prstGeom prst="rect">
            <a:avLst/>
          </a:prstGeom>
          <a:noFill/>
        </p:spPr>
        <p:txBody>
          <a:bodyPr wrap="square" lIns="91440" tIns="45720" rIns="91440" bIns="45720">
            <a:spAutoFit/>
          </a:bodyPr>
          <a:lstStyle/>
          <a:p>
            <a:r>
              <a:rPr lang="vi-VN" sz="5400" b="1">
                <a:ln w="0"/>
                <a:solidFill>
                  <a:srgbClr val="FF0000"/>
                </a:solidFill>
                <a:effectLst>
                  <a:outerShdw blurRad="38100" dist="19050" dir="2700000" algn="tl" rotWithShape="0">
                    <a:schemeClr val="dk1">
                      <a:alpha val="40000"/>
                    </a:schemeClr>
                  </a:outerShdw>
                </a:effectLst>
              </a:rPr>
              <a:t>2. </a:t>
            </a:r>
            <a:r>
              <a:rPr lang="vi-VN" sz="5400" b="1">
                <a:ln w="0"/>
                <a:effectLst>
                  <a:outerShdw blurRad="38100" dist="19050" dir="2700000" algn="tl" rotWithShape="0">
                    <a:schemeClr val="dk1">
                      <a:alpha val="40000"/>
                    </a:schemeClr>
                  </a:outerShdw>
                </a:effectLst>
              </a:rPr>
              <a:t>Xếp các từ sau vào hai nhóm:</a:t>
            </a:r>
          </a:p>
          <a:p>
            <a:pPr marL="901700"/>
            <a:r>
              <a:rPr lang="vi-VN" sz="5400" cap="none" spc="0">
                <a:ln w="0"/>
                <a:solidFill>
                  <a:schemeClr val="tx1"/>
                </a:solidFill>
                <a:effectLst>
                  <a:outerShdw blurRad="38100" dist="19050" dir="2700000" algn="tl" rotWithShape="0">
                    <a:schemeClr val="dk1">
                      <a:alpha val="40000"/>
                    </a:schemeClr>
                  </a:outerShdw>
                </a:effectLst>
              </a:rPr>
              <a:t>a. Chỉ hành động, thái độ tốt</a:t>
            </a:r>
          </a:p>
          <a:p>
            <a:pPr marL="901700"/>
            <a:r>
              <a:rPr lang="vi-VN" sz="5400">
                <a:ln w="0"/>
                <a:effectLst>
                  <a:outerShdw blurRad="38100" dist="19050" dir="2700000" algn="tl" rotWithShape="0">
                    <a:schemeClr val="dk1">
                      <a:alpha val="40000"/>
                    </a:schemeClr>
                  </a:outerShdw>
                </a:effectLst>
              </a:rPr>
              <a:t>b. Chỉ hành động, thái độ không tốt</a:t>
            </a:r>
            <a:endParaRPr lang="vi-VN" sz="5400" cap="none" spc="0">
              <a:ln w="0"/>
              <a:solidFill>
                <a:schemeClr val="tx1"/>
              </a:solidFill>
              <a:effectLst>
                <a:outerShdw blurRad="38100" dist="19050" dir="2700000" algn="tl" rotWithShape="0">
                  <a:schemeClr val="dk1">
                    <a:alpha val="40000"/>
                  </a:schemeClr>
                </a:outerShdw>
              </a:effectLst>
            </a:endParaRPr>
          </a:p>
        </p:txBody>
      </p:sp>
      <p:grpSp>
        <p:nvGrpSpPr>
          <p:cNvPr id="8" name="Nhóm 7">
            <a:extLst>
              <a:ext uri="{FF2B5EF4-FFF2-40B4-BE49-F238E27FC236}">
                <a16:creationId xmlns:a16="http://schemas.microsoft.com/office/drawing/2014/main" xmlns="" id="{A9F20E02-1EC0-9CC2-4748-DEDCDA318EF9}"/>
              </a:ext>
            </a:extLst>
          </p:cNvPr>
          <p:cNvGrpSpPr/>
          <p:nvPr/>
        </p:nvGrpSpPr>
        <p:grpSpPr>
          <a:xfrm>
            <a:off x="157830" y="2372461"/>
            <a:ext cx="5029200" cy="2713121"/>
            <a:chOff x="1676400" y="2877004"/>
            <a:chExt cx="5029200" cy="2713121"/>
          </a:xfrm>
        </p:grpSpPr>
        <p:pic>
          <p:nvPicPr>
            <p:cNvPr id="1026" name="Picture 2">
              <a:extLst>
                <a:ext uri="{FF2B5EF4-FFF2-40B4-BE49-F238E27FC236}">
                  <a16:creationId xmlns:a16="http://schemas.microsoft.com/office/drawing/2014/main" xmlns="" id="{D9716FAB-912D-5A73-0D93-7FCDA972AA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5">
              <a:extLst>
                <a:ext uri="{FF2B5EF4-FFF2-40B4-BE49-F238E27FC236}">
                  <a16:creationId xmlns:a16="http://schemas.microsoft.com/office/drawing/2014/main" xmlns="" id="{045773EE-061D-AD91-7FE6-B41EDA42068E}"/>
                </a:ext>
              </a:extLst>
            </p:cNvPr>
            <p:cNvSpPr/>
            <p:nvPr/>
          </p:nvSpPr>
          <p:spPr>
            <a:xfrm>
              <a:off x="2057400" y="3665193"/>
              <a:ext cx="3302507"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cưu mang</a:t>
              </a:r>
            </a:p>
          </p:txBody>
        </p:sp>
      </p:grpSp>
      <p:grpSp>
        <p:nvGrpSpPr>
          <p:cNvPr id="9" name="Nhóm 8">
            <a:extLst>
              <a:ext uri="{FF2B5EF4-FFF2-40B4-BE49-F238E27FC236}">
                <a16:creationId xmlns:a16="http://schemas.microsoft.com/office/drawing/2014/main" xmlns="" id="{BE224B98-6409-BAA5-2473-FE7FAD3EF593}"/>
              </a:ext>
            </a:extLst>
          </p:cNvPr>
          <p:cNvGrpSpPr/>
          <p:nvPr/>
        </p:nvGrpSpPr>
        <p:grpSpPr>
          <a:xfrm>
            <a:off x="-73164" y="4784489"/>
            <a:ext cx="5029200" cy="2713121"/>
            <a:chOff x="1676400" y="2877004"/>
            <a:chExt cx="5029200" cy="2713121"/>
          </a:xfrm>
        </p:grpSpPr>
        <p:pic>
          <p:nvPicPr>
            <p:cNvPr id="10" name="Picture 2">
              <a:extLst>
                <a:ext uri="{FF2B5EF4-FFF2-40B4-BE49-F238E27FC236}">
                  <a16:creationId xmlns:a16="http://schemas.microsoft.com/office/drawing/2014/main" xmlns="" id="{2904CC99-2A8D-FD94-7DCB-7FD2C3D06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10">
              <a:extLst>
                <a:ext uri="{FF2B5EF4-FFF2-40B4-BE49-F238E27FC236}">
                  <a16:creationId xmlns:a16="http://schemas.microsoft.com/office/drawing/2014/main" xmlns="" id="{ABFB1127-E69F-E777-A521-E1BEA13B198C}"/>
                </a:ext>
              </a:extLst>
            </p:cNvPr>
            <p:cNvSpPr/>
            <p:nvPr/>
          </p:nvSpPr>
          <p:spPr>
            <a:xfrm>
              <a:off x="2558339" y="3665193"/>
              <a:ext cx="2300630"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bắt nạt</a:t>
              </a:r>
            </a:p>
          </p:txBody>
        </p:sp>
      </p:grpSp>
      <p:grpSp>
        <p:nvGrpSpPr>
          <p:cNvPr id="13" name="Nhóm 12">
            <a:extLst>
              <a:ext uri="{FF2B5EF4-FFF2-40B4-BE49-F238E27FC236}">
                <a16:creationId xmlns:a16="http://schemas.microsoft.com/office/drawing/2014/main" xmlns="" id="{CBF5E577-8AD2-BCF6-4808-8FE29B64E2DE}"/>
              </a:ext>
            </a:extLst>
          </p:cNvPr>
          <p:cNvGrpSpPr/>
          <p:nvPr/>
        </p:nvGrpSpPr>
        <p:grpSpPr>
          <a:xfrm>
            <a:off x="381000" y="7497610"/>
            <a:ext cx="5029200" cy="2713121"/>
            <a:chOff x="1676400" y="2877004"/>
            <a:chExt cx="5029200" cy="2713121"/>
          </a:xfrm>
        </p:grpSpPr>
        <p:pic>
          <p:nvPicPr>
            <p:cNvPr id="14" name="Picture 2">
              <a:extLst>
                <a:ext uri="{FF2B5EF4-FFF2-40B4-BE49-F238E27FC236}">
                  <a16:creationId xmlns:a16="http://schemas.microsoft.com/office/drawing/2014/main" xmlns="" id="{8C2C8A06-7469-D033-4462-91FCD4D2BC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14">
              <a:extLst>
                <a:ext uri="{FF2B5EF4-FFF2-40B4-BE49-F238E27FC236}">
                  <a16:creationId xmlns:a16="http://schemas.microsoft.com/office/drawing/2014/main" xmlns="" id="{444872FB-7693-649A-1D66-F012D5EA9070}"/>
                </a:ext>
              </a:extLst>
            </p:cNvPr>
            <p:cNvSpPr/>
            <p:nvPr/>
          </p:nvSpPr>
          <p:spPr>
            <a:xfrm>
              <a:off x="2446931" y="3665193"/>
              <a:ext cx="252344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giúp đỡ</a:t>
              </a:r>
            </a:p>
          </p:txBody>
        </p:sp>
      </p:grpSp>
      <p:grpSp>
        <p:nvGrpSpPr>
          <p:cNvPr id="16" name="Nhóm 15">
            <a:extLst>
              <a:ext uri="{FF2B5EF4-FFF2-40B4-BE49-F238E27FC236}">
                <a16:creationId xmlns:a16="http://schemas.microsoft.com/office/drawing/2014/main" xmlns="" id="{DD8236B9-B622-39ED-C7F5-25C6047FBCA8}"/>
              </a:ext>
            </a:extLst>
          </p:cNvPr>
          <p:cNvGrpSpPr/>
          <p:nvPr/>
        </p:nvGrpSpPr>
        <p:grpSpPr>
          <a:xfrm>
            <a:off x="5063952" y="2592795"/>
            <a:ext cx="5029200" cy="2713121"/>
            <a:chOff x="1676400" y="2877004"/>
            <a:chExt cx="5029200" cy="2713121"/>
          </a:xfrm>
        </p:grpSpPr>
        <p:pic>
          <p:nvPicPr>
            <p:cNvPr id="18" name="Picture 2">
              <a:extLst>
                <a:ext uri="{FF2B5EF4-FFF2-40B4-BE49-F238E27FC236}">
                  <a16:creationId xmlns:a16="http://schemas.microsoft.com/office/drawing/2014/main" xmlns="" id="{8569CBD1-425E-8C34-B52B-8EA495330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8">
              <a:extLst>
                <a:ext uri="{FF2B5EF4-FFF2-40B4-BE49-F238E27FC236}">
                  <a16:creationId xmlns:a16="http://schemas.microsoft.com/office/drawing/2014/main" xmlns="" id="{7246D290-A980-AEA4-A93E-03B28A63F3F8}"/>
                </a:ext>
              </a:extLst>
            </p:cNvPr>
            <p:cNvSpPr/>
            <p:nvPr/>
          </p:nvSpPr>
          <p:spPr>
            <a:xfrm>
              <a:off x="2385215" y="3665193"/>
              <a:ext cx="2646879"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chèn ép</a:t>
              </a:r>
            </a:p>
          </p:txBody>
        </p:sp>
      </p:grpSp>
      <p:grpSp>
        <p:nvGrpSpPr>
          <p:cNvPr id="20" name="Nhóm 19">
            <a:extLst>
              <a:ext uri="{FF2B5EF4-FFF2-40B4-BE49-F238E27FC236}">
                <a16:creationId xmlns:a16="http://schemas.microsoft.com/office/drawing/2014/main" xmlns="" id="{F4B7D396-8110-BF65-5B73-A27366E1F237}"/>
              </a:ext>
            </a:extLst>
          </p:cNvPr>
          <p:cNvGrpSpPr/>
          <p:nvPr/>
        </p:nvGrpSpPr>
        <p:grpSpPr>
          <a:xfrm>
            <a:off x="4355836" y="5409492"/>
            <a:ext cx="5029200" cy="2713121"/>
            <a:chOff x="1676400" y="2877004"/>
            <a:chExt cx="5029200" cy="2713121"/>
          </a:xfrm>
        </p:grpSpPr>
        <p:pic>
          <p:nvPicPr>
            <p:cNvPr id="21" name="Picture 2">
              <a:extLst>
                <a:ext uri="{FF2B5EF4-FFF2-40B4-BE49-F238E27FC236}">
                  <a16:creationId xmlns:a16="http://schemas.microsoft.com/office/drawing/2014/main" xmlns="" id="{7C2D91D7-3517-B667-F4C3-1193EA6C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21">
              <a:extLst>
                <a:ext uri="{FF2B5EF4-FFF2-40B4-BE49-F238E27FC236}">
                  <a16:creationId xmlns:a16="http://schemas.microsoft.com/office/drawing/2014/main" xmlns="" id="{8C842B15-E4A2-9C15-AADA-99D2DCA356D9}"/>
                </a:ext>
              </a:extLst>
            </p:cNvPr>
            <p:cNvSpPr/>
            <p:nvPr/>
          </p:nvSpPr>
          <p:spPr>
            <a:xfrm>
              <a:off x="2289036" y="3665193"/>
              <a:ext cx="2839239" cy="923330"/>
            </a:xfrm>
            <a:prstGeom prst="rect">
              <a:avLst/>
            </a:prstGeom>
            <a:noFill/>
          </p:spPr>
          <p:txBody>
            <a:bodyPr wrap="none" lIns="91440" tIns="45720" rIns="91440" bIns="45720">
              <a:spAutoFit/>
            </a:bodyPr>
            <a:lstStyle/>
            <a:p>
              <a:pPr algn="ctr"/>
              <a:r>
                <a:rPr lang="vi-VN" sz="5400">
                  <a:ln w="0"/>
                  <a:effectLst>
                    <a:outerShdw blurRad="38100" dist="19050" dir="2700000" algn="tl" rotWithShape="0">
                      <a:schemeClr val="dk1">
                        <a:alpha val="40000"/>
                      </a:schemeClr>
                    </a:outerShdw>
                  </a:effectLst>
                </a:rPr>
                <a:t>đùm bọc</a:t>
              </a:r>
              <a:endParaRPr lang="vi-VN" sz="5400" b="0" cap="none" spc="0">
                <a:ln w="0"/>
                <a:solidFill>
                  <a:schemeClr val="tx1"/>
                </a:solidFill>
                <a:effectLst>
                  <a:outerShdw blurRad="38100" dist="19050" dir="2700000" algn="tl" rotWithShape="0">
                    <a:schemeClr val="dk1">
                      <a:alpha val="40000"/>
                    </a:schemeClr>
                  </a:outerShdw>
                </a:effectLst>
              </a:endParaRPr>
            </a:p>
          </p:txBody>
        </p:sp>
      </p:grpSp>
      <p:grpSp>
        <p:nvGrpSpPr>
          <p:cNvPr id="23" name="Nhóm 22">
            <a:extLst>
              <a:ext uri="{FF2B5EF4-FFF2-40B4-BE49-F238E27FC236}">
                <a16:creationId xmlns:a16="http://schemas.microsoft.com/office/drawing/2014/main" xmlns="" id="{2CE36389-78D1-81C1-993C-8AA7BE442E4E}"/>
              </a:ext>
            </a:extLst>
          </p:cNvPr>
          <p:cNvGrpSpPr/>
          <p:nvPr/>
        </p:nvGrpSpPr>
        <p:grpSpPr>
          <a:xfrm>
            <a:off x="7501870" y="7358551"/>
            <a:ext cx="5029200" cy="2713121"/>
            <a:chOff x="1676400" y="2877004"/>
            <a:chExt cx="5029200" cy="2713121"/>
          </a:xfrm>
        </p:grpSpPr>
        <p:pic>
          <p:nvPicPr>
            <p:cNvPr id="24" name="Picture 2">
              <a:extLst>
                <a:ext uri="{FF2B5EF4-FFF2-40B4-BE49-F238E27FC236}">
                  <a16:creationId xmlns:a16="http://schemas.microsoft.com/office/drawing/2014/main" xmlns="" id="{34EBB5EF-D458-082C-2D79-8255A9BABD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26">
              <a:extLst>
                <a:ext uri="{FF2B5EF4-FFF2-40B4-BE49-F238E27FC236}">
                  <a16:creationId xmlns:a16="http://schemas.microsoft.com/office/drawing/2014/main" xmlns="" id="{D0437433-C493-268A-B19D-94C68E46146E}"/>
                </a:ext>
              </a:extLst>
            </p:cNvPr>
            <p:cNvSpPr/>
            <p:nvPr/>
          </p:nvSpPr>
          <p:spPr>
            <a:xfrm>
              <a:off x="2777951" y="3665193"/>
              <a:ext cx="1861408" cy="923330"/>
            </a:xfrm>
            <a:prstGeom prst="rect">
              <a:avLst/>
            </a:prstGeom>
            <a:noFill/>
          </p:spPr>
          <p:txBody>
            <a:bodyPr wrap="none" lIns="91440" tIns="45720" rIns="91440" bIns="45720">
              <a:spAutoFit/>
            </a:bodyPr>
            <a:lstStyle/>
            <a:p>
              <a:pPr algn="ctr"/>
              <a:r>
                <a:rPr lang="vi-VN" sz="5400">
                  <a:ln w="0"/>
                  <a:effectLst>
                    <a:outerShdw blurRad="38100" dist="19050" dir="2700000" algn="tl" rotWithShape="0">
                      <a:schemeClr val="dk1">
                        <a:alpha val="40000"/>
                      </a:schemeClr>
                    </a:outerShdw>
                  </a:effectLst>
                </a:rPr>
                <a:t>thờ ơ</a:t>
              </a:r>
              <a:endParaRPr lang="vi-VN" sz="5400" b="0" cap="none" spc="0">
                <a:ln w="0"/>
                <a:solidFill>
                  <a:schemeClr val="tx1"/>
                </a:solidFill>
                <a:effectLst>
                  <a:outerShdw blurRad="38100" dist="19050" dir="2700000" algn="tl" rotWithShape="0">
                    <a:schemeClr val="dk1">
                      <a:alpha val="40000"/>
                    </a:schemeClr>
                  </a:outerShdw>
                </a:effectLst>
              </a:endParaRPr>
            </a:p>
          </p:txBody>
        </p:sp>
      </p:grpSp>
      <p:grpSp>
        <p:nvGrpSpPr>
          <p:cNvPr id="28" name="Nhóm 27">
            <a:extLst>
              <a:ext uri="{FF2B5EF4-FFF2-40B4-BE49-F238E27FC236}">
                <a16:creationId xmlns:a16="http://schemas.microsoft.com/office/drawing/2014/main" xmlns="" id="{E14A945A-D0C1-4C57-FFC4-59169E58EC9B}"/>
              </a:ext>
            </a:extLst>
          </p:cNvPr>
          <p:cNvGrpSpPr/>
          <p:nvPr/>
        </p:nvGrpSpPr>
        <p:grpSpPr>
          <a:xfrm>
            <a:off x="11655266" y="2237837"/>
            <a:ext cx="5029200" cy="2713121"/>
            <a:chOff x="1676400" y="2877004"/>
            <a:chExt cx="5029200" cy="2713121"/>
          </a:xfrm>
        </p:grpSpPr>
        <p:pic>
          <p:nvPicPr>
            <p:cNvPr id="29" name="Picture 2">
              <a:extLst>
                <a:ext uri="{FF2B5EF4-FFF2-40B4-BE49-F238E27FC236}">
                  <a16:creationId xmlns:a16="http://schemas.microsoft.com/office/drawing/2014/main" xmlns="" id="{F6EB3964-3A72-96AE-2C1E-39F9B5D4D2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34" name="Hình chữ nhật 33">
              <a:extLst>
                <a:ext uri="{FF2B5EF4-FFF2-40B4-BE49-F238E27FC236}">
                  <a16:creationId xmlns:a16="http://schemas.microsoft.com/office/drawing/2014/main" xmlns="" id="{67EE7A82-0EDE-06C2-F26E-E4E35192424F}"/>
                </a:ext>
              </a:extLst>
            </p:cNvPr>
            <p:cNvSpPr/>
            <p:nvPr/>
          </p:nvSpPr>
          <p:spPr>
            <a:xfrm>
              <a:off x="2519868" y="3665193"/>
              <a:ext cx="2377574"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chia sẻ</a:t>
              </a:r>
            </a:p>
          </p:txBody>
        </p:sp>
      </p:grpSp>
      <p:grpSp>
        <p:nvGrpSpPr>
          <p:cNvPr id="39" name="Nhóm 38">
            <a:extLst>
              <a:ext uri="{FF2B5EF4-FFF2-40B4-BE49-F238E27FC236}">
                <a16:creationId xmlns:a16="http://schemas.microsoft.com/office/drawing/2014/main" xmlns="" id="{F6311680-1D34-353C-B3DC-76CDB1259A1B}"/>
              </a:ext>
            </a:extLst>
          </p:cNvPr>
          <p:cNvGrpSpPr/>
          <p:nvPr/>
        </p:nvGrpSpPr>
        <p:grpSpPr>
          <a:xfrm>
            <a:off x="8676919" y="4297393"/>
            <a:ext cx="5029200" cy="2713121"/>
            <a:chOff x="1676400" y="2877004"/>
            <a:chExt cx="5029200" cy="2713121"/>
          </a:xfrm>
        </p:grpSpPr>
        <p:pic>
          <p:nvPicPr>
            <p:cNvPr id="40" name="Picture 2">
              <a:extLst>
                <a:ext uri="{FF2B5EF4-FFF2-40B4-BE49-F238E27FC236}">
                  <a16:creationId xmlns:a16="http://schemas.microsoft.com/office/drawing/2014/main" xmlns="" id="{7EE45455-2696-9517-19B8-364F01FA8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41" name="Hình chữ nhật 40">
              <a:extLst>
                <a:ext uri="{FF2B5EF4-FFF2-40B4-BE49-F238E27FC236}">
                  <a16:creationId xmlns:a16="http://schemas.microsoft.com/office/drawing/2014/main" xmlns="" id="{49D40443-E71E-53B0-56CF-43597DB75DDF}"/>
                </a:ext>
              </a:extLst>
            </p:cNvPr>
            <p:cNvSpPr/>
            <p:nvPr/>
          </p:nvSpPr>
          <p:spPr>
            <a:xfrm>
              <a:off x="1734397" y="3665193"/>
              <a:ext cx="3948517"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thương cảm</a:t>
              </a:r>
            </a:p>
          </p:txBody>
        </p:sp>
      </p:grpSp>
      <p:grpSp>
        <p:nvGrpSpPr>
          <p:cNvPr id="3" name="Nhóm 2">
            <a:extLst>
              <a:ext uri="{FF2B5EF4-FFF2-40B4-BE49-F238E27FC236}">
                <a16:creationId xmlns:a16="http://schemas.microsoft.com/office/drawing/2014/main" xmlns="" id="{C927D169-00F1-2A0D-0156-6369801126E0}"/>
              </a:ext>
            </a:extLst>
          </p:cNvPr>
          <p:cNvGrpSpPr/>
          <p:nvPr/>
        </p:nvGrpSpPr>
        <p:grpSpPr>
          <a:xfrm>
            <a:off x="12361708" y="7358551"/>
            <a:ext cx="5029200" cy="2713121"/>
            <a:chOff x="1676400" y="2877004"/>
            <a:chExt cx="5029200" cy="2713121"/>
          </a:xfrm>
        </p:grpSpPr>
        <p:pic>
          <p:nvPicPr>
            <p:cNvPr id="4" name="Picture 2">
              <a:extLst>
                <a:ext uri="{FF2B5EF4-FFF2-40B4-BE49-F238E27FC236}">
                  <a16:creationId xmlns:a16="http://schemas.microsoft.com/office/drawing/2014/main" xmlns="" id="{16AA6BD2-9B5D-1BCD-29D8-2F35DFA44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xmlns="" id="{CA5D3072-34ED-AEE4-238A-31F1BB8DEA57}"/>
                </a:ext>
              </a:extLst>
            </p:cNvPr>
            <p:cNvSpPr/>
            <p:nvPr/>
          </p:nvSpPr>
          <p:spPr>
            <a:xfrm>
              <a:off x="2577578" y="3665193"/>
              <a:ext cx="226215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ganh tị</a:t>
              </a:r>
            </a:p>
          </p:txBody>
        </p:sp>
      </p:grpSp>
      <p:grpSp>
        <p:nvGrpSpPr>
          <p:cNvPr id="7" name="Nhóm 6">
            <a:extLst>
              <a:ext uri="{FF2B5EF4-FFF2-40B4-BE49-F238E27FC236}">
                <a16:creationId xmlns:a16="http://schemas.microsoft.com/office/drawing/2014/main" xmlns="" id="{4C3B6B9F-6961-0AF2-2F5F-1968A2C613AD}"/>
              </a:ext>
            </a:extLst>
          </p:cNvPr>
          <p:cNvGrpSpPr/>
          <p:nvPr/>
        </p:nvGrpSpPr>
        <p:grpSpPr>
          <a:xfrm>
            <a:off x="13119443" y="4913621"/>
            <a:ext cx="5029200" cy="2713121"/>
            <a:chOff x="1676400" y="2877004"/>
            <a:chExt cx="5029200" cy="2713121"/>
          </a:xfrm>
        </p:grpSpPr>
        <p:pic>
          <p:nvPicPr>
            <p:cNvPr id="12" name="Picture 2">
              <a:extLst>
                <a:ext uri="{FF2B5EF4-FFF2-40B4-BE49-F238E27FC236}">
                  <a16:creationId xmlns:a16="http://schemas.microsoft.com/office/drawing/2014/main" xmlns="" id="{7F6DD56F-DE4E-CCAF-CA3B-113009D25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5" name="Hình chữ nhật 24">
              <a:extLst>
                <a:ext uri="{FF2B5EF4-FFF2-40B4-BE49-F238E27FC236}">
                  <a16:creationId xmlns:a16="http://schemas.microsoft.com/office/drawing/2014/main" xmlns="" id="{F51DC896-1472-51CD-23F1-7AB4F5C95D68}"/>
                </a:ext>
              </a:extLst>
            </p:cNvPr>
            <p:cNvSpPr/>
            <p:nvPr/>
          </p:nvSpPr>
          <p:spPr>
            <a:xfrm>
              <a:off x="2577577" y="3665193"/>
              <a:ext cx="226215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chia rẽ</a:t>
              </a:r>
            </a:p>
          </p:txBody>
        </p:sp>
      </p:grpSp>
    </p:spTree>
    <p:extLst>
      <p:ext uri="{BB962C8B-B14F-4D97-AF65-F5344CB8AC3E}">
        <p14:creationId xmlns:p14="http://schemas.microsoft.com/office/powerpoint/2010/main" val="900404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8833A609-55DF-657C-49FB-4687A2981149}"/>
              </a:ext>
            </a:extLst>
          </p:cNvPr>
          <p:cNvGraphicFramePr>
            <a:graphicFrameLocks noGrp="1"/>
          </p:cNvGraphicFramePr>
          <p:nvPr>
            <p:extLst>
              <p:ext uri="{D42A27DB-BD31-4B8C-83A1-F6EECF244321}">
                <p14:modId xmlns:p14="http://schemas.microsoft.com/office/powerpoint/2010/main" val="458630665"/>
              </p:ext>
            </p:extLst>
          </p:nvPr>
        </p:nvGraphicFramePr>
        <p:xfrm>
          <a:off x="-15062" y="51505"/>
          <a:ext cx="18135600" cy="10183990"/>
        </p:xfrm>
        <a:graphic>
          <a:graphicData uri="http://schemas.openxmlformats.org/drawingml/2006/table">
            <a:tbl>
              <a:tblPr firstRow="1" bandRow="1">
                <a:tableStyleId>{93296810-A885-4BE3-A3E7-6D5BEEA58F35}</a:tableStyleId>
              </a:tblPr>
              <a:tblGrid>
                <a:gridCol w="9067800">
                  <a:extLst>
                    <a:ext uri="{9D8B030D-6E8A-4147-A177-3AD203B41FA5}">
                      <a16:colId xmlns:a16="http://schemas.microsoft.com/office/drawing/2014/main" xmlns="" val="1224478314"/>
                    </a:ext>
                  </a:extLst>
                </a:gridCol>
                <a:gridCol w="9067800">
                  <a:extLst>
                    <a:ext uri="{9D8B030D-6E8A-4147-A177-3AD203B41FA5}">
                      <a16:colId xmlns:a16="http://schemas.microsoft.com/office/drawing/2014/main" xmlns="" val="4209055777"/>
                    </a:ext>
                  </a:extLst>
                </a:gridCol>
              </a:tblGrid>
              <a:tr h="15355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cap="none" spc="0">
                          <a:ln w="0"/>
                          <a:solidFill>
                            <a:schemeClr val="bg1"/>
                          </a:solidFill>
                          <a:effectLst>
                            <a:outerShdw blurRad="38100" dist="19050" dir="2700000" algn="tl" rotWithShape="0">
                              <a:schemeClr val="dk1">
                                <a:alpha val="40000"/>
                              </a:schemeClr>
                            </a:outerShdw>
                          </a:effectLst>
                        </a:rPr>
                        <a:t>a. Chỉ hành động, thái độ tốt.</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chemeClr val="accent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a:ln w="0"/>
                          <a:solidFill>
                            <a:schemeClr val="bg1"/>
                          </a:solidFill>
                          <a:effectLst>
                            <a:outerShdw blurRad="38100" dist="19050" dir="2700000" algn="tl" rotWithShape="0">
                              <a:schemeClr val="dk1">
                                <a:alpha val="40000"/>
                              </a:schemeClr>
                            </a:outerShdw>
                          </a:effectLst>
                        </a:rPr>
                        <a:t>b. Chỉ hành động, thái độ không tốt.</a:t>
                      </a:r>
                      <a:endParaRPr lang="vi-VN" sz="5400" cap="none" spc="0">
                        <a:ln w="0"/>
                        <a:solidFill>
                          <a:schemeClr val="bg1"/>
                        </a:solidFill>
                        <a:effectLst>
                          <a:outerShdw blurRad="38100" dist="19050" dir="2700000" algn="tl" rotWithShape="0">
                            <a:schemeClr val="dk1">
                              <a:alpha val="40000"/>
                            </a:schemeClr>
                          </a:outerShdw>
                        </a:effectLst>
                      </a:endParaRP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xmlns="" val="2842602501"/>
                  </a:ext>
                </a:extLst>
              </a:tr>
              <a:tr h="8446630">
                <a:tc>
                  <a:txBody>
                    <a:bodyPr/>
                    <a:lstStyle/>
                    <a:p>
                      <a:endParaRPr lang="en-US"/>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tc>
                  <a:txBody>
                    <a:bodyPr/>
                    <a:lstStyle/>
                    <a:p>
                      <a:endParaRPr lang="en-US"/>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1065672935"/>
                  </a:ext>
                </a:extLst>
              </a:tr>
            </a:tbl>
          </a:graphicData>
        </a:graphic>
      </p:graphicFrame>
      <p:grpSp>
        <p:nvGrpSpPr>
          <p:cNvPr id="3" name="Nhóm 2">
            <a:extLst>
              <a:ext uri="{FF2B5EF4-FFF2-40B4-BE49-F238E27FC236}">
                <a16:creationId xmlns:a16="http://schemas.microsoft.com/office/drawing/2014/main" xmlns="" id="{5BCFE9B9-61A7-6227-31D5-FB5BD7CF9917}"/>
              </a:ext>
            </a:extLst>
          </p:cNvPr>
          <p:cNvGrpSpPr/>
          <p:nvPr/>
        </p:nvGrpSpPr>
        <p:grpSpPr>
          <a:xfrm>
            <a:off x="26557" y="1602522"/>
            <a:ext cx="5029200" cy="2713121"/>
            <a:chOff x="1676400" y="2877004"/>
            <a:chExt cx="5029200" cy="2713121"/>
          </a:xfrm>
        </p:grpSpPr>
        <p:pic>
          <p:nvPicPr>
            <p:cNvPr id="4" name="Picture 2">
              <a:extLst>
                <a:ext uri="{FF2B5EF4-FFF2-40B4-BE49-F238E27FC236}">
                  <a16:creationId xmlns:a16="http://schemas.microsoft.com/office/drawing/2014/main" xmlns="" id="{51D553FE-CF0B-C870-2029-68D3FED08F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xmlns="" id="{8784D4DB-7111-F3E6-B5F9-A2669E7C9E99}"/>
                </a:ext>
              </a:extLst>
            </p:cNvPr>
            <p:cNvSpPr/>
            <p:nvPr/>
          </p:nvSpPr>
          <p:spPr>
            <a:xfrm>
              <a:off x="2057400" y="3665193"/>
              <a:ext cx="3302507"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cưu mang</a:t>
              </a:r>
            </a:p>
          </p:txBody>
        </p:sp>
      </p:grpSp>
      <p:grpSp>
        <p:nvGrpSpPr>
          <p:cNvPr id="6" name="Nhóm 5">
            <a:extLst>
              <a:ext uri="{FF2B5EF4-FFF2-40B4-BE49-F238E27FC236}">
                <a16:creationId xmlns:a16="http://schemas.microsoft.com/office/drawing/2014/main" xmlns="" id="{222B98E8-4BD1-9592-13A7-49DC8C8F08B6}"/>
              </a:ext>
            </a:extLst>
          </p:cNvPr>
          <p:cNvGrpSpPr/>
          <p:nvPr/>
        </p:nvGrpSpPr>
        <p:grpSpPr>
          <a:xfrm>
            <a:off x="13254789" y="2917265"/>
            <a:ext cx="5029200" cy="2713121"/>
            <a:chOff x="1676400" y="2877004"/>
            <a:chExt cx="5029200" cy="2713121"/>
          </a:xfrm>
        </p:grpSpPr>
        <p:pic>
          <p:nvPicPr>
            <p:cNvPr id="7" name="Picture 2">
              <a:extLst>
                <a:ext uri="{FF2B5EF4-FFF2-40B4-BE49-F238E27FC236}">
                  <a16:creationId xmlns:a16="http://schemas.microsoft.com/office/drawing/2014/main" xmlns="" id="{DEADBE35-F9EF-3FE0-F099-7410D26FD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7">
              <a:extLst>
                <a:ext uri="{FF2B5EF4-FFF2-40B4-BE49-F238E27FC236}">
                  <a16:creationId xmlns:a16="http://schemas.microsoft.com/office/drawing/2014/main" xmlns="" id="{6BE7E432-840D-AD73-C39A-8E416D31536C}"/>
                </a:ext>
              </a:extLst>
            </p:cNvPr>
            <p:cNvSpPr/>
            <p:nvPr/>
          </p:nvSpPr>
          <p:spPr>
            <a:xfrm>
              <a:off x="2558339" y="3665193"/>
              <a:ext cx="2300630"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bắt nạt</a:t>
              </a:r>
            </a:p>
          </p:txBody>
        </p:sp>
      </p:grpSp>
      <p:grpSp>
        <p:nvGrpSpPr>
          <p:cNvPr id="9" name="Nhóm 8">
            <a:extLst>
              <a:ext uri="{FF2B5EF4-FFF2-40B4-BE49-F238E27FC236}">
                <a16:creationId xmlns:a16="http://schemas.microsoft.com/office/drawing/2014/main" xmlns="" id="{9A09E158-017F-3A8F-1703-25944FD7E0C3}"/>
              </a:ext>
            </a:extLst>
          </p:cNvPr>
          <p:cNvGrpSpPr/>
          <p:nvPr/>
        </p:nvGrpSpPr>
        <p:grpSpPr>
          <a:xfrm>
            <a:off x="-26990" y="7238225"/>
            <a:ext cx="5029200" cy="2713121"/>
            <a:chOff x="1676400" y="2877004"/>
            <a:chExt cx="5029200" cy="2713121"/>
          </a:xfrm>
        </p:grpSpPr>
        <p:pic>
          <p:nvPicPr>
            <p:cNvPr id="10" name="Picture 2">
              <a:extLst>
                <a:ext uri="{FF2B5EF4-FFF2-40B4-BE49-F238E27FC236}">
                  <a16:creationId xmlns:a16="http://schemas.microsoft.com/office/drawing/2014/main" xmlns="" id="{66922D9F-B777-C511-6520-ABD312739D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10">
              <a:extLst>
                <a:ext uri="{FF2B5EF4-FFF2-40B4-BE49-F238E27FC236}">
                  <a16:creationId xmlns:a16="http://schemas.microsoft.com/office/drawing/2014/main" xmlns="" id="{6B238E36-0135-A68E-A5B3-2D5EBBE4B5D8}"/>
                </a:ext>
              </a:extLst>
            </p:cNvPr>
            <p:cNvSpPr/>
            <p:nvPr/>
          </p:nvSpPr>
          <p:spPr>
            <a:xfrm>
              <a:off x="2446931" y="3665193"/>
              <a:ext cx="252344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giúp đỡ</a:t>
              </a:r>
            </a:p>
          </p:txBody>
        </p:sp>
      </p:grpSp>
      <p:grpSp>
        <p:nvGrpSpPr>
          <p:cNvPr id="12" name="Nhóm 11">
            <a:extLst>
              <a:ext uri="{FF2B5EF4-FFF2-40B4-BE49-F238E27FC236}">
                <a16:creationId xmlns:a16="http://schemas.microsoft.com/office/drawing/2014/main" xmlns="" id="{C843A4B1-EB89-0B3F-BC18-58B0BFDBBC2B}"/>
              </a:ext>
            </a:extLst>
          </p:cNvPr>
          <p:cNvGrpSpPr/>
          <p:nvPr/>
        </p:nvGrpSpPr>
        <p:grpSpPr>
          <a:xfrm>
            <a:off x="9197303" y="1639289"/>
            <a:ext cx="5029200" cy="2713121"/>
            <a:chOff x="1676400" y="2877004"/>
            <a:chExt cx="5029200" cy="2713121"/>
          </a:xfrm>
        </p:grpSpPr>
        <p:pic>
          <p:nvPicPr>
            <p:cNvPr id="13" name="Picture 2">
              <a:extLst>
                <a:ext uri="{FF2B5EF4-FFF2-40B4-BE49-F238E27FC236}">
                  <a16:creationId xmlns:a16="http://schemas.microsoft.com/office/drawing/2014/main" xmlns="" id="{B77EB6EE-2C3D-809E-D842-2C38763F9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13">
              <a:extLst>
                <a:ext uri="{FF2B5EF4-FFF2-40B4-BE49-F238E27FC236}">
                  <a16:creationId xmlns:a16="http://schemas.microsoft.com/office/drawing/2014/main" xmlns="" id="{9C98CD49-0F1E-5A06-E1CA-D449EF2BEE47}"/>
                </a:ext>
              </a:extLst>
            </p:cNvPr>
            <p:cNvSpPr/>
            <p:nvPr/>
          </p:nvSpPr>
          <p:spPr>
            <a:xfrm>
              <a:off x="2385215" y="3665193"/>
              <a:ext cx="2646879"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chèn ép</a:t>
              </a:r>
            </a:p>
          </p:txBody>
        </p:sp>
      </p:grpSp>
      <p:grpSp>
        <p:nvGrpSpPr>
          <p:cNvPr id="15" name="Nhóm 14">
            <a:extLst>
              <a:ext uri="{FF2B5EF4-FFF2-40B4-BE49-F238E27FC236}">
                <a16:creationId xmlns:a16="http://schemas.microsoft.com/office/drawing/2014/main" xmlns="" id="{0E04EBD1-E95D-F70E-9E03-9525A75C9A6D}"/>
              </a:ext>
            </a:extLst>
          </p:cNvPr>
          <p:cNvGrpSpPr/>
          <p:nvPr/>
        </p:nvGrpSpPr>
        <p:grpSpPr>
          <a:xfrm>
            <a:off x="4070967" y="5856335"/>
            <a:ext cx="5029200" cy="2713121"/>
            <a:chOff x="1676400" y="2877004"/>
            <a:chExt cx="5029200" cy="2713121"/>
          </a:xfrm>
        </p:grpSpPr>
        <p:pic>
          <p:nvPicPr>
            <p:cNvPr id="16" name="Picture 2">
              <a:extLst>
                <a:ext uri="{FF2B5EF4-FFF2-40B4-BE49-F238E27FC236}">
                  <a16:creationId xmlns:a16="http://schemas.microsoft.com/office/drawing/2014/main" xmlns="" id="{55117E93-C16C-9B45-2CC5-F1B8E10A66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17" name="Hình chữ nhật 16">
              <a:extLst>
                <a:ext uri="{FF2B5EF4-FFF2-40B4-BE49-F238E27FC236}">
                  <a16:creationId xmlns:a16="http://schemas.microsoft.com/office/drawing/2014/main" xmlns="" id="{3CA8D6FD-232A-ECB4-7365-65FF03756F86}"/>
                </a:ext>
              </a:extLst>
            </p:cNvPr>
            <p:cNvSpPr/>
            <p:nvPr/>
          </p:nvSpPr>
          <p:spPr>
            <a:xfrm>
              <a:off x="2289036" y="3665193"/>
              <a:ext cx="2839239" cy="923330"/>
            </a:xfrm>
            <a:prstGeom prst="rect">
              <a:avLst/>
            </a:prstGeom>
            <a:noFill/>
          </p:spPr>
          <p:txBody>
            <a:bodyPr wrap="none" lIns="91440" tIns="45720" rIns="91440" bIns="45720">
              <a:spAutoFit/>
            </a:bodyPr>
            <a:lstStyle/>
            <a:p>
              <a:pPr algn="ctr"/>
              <a:r>
                <a:rPr lang="vi-VN" sz="5400">
                  <a:ln w="0"/>
                  <a:effectLst>
                    <a:outerShdw blurRad="38100" dist="19050" dir="2700000" algn="tl" rotWithShape="0">
                      <a:schemeClr val="dk1">
                        <a:alpha val="40000"/>
                      </a:schemeClr>
                    </a:outerShdw>
                  </a:effectLst>
                </a:rPr>
                <a:t>đùm bọc</a:t>
              </a:r>
              <a:endParaRPr lang="vi-VN" sz="5400" b="0" cap="none" spc="0">
                <a:ln w="0"/>
                <a:solidFill>
                  <a:schemeClr val="tx1"/>
                </a:solidFill>
                <a:effectLst>
                  <a:outerShdw blurRad="38100" dist="19050" dir="2700000" algn="tl" rotWithShape="0">
                    <a:schemeClr val="dk1">
                      <a:alpha val="40000"/>
                    </a:schemeClr>
                  </a:outerShdw>
                </a:effectLst>
              </a:endParaRPr>
            </a:p>
          </p:txBody>
        </p:sp>
      </p:grpSp>
      <p:grpSp>
        <p:nvGrpSpPr>
          <p:cNvPr id="18" name="Nhóm 17">
            <a:extLst>
              <a:ext uri="{FF2B5EF4-FFF2-40B4-BE49-F238E27FC236}">
                <a16:creationId xmlns:a16="http://schemas.microsoft.com/office/drawing/2014/main" xmlns="" id="{32AC93CF-DFBF-F52B-E0ED-35E6EEABC968}"/>
              </a:ext>
            </a:extLst>
          </p:cNvPr>
          <p:cNvGrpSpPr/>
          <p:nvPr/>
        </p:nvGrpSpPr>
        <p:grpSpPr>
          <a:xfrm>
            <a:off x="9181893" y="7370194"/>
            <a:ext cx="5029200" cy="2713121"/>
            <a:chOff x="1676400" y="2877004"/>
            <a:chExt cx="5029200" cy="2713121"/>
          </a:xfrm>
        </p:grpSpPr>
        <p:pic>
          <p:nvPicPr>
            <p:cNvPr id="19" name="Picture 2">
              <a:extLst>
                <a:ext uri="{FF2B5EF4-FFF2-40B4-BE49-F238E27FC236}">
                  <a16:creationId xmlns:a16="http://schemas.microsoft.com/office/drawing/2014/main" xmlns="" id="{B05CA6AC-A726-0EAD-DA54-AD9321D09F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0" name="Hình chữ nhật 19">
              <a:extLst>
                <a:ext uri="{FF2B5EF4-FFF2-40B4-BE49-F238E27FC236}">
                  <a16:creationId xmlns:a16="http://schemas.microsoft.com/office/drawing/2014/main" xmlns="" id="{2E2B46DD-8253-2517-86E3-E67677F2AFB6}"/>
                </a:ext>
              </a:extLst>
            </p:cNvPr>
            <p:cNvSpPr/>
            <p:nvPr/>
          </p:nvSpPr>
          <p:spPr>
            <a:xfrm>
              <a:off x="2777951" y="3665193"/>
              <a:ext cx="1861408" cy="923330"/>
            </a:xfrm>
            <a:prstGeom prst="rect">
              <a:avLst/>
            </a:prstGeom>
            <a:noFill/>
          </p:spPr>
          <p:txBody>
            <a:bodyPr wrap="none" lIns="91440" tIns="45720" rIns="91440" bIns="45720">
              <a:spAutoFit/>
            </a:bodyPr>
            <a:lstStyle/>
            <a:p>
              <a:pPr algn="ctr"/>
              <a:r>
                <a:rPr lang="vi-VN" sz="5400">
                  <a:ln w="0"/>
                  <a:effectLst>
                    <a:outerShdw blurRad="38100" dist="19050" dir="2700000" algn="tl" rotWithShape="0">
                      <a:schemeClr val="dk1">
                        <a:alpha val="40000"/>
                      </a:schemeClr>
                    </a:outerShdw>
                  </a:effectLst>
                </a:rPr>
                <a:t>thờ ơ</a:t>
              </a:r>
              <a:endParaRPr lang="vi-VN" sz="5400" b="0" cap="none" spc="0">
                <a:ln w="0"/>
                <a:solidFill>
                  <a:schemeClr val="tx1"/>
                </a:solidFill>
                <a:effectLst>
                  <a:outerShdw blurRad="38100" dist="19050" dir="2700000" algn="tl" rotWithShape="0">
                    <a:schemeClr val="dk1">
                      <a:alpha val="40000"/>
                    </a:schemeClr>
                  </a:outerShdw>
                </a:effectLst>
              </a:endParaRPr>
            </a:p>
          </p:txBody>
        </p:sp>
      </p:grpSp>
      <p:grpSp>
        <p:nvGrpSpPr>
          <p:cNvPr id="21" name="Nhóm 20">
            <a:extLst>
              <a:ext uri="{FF2B5EF4-FFF2-40B4-BE49-F238E27FC236}">
                <a16:creationId xmlns:a16="http://schemas.microsoft.com/office/drawing/2014/main" xmlns="" id="{C225B817-594A-8B36-B7B9-08CE3B15817B}"/>
              </a:ext>
            </a:extLst>
          </p:cNvPr>
          <p:cNvGrpSpPr/>
          <p:nvPr/>
        </p:nvGrpSpPr>
        <p:grpSpPr>
          <a:xfrm>
            <a:off x="4080512" y="3039643"/>
            <a:ext cx="5029200" cy="2713121"/>
            <a:chOff x="1676400" y="2877004"/>
            <a:chExt cx="5029200" cy="2713121"/>
          </a:xfrm>
        </p:grpSpPr>
        <p:pic>
          <p:nvPicPr>
            <p:cNvPr id="22" name="Picture 2">
              <a:extLst>
                <a:ext uri="{FF2B5EF4-FFF2-40B4-BE49-F238E27FC236}">
                  <a16:creationId xmlns:a16="http://schemas.microsoft.com/office/drawing/2014/main" xmlns="" id="{E1A45144-1DB1-CC53-2C69-20A7FFB9EE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3" name="Hình chữ nhật 22">
              <a:extLst>
                <a:ext uri="{FF2B5EF4-FFF2-40B4-BE49-F238E27FC236}">
                  <a16:creationId xmlns:a16="http://schemas.microsoft.com/office/drawing/2014/main" xmlns="" id="{ECACEF3F-AF79-14D0-F1EF-70355D3D5E5A}"/>
                </a:ext>
              </a:extLst>
            </p:cNvPr>
            <p:cNvSpPr/>
            <p:nvPr/>
          </p:nvSpPr>
          <p:spPr>
            <a:xfrm>
              <a:off x="2519868" y="3665193"/>
              <a:ext cx="2377574"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chia sẻ</a:t>
              </a:r>
            </a:p>
          </p:txBody>
        </p:sp>
      </p:grpSp>
      <p:grpSp>
        <p:nvGrpSpPr>
          <p:cNvPr id="24" name="Nhóm 23">
            <a:extLst>
              <a:ext uri="{FF2B5EF4-FFF2-40B4-BE49-F238E27FC236}">
                <a16:creationId xmlns:a16="http://schemas.microsoft.com/office/drawing/2014/main" xmlns="" id="{93AE53A9-0188-9D8C-E317-F66F97B1F64A}"/>
              </a:ext>
            </a:extLst>
          </p:cNvPr>
          <p:cNvGrpSpPr/>
          <p:nvPr/>
        </p:nvGrpSpPr>
        <p:grpSpPr>
          <a:xfrm>
            <a:off x="49378" y="4400321"/>
            <a:ext cx="5029200" cy="2713121"/>
            <a:chOff x="1676400" y="2877004"/>
            <a:chExt cx="5029200" cy="2713121"/>
          </a:xfrm>
        </p:grpSpPr>
        <p:pic>
          <p:nvPicPr>
            <p:cNvPr id="25" name="Picture 2">
              <a:extLst>
                <a:ext uri="{FF2B5EF4-FFF2-40B4-BE49-F238E27FC236}">
                  <a16:creationId xmlns:a16="http://schemas.microsoft.com/office/drawing/2014/main" xmlns="" id="{C170A26D-3D65-15F0-DE60-82BA862D89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6" name="Hình chữ nhật 25">
              <a:extLst>
                <a:ext uri="{FF2B5EF4-FFF2-40B4-BE49-F238E27FC236}">
                  <a16:creationId xmlns:a16="http://schemas.microsoft.com/office/drawing/2014/main" xmlns="" id="{BC03F19C-D856-D9FE-ADFD-DE92964C7FA0}"/>
                </a:ext>
              </a:extLst>
            </p:cNvPr>
            <p:cNvSpPr/>
            <p:nvPr/>
          </p:nvSpPr>
          <p:spPr>
            <a:xfrm>
              <a:off x="1734397" y="3665193"/>
              <a:ext cx="3948517"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thương cảm</a:t>
              </a:r>
            </a:p>
          </p:txBody>
        </p:sp>
      </p:grpSp>
      <p:grpSp>
        <p:nvGrpSpPr>
          <p:cNvPr id="27" name="Nhóm 26">
            <a:extLst>
              <a:ext uri="{FF2B5EF4-FFF2-40B4-BE49-F238E27FC236}">
                <a16:creationId xmlns:a16="http://schemas.microsoft.com/office/drawing/2014/main" xmlns="" id="{C34E4B8B-182B-98A3-4B1E-AD1750612DFB}"/>
              </a:ext>
            </a:extLst>
          </p:cNvPr>
          <p:cNvGrpSpPr/>
          <p:nvPr/>
        </p:nvGrpSpPr>
        <p:grpSpPr>
          <a:xfrm>
            <a:off x="13173064" y="6120340"/>
            <a:ext cx="5029200" cy="2713121"/>
            <a:chOff x="1676400" y="2877004"/>
            <a:chExt cx="5029200" cy="2713121"/>
          </a:xfrm>
        </p:grpSpPr>
        <p:pic>
          <p:nvPicPr>
            <p:cNvPr id="28" name="Picture 2">
              <a:extLst>
                <a:ext uri="{FF2B5EF4-FFF2-40B4-BE49-F238E27FC236}">
                  <a16:creationId xmlns:a16="http://schemas.microsoft.com/office/drawing/2014/main" xmlns="" id="{414E19C9-C07E-2B5F-CC6B-9F545A8F32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29" name="Hình chữ nhật 28">
              <a:extLst>
                <a:ext uri="{FF2B5EF4-FFF2-40B4-BE49-F238E27FC236}">
                  <a16:creationId xmlns:a16="http://schemas.microsoft.com/office/drawing/2014/main" xmlns="" id="{7A8948A1-A611-F830-78B7-EE20779595D9}"/>
                </a:ext>
              </a:extLst>
            </p:cNvPr>
            <p:cNvSpPr/>
            <p:nvPr/>
          </p:nvSpPr>
          <p:spPr>
            <a:xfrm>
              <a:off x="2577578" y="3665193"/>
              <a:ext cx="226215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ganh tị</a:t>
              </a:r>
            </a:p>
          </p:txBody>
        </p:sp>
      </p:grpSp>
      <p:grpSp>
        <p:nvGrpSpPr>
          <p:cNvPr id="30" name="Nhóm 29">
            <a:extLst>
              <a:ext uri="{FF2B5EF4-FFF2-40B4-BE49-F238E27FC236}">
                <a16:creationId xmlns:a16="http://schemas.microsoft.com/office/drawing/2014/main" xmlns="" id="{835CB018-79E4-30B0-AFD9-38C12AD72009}"/>
              </a:ext>
            </a:extLst>
          </p:cNvPr>
          <p:cNvGrpSpPr/>
          <p:nvPr/>
        </p:nvGrpSpPr>
        <p:grpSpPr>
          <a:xfrm>
            <a:off x="9253972" y="4400322"/>
            <a:ext cx="5029200" cy="2713121"/>
            <a:chOff x="1676400" y="2877004"/>
            <a:chExt cx="5029200" cy="2713121"/>
          </a:xfrm>
        </p:grpSpPr>
        <p:pic>
          <p:nvPicPr>
            <p:cNvPr id="31" name="Picture 2">
              <a:extLst>
                <a:ext uri="{FF2B5EF4-FFF2-40B4-BE49-F238E27FC236}">
                  <a16:creationId xmlns:a16="http://schemas.microsoft.com/office/drawing/2014/main" xmlns="" id="{F95D59EA-2DDB-54E4-DE09-90D6E1868F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8" t="6219" r="18378" b="8209"/>
            <a:stretch/>
          </p:blipFill>
          <p:spPr bwMode="auto">
            <a:xfrm>
              <a:off x="1676400" y="2877004"/>
              <a:ext cx="5029200" cy="271312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31">
              <a:extLst>
                <a:ext uri="{FF2B5EF4-FFF2-40B4-BE49-F238E27FC236}">
                  <a16:creationId xmlns:a16="http://schemas.microsoft.com/office/drawing/2014/main" xmlns="" id="{B4244A87-75FF-44F4-73D7-B9872950695F}"/>
                </a:ext>
              </a:extLst>
            </p:cNvPr>
            <p:cNvSpPr/>
            <p:nvPr/>
          </p:nvSpPr>
          <p:spPr>
            <a:xfrm>
              <a:off x="2577577" y="3665193"/>
              <a:ext cx="2262158" cy="923330"/>
            </a:xfrm>
            <a:prstGeom prst="rect">
              <a:avLst/>
            </a:prstGeom>
            <a:noFill/>
          </p:spPr>
          <p:txBody>
            <a:bodyPr wrap="non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chia rẽ</a:t>
              </a:r>
            </a:p>
          </p:txBody>
        </p:sp>
      </p:grpSp>
    </p:spTree>
    <p:extLst>
      <p:ext uri="{BB962C8B-B14F-4D97-AF65-F5344CB8AC3E}">
        <p14:creationId xmlns:p14="http://schemas.microsoft.com/office/powerpoint/2010/main" val="36324429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E85E943C-9FD5-1A51-0567-85EFF8833A87}"/>
              </a:ext>
            </a:extLst>
          </p:cNvPr>
          <p:cNvGrpSpPr/>
          <p:nvPr/>
        </p:nvGrpSpPr>
        <p:grpSpPr>
          <a:xfrm>
            <a:off x="762000" y="1661031"/>
            <a:ext cx="16306800" cy="2692963"/>
            <a:chOff x="762000" y="1768834"/>
            <a:chExt cx="16306800" cy="2692963"/>
          </a:xfrm>
        </p:grpSpPr>
        <p:pic>
          <p:nvPicPr>
            <p:cNvPr id="5" name="Hình ảnh 4">
              <a:extLst>
                <a:ext uri="{FF2B5EF4-FFF2-40B4-BE49-F238E27FC236}">
                  <a16:creationId xmlns:a16="http://schemas.microsoft.com/office/drawing/2014/main" xmlns="" id="{85A87A31-E21F-5F0F-4957-5907B629D26C}"/>
                </a:ext>
              </a:extLst>
            </p:cNvPr>
            <p:cNvPicPr>
              <a:picLocks noChangeAspect="1"/>
            </p:cNvPicPr>
            <p:nvPr/>
          </p:nvPicPr>
          <p:blipFill>
            <a:blip r:embed="rId2"/>
            <a:stretch>
              <a:fillRect/>
            </a:stretch>
          </p:blipFill>
          <p:spPr>
            <a:xfrm>
              <a:off x="762000" y="1768834"/>
              <a:ext cx="16306800" cy="2692963"/>
            </a:xfrm>
            <a:prstGeom prst="rect">
              <a:avLst/>
            </a:prstGeom>
          </p:spPr>
        </p:pic>
        <p:sp>
          <p:nvSpPr>
            <p:cNvPr id="6" name="Hình chữ nhật 5">
              <a:extLst>
                <a:ext uri="{FF2B5EF4-FFF2-40B4-BE49-F238E27FC236}">
                  <a16:creationId xmlns:a16="http://schemas.microsoft.com/office/drawing/2014/main" xmlns="" id="{6EE73C07-682F-1C4E-2470-2FBBF1298E03}"/>
                </a:ext>
              </a:extLst>
            </p:cNvPr>
            <p:cNvSpPr/>
            <p:nvPr/>
          </p:nvSpPr>
          <p:spPr>
            <a:xfrm>
              <a:off x="2057400" y="2238152"/>
              <a:ext cx="13716000" cy="1754326"/>
            </a:xfrm>
            <a:prstGeom prst="rect">
              <a:avLst/>
            </a:prstGeom>
            <a:noFill/>
          </p:spPr>
          <p:txBody>
            <a:bodyPr wrap="square" lIns="91440" tIns="45720" rIns="91440" bIns="45720">
              <a:spAutoFit/>
            </a:bodyPr>
            <a:lstStyle/>
            <a:p>
              <a:pPr algn="ctr"/>
              <a:r>
                <a:rPr lang="vi-VN" sz="5400" b="0" cap="none" spc="0">
                  <a:ln w="0"/>
                  <a:solidFill>
                    <a:schemeClr val="tx1"/>
                  </a:solidFill>
                  <a:effectLst>
                    <a:outerShdw blurRad="38100" dist="19050" dir="2700000" algn="tl" rotWithShape="0">
                      <a:schemeClr val="dk1">
                        <a:alpha val="40000"/>
                      </a:schemeClr>
                    </a:outerShdw>
                  </a:effectLst>
                </a:rPr>
                <a:t>ấm áp, hạnh phúc, chia sẻ, giúp đỡ, lòng nhân hậu</a:t>
              </a:r>
            </a:p>
          </p:txBody>
        </p:sp>
      </p:grpSp>
      <p:sp>
        <p:nvSpPr>
          <p:cNvPr id="3" name="Hình chữ nhật 2">
            <a:extLst>
              <a:ext uri="{FF2B5EF4-FFF2-40B4-BE49-F238E27FC236}">
                <a16:creationId xmlns:a16="http://schemas.microsoft.com/office/drawing/2014/main" xmlns="" id="{E52070E8-0759-19A4-41CA-0121D6B935AB}"/>
              </a:ext>
            </a:extLst>
          </p:cNvPr>
          <p:cNvSpPr/>
          <p:nvPr/>
        </p:nvSpPr>
        <p:spPr>
          <a:xfrm>
            <a:off x="228600" y="31599"/>
            <a:ext cx="18249900" cy="1754326"/>
          </a:xfrm>
          <a:prstGeom prst="rect">
            <a:avLst/>
          </a:prstGeom>
          <a:noFill/>
        </p:spPr>
        <p:txBody>
          <a:bodyPr wrap="square" lIns="91440" tIns="45720" rIns="91440" bIns="45720">
            <a:spAutoFit/>
          </a:bodyPr>
          <a:lstStyle/>
          <a:p>
            <a:r>
              <a:rPr lang="vi-VN" sz="5400" b="1">
                <a:ln w="0"/>
                <a:solidFill>
                  <a:srgbClr val="FF0000"/>
                </a:solidFill>
                <a:effectLst>
                  <a:outerShdw blurRad="38100" dist="19050" dir="2700000" algn="tl" rotWithShape="0">
                    <a:schemeClr val="dk1">
                      <a:alpha val="40000"/>
                    </a:schemeClr>
                  </a:outerShdw>
                </a:effectLst>
              </a:rPr>
              <a:t>3. </a:t>
            </a:r>
            <a:r>
              <a:rPr lang="vi-VN" sz="5400" b="1">
                <a:ln w="0"/>
                <a:effectLst>
                  <a:outerShdw blurRad="38100" dist="19050" dir="2700000" algn="tl" rotWithShape="0">
                    <a:schemeClr val="dk1">
                      <a:alpha val="40000"/>
                    </a:schemeClr>
                  </a:outerShdw>
                </a:effectLst>
              </a:rPr>
              <a:t>Thay mỗi trong đoạn văn sau bằng một từ ngữ phù hợp trong khung:</a:t>
            </a:r>
            <a:endParaRPr lang="vi-VN" sz="5400" cap="none" spc="0">
              <a:ln w="0"/>
              <a:solidFill>
                <a:schemeClr val="tx1"/>
              </a:solidFill>
              <a:effectLst>
                <a:outerShdw blurRad="38100" dist="19050" dir="2700000" algn="tl" rotWithShape="0">
                  <a:schemeClr val="dk1">
                    <a:alpha val="40000"/>
                  </a:schemeClr>
                </a:outerShdw>
              </a:effectLst>
            </a:endParaRPr>
          </a:p>
        </p:txBody>
      </p:sp>
      <p:sp>
        <p:nvSpPr>
          <p:cNvPr id="8" name="Hộp Văn bản 7">
            <a:extLst>
              <a:ext uri="{FF2B5EF4-FFF2-40B4-BE49-F238E27FC236}">
                <a16:creationId xmlns:a16="http://schemas.microsoft.com/office/drawing/2014/main" xmlns="" id="{32A037E7-2201-7EA8-5C2D-063C42282926}"/>
              </a:ext>
            </a:extLst>
          </p:cNvPr>
          <p:cNvSpPr txBox="1"/>
          <p:nvPr/>
        </p:nvSpPr>
        <p:spPr>
          <a:xfrm>
            <a:off x="359946" y="4069092"/>
            <a:ext cx="17394654" cy="6186309"/>
          </a:xfrm>
          <a:prstGeom prst="rect">
            <a:avLst/>
          </a:prstGeom>
          <a:noFill/>
        </p:spPr>
        <p:txBody>
          <a:bodyPr wrap="square">
            <a:spAutoFit/>
          </a:bodyPr>
          <a:lstStyle/>
          <a:p>
            <a:pPr algn="just"/>
            <a:r>
              <a:rPr lang="vi-VN" sz="6600" b="0" i="0">
                <a:solidFill>
                  <a:srgbClr val="000000"/>
                </a:solidFill>
                <a:effectLst/>
              </a:rPr>
              <a:t>	Những lúc khó khăn, chúng ta cảm thấy rất </a:t>
            </a:r>
            <a:r>
              <a:rPr lang="vi-VN" sz="6600" b="0" i="0">
                <a:solidFill>
                  <a:srgbClr val="FC3BB8"/>
                </a:solidFill>
                <a:effectLst/>
                <a:sym typeface="Wingdings" panose="05000000000000000000" pitchFamily="2" charset="2"/>
              </a:rPr>
              <a:t></a:t>
            </a:r>
            <a:r>
              <a:rPr lang="vi-VN" sz="6600" b="0" i="0">
                <a:solidFill>
                  <a:srgbClr val="000000"/>
                </a:solidFill>
                <a:effectLst/>
              </a:rPr>
              <a:t> khi được bạn bè cảm thông, </a:t>
            </a:r>
            <a:r>
              <a:rPr lang="vi-VN" sz="6600" b="0" i="0">
                <a:solidFill>
                  <a:srgbClr val="FC3BB8"/>
                </a:solidFill>
                <a:effectLst/>
                <a:sym typeface="Wingdings" panose="05000000000000000000" pitchFamily="2" charset="2"/>
              </a:rPr>
              <a:t></a:t>
            </a:r>
            <a:r>
              <a:rPr lang="vi-VN" sz="6600" b="0" i="0">
                <a:solidFill>
                  <a:srgbClr val="000000"/>
                </a:solidFill>
                <a:effectLst/>
              </a:rPr>
              <a:t>. Chúng ta cũng rất </a:t>
            </a:r>
            <a:r>
              <a:rPr lang="vi-VN" sz="6600" b="0" i="0">
                <a:solidFill>
                  <a:srgbClr val="FC3BB8"/>
                </a:solidFill>
                <a:effectLst/>
                <a:sym typeface="Wingdings" panose="05000000000000000000" pitchFamily="2" charset="2"/>
              </a:rPr>
              <a:t></a:t>
            </a:r>
            <a:r>
              <a:rPr lang="vi-VN" sz="6600" b="0" i="0">
                <a:solidFill>
                  <a:srgbClr val="000000"/>
                </a:solidFill>
                <a:effectLst/>
              </a:rPr>
              <a:t> khi được quan tâm và </a:t>
            </a:r>
            <a:r>
              <a:rPr lang="vi-VN" sz="6600" b="0" i="0">
                <a:solidFill>
                  <a:srgbClr val="FC3BB8"/>
                </a:solidFill>
                <a:effectLst/>
                <a:sym typeface="Wingdings" panose="05000000000000000000" pitchFamily="2" charset="2"/>
              </a:rPr>
              <a:t></a:t>
            </a:r>
            <a:r>
              <a:rPr lang="vi-VN" sz="6600" b="0" i="0">
                <a:solidFill>
                  <a:srgbClr val="000000"/>
                </a:solidFill>
                <a:effectLst/>
              </a:rPr>
              <a:t> mọi người xung quanh. Đó là biểu hiện của </a:t>
            </a:r>
            <a:r>
              <a:rPr lang="vi-VN" sz="6600" b="0" i="0">
                <a:solidFill>
                  <a:srgbClr val="FC3BB8"/>
                </a:solidFill>
                <a:effectLst/>
                <a:sym typeface="Wingdings" panose="05000000000000000000" pitchFamily="2" charset="2"/>
              </a:rPr>
              <a:t></a:t>
            </a:r>
            <a:r>
              <a:rPr lang="vi-VN" sz="6600" b="0" i="0">
                <a:solidFill>
                  <a:srgbClr val="000000"/>
                </a:solidFill>
                <a:effectLst/>
              </a:rPr>
              <a:t> - một trong những truyền thống đẹp làm nên tính cách, phẩm chất của người Việt Nam. </a:t>
            </a:r>
            <a:endParaRPr lang="en-US" sz="6600"/>
          </a:p>
        </p:txBody>
      </p:sp>
    </p:spTree>
    <p:extLst>
      <p:ext uri="{BB962C8B-B14F-4D97-AF65-F5344CB8AC3E}">
        <p14:creationId xmlns:p14="http://schemas.microsoft.com/office/powerpoint/2010/main" val="24588586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34662B06-0A25-9EBD-5D02-8B5E0CC8E440}"/>
              </a:ext>
            </a:extLst>
          </p:cNvPr>
          <p:cNvSpPr txBox="1"/>
          <p:nvPr/>
        </p:nvSpPr>
        <p:spPr>
          <a:xfrm>
            <a:off x="228600" y="495300"/>
            <a:ext cx="17394654" cy="7201972"/>
          </a:xfrm>
          <a:prstGeom prst="rect">
            <a:avLst/>
          </a:prstGeom>
          <a:noFill/>
        </p:spPr>
        <p:txBody>
          <a:bodyPr wrap="square">
            <a:spAutoFit/>
          </a:bodyPr>
          <a:lstStyle/>
          <a:p>
            <a:pPr algn="just"/>
            <a:r>
              <a:rPr lang="vi-VN" sz="6600" b="0" i="0">
                <a:solidFill>
                  <a:srgbClr val="000000"/>
                </a:solidFill>
                <a:effectLst/>
              </a:rPr>
              <a:t>	Những lúc khó khăn, chúng ta cảm thấy rất </a:t>
            </a:r>
            <a:r>
              <a:rPr lang="vi-VN" sz="6600" b="1" i="0">
                <a:solidFill>
                  <a:srgbClr val="FC3BB8"/>
                </a:solidFill>
                <a:effectLst/>
                <a:sym typeface="Wingdings" panose="05000000000000000000" pitchFamily="2" charset="2"/>
              </a:rPr>
              <a:t>ấm áp</a:t>
            </a:r>
            <a:r>
              <a:rPr lang="vi-VN" sz="6600" b="0" i="0">
                <a:solidFill>
                  <a:srgbClr val="000000"/>
                </a:solidFill>
                <a:effectLst/>
              </a:rPr>
              <a:t> khi được bạn bè cảm thông, </a:t>
            </a:r>
            <a:r>
              <a:rPr lang="vi-VN" sz="6600" b="1" i="0">
                <a:solidFill>
                  <a:srgbClr val="FC3BB8"/>
                </a:solidFill>
                <a:effectLst/>
                <a:sym typeface="Wingdings" panose="05000000000000000000" pitchFamily="2" charset="2"/>
              </a:rPr>
              <a:t>chia sẻ</a:t>
            </a:r>
            <a:r>
              <a:rPr lang="vi-VN" sz="6600" b="0" i="0">
                <a:solidFill>
                  <a:srgbClr val="000000"/>
                </a:solidFill>
                <a:effectLst/>
              </a:rPr>
              <a:t>. Chúng ta cũng rất </a:t>
            </a:r>
            <a:r>
              <a:rPr lang="vi-VN" sz="6600" b="1" i="0">
                <a:solidFill>
                  <a:srgbClr val="FC3BB8"/>
                </a:solidFill>
                <a:effectLst/>
                <a:sym typeface="Wingdings" panose="05000000000000000000" pitchFamily="2" charset="2"/>
              </a:rPr>
              <a:t>hạnh phúc</a:t>
            </a:r>
            <a:r>
              <a:rPr lang="vi-VN" sz="6600" b="0" i="0">
                <a:solidFill>
                  <a:srgbClr val="000000"/>
                </a:solidFill>
                <a:effectLst/>
              </a:rPr>
              <a:t> khi được quan tâm và </a:t>
            </a:r>
            <a:r>
              <a:rPr lang="vi-VN" sz="6600" b="1" i="0">
                <a:solidFill>
                  <a:srgbClr val="FC3BB8"/>
                </a:solidFill>
                <a:effectLst/>
                <a:sym typeface="Wingdings" panose="05000000000000000000" pitchFamily="2" charset="2"/>
              </a:rPr>
              <a:t>giúp đỡ</a:t>
            </a:r>
            <a:r>
              <a:rPr lang="vi-VN" sz="6600" b="0" i="0">
                <a:solidFill>
                  <a:srgbClr val="000000"/>
                </a:solidFill>
                <a:effectLst/>
              </a:rPr>
              <a:t> mọi người xung quanh. Đó là biểu hiện của </a:t>
            </a:r>
            <a:r>
              <a:rPr lang="vi-VN" sz="6600" b="1" i="0">
                <a:solidFill>
                  <a:srgbClr val="FC3BB8"/>
                </a:solidFill>
                <a:effectLst/>
                <a:sym typeface="Wingdings" panose="05000000000000000000" pitchFamily="2" charset="2"/>
              </a:rPr>
              <a:t>lòng nhân hậu</a:t>
            </a:r>
            <a:r>
              <a:rPr lang="vi-VN" sz="6600" b="0" i="0">
                <a:solidFill>
                  <a:srgbClr val="000000"/>
                </a:solidFill>
                <a:effectLst/>
              </a:rPr>
              <a:t> - một trong những truyền thống đẹp làm nên tính cách, phẩm chất của người Việt Nam. </a:t>
            </a:r>
            <a:endParaRPr lang="en-US" sz="6600"/>
          </a:p>
        </p:txBody>
      </p:sp>
    </p:spTree>
    <p:extLst>
      <p:ext uri="{BB962C8B-B14F-4D97-AF65-F5344CB8AC3E}">
        <p14:creationId xmlns:p14="http://schemas.microsoft.com/office/powerpoint/2010/main" val="795239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xmlns="" id="{E52070E8-0759-19A4-41CA-0121D6B935AB}"/>
              </a:ext>
            </a:extLst>
          </p:cNvPr>
          <p:cNvSpPr/>
          <p:nvPr/>
        </p:nvSpPr>
        <p:spPr>
          <a:xfrm>
            <a:off x="228600" y="31599"/>
            <a:ext cx="17830800" cy="1661993"/>
          </a:xfrm>
          <a:prstGeom prst="rect">
            <a:avLst/>
          </a:prstGeom>
          <a:noFill/>
        </p:spPr>
        <p:txBody>
          <a:bodyPr wrap="square" lIns="91440" tIns="45720" rIns="91440" bIns="45720">
            <a:spAutoFit/>
          </a:bodyPr>
          <a:lstStyle/>
          <a:p>
            <a:pPr marL="722313" indent="-722313"/>
            <a:r>
              <a:rPr lang="vi-VN" sz="5400" b="1" spc="-120">
                <a:ln w="0"/>
                <a:solidFill>
                  <a:srgbClr val="FF0000"/>
                </a:solidFill>
                <a:effectLst>
                  <a:outerShdw blurRad="38100" dist="19050" dir="2700000" algn="tl" rotWithShape="0">
                    <a:schemeClr val="dk1">
                      <a:alpha val="40000"/>
                    </a:schemeClr>
                  </a:outerShdw>
                </a:effectLst>
              </a:rPr>
              <a:t>4. </a:t>
            </a:r>
            <a:r>
              <a:rPr lang="vi-VN" sz="4800" b="1" spc="-120">
                <a:ln w="0"/>
                <a:effectLst>
                  <a:outerShdw blurRad="38100" dist="19050" dir="2700000" algn="tl" rotWithShape="0">
                    <a:schemeClr val="dk1">
                      <a:alpha val="40000"/>
                    </a:schemeClr>
                  </a:outerShdw>
                </a:effectLst>
              </a:rPr>
              <a:t>Viết 2 - 3 câu bày tỏ suy nghĩ, cảm xúc của em về những hoạt động của Câu lạc bộ </a:t>
            </a:r>
            <a:r>
              <a:rPr lang="vi-VN" sz="4800" b="1" i="1" spc="-120">
                <a:ln w="0"/>
                <a:effectLst>
                  <a:outerShdw blurRad="38100" dist="19050" dir="2700000" algn="tl" rotWithShape="0">
                    <a:schemeClr val="dk1">
                      <a:alpha val="40000"/>
                    </a:schemeClr>
                  </a:outerShdw>
                </a:effectLst>
              </a:rPr>
              <a:t>Vì Hoàng Sa - Trường Sa thân yêu. </a:t>
            </a:r>
            <a:endParaRPr lang="vi-VN" sz="5400" b="1" cap="none" spc="-120">
              <a:ln w="0"/>
              <a:effectLst>
                <a:outerShdw blurRad="38100" dist="19050" dir="2700000" algn="tl" rotWithShape="0">
                  <a:schemeClr val="dk1">
                    <a:alpha val="40000"/>
                  </a:schemeClr>
                </a:outerShdw>
              </a:effectLst>
            </a:endParaRPr>
          </a:p>
        </p:txBody>
      </p:sp>
      <p:sp>
        <p:nvSpPr>
          <p:cNvPr id="10" name="Hộp Văn bản 9">
            <a:extLst>
              <a:ext uri="{FF2B5EF4-FFF2-40B4-BE49-F238E27FC236}">
                <a16:creationId xmlns:a16="http://schemas.microsoft.com/office/drawing/2014/main" xmlns="" id="{AB9E880D-1D5A-892D-B49A-AEE5373E47E6}"/>
              </a:ext>
            </a:extLst>
          </p:cNvPr>
          <p:cNvSpPr txBox="1"/>
          <p:nvPr/>
        </p:nvSpPr>
        <p:spPr>
          <a:xfrm>
            <a:off x="381000" y="1866900"/>
            <a:ext cx="17068800" cy="7998985"/>
          </a:xfrm>
          <a:prstGeom prst="rect">
            <a:avLst/>
          </a:prstGeom>
          <a:noFill/>
        </p:spPr>
        <p:txBody>
          <a:bodyPr wrap="square">
            <a:spAutoFit/>
          </a:bodyPr>
          <a:lstStyle/>
          <a:p>
            <a:pPr marL="90170" indent="-90170" algn="just">
              <a:lnSpc>
                <a:spcPct val="120000"/>
              </a:lnSpc>
              <a:spcAft>
                <a:spcPts val="800"/>
              </a:spcAft>
            </a:pPr>
            <a:r>
              <a:rPr lang="vi-VN" sz="5400"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Những hoạt động của Câu lạc bộ Vì Hoàng Sa - Trường Sa thân yêu rất ý nghĩa và lan tỏa nhiều bài học tích cực. Các dự án "Ươm mầm tương lai", "Chắp cánh ước mơ",... đã giúp cho các bạn nhỏ vùng hải đảo xa xôi, có hoàn cảnh khó khăn đã được tiếp thêm sức mạnh, động lực để đến trường. Từ đó, em cũng nhận thức về vai trò và trách nhiệm của bản thân trong việc tham gia và bảo về chủ quyền biển đảo của Tổ quốc.</a:t>
            </a:r>
            <a:endParaRPr lang="en-US"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3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299</TotalTime>
  <Words>181</Words>
  <Application>Microsoft Office PowerPoint</Application>
  <PresentationFormat>Custom</PresentationFormat>
  <Paragraphs>34</Paragraphs>
  <Slides>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Calibri</vt:lpstr>
      <vt:lpstr>Wingdings</vt:lpstr>
      <vt:lpstr>Times New Roman</vt:lpstr>
      <vt:lpstr>#9Slide03 BoosterNextFYBlack</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gió vườn</dc:title>
  <dc:subject>9Slide.vn</dc:subject>
  <dc:creator>Hi There</dc:creator>
  <dc:description>9Slide.vn</dc:description>
  <cp:lastModifiedBy>HAINGUYEN</cp:lastModifiedBy>
  <cp:revision>30</cp:revision>
  <dcterms:created xsi:type="dcterms:W3CDTF">2006-08-16T00:00:00Z</dcterms:created>
  <dcterms:modified xsi:type="dcterms:W3CDTF">2023-10-21T12:23:51Z</dcterms:modified>
  <cp:category>9Slide.vn</cp:category>
  <dc:identifier>DAFqNt_XBVA</dc:identifier>
</cp:coreProperties>
</file>