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sldIdLst>
    <p:sldId id="256" r:id="rId3"/>
    <p:sldId id="260" r:id="rId4"/>
    <p:sldId id="258" r:id="rId5"/>
    <p:sldId id="266" r:id="rId6"/>
    <p:sldId id="267" r:id="rId7"/>
    <p:sldId id="257" r:id="rId8"/>
    <p:sldId id="268" r:id="rId9"/>
    <p:sldId id="269" r:id="rId10"/>
    <p:sldId id="270" r:id="rId11"/>
    <p:sldId id="271" r:id="rId12"/>
    <p:sldId id="272" r:id="rId13"/>
    <p:sldId id="284" r:id="rId14"/>
    <p:sldId id="285" r:id="rId15"/>
    <p:sldId id="286" r:id="rId16"/>
    <p:sldId id="287" r:id="rId17"/>
    <p:sldId id="290" r:id="rId18"/>
    <p:sldId id="291" r:id="rId19"/>
    <p:sldId id="288" r:id="rId20"/>
    <p:sldId id="292" r:id="rId21"/>
    <p:sldId id="289" r:id="rId22"/>
    <p:sldId id="293" r:id="rId23"/>
    <p:sldId id="294" r:id="rId24"/>
    <p:sldId id="283" r:id="rId25"/>
    <p:sldId id="273" r:id="rId26"/>
  </p:sldIdLst>
  <p:sldSz cx="18288000" cy="10287000"/>
  <p:notesSz cx="6858000" cy="9144000"/>
  <p:embeddedFontLst>
    <p:embeddedFont>
      <p:font typeface="Calibri" panose="020F0502020204030204" pitchFamily="34" charset="0"/>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E0F9"/>
    <a:srgbClr val="701626"/>
    <a:srgbClr val="FFFFCC"/>
    <a:srgbClr val="FFFBF3"/>
    <a:srgbClr val="FF33CC"/>
    <a:srgbClr val="50AF6C"/>
    <a:srgbClr val="EAA454"/>
    <a:srgbClr val="4FAFE4"/>
    <a:srgbClr val="E1609F"/>
    <a:srgbClr val="F46D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4622" autoAdjust="0"/>
  </p:normalViewPr>
  <p:slideViewPr>
    <p:cSldViewPr>
      <p:cViewPr>
        <p:scale>
          <a:sx n="50" d="100"/>
          <a:sy n="50" d="100"/>
        </p:scale>
        <p:origin x="1914" y="51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8" Type="http://schemas.openxmlformats.org/officeDocument/2006/relationships/slide" Target="slides/slide6.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9T11:29:48.903"/>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0,'11638'0,"882"0,-6089 0,-6366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9T11:29:59.48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1,'4538'0,"-2099"0,3075 0,12667 0,-8775 0,532 0,-9883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9T11:30:07.822"/>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1,'17076'0,"-7676"0,-270 0,-4891 0,5430 0,-9607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9T11:30:17.411"/>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0,'14280'0,"-14228"0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805548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392108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792954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639248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412372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809448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583631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05458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310678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654815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93670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707923DE-BDF0-73F9-675D-978BADF85C23}"/>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8" name="Hình chữ nhật 7">
            <a:extLst>
              <a:ext uri="{FF2B5EF4-FFF2-40B4-BE49-F238E27FC236}">
                <a16:creationId xmlns:a16="http://schemas.microsoft.com/office/drawing/2014/main" xmlns="" id="{4A113B76-07EF-E1D2-6F11-26AB1BAE8564}"/>
              </a:ext>
            </a:extLst>
          </p:cNvPr>
          <p:cNvSpPr/>
          <p:nvPr userDrawn="1"/>
        </p:nvSpPr>
        <p:spPr>
          <a:xfrm>
            <a:off x="-3991586" y="3783805"/>
            <a:ext cx="3810000" cy="8863965"/>
          </a:xfrm>
          <a:prstGeom prst="rect">
            <a:avLst/>
          </a:prstGeom>
          <a:noFill/>
        </p:spPr>
        <p:txBody>
          <a:bodyPr wrap="square" lIns="137160" tIns="68580" rIns="137160" bIns="6858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Bài giảng thuộc dự án </a:t>
            </a:r>
            <a:r>
              <a:rPr lang="vi-VN" sz="2700" b="1" kern="1200" spc="0">
                <a:ln>
                  <a:noFill/>
                </a:ln>
                <a:solidFill>
                  <a:srgbClr val="000000"/>
                </a:solidFill>
                <a:effectLst/>
                <a:latin typeface="Arial" panose="020B0604020202020204" pitchFamily="34" charset="0"/>
                <a:ea typeface="+mn-ea"/>
                <a:cs typeface="+mn-cs"/>
              </a:rPr>
              <a:t>Hỗ trợ BGĐT miễn phí cho giáo viên </a:t>
            </a:r>
            <a:r>
              <a:rPr lang="vi-VN" sz="2700" kern="1200" spc="0">
                <a:ln>
                  <a:noFill/>
                </a:ln>
                <a:solidFill>
                  <a:srgbClr val="000000"/>
                </a:solidFill>
                <a:effectLst/>
                <a:latin typeface="Arial" panose="020B0604020202020204" pitchFamily="34" charset="0"/>
                <a:ea typeface="+mn-ea"/>
                <a:cs typeface="+mn-cs"/>
              </a:rPr>
              <a:t>của </a:t>
            </a:r>
            <a:r>
              <a:rPr lang="vi-VN" sz="2700" b="1" kern="1200" spc="0">
                <a:ln>
                  <a:noFill/>
                </a:ln>
                <a:solidFill>
                  <a:srgbClr val="000000"/>
                </a:solidFill>
                <a:effectLst/>
                <a:latin typeface="Arial" panose="020B0604020202020204" pitchFamily="34" charset="0"/>
                <a:ea typeface="+mn-ea"/>
                <a:cs typeface="+mn-cs"/>
              </a:rPr>
              <a:t>Học liệu số TuMo.</a:t>
            </a:r>
          </a:p>
          <a:p>
            <a:pPr marL="0" algn="just" rtl="0" eaLnBrk="1" latinLnBrk="0" hangingPunct="1">
              <a:spcBef>
                <a:spcPts val="0"/>
              </a:spcBef>
              <a:spcAft>
                <a:spcPts val="0"/>
              </a:spcAft>
            </a:pPr>
            <a:endParaRPr lang="vi-VN" sz="2700" b="1">
              <a:effectLst/>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Quý thầy cô có thể tải miễn phí bài giảng trên Nhóm zalo và FB của Học liệu số TUMO.</a:t>
            </a:r>
          </a:p>
          <a:p>
            <a:pPr marL="0" algn="just" rtl="0" eaLnBrk="1" latinLnBrk="0" hangingPunct="1">
              <a:spcBef>
                <a:spcPts val="0"/>
              </a:spcBef>
              <a:spcAft>
                <a:spcPts val="0"/>
              </a:spcAft>
            </a:pPr>
            <a:endParaRPr lang="vi-VN" sz="2700" b="0" kern="1200" spc="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Thầy cô có thể liên hệ admin số điện thoại, zalo 086.883.8870 để được hỗ trợ thêm vào nhóm. </a:t>
            </a:r>
            <a:endParaRPr lang="vi-VN" sz="2700" kern="120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endParaRPr lang="vi-VN" sz="2700" kern="120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r>
              <a:rPr lang="vi-VN" sz="2700" kern="1200">
                <a:ln>
                  <a:noFill/>
                </a:ln>
                <a:solidFill>
                  <a:srgbClr val="000000"/>
                </a:solidFill>
                <a:effectLst/>
                <a:latin typeface="Arial" panose="020B0604020202020204" pitchFamily="34" charset="0"/>
                <a:ea typeface="+mn-ea"/>
                <a:cs typeface="+mn-cs"/>
              </a:rPr>
              <a:t>Vui lòng không sử dụng bài giảng với mục đích thương mại. </a:t>
            </a:r>
          </a:p>
          <a:p>
            <a:pPr marL="0" algn="just" rtl="0" eaLnBrk="1" latinLnBrk="0" hangingPunct="1">
              <a:spcBef>
                <a:spcPts val="0"/>
              </a:spcBef>
              <a:spcAft>
                <a:spcPts val="0"/>
              </a:spcAft>
            </a:pPr>
            <a:endParaRPr lang="vi-VN" sz="2700">
              <a:effectLst/>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Chân thành cảm ơn!</a:t>
            </a:r>
            <a:endParaRPr lang="vi-VN" sz="2700">
              <a:effectLst/>
            </a:endParaRPr>
          </a:p>
        </p:txBody>
      </p:sp>
      <p:pic>
        <p:nvPicPr>
          <p:cNvPr id="9" name="Hình ảnh 8" descr="Ảnh có chứa phim hoạt hình, văn bản, vòng tròn, Đồ họa&#10;&#10;Mô tả được tạo tự động">
            <a:extLst>
              <a:ext uri="{FF2B5EF4-FFF2-40B4-BE49-F238E27FC236}">
                <a16:creationId xmlns:a16="http://schemas.microsoft.com/office/drawing/2014/main" xmlns="" id="{2708D6DE-D6CB-B16C-FAC8-0DAFBAF09BF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543300" y="411957"/>
            <a:ext cx="3309372" cy="330937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5FBB1310-CE36-D5EE-B7DE-1B1FCB94A005}"/>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9" name="Hình chữ nhật 8">
            <a:extLst>
              <a:ext uri="{FF2B5EF4-FFF2-40B4-BE49-F238E27FC236}">
                <a16:creationId xmlns:a16="http://schemas.microsoft.com/office/drawing/2014/main" xmlns="" id="{1FD1779A-BDD5-E9D5-BA46-92C047B85704}"/>
              </a:ext>
            </a:extLst>
          </p:cNvPr>
          <p:cNvSpPr/>
          <p:nvPr userDrawn="1"/>
        </p:nvSpPr>
        <p:spPr>
          <a:xfrm>
            <a:off x="-3991586" y="3783805"/>
            <a:ext cx="3810000" cy="8863965"/>
          </a:xfrm>
          <a:prstGeom prst="rect">
            <a:avLst/>
          </a:prstGeom>
          <a:noFill/>
        </p:spPr>
        <p:txBody>
          <a:bodyPr wrap="square" lIns="137160" tIns="68580" rIns="137160" bIns="6858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Bài giảng thuộc dự án </a:t>
            </a:r>
            <a:r>
              <a:rPr lang="vi-VN" sz="2700" b="1" kern="1200" spc="0">
                <a:ln>
                  <a:noFill/>
                </a:ln>
                <a:solidFill>
                  <a:srgbClr val="000000"/>
                </a:solidFill>
                <a:effectLst/>
                <a:latin typeface="Arial" panose="020B0604020202020204" pitchFamily="34" charset="0"/>
                <a:ea typeface="+mn-ea"/>
                <a:cs typeface="+mn-cs"/>
              </a:rPr>
              <a:t>Hỗ trợ BGĐT miễn phí cho giáo viên </a:t>
            </a:r>
            <a:r>
              <a:rPr lang="vi-VN" sz="2700" kern="1200" spc="0">
                <a:ln>
                  <a:noFill/>
                </a:ln>
                <a:solidFill>
                  <a:srgbClr val="000000"/>
                </a:solidFill>
                <a:effectLst/>
                <a:latin typeface="Arial" panose="020B0604020202020204" pitchFamily="34" charset="0"/>
                <a:ea typeface="+mn-ea"/>
                <a:cs typeface="+mn-cs"/>
              </a:rPr>
              <a:t>của </a:t>
            </a:r>
            <a:r>
              <a:rPr lang="vi-VN" sz="2700" b="1" kern="1200" spc="0">
                <a:ln>
                  <a:noFill/>
                </a:ln>
                <a:solidFill>
                  <a:srgbClr val="000000"/>
                </a:solidFill>
                <a:effectLst/>
                <a:latin typeface="Arial" panose="020B0604020202020204" pitchFamily="34" charset="0"/>
                <a:ea typeface="+mn-ea"/>
                <a:cs typeface="+mn-cs"/>
              </a:rPr>
              <a:t>Học liệu số TuMo.</a:t>
            </a:r>
          </a:p>
          <a:p>
            <a:pPr marL="0" algn="just" rtl="0" eaLnBrk="1" latinLnBrk="0" hangingPunct="1">
              <a:spcBef>
                <a:spcPts val="0"/>
              </a:spcBef>
              <a:spcAft>
                <a:spcPts val="0"/>
              </a:spcAft>
            </a:pPr>
            <a:endParaRPr lang="vi-VN" sz="2700" b="1">
              <a:effectLst/>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Quý thầy cô có thể tải miễn phí bài giảng trên Nhóm zalo và FB của Học liệu số TUMO.</a:t>
            </a:r>
          </a:p>
          <a:p>
            <a:pPr marL="0" algn="just" rtl="0" eaLnBrk="1" latinLnBrk="0" hangingPunct="1">
              <a:spcBef>
                <a:spcPts val="0"/>
              </a:spcBef>
              <a:spcAft>
                <a:spcPts val="0"/>
              </a:spcAft>
            </a:pPr>
            <a:endParaRPr lang="vi-VN" sz="2700" b="0" kern="1200" spc="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Thầy cô có thể liên hệ admin số điện thoại, zalo 086.883.8870 để được hỗ trợ thêm vào nhóm. </a:t>
            </a:r>
            <a:endParaRPr lang="vi-VN" sz="2700" kern="120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endParaRPr lang="vi-VN" sz="2700" kern="120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r>
              <a:rPr lang="vi-VN" sz="2700" kern="1200">
                <a:ln>
                  <a:noFill/>
                </a:ln>
                <a:solidFill>
                  <a:srgbClr val="000000"/>
                </a:solidFill>
                <a:effectLst/>
                <a:latin typeface="Arial" panose="020B0604020202020204" pitchFamily="34" charset="0"/>
                <a:ea typeface="+mn-ea"/>
                <a:cs typeface="+mn-cs"/>
              </a:rPr>
              <a:t>Vui lòng không sử dụng bài giảng với mục đích thương mại. </a:t>
            </a:r>
          </a:p>
          <a:p>
            <a:pPr marL="0" algn="just" rtl="0" eaLnBrk="1" latinLnBrk="0" hangingPunct="1">
              <a:spcBef>
                <a:spcPts val="0"/>
              </a:spcBef>
              <a:spcAft>
                <a:spcPts val="0"/>
              </a:spcAft>
            </a:pPr>
            <a:endParaRPr lang="vi-VN" sz="2700">
              <a:effectLst/>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Chân thành cảm ơn!</a:t>
            </a:r>
            <a:endParaRPr lang="vi-VN" sz="2700">
              <a:effectLst/>
            </a:endParaRPr>
          </a:p>
        </p:txBody>
      </p:sp>
      <p:pic>
        <p:nvPicPr>
          <p:cNvPr id="10" name="Hình ảnh 9" descr="Ảnh có chứa phim hoạt hình, văn bản, vòng tròn, Đồ họa&#10;&#10;Mô tả được tạo tự động">
            <a:extLst>
              <a:ext uri="{FF2B5EF4-FFF2-40B4-BE49-F238E27FC236}">
                <a16:creationId xmlns:a16="http://schemas.microsoft.com/office/drawing/2014/main" xmlns="" id="{502A800A-AC4C-9D10-412D-E6623B5485E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543300" y="411957"/>
            <a:ext cx="3309372" cy="3309372"/>
          </a:xfrm>
          <a:prstGeom prst="rect">
            <a:avLst/>
          </a:prstGeom>
        </p:spPr>
      </p:pic>
    </p:spTree>
    <p:extLst>
      <p:ext uri="{BB962C8B-B14F-4D97-AF65-F5344CB8AC3E}">
        <p14:creationId xmlns:p14="http://schemas.microsoft.com/office/powerpoint/2010/main" val="32199518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28.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4.sv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0.svg"/><Relationship Id="rId3" Type="http://schemas.openxmlformats.org/officeDocument/2006/relationships/image" Target="../media/image8.svg"/><Relationship Id="rId7" Type="http://schemas.openxmlformats.org/officeDocument/2006/relationships/image" Target="../media/image12.svg"/><Relationship Id="rId12"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8.svg"/><Relationship Id="rId5" Type="http://schemas.openxmlformats.org/officeDocument/2006/relationships/image" Target="../media/image10.svg"/><Relationship Id="rId10" Type="http://schemas.openxmlformats.org/officeDocument/2006/relationships/image" Target="../media/image10.png"/><Relationship Id="rId4" Type="http://schemas.openxmlformats.org/officeDocument/2006/relationships/image" Target="../media/image6.png"/><Relationship Id="rId9" Type="http://schemas.openxmlformats.org/officeDocument/2006/relationships/image" Target="../media/image14.svg"/></Relationships>
</file>

<file path=ppt/slides/_rels/slide12.xml.rels><?xml version="1.0" encoding="UTF-8" standalone="yes"?>
<Relationships xmlns="http://schemas.openxmlformats.org/package/2006/relationships"><Relationship Id="rId3" Type="http://schemas.openxmlformats.org/officeDocument/2006/relationships/image" Target="../media/image8.svg"/><Relationship Id="rId7"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4.sv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customXml" Target="../ink/ink1.xml"/><Relationship Id="rId13" Type="http://schemas.openxmlformats.org/officeDocument/2006/relationships/image" Target="../media/image39.png"/><Relationship Id="rId3" Type="http://schemas.openxmlformats.org/officeDocument/2006/relationships/image" Target="../media/image8.svg"/><Relationship Id="rId7" Type="http://schemas.microsoft.com/office/2007/relationships/hdphoto" Target="../media/hdphoto2.wdp"/><Relationship Id="rId12" Type="http://schemas.openxmlformats.org/officeDocument/2006/relationships/customXml" Target="../ink/ink3.xm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38.png"/><Relationship Id="rId5" Type="http://schemas.openxmlformats.org/officeDocument/2006/relationships/image" Target="../media/image14.svg"/><Relationship Id="rId15" Type="http://schemas.openxmlformats.org/officeDocument/2006/relationships/image" Target="../media/image40.png"/><Relationship Id="rId10" Type="http://schemas.openxmlformats.org/officeDocument/2006/relationships/customXml" Target="../ink/ink2.xml"/><Relationship Id="rId4" Type="http://schemas.openxmlformats.org/officeDocument/2006/relationships/image" Target="../media/image8.png"/><Relationship Id="rId9" Type="http://schemas.openxmlformats.org/officeDocument/2006/relationships/image" Target="../media/image37.png"/><Relationship Id="rId14" Type="http://schemas.openxmlformats.org/officeDocument/2006/relationships/customXml" Target="../ink/ink4.xml"/></Relationships>
</file>

<file path=ppt/slides/_rels/slide15.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20.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4.sv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34.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4.sv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34.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4.sv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7.xml"/><Relationship Id="rId7" Type="http://schemas.openxmlformats.org/officeDocument/2006/relationships/image" Target="../media/image14.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8.sv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34.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4.sv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24.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14.sv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34.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4.sv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34.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4.sv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0.svg"/><Relationship Id="rId3" Type="http://schemas.openxmlformats.org/officeDocument/2006/relationships/image" Target="../media/image8.svg"/><Relationship Id="rId7" Type="http://schemas.openxmlformats.org/officeDocument/2006/relationships/image" Target="../media/image12.svg"/><Relationship Id="rId12"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8.svg"/><Relationship Id="rId5" Type="http://schemas.openxmlformats.org/officeDocument/2006/relationships/image" Target="../media/image10.svg"/><Relationship Id="rId10" Type="http://schemas.openxmlformats.org/officeDocument/2006/relationships/image" Target="../media/image10.png"/><Relationship Id="rId4" Type="http://schemas.openxmlformats.org/officeDocument/2006/relationships/image" Target="../media/image6.png"/><Relationship Id="rId9" Type="http://schemas.openxmlformats.org/officeDocument/2006/relationships/image" Target="../media/image14.sv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8.svg"/><Relationship Id="rId3" Type="http://schemas.openxmlformats.org/officeDocument/2006/relationships/image" Target="../media/image8.svg"/><Relationship Id="rId7" Type="http://schemas.openxmlformats.org/officeDocument/2006/relationships/image" Target="../media/image12.svg"/><Relationship Id="rId12"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6.svg"/><Relationship Id="rId5" Type="http://schemas.openxmlformats.org/officeDocument/2006/relationships/image" Target="../media/image10.svg"/><Relationship Id="rId15" Type="http://schemas.openxmlformats.org/officeDocument/2006/relationships/image" Target="../media/image20.svg"/><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14.svg"/><Relationship Id="rId1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4.svg"/><Relationship Id="rId7" Type="http://schemas.openxmlformats.org/officeDocument/2006/relationships/image" Target="../media/image12.svg"/><Relationship Id="rId12"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0.svg"/><Relationship Id="rId5" Type="http://schemas.openxmlformats.org/officeDocument/2006/relationships/image" Target="../media/image8.svg"/><Relationship Id="rId10"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8.sv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0.svg"/><Relationship Id="rId3" Type="http://schemas.openxmlformats.org/officeDocument/2006/relationships/image" Target="../media/image8.svg"/><Relationship Id="rId7" Type="http://schemas.openxmlformats.org/officeDocument/2006/relationships/image" Target="../media/image12.svg"/><Relationship Id="rId12"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8.svg"/><Relationship Id="rId5" Type="http://schemas.openxmlformats.org/officeDocument/2006/relationships/image" Target="../media/image10.svg"/><Relationship Id="rId10" Type="http://schemas.openxmlformats.org/officeDocument/2006/relationships/image" Target="../media/image10.png"/><Relationship Id="rId4" Type="http://schemas.openxmlformats.org/officeDocument/2006/relationships/image" Target="../media/image6.png"/><Relationship Id="rId9" Type="http://schemas.openxmlformats.org/officeDocument/2006/relationships/image" Target="../media/image14.svg"/><Relationship Id="rId1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24.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4.sv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2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2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8F9FD"/>
        </a:solidFill>
        <a:effectLst/>
      </p:bgPr>
    </p:bg>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507047" y="775948"/>
            <a:ext cx="19302093" cy="14042273"/>
          </a:xfrm>
          <a:custGeom>
            <a:avLst/>
            <a:gdLst/>
            <a:ahLst/>
            <a:cxnLst/>
            <a:rect l="l" t="t" r="r" b="b"/>
            <a:pathLst>
              <a:path w="19302093" h="14042273">
                <a:moveTo>
                  <a:pt x="0" y="0"/>
                </a:moveTo>
                <a:lnTo>
                  <a:pt x="19302094" y="0"/>
                </a:lnTo>
                <a:lnTo>
                  <a:pt x="19302094" y="14042273"/>
                </a:lnTo>
                <a:lnTo>
                  <a:pt x="0" y="1404227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3" name="Group 3"/>
          <p:cNvGrpSpPr/>
          <p:nvPr/>
        </p:nvGrpSpPr>
        <p:grpSpPr>
          <a:xfrm>
            <a:off x="9709070" y="1304298"/>
            <a:ext cx="6647975" cy="1239396"/>
            <a:chOff x="0" y="0"/>
            <a:chExt cx="1750907" cy="326425"/>
          </a:xfrm>
        </p:grpSpPr>
        <p:sp>
          <p:nvSpPr>
            <p:cNvPr id="4" name="Freeform 4"/>
            <p:cNvSpPr/>
            <p:nvPr/>
          </p:nvSpPr>
          <p:spPr>
            <a:xfrm>
              <a:off x="0" y="0"/>
              <a:ext cx="1750907" cy="326425"/>
            </a:xfrm>
            <a:custGeom>
              <a:avLst/>
              <a:gdLst/>
              <a:ahLst/>
              <a:cxnLst/>
              <a:rect l="l" t="t" r="r" b="b"/>
              <a:pathLst>
                <a:path w="1750907" h="326425">
                  <a:moveTo>
                    <a:pt x="1547707" y="0"/>
                  </a:moveTo>
                  <a:cubicBezTo>
                    <a:pt x="1659931" y="0"/>
                    <a:pt x="1750907" y="73073"/>
                    <a:pt x="1750907" y="163213"/>
                  </a:cubicBezTo>
                  <a:cubicBezTo>
                    <a:pt x="1750907" y="253352"/>
                    <a:pt x="1659931" y="326425"/>
                    <a:pt x="1547707" y="326425"/>
                  </a:cubicBezTo>
                  <a:lnTo>
                    <a:pt x="203200" y="326425"/>
                  </a:lnTo>
                  <a:cubicBezTo>
                    <a:pt x="90976" y="326425"/>
                    <a:pt x="0" y="253352"/>
                    <a:pt x="0" y="163213"/>
                  </a:cubicBezTo>
                  <a:cubicBezTo>
                    <a:pt x="0" y="73073"/>
                    <a:pt x="90976" y="0"/>
                    <a:pt x="203200" y="0"/>
                  </a:cubicBezTo>
                  <a:close/>
                </a:path>
              </a:pathLst>
            </a:custGeom>
            <a:solidFill>
              <a:srgbClr val="F46D22"/>
            </a:solidFill>
          </p:spPr>
          <p:txBody>
            <a:bodyPr/>
            <a:lstStyle/>
            <a:p>
              <a:endParaRPr lang="en-US"/>
            </a:p>
          </p:txBody>
        </p:sp>
        <p:sp>
          <p:nvSpPr>
            <p:cNvPr id="5" name="TextBox 5"/>
            <p:cNvSpPr txBox="1"/>
            <p:nvPr/>
          </p:nvSpPr>
          <p:spPr>
            <a:xfrm>
              <a:off x="0" y="-28575"/>
              <a:ext cx="812800" cy="434975"/>
            </a:xfrm>
            <a:prstGeom prst="rect">
              <a:avLst/>
            </a:prstGeom>
          </p:spPr>
          <p:txBody>
            <a:bodyPr lIns="50800" tIns="50800" rIns="50800" bIns="50800" rtlCol="0" anchor="ctr"/>
            <a:lstStyle/>
            <a:p>
              <a:pPr algn="ctr">
                <a:lnSpc>
                  <a:spcPts val="2241"/>
                </a:lnSpc>
              </a:pPr>
              <a:endParaRPr/>
            </a:p>
          </p:txBody>
        </p:sp>
      </p:grpSp>
      <p:sp>
        <p:nvSpPr>
          <p:cNvPr id="6" name="Freeform 6"/>
          <p:cNvSpPr/>
          <p:nvPr/>
        </p:nvSpPr>
        <p:spPr>
          <a:xfrm>
            <a:off x="-23674" y="170206"/>
            <a:ext cx="8578932" cy="9946588"/>
          </a:xfrm>
          <a:custGeom>
            <a:avLst/>
            <a:gdLst/>
            <a:ahLst/>
            <a:cxnLst/>
            <a:rect l="l" t="t" r="r" b="b"/>
            <a:pathLst>
              <a:path w="8578932" h="9946588">
                <a:moveTo>
                  <a:pt x="0" y="0"/>
                </a:moveTo>
                <a:lnTo>
                  <a:pt x="8578932" y="0"/>
                </a:lnTo>
                <a:lnTo>
                  <a:pt x="8578932" y="9946588"/>
                </a:lnTo>
                <a:lnTo>
                  <a:pt x="0" y="994658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7" name="TextBox 7"/>
          <p:cNvSpPr txBox="1"/>
          <p:nvPr/>
        </p:nvSpPr>
        <p:spPr>
          <a:xfrm>
            <a:off x="8686800" y="2847349"/>
            <a:ext cx="9323705" cy="2619307"/>
          </a:xfrm>
          <a:prstGeom prst="rect">
            <a:avLst/>
          </a:prstGeom>
        </p:spPr>
        <p:txBody>
          <a:bodyPr wrap="square" lIns="0" tIns="0" rIns="0" bIns="0" rtlCol="0" anchor="t">
            <a:spAutoFit/>
          </a:bodyPr>
          <a:lstStyle/>
          <a:p>
            <a:pPr algn="ctr">
              <a:lnSpc>
                <a:spcPts val="10451"/>
              </a:lnSpc>
            </a:pPr>
            <a:r>
              <a:rPr lang="vi-VN" sz="8000" b="1">
                <a:solidFill>
                  <a:srgbClr val="F46D22"/>
                </a:solidFill>
              </a:rPr>
              <a:t>CÂY TRÁI TRONG VƯỜN BÁC</a:t>
            </a:r>
            <a:endParaRPr lang="en-US" sz="8000" b="1">
              <a:solidFill>
                <a:srgbClr val="F46D22"/>
              </a:solidFill>
            </a:endParaRPr>
          </a:p>
        </p:txBody>
      </p:sp>
      <p:sp>
        <p:nvSpPr>
          <p:cNvPr id="9" name="Hình chữ nhật 8">
            <a:extLst>
              <a:ext uri="{FF2B5EF4-FFF2-40B4-BE49-F238E27FC236}">
                <a16:creationId xmlns:a16="http://schemas.microsoft.com/office/drawing/2014/main" xmlns="" id="{126B1219-5AFE-E486-0450-BD050736FFBF}"/>
              </a:ext>
            </a:extLst>
          </p:cNvPr>
          <p:cNvSpPr/>
          <p:nvPr/>
        </p:nvSpPr>
        <p:spPr>
          <a:xfrm>
            <a:off x="12171282" y="1462331"/>
            <a:ext cx="1723549" cy="923330"/>
          </a:xfrm>
          <a:prstGeom prst="rect">
            <a:avLst/>
          </a:prstGeom>
          <a:noFill/>
        </p:spPr>
        <p:txBody>
          <a:bodyPr wrap="none" lIns="91440" tIns="45720" rIns="91440" bIns="45720">
            <a:spAutoFit/>
          </a:bodyPr>
          <a:lstStyle/>
          <a:p>
            <a:pPr algn="ctr"/>
            <a:r>
              <a:rPr lang="vi-VN" sz="5400" b="1">
                <a:ln w="0"/>
                <a:solidFill>
                  <a:schemeClr val="bg1"/>
                </a:solidFill>
                <a:effectLst>
                  <a:outerShdw blurRad="38100" dist="19050" dir="2700000" algn="tl" rotWithShape="0">
                    <a:schemeClr val="dk1">
                      <a:alpha val="40000"/>
                    </a:schemeClr>
                  </a:outerShdw>
                </a:effectLst>
              </a:rPr>
              <a:t>ĐỌC</a:t>
            </a:r>
            <a:endParaRPr lang="vi-VN" sz="5400" b="1" cap="none" spc="0">
              <a:ln w="0"/>
              <a:solidFill>
                <a:schemeClr val="bg1"/>
              </a:solidFill>
              <a:effectLst>
                <a:outerShdw blurRad="38100" dist="19050" dir="2700000" algn="tl" rotWithShape="0">
                  <a:schemeClr val="dk1">
                    <a:alpha val="40000"/>
                  </a:schemeClr>
                </a:outerShdw>
              </a:effectLst>
            </a:endParaRP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8F9FD"/>
        </a:solidFill>
        <a:effectLst/>
      </p:bgPr>
    </p:bg>
    <p:spTree>
      <p:nvGrpSpPr>
        <p:cNvPr id="1" name=""/>
        <p:cNvGrpSpPr/>
        <p:nvPr/>
      </p:nvGrpSpPr>
      <p:grpSpPr>
        <a:xfrm>
          <a:off x="0" y="0"/>
          <a:ext cx="0" cy="0"/>
          <a:chOff x="0" y="0"/>
          <a:chExt cx="0" cy="0"/>
        </a:xfrm>
      </p:grpSpPr>
      <p:grpSp>
        <p:nvGrpSpPr>
          <p:cNvPr id="7" name="Group 7"/>
          <p:cNvGrpSpPr/>
          <p:nvPr/>
        </p:nvGrpSpPr>
        <p:grpSpPr>
          <a:xfrm>
            <a:off x="-550000" y="9065316"/>
            <a:ext cx="18900704" cy="1148947"/>
            <a:chOff x="0" y="0"/>
            <a:chExt cx="25200939" cy="1531929"/>
          </a:xfrm>
        </p:grpSpPr>
        <p:sp>
          <p:nvSpPr>
            <p:cNvPr id="8" name="Freeform 8"/>
            <p:cNvSpPr/>
            <p:nvPr/>
          </p:nvSpPr>
          <p:spPr>
            <a:xfrm>
              <a:off x="0" y="0"/>
              <a:ext cx="13467508" cy="1531929"/>
            </a:xfrm>
            <a:custGeom>
              <a:avLst/>
              <a:gdLst/>
              <a:ahLst/>
              <a:cxnLst/>
              <a:rect l="l" t="t" r="r" b="b"/>
              <a:pathLst>
                <a:path w="13467508" h="1531929">
                  <a:moveTo>
                    <a:pt x="0" y="0"/>
                  </a:moveTo>
                  <a:lnTo>
                    <a:pt x="13467508" y="0"/>
                  </a:lnTo>
                  <a:lnTo>
                    <a:pt x="13467508" y="1531929"/>
                  </a:lnTo>
                  <a:lnTo>
                    <a:pt x="0" y="153192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9" name="Freeform 9"/>
            <p:cNvSpPr/>
            <p:nvPr/>
          </p:nvSpPr>
          <p:spPr>
            <a:xfrm>
              <a:off x="11733431" y="0"/>
              <a:ext cx="13467508" cy="1531929"/>
            </a:xfrm>
            <a:custGeom>
              <a:avLst/>
              <a:gdLst/>
              <a:ahLst/>
              <a:cxnLst/>
              <a:rect l="l" t="t" r="r" b="b"/>
              <a:pathLst>
                <a:path w="13467508" h="1531929">
                  <a:moveTo>
                    <a:pt x="0" y="0"/>
                  </a:moveTo>
                  <a:lnTo>
                    <a:pt x="13467508" y="0"/>
                  </a:lnTo>
                  <a:lnTo>
                    <a:pt x="13467508" y="1531929"/>
                  </a:lnTo>
                  <a:lnTo>
                    <a:pt x="0" y="153192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sp>
        <p:nvSpPr>
          <p:cNvPr id="5" name="Freeform 5"/>
          <p:cNvSpPr/>
          <p:nvPr/>
        </p:nvSpPr>
        <p:spPr>
          <a:xfrm>
            <a:off x="4953000" y="9067114"/>
            <a:ext cx="4007506" cy="1147149"/>
          </a:xfrm>
          <a:custGeom>
            <a:avLst/>
            <a:gdLst/>
            <a:ahLst/>
            <a:cxnLst/>
            <a:rect l="l" t="t" r="r" b="b"/>
            <a:pathLst>
              <a:path w="4007506" h="1147149">
                <a:moveTo>
                  <a:pt x="0" y="0"/>
                </a:moveTo>
                <a:lnTo>
                  <a:pt x="4007506" y="0"/>
                </a:lnTo>
                <a:lnTo>
                  <a:pt x="4007506" y="1147148"/>
                </a:lnTo>
                <a:lnTo>
                  <a:pt x="0" y="114714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16072132" y="9313668"/>
            <a:ext cx="2278572" cy="652241"/>
          </a:xfrm>
          <a:custGeom>
            <a:avLst/>
            <a:gdLst/>
            <a:ahLst/>
            <a:cxnLst/>
            <a:rect l="l" t="t" r="r" b="b"/>
            <a:pathLst>
              <a:path w="2278572" h="652241">
                <a:moveTo>
                  <a:pt x="0" y="0"/>
                </a:moveTo>
                <a:lnTo>
                  <a:pt x="2278572" y="0"/>
                </a:lnTo>
                <a:lnTo>
                  <a:pt x="2278572" y="652241"/>
                </a:lnTo>
                <a:lnTo>
                  <a:pt x="0" y="6522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32" name="Hộp Văn bản 31">
            <a:extLst>
              <a:ext uri="{FF2B5EF4-FFF2-40B4-BE49-F238E27FC236}">
                <a16:creationId xmlns:a16="http://schemas.microsoft.com/office/drawing/2014/main" xmlns="" id="{3A8B38F3-4B66-255D-F766-544F10FFD603}"/>
              </a:ext>
            </a:extLst>
          </p:cNvPr>
          <p:cNvSpPr txBox="1"/>
          <p:nvPr/>
        </p:nvSpPr>
        <p:spPr>
          <a:xfrm>
            <a:off x="2667000" y="114300"/>
            <a:ext cx="15392400" cy="9466438"/>
          </a:xfrm>
          <a:prstGeom prst="rect">
            <a:avLst/>
          </a:prstGeom>
          <a:noFill/>
        </p:spPr>
        <p:txBody>
          <a:bodyPr wrap="square">
            <a:spAutoFit/>
          </a:bodyPr>
          <a:lstStyle/>
          <a:p>
            <a:pPr indent="895350" algn="ctr" rtl="0">
              <a:lnSpc>
                <a:spcPct val="94000"/>
              </a:lnSpc>
            </a:pPr>
            <a:r>
              <a:rPr lang="vi-VN" sz="3600" b="1" i="0">
                <a:solidFill>
                  <a:srgbClr val="000000"/>
                </a:solidFill>
                <a:effectLst/>
              </a:rPr>
              <a:t>Cây trái trong vườn Bác</a:t>
            </a:r>
            <a:endParaRPr lang="vi-VN" sz="3600" b="0" i="0">
              <a:solidFill>
                <a:srgbClr val="000000"/>
              </a:solidFill>
              <a:effectLst/>
            </a:endParaRPr>
          </a:p>
          <a:p>
            <a:pPr indent="895350" algn="just" rtl="0">
              <a:lnSpc>
                <a:spcPct val="94000"/>
              </a:lnSpc>
            </a:pPr>
            <a:r>
              <a:rPr lang="vi-VN" sz="3600" b="0" i="0">
                <a:solidFill>
                  <a:srgbClr val="000000"/>
                </a:solidFill>
                <a:effectLst/>
              </a:rPr>
              <a:t>Sau khi dạo quanh đất nước, nếm các vị ngọt bùi, ta bâng khuâng trở về với cội nguồn: mảnh vườn quanh sân nhà sàn Bác. Đây là cái gốc của mùa xuân, cái gốc của mọi niềm vui, của màu xanh và vị ngọt bùi nở ra vô tận.</a:t>
            </a:r>
          </a:p>
          <a:p>
            <a:pPr indent="895350" algn="just" rtl="0">
              <a:lnSpc>
                <a:spcPct val="94000"/>
              </a:lnSpc>
            </a:pPr>
            <a:r>
              <a:rPr lang="vi-VN" sz="3600" b="0" i="0">
                <a:solidFill>
                  <a:srgbClr val="000000"/>
                </a:solidFill>
                <a:effectLst/>
              </a:rPr>
              <a:t>Vườn cây ôm tròn gần nửa vòng cung quanh ao cá cứ nở đầy nỗi thương nhớ không nguôi. Vị khế ngọt Ba Đình, hồng xiêm Xuân Đỉnh cát mịn, bưởi đỏ Mê Linh. Hồng Yên Thôn! Cả một rặng cây hồng! Mùa đông, cây trụi hết lá, chỉ còn hàng trăm quả trĩu trịt trên cành màu hồng chói như hàng trăm chiếc đèn lồng giữa sương giá, ơi cái màu hồng thắm thiết và vồn vã…Sum vầy muôn loài quả khác mang bóng dáng miền quê yêu thương. Bãi bờ Nam Bộ đậm vị phù sa trong mùi bưởi Biên Hòa. Lặng lờ Hương Giang phảng phất khói trên cành quýt Hương Cần nhỏ nhắn và quả thanh trà tròn xinh xứ Huế.</a:t>
            </a:r>
          </a:p>
          <a:p>
            <a:pPr indent="895350" algn="just" rtl="0">
              <a:lnSpc>
                <a:spcPct val="94000"/>
              </a:lnSpc>
            </a:pPr>
            <a:r>
              <a:rPr lang="vi-VN" sz="3600" b="0" i="0">
                <a:solidFill>
                  <a:srgbClr val="000000"/>
                </a:solidFill>
                <a:effectLst/>
              </a:rPr>
              <a:t>Mảnh vườn Bác ước chừng rộng bằng mảnh vườn làng Sen thuở ấu thơ. Nhưng do bàn tay sắp xếp của con người, ta có cảm giác rộng rãi, thoáng đãng, bốn mùa xum xuê hương sắc. </a:t>
            </a:r>
          </a:p>
          <a:p>
            <a:pPr indent="895350" algn="r" rtl="0">
              <a:lnSpc>
                <a:spcPct val="94000"/>
              </a:lnSpc>
            </a:pPr>
            <a:r>
              <a:rPr lang="vi-VN" sz="3600" b="0" i="0">
                <a:solidFill>
                  <a:srgbClr val="000000"/>
                </a:solidFill>
                <a:effectLst/>
              </a:rPr>
              <a:t>Theo Võ Văn Trực</a:t>
            </a:r>
          </a:p>
        </p:txBody>
      </p:sp>
      <p:sp>
        <p:nvSpPr>
          <p:cNvPr id="2" name="Hình chữ nhật 1">
            <a:extLst>
              <a:ext uri="{FF2B5EF4-FFF2-40B4-BE49-F238E27FC236}">
                <a16:creationId xmlns:a16="http://schemas.microsoft.com/office/drawing/2014/main" xmlns="" id="{12DC3716-0554-96A1-ED31-1FF8E933D1D7}"/>
              </a:ext>
            </a:extLst>
          </p:cNvPr>
          <p:cNvSpPr/>
          <p:nvPr/>
        </p:nvSpPr>
        <p:spPr>
          <a:xfrm>
            <a:off x="2514600" y="571500"/>
            <a:ext cx="15621000" cy="2258403"/>
          </a:xfrm>
          <a:prstGeom prst="rect">
            <a:avLst/>
          </a:prstGeom>
          <a:solidFill>
            <a:srgbClr val="FF0000">
              <a:alpha val="1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Nhóm 2">
            <a:extLst>
              <a:ext uri="{FF2B5EF4-FFF2-40B4-BE49-F238E27FC236}">
                <a16:creationId xmlns:a16="http://schemas.microsoft.com/office/drawing/2014/main" xmlns="" id="{2C5CD1ED-844A-F49D-8D18-2114658F5FD9}"/>
              </a:ext>
            </a:extLst>
          </p:cNvPr>
          <p:cNvGrpSpPr/>
          <p:nvPr/>
        </p:nvGrpSpPr>
        <p:grpSpPr>
          <a:xfrm>
            <a:off x="69732" y="-26068"/>
            <a:ext cx="2411439" cy="2777289"/>
            <a:chOff x="411844" y="575511"/>
            <a:chExt cx="2411439" cy="2777289"/>
          </a:xfrm>
        </p:grpSpPr>
        <p:sp>
          <p:nvSpPr>
            <p:cNvPr id="4" name="Freeform 3">
              <a:extLst>
                <a:ext uri="{FF2B5EF4-FFF2-40B4-BE49-F238E27FC236}">
                  <a16:creationId xmlns:a16="http://schemas.microsoft.com/office/drawing/2014/main" xmlns="" id="{EA6FA8FC-DFFE-BFBA-968C-5C478DBC8A52}"/>
                </a:ext>
              </a:extLst>
            </p:cNvPr>
            <p:cNvSpPr/>
            <p:nvPr/>
          </p:nvSpPr>
          <p:spPr>
            <a:xfrm flipH="1">
              <a:off x="716181" y="575511"/>
              <a:ext cx="1753526" cy="1600200"/>
            </a:xfrm>
            <a:custGeom>
              <a:avLst/>
              <a:gdLst/>
              <a:ahLst/>
              <a:cxnLst/>
              <a:rect l="l" t="t" r="r" b="b"/>
              <a:pathLst>
                <a:path w="2655395" h="2449602">
                  <a:moveTo>
                    <a:pt x="0" y="0"/>
                  </a:moveTo>
                  <a:lnTo>
                    <a:pt x="2655395" y="0"/>
                  </a:lnTo>
                  <a:lnTo>
                    <a:pt x="2655395" y="2449602"/>
                  </a:lnTo>
                  <a:lnTo>
                    <a:pt x="0" y="244960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0" name="Hình chữ nhật 9">
              <a:extLst>
                <a:ext uri="{FF2B5EF4-FFF2-40B4-BE49-F238E27FC236}">
                  <a16:creationId xmlns:a16="http://schemas.microsoft.com/office/drawing/2014/main" xmlns="" id="{2ED58495-8BD0-2A78-F4C1-9A89AFB1DA96}"/>
                </a:ext>
              </a:extLst>
            </p:cNvPr>
            <p:cNvSpPr/>
            <p:nvPr/>
          </p:nvSpPr>
          <p:spPr>
            <a:xfrm>
              <a:off x="411844" y="2209800"/>
              <a:ext cx="2411439" cy="1143000"/>
            </a:xfrm>
            <a:custGeom>
              <a:avLst/>
              <a:gdLst>
                <a:gd name="connsiteX0" fmla="*/ 0 w 2411439"/>
                <a:gd name="connsiteY0" fmla="*/ 0 h 1143000"/>
                <a:gd name="connsiteX1" fmla="*/ 506402 w 2411439"/>
                <a:gd name="connsiteY1" fmla="*/ 0 h 1143000"/>
                <a:gd name="connsiteX2" fmla="*/ 916347 w 2411439"/>
                <a:gd name="connsiteY2" fmla="*/ 0 h 1143000"/>
                <a:gd name="connsiteX3" fmla="*/ 1374520 w 2411439"/>
                <a:gd name="connsiteY3" fmla="*/ 0 h 1143000"/>
                <a:gd name="connsiteX4" fmla="*/ 1808579 w 2411439"/>
                <a:gd name="connsiteY4" fmla="*/ 0 h 1143000"/>
                <a:gd name="connsiteX5" fmla="*/ 2411439 w 2411439"/>
                <a:gd name="connsiteY5" fmla="*/ 0 h 1143000"/>
                <a:gd name="connsiteX6" fmla="*/ 2411439 w 2411439"/>
                <a:gd name="connsiteY6" fmla="*/ 548640 h 1143000"/>
                <a:gd name="connsiteX7" fmla="*/ 2411439 w 2411439"/>
                <a:gd name="connsiteY7" fmla="*/ 1143000 h 1143000"/>
                <a:gd name="connsiteX8" fmla="*/ 1905037 w 2411439"/>
                <a:gd name="connsiteY8" fmla="*/ 1143000 h 1143000"/>
                <a:gd name="connsiteX9" fmla="*/ 1446863 w 2411439"/>
                <a:gd name="connsiteY9" fmla="*/ 1143000 h 1143000"/>
                <a:gd name="connsiteX10" fmla="*/ 1036919 w 2411439"/>
                <a:gd name="connsiteY10" fmla="*/ 1143000 h 1143000"/>
                <a:gd name="connsiteX11" fmla="*/ 626974 w 2411439"/>
                <a:gd name="connsiteY11" fmla="*/ 1143000 h 1143000"/>
                <a:gd name="connsiteX12" fmla="*/ 0 w 2411439"/>
                <a:gd name="connsiteY12" fmla="*/ 1143000 h 1143000"/>
                <a:gd name="connsiteX13" fmla="*/ 0 w 2411439"/>
                <a:gd name="connsiteY13" fmla="*/ 571500 h 1143000"/>
                <a:gd name="connsiteX14" fmla="*/ 0 w 2411439"/>
                <a:gd name="connsiteY14" fmla="*/ 0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11439" h="1143000" extrusionOk="0">
                  <a:moveTo>
                    <a:pt x="0" y="0"/>
                  </a:moveTo>
                  <a:cubicBezTo>
                    <a:pt x="175055" y="-907"/>
                    <a:pt x="276251" y="7803"/>
                    <a:pt x="506402" y="0"/>
                  </a:cubicBezTo>
                  <a:cubicBezTo>
                    <a:pt x="736553" y="-7803"/>
                    <a:pt x="813091" y="22052"/>
                    <a:pt x="916347" y="0"/>
                  </a:cubicBezTo>
                  <a:cubicBezTo>
                    <a:pt x="1019603" y="-22052"/>
                    <a:pt x="1183766" y="40445"/>
                    <a:pt x="1374520" y="0"/>
                  </a:cubicBezTo>
                  <a:cubicBezTo>
                    <a:pt x="1565274" y="-40445"/>
                    <a:pt x="1628285" y="21556"/>
                    <a:pt x="1808579" y="0"/>
                  </a:cubicBezTo>
                  <a:cubicBezTo>
                    <a:pt x="1988873" y="-21556"/>
                    <a:pt x="2255564" y="56726"/>
                    <a:pt x="2411439" y="0"/>
                  </a:cubicBezTo>
                  <a:cubicBezTo>
                    <a:pt x="2470562" y="171191"/>
                    <a:pt x="2397403" y="331755"/>
                    <a:pt x="2411439" y="548640"/>
                  </a:cubicBezTo>
                  <a:cubicBezTo>
                    <a:pt x="2425475" y="765525"/>
                    <a:pt x="2364488" y="914951"/>
                    <a:pt x="2411439" y="1143000"/>
                  </a:cubicBezTo>
                  <a:cubicBezTo>
                    <a:pt x="2246452" y="1188887"/>
                    <a:pt x="2069177" y="1108009"/>
                    <a:pt x="1905037" y="1143000"/>
                  </a:cubicBezTo>
                  <a:cubicBezTo>
                    <a:pt x="1740897" y="1177991"/>
                    <a:pt x="1596858" y="1107625"/>
                    <a:pt x="1446863" y="1143000"/>
                  </a:cubicBezTo>
                  <a:cubicBezTo>
                    <a:pt x="1296868" y="1178375"/>
                    <a:pt x="1138269" y="1131502"/>
                    <a:pt x="1036919" y="1143000"/>
                  </a:cubicBezTo>
                  <a:cubicBezTo>
                    <a:pt x="935569" y="1154498"/>
                    <a:pt x="725766" y="1130357"/>
                    <a:pt x="626974" y="1143000"/>
                  </a:cubicBezTo>
                  <a:cubicBezTo>
                    <a:pt x="528183" y="1155643"/>
                    <a:pt x="135786" y="1109395"/>
                    <a:pt x="0" y="1143000"/>
                  </a:cubicBezTo>
                  <a:cubicBezTo>
                    <a:pt x="-63698" y="934645"/>
                    <a:pt x="11819" y="833855"/>
                    <a:pt x="0" y="571500"/>
                  </a:cubicBezTo>
                  <a:cubicBezTo>
                    <a:pt x="-11819" y="309145"/>
                    <a:pt x="38101" y="214841"/>
                    <a:pt x="0" y="0"/>
                  </a:cubicBezTo>
                  <a:close/>
                </a:path>
              </a:pathLst>
            </a:custGeom>
            <a:noFill/>
            <a:ln w="76200">
              <a:solidFill>
                <a:srgbClr val="FBCB5C"/>
              </a:solidFill>
              <a:extLst>
                <a:ext uri="{C807C97D-BFC1-408E-A445-0C87EB9F89A2}">
                  <ask:lineSketchStyleProps xmlns:ask="http://schemas.microsoft.com/office/drawing/2018/sketchyshapes" xmlns="" sd="3959499482">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a:solidFill>
                    <a:schemeClr val="tx1"/>
                  </a:solidFill>
                </a:rPr>
                <a:t>ĐOẠN 1</a:t>
              </a:r>
              <a:endParaRPr lang="en-US" sz="3600" b="1">
                <a:solidFill>
                  <a:schemeClr val="tx1"/>
                </a:solidFill>
              </a:endParaRPr>
            </a:p>
          </p:txBody>
        </p:sp>
      </p:grpSp>
      <p:sp>
        <p:nvSpPr>
          <p:cNvPr id="11" name="Hình chữ nhật 10">
            <a:extLst>
              <a:ext uri="{FF2B5EF4-FFF2-40B4-BE49-F238E27FC236}">
                <a16:creationId xmlns:a16="http://schemas.microsoft.com/office/drawing/2014/main" xmlns="" id="{D3BE838C-521D-1C58-3964-4786E1EE728C}"/>
              </a:ext>
            </a:extLst>
          </p:cNvPr>
          <p:cNvSpPr/>
          <p:nvPr/>
        </p:nvSpPr>
        <p:spPr>
          <a:xfrm>
            <a:off x="2514600" y="2829903"/>
            <a:ext cx="15621000" cy="4474969"/>
          </a:xfrm>
          <a:prstGeom prst="rect">
            <a:avLst/>
          </a:prstGeom>
          <a:solidFill>
            <a:srgbClr val="00B0F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Nhóm 11">
            <a:extLst>
              <a:ext uri="{FF2B5EF4-FFF2-40B4-BE49-F238E27FC236}">
                <a16:creationId xmlns:a16="http://schemas.microsoft.com/office/drawing/2014/main" xmlns="" id="{1B73C52E-F01D-D8C8-C4DC-D725417F3BC9}"/>
              </a:ext>
            </a:extLst>
          </p:cNvPr>
          <p:cNvGrpSpPr/>
          <p:nvPr/>
        </p:nvGrpSpPr>
        <p:grpSpPr>
          <a:xfrm>
            <a:off x="45112" y="3176152"/>
            <a:ext cx="2411439" cy="2732116"/>
            <a:chOff x="411844" y="620684"/>
            <a:chExt cx="2411439" cy="2732116"/>
          </a:xfrm>
        </p:grpSpPr>
        <p:sp>
          <p:nvSpPr>
            <p:cNvPr id="13" name="Freeform 3">
              <a:extLst>
                <a:ext uri="{FF2B5EF4-FFF2-40B4-BE49-F238E27FC236}">
                  <a16:creationId xmlns:a16="http://schemas.microsoft.com/office/drawing/2014/main" xmlns="" id="{D5AE92FE-C2C4-AAD4-50D0-8D273CAE3027}"/>
                </a:ext>
              </a:extLst>
            </p:cNvPr>
            <p:cNvSpPr/>
            <p:nvPr/>
          </p:nvSpPr>
          <p:spPr>
            <a:xfrm flipH="1">
              <a:off x="721009" y="620684"/>
              <a:ext cx="1753526" cy="1600200"/>
            </a:xfrm>
            <a:custGeom>
              <a:avLst/>
              <a:gdLst/>
              <a:ahLst/>
              <a:cxnLst/>
              <a:rect l="l" t="t" r="r" b="b"/>
              <a:pathLst>
                <a:path w="2655395" h="2449602">
                  <a:moveTo>
                    <a:pt x="0" y="0"/>
                  </a:moveTo>
                  <a:lnTo>
                    <a:pt x="2655395" y="0"/>
                  </a:lnTo>
                  <a:lnTo>
                    <a:pt x="2655395" y="2449602"/>
                  </a:lnTo>
                  <a:lnTo>
                    <a:pt x="0" y="244960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4" name="Hình chữ nhật 13">
              <a:extLst>
                <a:ext uri="{FF2B5EF4-FFF2-40B4-BE49-F238E27FC236}">
                  <a16:creationId xmlns:a16="http://schemas.microsoft.com/office/drawing/2014/main" xmlns="" id="{C2382153-521C-09B3-FA83-8F0E80F8B52B}"/>
                </a:ext>
              </a:extLst>
            </p:cNvPr>
            <p:cNvSpPr/>
            <p:nvPr/>
          </p:nvSpPr>
          <p:spPr>
            <a:xfrm>
              <a:off x="411844" y="2209800"/>
              <a:ext cx="2411439" cy="1143000"/>
            </a:xfrm>
            <a:custGeom>
              <a:avLst/>
              <a:gdLst>
                <a:gd name="connsiteX0" fmla="*/ 0 w 2411439"/>
                <a:gd name="connsiteY0" fmla="*/ 0 h 1143000"/>
                <a:gd name="connsiteX1" fmla="*/ 506402 w 2411439"/>
                <a:gd name="connsiteY1" fmla="*/ 0 h 1143000"/>
                <a:gd name="connsiteX2" fmla="*/ 916347 w 2411439"/>
                <a:gd name="connsiteY2" fmla="*/ 0 h 1143000"/>
                <a:gd name="connsiteX3" fmla="*/ 1374520 w 2411439"/>
                <a:gd name="connsiteY3" fmla="*/ 0 h 1143000"/>
                <a:gd name="connsiteX4" fmla="*/ 1808579 w 2411439"/>
                <a:gd name="connsiteY4" fmla="*/ 0 h 1143000"/>
                <a:gd name="connsiteX5" fmla="*/ 2411439 w 2411439"/>
                <a:gd name="connsiteY5" fmla="*/ 0 h 1143000"/>
                <a:gd name="connsiteX6" fmla="*/ 2411439 w 2411439"/>
                <a:gd name="connsiteY6" fmla="*/ 548640 h 1143000"/>
                <a:gd name="connsiteX7" fmla="*/ 2411439 w 2411439"/>
                <a:gd name="connsiteY7" fmla="*/ 1143000 h 1143000"/>
                <a:gd name="connsiteX8" fmla="*/ 1905037 w 2411439"/>
                <a:gd name="connsiteY8" fmla="*/ 1143000 h 1143000"/>
                <a:gd name="connsiteX9" fmla="*/ 1446863 w 2411439"/>
                <a:gd name="connsiteY9" fmla="*/ 1143000 h 1143000"/>
                <a:gd name="connsiteX10" fmla="*/ 1036919 w 2411439"/>
                <a:gd name="connsiteY10" fmla="*/ 1143000 h 1143000"/>
                <a:gd name="connsiteX11" fmla="*/ 626974 w 2411439"/>
                <a:gd name="connsiteY11" fmla="*/ 1143000 h 1143000"/>
                <a:gd name="connsiteX12" fmla="*/ 0 w 2411439"/>
                <a:gd name="connsiteY12" fmla="*/ 1143000 h 1143000"/>
                <a:gd name="connsiteX13" fmla="*/ 0 w 2411439"/>
                <a:gd name="connsiteY13" fmla="*/ 571500 h 1143000"/>
                <a:gd name="connsiteX14" fmla="*/ 0 w 2411439"/>
                <a:gd name="connsiteY14" fmla="*/ 0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11439" h="1143000" extrusionOk="0">
                  <a:moveTo>
                    <a:pt x="0" y="0"/>
                  </a:moveTo>
                  <a:cubicBezTo>
                    <a:pt x="175055" y="-907"/>
                    <a:pt x="276251" y="7803"/>
                    <a:pt x="506402" y="0"/>
                  </a:cubicBezTo>
                  <a:cubicBezTo>
                    <a:pt x="736553" y="-7803"/>
                    <a:pt x="813091" y="22052"/>
                    <a:pt x="916347" y="0"/>
                  </a:cubicBezTo>
                  <a:cubicBezTo>
                    <a:pt x="1019603" y="-22052"/>
                    <a:pt x="1183766" y="40445"/>
                    <a:pt x="1374520" y="0"/>
                  </a:cubicBezTo>
                  <a:cubicBezTo>
                    <a:pt x="1565274" y="-40445"/>
                    <a:pt x="1628285" y="21556"/>
                    <a:pt x="1808579" y="0"/>
                  </a:cubicBezTo>
                  <a:cubicBezTo>
                    <a:pt x="1988873" y="-21556"/>
                    <a:pt x="2255564" y="56726"/>
                    <a:pt x="2411439" y="0"/>
                  </a:cubicBezTo>
                  <a:cubicBezTo>
                    <a:pt x="2470562" y="171191"/>
                    <a:pt x="2397403" y="331755"/>
                    <a:pt x="2411439" y="548640"/>
                  </a:cubicBezTo>
                  <a:cubicBezTo>
                    <a:pt x="2425475" y="765525"/>
                    <a:pt x="2364488" y="914951"/>
                    <a:pt x="2411439" y="1143000"/>
                  </a:cubicBezTo>
                  <a:cubicBezTo>
                    <a:pt x="2246452" y="1188887"/>
                    <a:pt x="2069177" y="1108009"/>
                    <a:pt x="1905037" y="1143000"/>
                  </a:cubicBezTo>
                  <a:cubicBezTo>
                    <a:pt x="1740897" y="1177991"/>
                    <a:pt x="1596858" y="1107625"/>
                    <a:pt x="1446863" y="1143000"/>
                  </a:cubicBezTo>
                  <a:cubicBezTo>
                    <a:pt x="1296868" y="1178375"/>
                    <a:pt x="1138269" y="1131502"/>
                    <a:pt x="1036919" y="1143000"/>
                  </a:cubicBezTo>
                  <a:cubicBezTo>
                    <a:pt x="935569" y="1154498"/>
                    <a:pt x="725766" y="1130357"/>
                    <a:pt x="626974" y="1143000"/>
                  </a:cubicBezTo>
                  <a:cubicBezTo>
                    <a:pt x="528183" y="1155643"/>
                    <a:pt x="135786" y="1109395"/>
                    <a:pt x="0" y="1143000"/>
                  </a:cubicBezTo>
                  <a:cubicBezTo>
                    <a:pt x="-63698" y="934645"/>
                    <a:pt x="11819" y="833855"/>
                    <a:pt x="0" y="571500"/>
                  </a:cubicBezTo>
                  <a:cubicBezTo>
                    <a:pt x="-11819" y="309145"/>
                    <a:pt x="38101" y="214841"/>
                    <a:pt x="0" y="0"/>
                  </a:cubicBezTo>
                  <a:close/>
                </a:path>
              </a:pathLst>
            </a:custGeom>
            <a:noFill/>
            <a:ln w="76200">
              <a:solidFill>
                <a:srgbClr val="FBCB5C"/>
              </a:solidFill>
              <a:extLst>
                <a:ext uri="{C807C97D-BFC1-408E-A445-0C87EB9F89A2}">
                  <ask:lineSketchStyleProps xmlns:ask="http://schemas.microsoft.com/office/drawing/2018/sketchyshapes" xmlns="" sd="3959499482">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a:solidFill>
                    <a:schemeClr val="tx1"/>
                  </a:solidFill>
                </a:rPr>
                <a:t>ĐOẠN 2</a:t>
              </a:r>
              <a:endParaRPr lang="en-US" sz="3600" b="1">
                <a:solidFill>
                  <a:schemeClr val="tx1"/>
                </a:solidFill>
              </a:endParaRPr>
            </a:p>
          </p:txBody>
        </p:sp>
      </p:grpSp>
      <p:sp>
        <p:nvSpPr>
          <p:cNvPr id="15" name="Hình chữ nhật 14">
            <a:extLst>
              <a:ext uri="{FF2B5EF4-FFF2-40B4-BE49-F238E27FC236}">
                <a16:creationId xmlns:a16="http://schemas.microsoft.com/office/drawing/2014/main" xmlns="" id="{DD300E03-99A1-FEF7-D1A9-ACE01026F6E1}"/>
              </a:ext>
            </a:extLst>
          </p:cNvPr>
          <p:cNvSpPr/>
          <p:nvPr/>
        </p:nvSpPr>
        <p:spPr>
          <a:xfrm>
            <a:off x="2514908" y="7373052"/>
            <a:ext cx="15599979" cy="1624085"/>
          </a:xfrm>
          <a:prstGeom prst="rect">
            <a:avLst/>
          </a:prstGeom>
          <a:solidFill>
            <a:srgbClr val="FBCB5C">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Nhóm 15">
            <a:extLst>
              <a:ext uri="{FF2B5EF4-FFF2-40B4-BE49-F238E27FC236}">
                <a16:creationId xmlns:a16="http://schemas.microsoft.com/office/drawing/2014/main" xmlns="" id="{26C5F182-B7C3-5DC8-8CE9-C0A18FD74F2E}"/>
              </a:ext>
            </a:extLst>
          </p:cNvPr>
          <p:cNvGrpSpPr/>
          <p:nvPr/>
        </p:nvGrpSpPr>
        <p:grpSpPr>
          <a:xfrm>
            <a:off x="45111" y="6202374"/>
            <a:ext cx="2411439" cy="2754181"/>
            <a:chOff x="411844" y="598619"/>
            <a:chExt cx="2411439" cy="2754181"/>
          </a:xfrm>
        </p:grpSpPr>
        <p:sp>
          <p:nvSpPr>
            <p:cNvPr id="17" name="Freeform 3">
              <a:extLst>
                <a:ext uri="{FF2B5EF4-FFF2-40B4-BE49-F238E27FC236}">
                  <a16:creationId xmlns:a16="http://schemas.microsoft.com/office/drawing/2014/main" xmlns="" id="{EBD50B13-A943-CF21-800B-BDAEE39ECC7B}"/>
                </a:ext>
              </a:extLst>
            </p:cNvPr>
            <p:cNvSpPr/>
            <p:nvPr/>
          </p:nvSpPr>
          <p:spPr>
            <a:xfrm flipH="1">
              <a:off x="809561" y="598619"/>
              <a:ext cx="1753526" cy="1600200"/>
            </a:xfrm>
            <a:custGeom>
              <a:avLst/>
              <a:gdLst/>
              <a:ahLst/>
              <a:cxnLst/>
              <a:rect l="l" t="t" r="r" b="b"/>
              <a:pathLst>
                <a:path w="2655395" h="2449602">
                  <a:moveTo>
                    <a:pt x="0" y="0"/>
                  </a:moveTo>
                  <a:lnTo>
                    <a:pt x="2655395" y="0"/>
                  </a:lnTo>
                  <a:lnTo>
                    <a:pt x="2655395" y="2449602"/>
                  </a:lnTo>
                  <a:lnTo>
                    <a:pt x="0" y="244960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8" name="Hình chữ nhật 17">
              <a:extLst>
                <a:ext uri="{FF2B5EF4-FFF2-40B4-BE49-F238E27FC236}">
                  <a16:creationId xmlns:a16="http://schemas.microsoft.com/office/drawing/2014/main" xmlns="" id="{5AD09B96-CC99-D735-7BC6-27E4FAE7A5E3}"/>
                </a:ext>
              </a:extLst>
            </p:cNvPr>
            <p:cNvSpPr/>
            <p:nvPr/>
          </p:nvSpPr>
          <p:spPr>
            <a:xfrm>
              <a:off x="411844" y="2209800"/>
              <a:ext cx="2411439" cy="1143000"/>
            </a:xfrm>
            <a:custGeom>
              <a:avLst/>
              <a:gdLst>
                <a:gd name="connsiteX0" fmla="*/ 0 w 2411439"/>
                <a:gd name="connsiteY0" fmla="*/ 0 h 1143000"/>
                <a:gd name="connsiteX1" fmla="*/ 506402 w 2411439"/>
                <a:gd name="connsiteY1" fmla="*/ 0 h 1143000"/>
                <a:gd name="connsiteX2" fmla="*/ 916347 w 2411439"/>
                <a:gd name="connsiteY2" fmla="*/ 0 h 1143000"/>
                <a:gd name="connsiteX3" fmla="*/ 1374520 w 2411439"/>
                <a:gd name="connsiteY3" fmla="*/ 0 h 1143000"/>
                <a:gd name="connsiteX4" fmla="*/ 1808579 w 2411439"/>
                <a:gd name="connsiteY4" fmla="*/ 0 h 1143000"/>
                <a:gd name="connsiteX5" fmla="*/ 2411439 w 2411439"/>
                <a:gd name="connsiteY5" fmla="*/ 0 h 1143000"/>
                <a:gd name="connsiteX6" fmla="*/ 2411439 w 2411439"/>
                <a:gd name="connsiteY6" fmla="*/ 548640 h 1143000"/>
                <a:gd name="connsiteX7" fmla="*/ 2411439 w 2411439"/>
                <a:gd name="connsiteY7" fmla="*/ 1143000 h 1143000"/>
                <a:gd name="connsiteX8" fmla="*/ 1905037 w 2411439"/>
                <a:gd name="connsiteY8" fmla="*/ 1143000 h 1143000"/>
                <a:gd name="connsiteX9" fmla="*/ 1446863 w 2411439"/>
                <a:gd name="connsiteY9" fmla="*/ 1143000 h 1143000"/>
                <a:gd name="connsiteX10" fmla="*/ 1036919 w 2411439"/>
                <a:gd name="connsiteY10" fmla="*/ 1143000 h 1143000"/>
                <a:gd name="connsiteX11" fmla="*/ 626974 w 2411439"/>
                <a:gd name="connsiteY11" fmla="*/ 1143000 h 1143000"/>
                <a:gd name="connsiteX12" fmla="*/ 0 w 2411439"/>
                <a:gd name="connsiteY12" fmla="*/ 1143000 h 1143000"/>
                <a:gd name="connsiteX13" fmla="*/ 0 w 2411439"/>
                <a:gd name="connsiteY13" fmla="*/ 571500 h 1143000"/>
                <a:gd name="connsiteX14" fmla="*/ 0 w 2411439"/>
                <a:gd name="connsiteY14" fmla="*/ 0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11439" h="1143000" extrusionOk="0">
                  <a:moveTo>
                    <a:pt x="0" y="0"/>
                  </a:moveTo>
                  <a:cubicBezTo>
                    <a:pt x="175055" y="-907"/>
                    <a:pt x="276251" y="7803"/>
                    <a:pt x="506402" y="0"/>
                  </a:cubicBezTo>
                  <a:cubicBezTo>
                    <a:pt x="736553" y="-7803"/>
                    <a:pt x="813091" y="22052"/>
                    <a:pt x="916347" y="0"/>
                  </a:cubicBezTo>
                  <a:cubicBezTo>
                    <a:pt x="1019603" y="-22052"/>
                    <a:pt x="1183766" y="40445"/>
                    <a:pt x="1374520" y="0"/>
                  </a:cubicBezTo>
                  <a:cubicBezTo>
                    <a:pt x="1565274" y="-40445"/>
                    <a:pt x="1628285" y="21556"/>
                    <a:pt x="1808579" y="0"/>
                  </a:cubicBezTo>
                  <a:cubicBezTo>
                    <a:pt x="1988873" y="-21556"/>
                    <a:pt x="2255564" y="56726"/>
                    <a:pt x="2411439" y="0"/>
                  </a:cubicBezTo>
                  <a:cubicBezTo>
                    <a:pt x="2470562" y="171191"/>
                    <a:pt x="2397403" y="331755"/>
                    <a:pt x="2411439" y="548640"/>
                  </a:cubicBezTo>
                  <a:cubicBezTo>
                    <a:pt x="2425475" y="765525"/>
                    <a:pt x="2364488" y="914951"/>
                    <a:pt x="2411439" y="1143000"/>
                  </a:cubicBezTo>
                  <a:cubicBezTo>
                    <a:pt x="2246452" y="1188887"/>
                    <a:pt x="2069177" y="1108009"/>
                    <a:pt x="1905037" y="1143000"/>
                  </a:cubicBezTo>
                  <a:cubicBezTo>
                    <a:pt x="1740897" y="1177991"/>
                    <a:pt x="1596858" y="1107625"/>
                    <a:pt x="1446863" y="1143000"/>
                  </a:cubicBezTo>
                  <a:cubicBezTo>
                    <a:pt x="1296868" y="1178375"/>
                    <a:pt x="1138269" y="1131502"/>
                    <a:pt x="1036919" y="1143000"/>
                  </a:cubicBezTo>
                  <a:cubicBezTo>
                    <a:pt x="935569" y="1154498"/>
                    <a:pt x="725766" y="1130357"/>
                    <a:pt x="626974" y="1143000"/>
                  </a:cubicBezTo>
                  <a:cubicBezTo>
                    <a:pt x="528183" y="1155643"/>
                    <a:pt x="135786" y="1109395"/>
                    <a:pt x="0" y="1143000"/>
                  </a:cubicBezTo>
                  <a:cubicBezTo>
                    <a:pt x="-63698" y="934645"/>
                    <a:pt x="11819" y="833855"/>
                    <a:pt x="0" y="571500"/>
                  </a:cubicBezTo>
                  <a:cubicBezTo>
                    <a:pt x="-11819" y="309145"/>
                    <a:pt x="38101" y="214841"/>
                    <a:pt x="0" y="0"/>
                  </a:cubicBezTo>
                  <a:close/>
                </a:path>
              </a:pathLst>
            </a:custGeom>
            <a:noFill/>
            <a:ln w="76200">
              <a:solidFill>
                <a:srgbClr val="FBCB5C"/>
              </a:solidFill>
              <a:extLst>
                <a:ext uri="{C807C97D-BFC1-408E-A445-0C87EB9F89A2}">
                  <ask:lineSketchStyleProps xmlns:ask="http://schemas.microsoft.com/office/drawing/2018/sketchyshapes" xmlns="" sd="3959499482">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a:solidFill>
                    <a:schemeClr val="tx1"/>
                  </a:solidFill>
                </a:rPr>
                <a:t>ĐOẠN 3</a:t>
              </a:r>
              <a:endParaRPr lang="en-US" sz="3600" b="1">
                <a:solidFill>
                  <a:schemeClr val="tx1"/>
                </a:solidFill>
              </a:endParaRPr>
            </a:p>
          </p:txBody>
        </p:sp>
      </p:grpSp>
    </p:spTree>
    <p:extLst>
      <p:ext uri="{BB962C8B-B14F-4D97-AF65-F5344CB8AC3E}">
        <p14:creationId xmlns:p14="http://schemas.microsoft.com/office/powerpoint/2010/main" val="28821105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0-#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fill="hold"/>
                                        <p:tgtEl>
                                          <p:spTgt spid="16"/>
                                        </p:tgtEl>
                                        <p:attrNameLst>
                                          <p:attrName>ppt_x</p:attrName>
                                        </p:attrNameLst>
                                      </p:cBhvr>
                                      <p:tavLst>
                                        <p:tav tm="0">
                                          <p:val>
                                            <p:strVal val="0-#ppt_w/2"/>
                                          </p:val>
                                        </p:tav>
                                        <p:tav tm="100000">
                                          <p:val>
                                            <p:strVal val="#ppt_x"/>
                                          </p:val>
                                        </p:tav>
                                      </p:tavLst>
                                    </p:anim>
                                    <p:anim calcmode="lin" valueType="num">
                                      <p:cBhvr additive="base">
                                        <p:cTn id="35"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8F9FD"/>
        </a:solidFill>
        <a:effectLst/>
      </p:bgPr>
    </p:bg>
    <p:spTree>
      <p:nvGrpSpPr>
        <p:cNvPr id="1" name=""/>
        <p:cNvGrpSpPr/>
        <p:nvPr/>
      </p:nvGrpSpPr>
      <p:grpSpPr>
        <a:xfrm>
          <a:off x="0" y="0"/>
          <a:ext cx="0" cy="0"/>
          <a:chOff x="0" y="0"/>
          <a:chExt cx="0" cy="0"/>
        </a:xfrm>
      </p:grpSpPr>
      <p:grpSp>
        <p:nvGrpSpPr>
          <p:cNvPr id="2" name="Group 2"/>
          <p:cNvGrpSpPr/>
          <p:nvPr/>
        </p:nvGrpSpPr>
        <p:grpSpPr>
          <a:xfrm>
            <a:off x="-380415" y="6733564"/>
            <a:ext cx="19078424" cy="3846723"/>
            <a:chOff x="0" y="0"/>
            <a:chExt cx="5024770" cy="1013129"/>
          </a:xfrm>
        </p:grpSpPr>
        <p:sp>
          <p:nvSpPr>
            <p:cNvPr id="3" name="Freeform 3"/>
            <p:cNvSpPr/>
            <p:nvPr/>
          </p:nvSpPr>
          <p:spPr>
            <a:xfrm>
              <a:off x="0" y="0"/>
              <a:ext cx="5024770" cy="1013129"/>
            </a:xfrm>
            <a:custGeom>
              <a:avLst/>
              <a:gdLst/>
              <a:ahLst/>
              <a:cxnLst/>
              <a:rect l="l" t="t" r="r" b="b"/>
              <a:pathLst>
                <a:path w="5024770" h="1013129">
                  <a:moveTo>
                    <a:pt x="0" y="0"/>
                  </a:moveTo>
                  <a:lnTo>
                    <a:pt x="5024770" y="0"/>
                  </a:lnTo>
                  <a:lnTo>
                    <a:pt x="5024770" y="1013129"/>
                  </a:lnTo>
                  <a:lnTo>
                    <a:pt x="0" y="1013129"/>
                  </a:lnTo>
                  <a:close/>
                </a:path>
              </a:pathLst>
            </a:custGeom>
            <a:solidFill>
              <a:srgbClr val="8CCD1C"/>
            </a:solidFill>
          </p:spPr>
          <p:txBody>
            <a:bodyPr/>
            <a:lstStyle/>
            <a:p>
              <a:endParaRPr lang="en-US"/>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grpSp>
        <p:nvGrpSpPr>
          <p:cNvPr id="5" name="Group 5"/>
          <p:cNvGrpSpPr/>
          <p:nvPr/>
        </p:nvGrpSpPr>
        <p:grpSpPr>
          <a:xfrm>
            <a:off x="-380415" y="5869530"/>
            <a:ext cx="18900704" cy="1148947"/>
            <a:chOff x="0" y="0"/>
            <a:chExt cx="25200939" cy="1531929"/>
          </a:xfrm>
        </p:grpSpPr>
        <p:sp>
          <p:nvSpPr>
            <p:cNvPr id="6" name="Freeform 6"/>
            <p:cNvSpPr/>
            <p:nvPr/>
          </p:nvSpPr>
          <p:spPr>
            <a:xfrm>
              <a:off x="0" y="0"/>
              <a:ext cx="13467508" cy="1531929"/>
            </a:xfrm>
            <a:custGeom>
              <a:avLst/>
              <a:gdLst/>
              <a:ahLst/>
              <a:cxnLst/>
              <a:rect l="l" t="t" r="r" b="b"/>
              <a:pathLst>
                <a:path w="13467508" h="1531929">
                  <a:moveTo>
                    <a:pt x="0" y="0"/>
                  </a:moveTo>
                  <a:lnTo>
                    <a:pt x="13467508" y="0"/>
                  </a:lnTo>
                  <a:lnTo>
                    <a:pt x="13467508" y="1531929"/>
                  </a:lnTo>
                  <a:lnTo>
                    <a:pt x="0" y="153192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7" name="Freeform 7"/>
            <p:cNvSpPr/>
            <p:nvPr/>
          </p:nvSpPr>
          <p:spPr>
            <a:xfrm>
              <a:off x="11733431" y="0"/>
              <a:ext cx="13467508" cy="1531929"/>
            </a:xfrm>
            <a:custGeom>
              <a:avLst/>
              <a:gdLst/>
              <a:ahLst/>
              <a:cxnLst/>
              <a:rect l="l" t="t" r="r" b="b"/>
              <a:pathLst>
                <a:path w="13467508" h="1531929">
                  <a:moveTo>
                    <a:pt x="0" y="0"/>
                  </a:moveTo>
                  <a:lnTo>
                    <a:pt x="13467508" y="0"/>
                  </a:lnTo>
                  <a:lnTo>
                    <a:pt x="13467508" y="1531929"/>
                  </a:lnTo>
                  <a:lnTo>
                    <a:pt x="0" y="153192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sp>
        <p:nvSpPr>
          <p:cNvPr id="10" name="Freeform 10"/>
          <p:cNvSpPr/>
          <p:nvPr/>
        </p:nvSpPr>
        <p:spPr>
          <a:xfrm>
            <a:off x="2822076" y="1422732"/>
            <a:ext cx="5491079" cy="2176464"/>
          </a:xfrm>
          <a:custGeom>
            <a:avLst/>
            <a:gdLst/>
            <a:ahLst/>
            <a:cxnLst/>
            <a:rect l="l" t="t" r="r" b="b"/>
            <a:pathLst>
              <a:path w="5491079" h="2176464">
                <a:moveTo>
                  <a:pt x="0" y="0"/>
                </a:moveTo>
                <a:lnTo>
                  <a:pt x="5491079" y="0"/>
                </a:lnTo>
                <a:lnTo>
                  <a:pt x="5491079" y="2176463"/>
                </a:lnTo>
                <a:lnTo>
                  <a:pt x="0" y="21764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1" name="Freeform 11"/>
          <p:cNvSpPr/>
          <p:nvPr/>
        </p:nvSpPr>
        <p:spPr>
          <a:xfrm flipH="1">
            <a:off x="7985771" y="-262545"/>
            <a:ext cx="3121509" cy="1237253"/>
          </a:xfrm>
          <a:custGeom>
            <a:avLst/>
            <a:gdLst/>
            <a:ahLst/>
            <a:cxnLst/>
            <a:rect l="l" t="t" r="r" b="b"/>
            <a:pathLst>
              <a:path w="3121509" h="1237253">
                <a:moveTo>
                  <a:pt x="3121509" y="0"/>
                </a:moveTo>
                <a:lnTo>
                  <a:pt x="0" y="0"/>
                </a:lnTo>
                <a:lnTo>
                  <a:pt x="0" y="1237253"/>
                </a:lnTo>
                <a:lnTo>
                  <a:pt x="3121509" y="1237253"/>
                </a:lnTo>
                <a:lnTo>
                  <a:pt x="3121509"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2" name="Freeform 12"/>
          <p:cNvSpPr/>
          <p:nvPr/>
        </p:nvSpPr>
        <p:spPr>
          <a:xfrm flipH="1">
            <a:off x="-8830710" y="-5823313"/>
            <a:ext cx="13912717" cy="13704026"/>
          </a:xfrm>
          <a:custGeom>
            <a:avLst/>
            <a:gdLst/>
            <a:ahLst/>
            <a:cxnLst/>
            <a:rect l="l" t="t" r="r" b="b"/>
            <a:pathLst>
              <a:path w="13912717" h="13704026">
                <a:moveTo>
                  <a:pt x="13912717" y="0"/>
                </a:moveTo>
                <a:lnTo>
                  <a:pt x="0" y="0"/>
                </a:lnTo>
                <a:lnTo>
                  <a:pt x="0" y="13704026"/>
                </a:lnTo>
                <a:lnTo>
                  <a:pt x="13912717" y="13704026"/>
                </a:lnTo>
                <a:lnTo>
                  <a:pt x="13912717"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3" name="Freeform 13"/>
          <p:cNvSpPr/>
          <p:nvPr/>
        </p:nvSpPr>
        <p:spPr>
          <a:xfrm rot="-761500" flipH="1">
            <a:off x="11806069" y="-6842322"/>
            <a:ext cx="11572461" cy="11398874"/>
          </a:xfrm>
          <a:custGeom>
            <a:avLst/>
            <a:gdLst/>
            <a:ahLst/>
            <a:cxnLst/>
            <a:rect l="l" t="t" r="r" b="b"/>
            <a:pathLst>
              <a:path w="11572461" h="11398874">
                <a:moveTo>
                  <a:pt x="11572460" y="0"/>
                </a:moveTo>
                <a:lnTo>
                  <a:pt x="0" y="0"/>
                </a:lnTo>
                <a:lnTo>
                  <a:pt x="0" y="11398874"/>
                </a:lnTo>
                <a:lnTo>
                  <a:pt x="11572460" y="11398874"/>
                </a:lnTo>
                <a:lnTo>
                  <a:pt x="1157246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4" name="Freeform 14"/>
          <p:cNvSpPr/>
          <p:nvPr/>
        </p:nvSpPr>
        <p:spPr>
          <a:xfrm rot="-718312">
            <a:off x="16075243" y="-976989"/>
            <a:ext cx="7582352" cy="7468617"/>
          </a:xfrm>
          <a:custGeom>
            <a:avLst/>
            <a:gdLst/>
            <a:ahLst/>
            <a:cxnLst/>
            <a:rect l="l" t="t" r="r" b="b"/>
            <a:pathLst>
              <a:path w="7582352" h="7468617">
                <a:moveTo>
                  <a:pt x="0" y="0"/>
                </a:moveTo>
                <a:lnTo>
                  <a:pt x="7582352" y="0"/>
                </a:lnTo>
                <a:lnTo>
                  <a:pt x="7582352" y="7468617"/>
                </a:lnTo>
                <a:lnTo>
                  <a:pt x="0" y="746861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5" name="Freeform 15"/>
          <p:cNvSpPr/>
          <p:nvPr/>
        </p:nvSpPr>
        <p:spPr>
          <a:xfrm>
            <a:off x="8921815" y="6733564"/>
            <a:ext cx="4007506" cy="1147149"/>
          </a:xfrm>
          <a:custGeom>
            <a:avLst/>
            <a:gdLst/>
            <a:ahLst/>
            <a:cxnLst/>
            <a:rect l="l" t="t" r="r" b="b"/>
            <a:pathLst>
              <a:path w="4007506" h="1147149">
                <a:moveTo>
                  <a:pt x="0" y="0"/>
                </a:moveTo>
                <a:lnTo>
                  <a:pt x="4007506" y="0"/>
                </a:lnTo>
                <a:lnTo>
                  <a:pt x="4007506" y="1147149"/>
                </a:lnTo>
                <a:lnTo>
                  <a:pt x="0" y="114714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grpSp>
        <p:nvGrpSpPr>
          <p:cNvPr id="17" name="Group 17"/>
          <p:cNvGrpSpPr/>
          <p:nvPr/>
        </p:nvGrpSpPr>
        <p:grpSpPr>
          <a:xfrm>
            <a:off x="-574153" y="7505622"/>
            <a:ext cx="20241356" cy="3130365"/>
            <a:chOff x="0" y="0"/>
            <a:chExt cx="26988475" cy="4173820"/>
          </a:xfrm>
        </p:grpSpPr>
        <p:sp>
          <p:nvSpPr>
            <p:cNvPr id="18" name="Freeform 18"/>
            <p:cNvSpPr/>
            <p:nvPr/>
          </p:nvSpPr>
          <p:spPr>
            <a:xfrm>
              <a:off x="0" y="0"/>
              <a:ext cx="5426952" cy="4173820"/>
            </a:xfrm>
            <a:custGeom>
              <a:avLst/>
              <a:gdLst/>
              <a:ahLst/>
              <a:cxnLst/>
              <a:rect l="l" t="t" r="r" b="b"/>
              <a:pathLst>
                <a:path w="5426952" h="4173820">
                  <a:moveTo>
                    <a:pt x="0" y="0"/>
                  </a:moveTo>
                  <a:lnTo>
                    <a:pt x="5426952" y="0"/>
                  </a:lnTo>
                  <a:lnTo>
                    <a:pt x="5426952" y="4173820"/>
                  </a:lnTo>
                  <a:lnTo>
                    <a:pt x="0" y="417382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9" name="Freeform 19"/>
            <p:cNvSpPr/>
            <p:nvPr/>
          </p:nvSpPr>
          <p:spPr>
            <a:xfrm>
              <a:off x="10853904" y="0"/>
              <a:ext cx="5426952" cy="4173820"/>
            </a:xfrm>
            <a:custGeom>
              <a:avLst/>
              <a:gdLst/>
              <a:ahLst/>
              <a:cxnLst/>
              <a:rect l="l" t="t" r="r" b="b"/>
              <a:pathLst>
                <a:path w="5426952" h="4173820">
                  <a:moveTo>
                    <a:pt x="0" y="0"/>
                  </a:moveTo>
                  <a:lnTo>
                    <a:pt x="5426953" y="0"/>
                  </a:lnTo>
                  <a:lnTo>
                    <a:pt x="5426953" y="4173820"/>
                  </a:lnTo>
                  <a:lnTo>
                    <a:pt x="0" y="417382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20" name="Freeform 20"/>
            <p:cNvSpPr/>
            <p:nvPr/>
          </p:nvSpPr>
          <p:spPr>
            <a:xfrm>
              <a:off x="5426952" y="0"/>
              <a:ext cx="5426952" cy="4173820"/>
            </a:xfrm>
            <a:custGeom>
              <a:avLst/>
              <a:gdLst/>
              <a:ahLst/>
              <a:cxnLst/>
              <a:rect l="l" t="t" r="r" b="b"/>
              <a:pathLst>
                <a:path w="5426952" h="4173820">
                  <a:moveTo>
                    <a:pt x="0" y="0"/>
                  </a:moveTo>
                  <a:lnTo>
                    <a:pt x="5426952" y="0"/>
                  </a:lnTo>
                  <a:lnTo>
                    <a:pt x="5426952" y="4173820"/>
                  </a:lnTo>
                  <a:lnTo>
                    <a:pt x="0" y="417382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21" name="Freeform 21"/>
            <p:cNvSpPr/>
            <p:nvPr/>
          </p:nvSpPr>
          <p:spPr>
            <a:xfrm>
              <a:off x="16280857" y="0"/>
              <a:ext cx="5426952" cy="4173820"/>
            </a:xfrm>
            <a:custGeom>
              <a:avLst/>
              <a:gdLst/>
              <a:ahLst/>
              <a:cxnLst/>
              <a:rect l="l" t="t" r="r" b="b"/>
              <a:pathLst>
                <a:path w="5426952" h="4173820">
                  <a:moveTo>
                    <a:pt x="0" y="0"/>
                  </a:moveTo>
                  <a:lnTo>
                    <a:pt x="5426952" y="0"/>
                  </a:lnTo>
                  <a:lnTo>
                    <a:pt x="5426952" y="4173820"/>
                  </a:lnTo>
                  <a:lnTo>
                    <a:pt x="0" y="417382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22" name="Freeform 22"/>
            <p:cNvSpPr/>
            <p:nvPr/>
          </p:nvSpPr>
          <p:spPr>
            <a:xfrm>
              <a:off x="21561522" y="0"/>
              <a:ext cx="5426952" cy="4173820"/>
            </a:xfrm>
            <a:custGeom>
              <a:avLst/>
              <a:gdLst/>
              <a:ahLst/>
              <a:cxnLst/>
              <a:rect l="l" t="t" r="r" b="b"/>
              <a:pathLst>
                <a:path w="5426952" h="4173820">
                  <a:moveTo>
                    <a:pt x="0" y="0"/>
                  </a:moveTo>
                  <a:lnTo>
                    <a:pt x="5426953" y="0"/>
                  </a:lnTo>
                  <a:lnTo>
                    <a:pt x="5426953" y="4173820"/>
                  </a:lnTo>
                  <a:lnTo>
                    <a:pt x="0" y="417382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grpSp>
      <p:sp>
        <p:nvSpPr>
          <p:cNvPr id="23" name="Freeform 23"/>
          <p:cNvSpPr/>
          <p:nvPr/>
        </p:nvSpPr>
        <p:spPr>
          <a:xfrm>
            <a:off x="13458114" y="6002880"/>
            <a:ext cx="4938945" cy="4831186"/>
          </a:xfrm>
          <a:custGeom>
            <a:avLst/>
            <a:gdLst/>
            <a:ahLst/>
            <a:cxnLst/>
            <a:rect l="l" t="t" r="r" b="b"/>
            <a:pathLst>
              <a:path w="4938945" h="4831186">
                <a:moveTo>
                  <a:pt x="0" y="0"/>
                </a:moveTo>
                <a:lnTo>
                  <a:pt x="4938945" y="0"/>
                </a:lnTo>
                <a:lnTo>
                  <a:pt x="4938945" y="4831186"/>
                </a:lnTo>
                <a:lnTo>
                  <a:pt x="0" y="483118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24" name="Freeform 24"/>
          <p:cNvSpPr/>
          <p:nvPr/>
        </p:nvSpPr>
        <p:spPr>
          <a:xfrm flipH="1">
            <a:off x="-212698" y="8194376"/>
            <a:ext cx="3267694" cy="3196399"/>
          </a:xfrm>
          <a:custGeom>
            <a:avLst/>
            <a:gdLst/>
            <a:ahLst/>
            <a:cxnLst/>
            <a:rect l="l" t="t" r="r" b="b"/>
            <a:pathLst>
              <a:path w="3267694" h="3196399">
                <a:moveTo>
                  <a:pt x="3267694" y="0"/>
                </a:moveTo>
                <a:lnTo>
                  <a:pt x="0" y="0"/>
                </a:lnTo>
                <a:lnTo>
                  <a:pt x="0" y="3196399"/>
                </a:lnTo>
                <a:lnTo>
                  <a:pt x="3267694" y="3196399"/>
                </a:lnTo>
                <a:lnTo>
                  <a:pt x="3267694"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25" name="Freeform 25"/>
          <p:cNvSpPr/>
          <p:nvPr/>
        </p:nvSpPr>
        <p:spPr>
          <a:xfrm flipH="1">
            <a:off x="-1095921" y="4080563"/>
            <a:ext cx="2326630" cy="922192"/>
          </a:xfrm>
          <a:custGeom>
            <a:avLst/>
            <a:gdLst/>
            <a:ahLst/>
            <a:cxnLst/>
            <a:rect l="l" t="t" r="r" b="b"/>
            <a:pathLst>
              <a:path w="2326630" h="922192">
                <a:moveTo>
                  <a:pt x="2326630" y="0"/>
                </a:moveTo>
                <a:lnTo>
                  <a:pt x="0" y="0"/>
                </a:lnTo>
                <a:lnTo>
                  <a:pt x="0" y="922192"/>
                </a:lnTo>
                <a:lnTo>
                  <a:pt x="2326630" y="922192"/>
                </a:lnTo>
                <a:lnTo>
                  <a:pt x="232663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6" name="Freeform 26"/>
          <p:cNvSpPr/>
          <p:nvPr/>
        </p:nvSpPr>
        <p:spPr>
          <a:xfrm flipH="1">
            <a:off x="17105378" y="4541659"/>
            <a:ext cx="2326630" cy="922192"/>
          </a:xfrm>
          <a:custGeom>
            <a:avLst/>
            <a:gdLst/>
            <a:ahLst/>
            <a:cxnLst/>
            <a:rect l="l" t="t" r="r" b="b"/>
            <a:pathLst>
              <a:path w="2326630" h="922192">
                <a:moveTo>
                  <a:pt x="2326630" y="0"/>
                </a:moveTo>
                <a:lnTo>
                  <a:pt x="0" y="0"/>
                </a:lnTo>
                <a:lnTo>
                  <a:pt x="0" y="922192"/>
                </a:lnTo>
                <a:lnTo>
                  <a:pt x="2326630" y="922192"/>
                </a:lnTo>
                <a:lnTo>
                  <a:pt x="232663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9" name="TextBox 9"/>
          <p:cNvSpPr txBox="1"/>
          <p:nvPr/>
        </p:nvSpPr>
        <p:spPr>
          <a:xfrm>
            <a:off x="2822076" y="3773707"/>
            <a:ext cx="14034434" cy="1938992"/>
          </a:xfrm>
          <a:prstGeom prst="rect">
            <a:avLst/>
          </a:prstGeom>
        </p:spPr>
        <p:txBody>
          <a:bodyPr wrap="square" lIns="0" tIns="0" rIns="0" bIns="0" rtlCol="0" anchor="t">
            <a:spAutoFit/>
          </a:bodyPr>
          <a:lstStyle/>
          <a:p>
            <a:pPr marL="0" lvl="0" indent="0"/>
            <a:r>
              <a:rPr lang="vi-VN" sz="12600" b="1" u="none">
                <a:solidFill>
                  <a:srgbClr val="F46D22"/>
                </a:solidFill>
              </a:rPr>
              <a:t>LUYỆN ĐỌC HIỂU</a:t>
            </a:r>
            <a:endParaRPr lang="en-US" sz="12600" b="1" u="none">
              <a:solidFill>
                <a:srgbClr val="F46D22"/>
              </a:solidFill>
            </a:endParaRPr>
          </a:p>
        </p:txBody>
      </p:sp>
    </p:spTree>
    <p:extLst>
      <p:ext uri="{BB962C8B-B14F-4D97-AF65-F5344CB8AC3E}">
        <p14:creationId xmlns:p14="http://schemas.microsoft.com/office/powerpoint/2010/main" val="19889896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7"/>
          <p:cNvGrpSpPr/>
          <p:nvPr/>
        </p:nvGrpSpPr>
        <p:grpSpPr>
          <a:xfrm>
            <a:off x="-550000" y="9065316"/>
            <a:ext cx="18900704" cy="1148947"/>
            <a:chOff x="0" y="0"/>
            <a:chExt cx="25200939" cy="1531929"/>
          </a:xfrm>
        </p:grpSpPr>
        <p:sp>
          <p:nvSpPr>
            <p:cNvPr id="8" name="Freeform 8"/>
            <p:cNvSpPr/>
            <p:nvPr/>
          </p:nvSpPr>
          <p:spPr>
            <a:xfrm>
              <a:off x="0" y="0"/>
              <a:ext cx="13467508" cy="1531929"/>
            </a:xfrm>
            <a:custGeom>
              <a:avLst/>
              <a:gdLst/>
              <a:ahLst/>
              <a:cxnLst/>
              <a:rect l="l" t="t" r="r" b="b"/>
              <a:pathLst>
                <a:path w="13467508" h="1531929">
                  <a:moveTo>
                    <a:pt x="0" y="0"/>
                  </a:moveTo>
                  <a:lnTo>
                    <a:pt x="13467508" y="0"/>
                  </a:lnTo>
                  <a:lnTo>
                    <a:pt x="13467508" y="1531929"/>
                  </a:lnTo>
                  <a:lnTo>
                    <a:pt x="0" y="153192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9" name="Freeform 9"/>
            <p:cNvSpPr/>
            <p:nvPr/>
          </p:nvSpPr>
          <p:spPr>
            <a:xfrm>
              <a:off x="11733431" y="0"/>
              <a:ext cx="13467508" cy="1531929"/>
            </a:xfrm>
            <a:custGeom>
              <a:avLst/>
              <a:gdLst/>
              <a:ahLst/>
              <a:cxnLst/>
              <a:rect l="l" t="t" r="r" b="b"/>
              <a:pathLst>
                <a:path w="13467508" h="1531929">
                  <a:moveTo>
                    <a:pt x="0" y="0"/>
                  </a:moveTo>
                  <a:lnTo>
                    <a:pt x="13467508" y="0"/>
                  </a:lnTo>
                  <a:lnTo>
                    <a:pt x="13467508" y="1531929"/>
                  </a:lnTo>
                  <a:lnTo>
                    <a:pt x="0" y="153192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sp>
        <p:nvSpPr>
          <p:cNvPr id="5" name="Freeform 5"/>
          <p:cNvSpPr/>
          <p:nvPr/>
        </p:nvSpPr>
        <p:spPr>
          <a:xfrm>
            <a:off x="4953000" y="9067114"/>
            <a:ext cx="4007506" cy="1147149"/>
          </a:xfrm>
          <a:custGeom>
            <a:avLst/>
            <a:gdLst/>
            <a:ahLst/>
            <a:cxnLst/>
            <a:rect l="l" t="t" r="r" b="b"/>
            <a:pathLst>
              <a:path w="4007506" h="1147149">
                <a:moveTo>
                  <a:pt x="0" y="0"/>
                </a:moveTo>
                <a:lnTo>
                  <a:pt x="4007506" y="0"/>
                </a:lnTo>
                <a:lnTo>
                  <a:pt x="4007506" y="1147148"/>
                </a:lnTo>
                <a:lnTo>
                  <a:pt x="0" y="114714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16072132" y="9313668"/>
            <a:ext cx="2278572" cy="652241"/>
          </a:xfrm>
          <a:custGeom>
            <a:avLst/>
            <a:gdLst/>
            <a:ahLst/>
            <a:cxnLst/>
            <a:rect l="l" t="t" r="r" b="b"/>
            <a:pathLst>
              <a:path w="2278572" h="652241">
                <a:moveTo>
                  <a:pt x="0" y="0"/>
                </a:moveTo>
                <a:lnTo>
                  <a:pt x="2278572" y="0"/>
                </a:lnTo>
                <a:lnTo>
                  <a:pt x="2278572" y="652241"/>
                </a:lnTo>
                <a:lnTo>
                  <a:pt x="0" y="6522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 name="Hình chữ nhật: Góc Tròn 1">
            <a:extLst>
              <a:ext uri="{FF2B5EF4-FFF2-40B4-BE49-F238E27FC236}">
                <a16:creationId xmlns:a16="http://schemas.microsoft.com/office/drawing/2014/main" xmlns="" id="{417AA07A-3858-4C90-9437-3F9DAEC7CE94}"/>
              </a:ext>
            </a:extLst>
          </p:cNvPr>
          <p:cNvSpPr/>
          <p:nvPr/>
        </p:nvSpPr>
        <p:spPr>
          <a:xfrm>
            <a:off x="422603" y="321091"/>
            <a:ext cx="17442794" cy="2590800"/>
          </a:xfrm>
          <a:prstGeom prst="roundRect">
            <a:avLst>
              <a:gd name="adj" fmla="val 31063"/>
            </a:avLst>
          </a:prstGeom>
          <a:solidFill>
            <a:srgbClr val="F46D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ình chữ nhật 2">
            <a:extLst>
              <a:ext uri="{FF2B5EF4-FFF2-40B4-BE49-F238E27FC236}">
                <a16:creationId xmlns:a16="http://schemas.microsoft.com/office/drawing/2014/main" xmlns="" id="{9504641F-D18B-6F37-A32E-6580564429C7}"/>
              </a:ext>
            </a:extLst>
          </p:cNvPr>
          <p:cNvSpPr/>
          <p:nvPr/>
        </p:nvSpPr>
        <p:spPr>
          <a:xfrm>
            <a:off x="800100" y="554662"/>
            <a:ext cx="16687800" cy="2123658"/>
          </a:xfrm>
          <a:prstGeom prst="rect">
            <a:avLst/>
          </a:prstGeom>
          <a:noFill/>
        </p:spPr>
        <p:txBody>
          <a:bodyPr wrap="square" lIns="91440" tIns="45720" rIns="91440" bIns="45720">
            <a:spAutoFit/>
          </a:bodyPr>
          <a:lstStyle/>
          <a:p>
            <a:r>
              <a:rPr lang="vi-VN" sz="6600" b="0" cap="none" spc="0">
                <a:ln w="0"/>
                <a:solidFill>
                  <a:schemeClr val="bg1"/>
                </a:solidFill>
                <a:effectLst>
                  <a:outerShdw blurRad="38100" dist="19050" dir="2700000" algn="tl" rotWithShape="0">
                    <a:schemeClr val="dk1">
                      <a:alpha val="40000"/>
                    </a:schemeClr>
                  </a:outerShdw>
                </a:effectLst>
              </a:rPr>
              <a:t>1. Mỗi loại cây, quả trong vườn Bác được tả bằng những từ ngữ, hình ảnh nào?</a:t>
            </a:r>
          </a:p>
        </p:txBody>
      </p:sp>
      <p:pic>
        <p:nvPicPr>
          <p:cNvPr id="4" name="Hình ảnh 3">
            <a:extLst>
              <a:ext uri="{FF2B5EF4-FFF2-40B4-BE49-F238E27FC236}">
                <a16:creationId xmlns:a16="http://schemas.microsoft.com/office/drawing/2014/main" xmlns="" id="{1A1ED693-B723-5318-8AFC-A0425570D56B}"/>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brightnessContrast contrast="40000"/>
                    </a14:imgEffect>
                  </a14:imgLayer>
                </a14:imgProps>
              </a:ext>
            </a:extLst>
          </a:blip>
          <a:stretch>
            <a:fillRect/>
          </a:stretch>
        </p:blipFill>
        <p:spPr>
          <a:xfrm>
            <a:off x="447494" y="3128061"/>
            <a:ext cx="17607303" cy="3929878"/>
          </a:xfrm>
          <a:prstGeom prst="rect">
            <a:avLst/>
          </a:prstGeom>
        </p:spPr>
      </p:pic>
    </p:spTree>
    <p:extLst>
      <p:ext uri="{BB962C8B-B14F-4D97-AF65-F5344CB8AC3E}">
        <p14:creationId xmlns:p14="http://schemas.microsoft.com/office/powerpoint/2010/main" val="1516444773"/>
      </p:ext>
    </p:extLst>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1" name="Bảng 10">
            <a:extLst>
              <a:ext uri="{FF2B5EF4-FFF2-40B4-BE49-F238E27FC236}">
                <a16:creationId xmlns:a16="http://schemas.microsoft.com/office/drawing/2014/main" xmlns="" id="{21BCD150-603A-000B-31AE-C7D837831A44}"/>
              </a:ext>
            </a:extLst>
          </p:cNvPr>
          <p:cNvGraphicFramePr>
            <a:graphicFrameLocks noGrp="1"/>
          </p:cNvGraphicFramePr>
          <p:nvPr>
            <p:extLst>
              <p:ext uri="{D42A27DB-BD31-4B8C-83A1-F6EECF244321}">
                <p14:modId xmlns:p14="http://schemas.microsoft.com/office/powerpoint/2010/main" val="853112924"/>
              </p:ext>
            </p:extLst>
          </p:nvPr>
        </p:nvGraphicFramePr>
        <p:xfrm>
          <a:off x="76200" y="72738"/>
          <a:ext cx="18135600" cy="10099960"/>
        </p:xfrm>
        <a:graphic>
          <a:graphicData uri="http://schemas.openxmlformats.org/drawingml/2006/table">
            <a:tbl>
              <a:tblPr firstRow="1" bandRow="1">
                <a:tableStyleId>{5C22544A-7EE6-4342-B048-85BDC9FD1C3A}</a:tableStyleId>
              </a:tblPr>
              <a:tblGrid>
                <a:gridCol w="4321675">
                  <a:extLst>
                    <a:ext uri="{9D8B030D-6E8A-4147-A177-3AD203B41FA5}">
                      <a16:colId xmlns:a16="http://schemas.microsoft.com/office/drawing/2014/main" xmlns="" val="704574346"/>
                    </a:ext>
                  </a:extLst>
                </a:gridCol>
                <a:gridCol w="5203325">
                  <a:extLst>
                    <a:ext uri="{9D8B030D-6E8A-4147-A177-3AD203B41FA5}">
                      <a16:colId xmlns:a16="http://schemas.microsoft.com/office/drawing/2014/main" xmlns="" val="73331284"/>
                    </a:ext>
                  </a:extLst>
                </a:gridCol>
                <a:gridCol w="8610600">
                  <a:extLst>
                    <a:ext uri="{9D8B030D-6E8A-4147-A177-3AD203B41FA5}">
                      <a16:colId xmlns:a16="http://schemas.microsoft.com/office/drawing/2014/main" xmlns="" val="4196118959"/>
                    </a:ext>
                  </a:extLst>
                </a:gridCol>
              </a:tblGrid>
              <a:tr h="1134940">
                <a:tc>
                  <a:txBody>
                    <a:bodyPr/>
                    <a:lstStyle/>
                    <a:p>
                      <a:pPr algn="ctr"/>
                      <a:r>
                        <a:rPr lang="vi-VN" sz="5400">
                          <a:solidFill>
                            <a:sysClr val="windowText" lastClr="000000"/>
                          </a:solidFill>
                        </a:rPr>
                        <a:t>Loại quả</a:t>
                      </a:r>
                      <a:endParaRPr lang="en-US" sz="5400">
                        <a:solidFill>
                          <a:sysClr val="windowText" lastClr="000000"/>
                        </a:solidFill>
                      </a:endParaRP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rgbClr val="AAE0F9"/>
                    </a:solidFill>
                  </a:tcPr>
                </a:tc>
                <a:tc>
                  <a:txBody>
                    <a:bodyPr/>
                    <a:lstStyle/>
                    <a:p>
                      <a:pPr algn="ctr"/>
                      <a:r>
                        <a:rPr lang="vi-VN" sz="5400">
                          <a:solidFill>
                            <a:sysClr val="windowText" lastClr="000000"/>
                          </a:solidFill>
                        </a:rPr>
                        <a:t>Nguồn gốc</a:t>
                      </a:r>
                      <a:endParaRPr lang="en-US" sz="5400">
                        <a:solidFill>
                          <a:sysClr val="windowText" lastClr="000000"/>
                        </a:solidFill>
                      </a:endParaRP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rgbClr val="AAE0F9"/>
                    </a:solidFill>
                  </a:tcPr>
                </a:tc>
                <a:tc>
                  <a:txBody>
                    <a:bodyPr/>
                    <a:lstStyle/>
                    <a:p>
                      <a:pPr algn="ctr"/>
                      <a:r>
                        <a:rPr lang="vi-VN" sz="5400">
                          <a:solidFill>
                            <a:sysClr val="windowText" lastClr="000000"/>
                          </a:solidFill>
                        </a:rPr>
                        <a:t>Từ ngữ, hình ảnh</a:t>
                      </a:r>
                      <a:endParaRPr lang="en-US" sz="5400">
                        <a:solidFill>
                          <a:sysClr val="windowText" lastClr="000000"/>
                        </a:solidFill>
                      </a:endParaRP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rgbClr val="AAE0F9"/>
                    </a:solidFill>
                  </a:tcPr>
                </a:tc>
                <a:extLst>
                  <a:ext uri="{0D108BD9-81ED-4DB2-BD59-A6C34878D82A}">
                    <a16:rowId xmlns:a16="http://schemas.microsoft.com/office/drawing/2014/main" xmlns="" val="1306822746"/>
                  </a:ext>
                </a:extLst>
              </a:tr>
              <a:tr h="1494170">
                <a:tc>
                  <a:txBody>
                    <a:bodyPr/>
                    <a:lstStyle/>
                    <a:p>
                      <a:pPr algn="l"/>
                      <a:endParaRPr lang="en-US" sz="6000"/>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chemeClr val="bg1"/>
                    </a:solidFill>
                  </a:tcPr>
                </a:tc>
                <a:tc>
                  <a:txBody>
                    <a:bodyPr/>
                    <a:lstStyle/>
                    <a:p>
                      <a:endParaRPr lang="en-US"/>
                    </a:p>
                  </a:txBody>
                  <a:tcP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chemeClr val="bg1"/>
                    </a:solidFill>
                  </a:tcPr>
                </a:tc>
                <a:tc>
                  <a:txBody>
                    <a:bodyPr/>
                    <a:lstStyle/>
                    <a:p>
                      <a:endParaRPr lang="en-US"/>
                    </a:p>
                  </a:txBody>
                  <a:tcP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xmlns="" val="2250831772"/>
                  </a:ext>
                </a:extLst>
              </a:tr>
              <a:tr h="1494170">
                <a:tc>
                  <a:txBody>
                    <a:bodyPr/>
                    <a:lstStyle/>
                    <a:p>
                      <a:pPr algn="l"/>
                      <a:endParaRPr lang="en-US" sz="6000"/>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chemeClr val="bg1"/>
                    </a:solidFill>
                  </a:tcPr>
                </a:tc>
                <a:tc>
                  <a:txBody>
                    <a:bodyPr/>
                    <a:lstStyle/>
                    <a:p>
                      <a:endParaRPr lang="en-US"/>
                    </a:p>
                  </a:txBody>
                  <a:tcP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chemeClr val="bg1"/>
                    </a:solidFill>
                  </a:tcPr>
                </a:tc>
                <a:tc>
                  <a:txBody>
                    <a:bodyPr/>
                    <a:lstStyle/>
                    <a:p>
                      <a:endParaRPr lang="en-US"/>
                    </a:p>
                  </a:txBody>
                  <a:tcP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xmlns="" val="3658028032"/>
                  </a:ext>
                </a:extLst>
              </a:tr>
              <a:tr h="1494170">
                <a:tc>
                  <a:txBody>
                    <a:bodyPr/>
                    <a:lstStyle/>
                    <a:p>
                      <a:pPr algn="l"/>
                      <a:endParaRPr lang="en-US" sz="6000"/>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chemeClr val="bg1"/>
                    </a:solidFill>
                  </a:tcPr>
                </a:tc>
                <a:tc>
                  <a:txBody>
                    <a:bodyPr/>
                    <a:lstStyle/>
                    <a:p>
                      <a:endParaRPr lang="en-US"/>
                    </a:p>
                  </a:txBody>
                  <a:tcP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chemeClr val="bg1"/>
                    </a:solidFill>
                  </a:tcPr>
                </a:tc>
                <a:tc>
                  <a:txBody>
                    <a:bodyPr/>
                    <a:lstStyle/>
                    <a:p>
                      <a:endParaRPr lang="en-US"/>
                    </a:p>
                  </a:txBody>
                  <a:tcP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xmlns="" val="4278439968"/>
                  </a:ext>
                </a:extLst>
              </a:tr>
              <a:tr h="1494170">
                <a:tc>
                  <a:txBody>
                    <a:bodyPr/>
                    <a:lstStyle/>
                    <a:p>
                      <a:pPr algn="l"/>
                      <a:endParaRPr lang="en-US" sz="6000"/>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chemeClr val="bg1"/>
                    </a:solidFill>
                  </a:tcPr>
                </a:tc>
                <a:tc>
                  <a:txBody>
                    <a:bodyPr/>
                    <a:lstStyle/>
                    <a:p>
                      <a:endParaRPr lang="en-US"/>
                    </a:p>
                  </a:txBody>
                  <a:tcP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chemeClr val="bg1"/>
                    </a:solidFill>
                  </a:tcPr>
                </a:tc>
                <a:tc>
                  <a:txBody>
                    <a:bodyPr/>
                    <a:lstStyle/>
                    <a:p>
                      <a:endParaRPr lang="en-US"/>
                    </a:p>
                  </a:txBody>
                  <a:tcP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xmlns="" val="3550768785"/>
                  </a:ext>
                </a:extLst>
              </a:tr>
              <a:tr h="1494170">
                <a:tc>
                  <a:txBody>
                    <a:bodyPr/>
                    <a:lstStyle/>
                    <a:p>
                      <a:pPr algn="l"/>
                      <a:endParaRPr lang="en-US" sz="6000"/>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chemeClr val="bg1"/>
                    </a:solidFill>
                  </a:tcPr>
                </a:tc>
                <a:tc>
                  <a:txBody>
                    <a:bodyPr/>
                    <a:lstStyle/>
                    <a:p>
                      <a:endParaRPr lang="en-US"/>
                    </a:p>
                  </a:txBody>
                  <a:tcP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chemeClr val="bg1"/>
                    </a:solidFill>
                  </a:tcPr>
                </a:tc>
                <a:tc>
                  <a:txBody>
                    <a:bodyPr/>
                    <a:lstStyle/>
                    <a:p>
                      <a:endParaRPr lang="en-US"/>
                    </a:p>
                  </a:txBody>
                  <a:tcP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xmlns="" val="3250382278"/>
                  </a:ext>
                </a:extLst>
              </a:tr>
              <a:tr h="1494170">
                <a:tc>
                  <a:txBody>
                    <a:bodyPr/>
                    <a:lstStyle/>
                    <a:p>
                      <a:pPr algn="l"/>
                      <a:endParaRPr lang="en-US" sz="6000"/>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chemeClr val="bg1"/>
                    </a:solidFill>
                  </a:tcPr>
                </a:tc>
                <a:tc>
                  <a:txBody>
                    <a:bodyPr/>
                    <a:lstStyle/>
                    <a:p>
                      <a:endParaRPr lang="en-US"/>
                    </a:p>
                  </a:txBody>
                  <a:tcP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chemeClr val="bg1"/>
                    </a:solidFill>
                  </a:tcPr>
                </a:tc>
                <a:tc>
                  <a:txBody>
                    <a:bodyPr/>
                    <a:lstStyle/>
                    <a:p>
                      <a:endParaRPr lang="en-US"/>
                    </a:p>
                  </a:txBody>
                  <a:tcP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xmlns="" val="302230606"/>
                  </a:ext>
                </a:extLst>
              </a:tr>
            </a:tbl>
          </a:graphicData>
        </a:graphic>
      </p:graphicFrame>
      <p:pic>
        <p:nvPicPr>
          <p:cNvPr id="4" name="Hình ảnh 3">
            <a:extLst>
              <a:ext uri="{FF2B5EF4-FFF2-40B4-BE49-F238E27FC236}">
                <a16:creationId xmlns:a16="http://schemas.microsoft.com/office/drawing/2014/main" xmlns="" id="{1A1ED693-B723-5318-8AFC-A0425570D56B}"/>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Lst>
          </a:blip>
          <a:srcRect t="12889" r="81205" b="13636"/>
          <a:stretch/>
        </p:blipFill>
        <p:spPr>
          <a:xfrm>
            <a:off x="2414872" y="1257301"/>
            <a:ext cx="1870786" cy="1371598"/>
          </a:xfrm>
          <a:prstGeom prst="rect">
            <a:avLst/>
          </a:prstGeom>
        </p:spPr>
      </p:pic>
      <p:pic>
        <p:nvPicPr>
          <p:cNvPr id="13" name="Hình ảnh 12">
            <a:extLst>
              <a:ext uri="{FF2B5EF4-FFF2-40B4-BE49-F238E27FC236}">
                <a16:creationId xmlns:a16="http://schemas.microsoft.com/office/drawing/2014/main" xmlns="" id="{B8BB4B07-0606-63A7-8964-47FF217808BB}"/>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Lst>
          </a:blip>
          <a:srcRect l="19275" t="27272" r="67002" b="13636"/>
          <a:stretch/>
        </p:blipFill>
        <p:spPr>
          <a:xfrm>
            <a:off x="3328687" y="3157088"/>
            <a:ext cx="1030688" cy="990600"/>
          </a:xfrm>
          <a:prstGeom prst="rect">
            <a:avLst/>
          </a:prstGeom>
        </p:spPr>
      </p:pic>
      <p:sp>
        <p:nvSpPr>
          <p:cNvPr id="14" name="Hình chữ nhật 13">
            <a:extLst>
              <a:ext uri="{FF2B5EF4-FFF2-40B4-BE49-F238E27FC236}">
                <a16:creationId xmlns:a16="http://schemas.microsoft.com/office/drawing/2014/main" xmlns="" id="{12B216F5-8548-20C1-B254-8E0DF344A055}"/>
              </a:ext>
            </a:extLst>
          </p:cNvPr>
          <p:cNvSpPr/>
          <p:nvPr/>
        </p:nvSpPr>
        <p:spPr>
          <a:xfrm>
            <a:off x="34031" y="1397168"/>
            <a:ext cx="1425391" cy="1015663"/>
          </a:xfrm>
          <a:prstGeom prst="rect">
            <a:avLst/>
          </a:prstGeom>
          <a:noFill/>
        </p:spPr>
        <p:txBody>
          <a:bodyPr wrap="none" lIns="91440" tIns="45720" rIns="91440" bIns="45720">
            <a:spAutoFit/>
          </a:bodyPr>
          <a:lstStyle/>
          <a:p>
            <a:pPr algn="ctr"/>
            <a:r>
              <a:rPr lang="vi-VN" sz="6000" b="0" cap="none" spc="0">
                <a:ln w="0"/>
                <a:solidFill>
                  <a:schemeClr val="tx1"/>
                </a:solidFill>
                <a:effectLst>
                  <a:outerShdw blurRad="38100" dist="19050" dir="2700000" algn="tl" rotWithShape="0">
                    <a:schemeClr val="dk1">
                      <a:alpha val="40000"/>
                    </a:schemeClr>
                  </a:outerShdw>
                </a:effectLst>
              </a:rPr>
              <a:t>khế</a:t>
            </a:r>
          </a:p>
        </p:txBody>
      </p:sp>
      <p:sp>
        <p:nvSpPr>
          <p:cNvPr id="15" name="Hình chữ nhật 14">
            <a:extLst>
              <a:ext uri="{FF2B5EF4-FFF2-40B4-BE49-F238E27FC236}">
                <a16:creationId xmlns:a16="http://schemas.microsoft.com/office/drawing/2014/main" xmlns="" id="{C75911F8-BCB5-AA61-714D-B544A74D40A2}"/>
              </a:ext>
            </a:extLst>
          </p:cNvPr>
          <p:cNvSpPr/>
          <p:nvPr/>
        </p:nvSpPr>
        <p:spPr>
          <a:xfrm>
            <a:off x="34031" y="3065262"/>
            <a:ext cx="3810000" cy="849463"/>
          </a:xfrm>
          <a:prstGeom prst="rect">
            <a:avLst/>
          </a:prstGeom>
          <a:noFill/>
        </p:spPr>
        <p:txBody>
          <a:bodyPr wrap="square" lIns="91440" tIns="45720" rIns="91440" bIns="45720">
            <a:spAutoFit/>
          </a:bodyPr>
          <a:lstStyle/>
          <a:p>
            <a:pPr>
              <a:lnSpc>
                <a:spcPct val="82000"/>
              </a:lnSpc>
            </a:pPr>
            <a:r>
              <a:rPr lang="vi-VN" sz="6000" b="0" cap="none" spc="0">
                <a:ln w="0"/>
                <a:solidFill>
                  <a:schemeClr val="tx1"/>
                </a:solidFill>
                <a:effectLst>
                  <a:outerShdw blurRad="38100" dist="19050" dir="2700000" algn="tl" rotWithShape="0">
                    <a:schemeClr val="dk1">
                      <a:alpha val="40000"/>
                    </a:schemeClr>
                  </a:outerShdw>
                </a:effectLst>
              </a:rPr>
              <a:t>hồng xiêm</a:t>
            </a:r>
          </a:p>
        </p:txBody>
      </p:sp>
      <p:sp>
        <p:nvSpPr>
          <p:cNvPr id="16" name="Hình chữ nhật 15">
            <a:extLst>
              <a:ext uri="{FF2B5EF4-FFF2-40B4-BE49-F238E27FC236}">
                <a16:creationId xmlns:a16="http://schemas.microsoft.com/office/drawing/2014/main" xmlns="" id="{A45FD7E7-9771-06D9-3216-803DDEC88758}"/>
              </a:ext>
            </a:extLst>
          </p:cNvPr>
          <p:cNvSpPr/>
          <p:nvPr/>
        </p:nvSpPr>
        <p:spPr>
          <a:xfrm>
            <a:off x="76200" y="4610100"/>
            <a:ext cx="2998696" cy="849463"/>
          </a:xfrm>
          <a:prstGeom prst="rect">
            <a:avLst/>
          </a:prstGeom>
          <a:noFill/>
        </p:spPr>
        <p:txBody>
          <a:bodyPr wrap="square" lIns="91440" tIns="45720" rIns="91440" bIns="45720">
            <a:spAutoFit/>
          </a:bodyPr>
          <a:lstStyle/>
          <a:p>
            <a:pPr>
              <a:lnSpc>
                <a:spcPct val="82000"/>
              </a:lnSpc>
            </a:pPr>
            <a:r>
              <a:rPr lang="vi-VN" sz="6000">
                <a:ln w="0"/>
                <a:effectLst>
                  <a:outerShdw blurRad="38100" dist="19050" dir="2700000" algn="tl" rotWithShape="0">
                    <a:schemeClr val="dk1">
                      <a:alpha val="40000"/>
                    </a:schemeClr>
                  </a:outerShdw>
                </a:effectLst>
              </a:rPr>
              <a:t>bưởi đỏ</a:t>
            </a:r>
            <a:endParaRPr lang="vi-VN" sz="6000" b="0" cap="none" spc="0">
              <a:ln w="0"/>
              <a:solidFill>
                <a:schemeClr val="tx1"/>
              </a:solidFill>
              <a:effectLst>
                <a:outerShdw blurRad="38100" dist="19050" dir="2700000" algn="tl" rotWithShape="0">
                  <a:schemeClr val="dk1">
                    <a:alpha val="40000"/>
                  </a:schemeClr>
                </a:outerShdw>
              </a:effectLst>
            </a:endParaRPr>
          </a:p>
        </p:txBody>
      </p:sp>
      <p:pic>
        <p:nvPicPr>
          <p:cNvPr id="17" name="Hình ảnh 16">
            <a:extLst>
              <a:ext uri="{FF2B5EF4-FFF2-40B4-BE49-F238E27FC236}">
                <a16:creationId xmlns:a16="http://schemas.microsoft.com/office/drawing/2014/main" xmlns="" id="{07FD62DF-81AE-D52A-723D-3BD00830FF16}"/>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Lst>
          </a:blip>
          <a:srcRect l="34329" t="5802" r="51608" b="13244"/>
          <a:stretch/>
        </p:blipFill>
        <p:spPr>
          <a:xfrm>
            <a:off x="3114726" y="4305300"/>
            <a:ext cx="1161949" cy="1320596"/>
          </a:xfrm>
          <a:prstGeom prst="rect">
            <a:avLst/>
          </a:prstGeom>
        </p:spPr>
      </p:pic>
      <p:sp>
        <p:nvSpPr>
          <p:cNvPr id="18" name="Hình chữ nhật 17">
            <a:extLst>
              <a:ext uri="{FF2B5EF4-FFF2-40B4-BE49-F238E27FC236}">
                <a16:creationId xmlns:a16="http://schemas.microsoft.com/office/drawing/2014/main" xmlns="" id="{DF0CD188-52C1-B10A-34AD-E69DF0C8415F}"/>
              </a:ext>
            </a:extLst>
          </p:cNvPr>
          <p:cNvSpPr/>
          <p:nvPr/>
        </p:nvSpPr>
        <p:spPr>
          <a:xfrm>
            <a:off x="76200" y="6154938"/>
            <a:ext cx="2998696" cy="849463"/>
          </a:xfrm>
          <a:prstGeom prst="rect">
            <a:avLst/>
          </a:prstGeom>
          <a:noFill/>
        </p:spPr>
        <p:txBody>
          <a:bodyPr wrap="square" lIns="91440" tIns="45720" rIns="91440" bIns="45720">
            <a:spAutoFit/>
          </a:bodyPr>
          <a:lstStyle/>
          <a:p>
            <a:pPr>
              <a:lnSpc>
                <a:spcPct val="82000"/>
              </a:lnSpc>
            </a:pPr>
            <a:r>
              <a:rPr lang="vi-VN" sz="6000">
                <a:ln w="0"/>
                <a:effectLst>
                  <a:outerShdw blurRad="38100" dist="19050" dir="2700000" algn="tl" rotWithShape="0">
                    <a:schemeClr val="dk1">
                      <a:alpha val="40000"/>
                    </a:schemeClr>
                  </a:outerShdw>
                </a:effectLst>
              </a:rPr>
              <a:t>bưởi</a:t>
            </a:r>
            <a:endParaRPr lang="vi-VN" sz="6000" b="0" cap="none" spc="0">
              <a:ln w="0"/>
              <a:solidFill>
                <a:schemeClr val="tx1"/>
              </a:solidFill>
              <a:effectLst>
                <a:outerShdw blurRad="38100" dist="19050" dir="2700000" algn="tl" rotWithShape="0">
                  <a:schemeClr val="dk1">
                    <a:alpha val="40000"/>
                  </a:schemeClr>
                </a:outerShdw>
              </a:effectLst>
            </a:endParaRPr>
          </a:p>
        </p:txBody>
      </p:sp>
      <p:pic>
        <p:nvPicPr>
          <p:cNvPr id="19" name="Hình ảnh 18">
            <a:extLst>
              <a:ext uri="{FF2B5EF4-FFF2-40B4-BE49-F238E27FC236}">
                <a16:creationId xmlns:a16="http://schemas.microsoft.com/office/drawing/2014/main" xmlns="" id="{9C28B41F-6B11-2D06-44E5-1526C5860CE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Lst>
          </a:blip>
          <a:srcRect l="50482" t="18730" r="33725" b="14510"/>
          <a:stretch/>
        </p:blipFill>
        <p:spPr>
          <a:xfrm>
            <a:off x="2667000" y="5766123"/>
            <a:ext cx="1624313" cy="1355654"/>
          </a:xfrm>
          <a:prstGeom prst="rect">
            <a:avLst/>
          </a:prstGeom>
        </p:spPr>
      </p:pic>
      <p:sp>
        <p:nvSpPr>
          <p:cNvPr id="20" name="Hình chữ nhật 19">
            <a:extLst>
              <a:ext uri="{FF2B5EF4-FFF2-40B4-BE49-F238E27FC236}">
                <a16:creationId xmlns:a16="http://schemas.microsoft.com/office/drawing/2014/main" xmlns="" id="{C3892380-C50A-8225-2D4F-805AA5520AB0}"/>
              </a:ext>
            </a:extLst>
          </p:cNvPr>
          <p:cNvSpPr/>
          <p:nvPr/>
        </p:nvSpPr>
        <p:spPr>
          <a:xfrm>
            <a:off x="76200" y="7702489"/>
            <a:ext cx="2998696" cy="849463"/>
          </a:xfrm>
          <a:prstGeom prst="rect">
            <a:avLst/>
          </a:prstGeom>
          <a:noFill/>
        </p:spPr>
        <p:txBody>
          <a:bodyPr wrap="square" lIns="91440" tIns="45720" rIns="91440" bIns="45720">
            <a:spAutoFit/>
          </a:bodyPr>
          <a:lstStyle/>
          <a:p>
            <a:pPr>
              <a:lnSpc>
                <a:spcPct val="82000"/>
              </a:lnSpc>
            </a:pPr>
            <a:r>
              <a:rPr lang="vi-VN" sz="6000">
                <a:ln w="0"/>
                <a:effectLst>
                  <a:outerShdw blurRad="38100" dist="19050" dir="2700000" algn="tl" rotWithShape="0">
                    <a:schemeClr val="dk1">
                      <a:alpha val="40000"/>
                    </a:schemeClr>
                  </a:outerShdw>
                </a:effectLst>
              </a:rPr>
              <a:t>quýt</a:t>
            </a:r>
            <a:endParaRPr lang="vi-VN" sz="6000" b="0" cap="none" spc="0">
              <a:ln w="0"/>
              <a:solidFill>
                <a:schemeClr val="tx1"/>
              </a:solidFill>
              <a:effectLst>
                <a:outerShdw blurRad="38100" dist="19050" dir="2700000" algn="tl" rotWithShape="0">
                  <a:schemeClr val="dk1">
                    <a:alpha val="40000"/>
                  </a:schemeClr>
                </a:outerShdw>
              </a:effectLst>
            </a:endParaRPr>
          </a:p>
        </p:txBody>
      </p:sp>
      <p:pic>
        <p:nvPicPr>
          <p:cNvPr id="21" name="Hình ảnh 20">
            <a:extLst>
              <a:ext uri="{FF2B5EF4-FFF2-40B4-BE49-F238E27FC236}">
                <a16:creationId xmlns:a16="http://schemas.microsoft.com/office/drawing/2014/main" xmlns="" id="{4433CE84-DF57-8233-F97F-A45F6C06119D}"/>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Lst>
          </a:blip>
          <a:srcRect l="67420" t="34960" r="16787" b="15513"/>
          <a:stretch/>
        </p:blipFill>
        <p:spPr>
          <a:xfrm>
            <a:off x="2207902" y="7262004"/>
            <a:ext cx="2083412" cy="1289948"/>
          </a:xfrm>
          <a:prstGeom prst="rect">
            <a:avLst/>
          </a:prstGeom>
        </p:spPr>
      </p:pic>
      <p:sp>
        <p:nvSpPr>
          <p:cNvPr id="22" name="Hình chữ nhật 21">
            <a:extLst>
              <a:ext uri="{FF2B5EF4-FFF2-40B4-BE49-F238E27FC236}">
                <a16:creationId xmlns:a16="http://schemas.microsoft.com/office/drawing/2014/main" xmlns="" id="{F28A7CB2-54EF-57FB-FD7B-D6AE7C0D24CE}"/>
              </a:ext>
            </a:extLst>
          </p:cNvPr>
          <p:cNvSpPr/>
          <p:nvPr/>
        </p:nvSpPr>
        <p:spPr>
          <a:xfrm>
            <a:off x="76200" y="9162598"/>
            <a:ext cx="3352800" cy="849463"/>
          </a:xfrm>
          <a:prstGeom prst="rect">
            <a:avLst/>
          </a:prstGeom>
          <a:noFill/>
        </p:spPr>
        <p:txBody>
          <a:bodyPr wrap="square" lIns="91440" tIns="45720" rIns="91440" bIns="45720">
            <a:spAutoFit/>
          </a:bodyPr>
          <a:lstStyle/>
          <a:p>
            <a:pPr>
              <a:lnSpc>
                <a:spcPct val="82000"/>
              </a:lnSpc>
            </a:pPr>
            <a:r>
              <a:rPr lang="vi-VN" sz="6000">
                <a:ln w="0"/>
                <a:effectLst>
                  <a:outerShdw blurRad="38100" dist="19050" dir="2700000" algn="tl" rotWithShape="0">
                    <a:schemeClr val="dk1">
                      <a:alpha val="40000"/>
                    </a:schemeClr>
                  </a:outerShdw>
                </a:effectLst>
              </a:rPr>
              <a:t>thanh trà</a:t>
            </a:r>
            <a:endParaRPr lang="vi-VN" sz="6000" b="0" cap="none" spc="0">
              <a:ln w="0"/>
              <a:solidFill>
                <a:schemeClr val="tx1"/>
              </a:solidFill>
              <a:effectLst>
                <a:outerShdw blurRad="38100" dist="19050" dir="2700000" algn="tl" rotWithShape="0">
                  <a:schemeClr val="dk1">
                    <a:alpha val="40000"/>
                  </a:schemeClr>
                </a:outerShdw>
              </a:effectLst>
            </a:endParaRPr>
          </a:p>
        </p:txBody>
      </p:sp>
      <p:pic>
        <p:nvPicPr>
          <p:cNvPr id="23" name="Hình ảnh 22">
            <a:extLst>
              <a:ext uri="{FF2B5EF4-FFF2-40B4-BE49-F238E27FC236}">
                <a16:creationId xmlns:a16="http://schemas.microsoft.com/office/drawing/2014/main" xmlns="" id="{3CAA5BC7-E319-3011-9FE5-9A994331667F}"/>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Lst>
          </a:blip>
          <a:srcRect l="84074" t="24334" r="-158" b="10128"/>
          <a:stretch/>
        </p:blipFill>
        <p:spPr>
          <a:xfrm>
            <a:off x="3114726" y="9033403"/>
            <a:ext cx="1198818" cy="964468"/>
          </a:xfrm>
          <a:prstGeom prst="rect">
            <a:avLst/>
          </a:prstGeom>
        </p:spPr>
      </p:pic>
      <p:sp>
        <p:nvSpPr>
          <p:cNvPr id="24" name="Hình chữ nhật 23">
            <a:extLst>
              <a:ext uri="{FF2B5EF4-FFF2-40B4-BE49-F238E27FC236}">
                <a16:creationId xmlns:a16="http://schemas.microsoft.com/office/drawing/2014/main" xmlns="" id="{89A6AA50-3B66-049E-541B-C72FDE3091F5}"/>
              </a:ext>
            </a:extLst>
          </p:cNvPr>
          <p:cNvSpPr/>
          <p:nvPr/>
        </p:nvSpPr>
        <p:spPr>
          <a:xfrm>
            <a:off x="5060362" y="1397168"/>
            <a:ext cx="3167788" cy="1015663"/>
          </a:xfrm>
          <a:prstGeom prst="rect">
            <a:avLst/>
          </a:prstGeom>
          <a:noFill/>
        </p:spPr>
        <p:txBody>
          <a:bodyPr wrap="square" lIns="91440" tIns="45720" rIns="91440" bIns="45720">
            <a:spAutoFit/>
          </a:bodyPr>
          <a:lstStyle/>
          <a:p>
            <a:r>
              <a:rPr lang="vi-VN" sz="6000" b="0" cap="none" spc="0">
                <a:ln w="0"/>
                <a:solidFill>
                  <a:schemeClr val="tx1"/>
                </a:solidFill>
                <a:effectLst>
                  <a:outerShdw blurRad="38100" dist="19050" dir="2700000" algn="tl" rotWithShape="0">
                    <a:schemeClr val="dk1">
                      <a:alpha val="40000"/>
                    </a:schemeClr>
                  </a:outerShdw>
                </a:effectLst>
              </a:rPr>
              <a:t>Ba Đình</a:t>
            </a:r>
          </a:p>
        </p:txBody>
      </p:sp>
      <p:sp>
        <p:nvSpPr>
          <p:cNvPr id="25" name="Hình chữ nhật 24">
            <a:extLst>
              <a:ext uri="{FF2B5EF4-FFF2-40B4-BE49-F238E27FC236}">
                <a16:creationId xmlns:a16="http://schemas.microsoft.com/office/drawing/2014/main" xmlns="" id="{F23D0841-6F62-024F-43F3-6CCEBC70A281}"/>
              </a:ext>
            </a:extLst>
          </p:cNvPr>
          <p:cNvSpPr/>
          <p:nvPr/>
        </p:nvSpPr>
        <p:spPr>
          <a:xfrm>
            <a:off x="5060362" y="2933700"/>
            <a:ext cx="4617038" cy="1015663"/>
          </a:xfrm>
          <a:prstGeom prst="rect">
            <a:avLst/>
          </a:prstGeom>
          <a:noFill/>
        </p:spPr>
        <p:txBody>
          <a:bodyPr wrap="square" lIns="91440" tIns="45720" rIns="91440" bIns="45720">
            <a:spAutoFit/>
          </a:bodyPr>
          <a:lstStyle/>
          <a:p>
            <a:r>
              <a:rPr lang="vi-VN" sz="6000" b="0" cap="none" spc="0">
                <a:ln w="0"/>
                <a:solidFill>
                  <a:schemeClr val="tx1"/>
                </a:solidFill>
                <a:effectLst>
                  <a:outerShdw blurRad="38100" dist="19050" dir="2700000" algn="tl" rotWithShape="0">
                    <a:schemeClr val="dk1">
                      <a:alpha val="40000"/>
                    </a:schemeClr>
                  </a:outerShdw>
                </a:effectLst>
              </a:rPr>
              <a:t>Xuân Đỉnh</a:t>
            </a:r>
          </a:p>
        </p:txBody>
      </p:sp>
      <p:sp>
        <p:nvSpPr>
          <p:cNvPr id="26" name="Hình chữ nhật 25">
            <a:extLst>
              <a:ext uri="{FF2B5EF4-FFF2-40B4-BE49-F238E27FC236}">
                <a16:creationId xmlns:a16="http://schemas.microsoft.com/office/drawing/2014/main" xmlns="" id="{5EF1DBFA-B8DA-EDC6-C39B-5B41AEA23E05}"/>
              </a:ext>
            </a:extLst>
          </p:cNvPr>
          <p:cNvSpPr/>
          <p:nvPr/>
        </p:nvSpPr>
        <p:spPr>
          <a:xfrm>
            <a:off x="5060362" y="4508835"/>
            <a:ext cx="4617038" cy="1015663"/>
          </a:xfrm>
          <a:prstGeom prst="rect">
            <a:avLst/>
          </a:prstGeom>
          <a:noFill/>
        </p:spPr>
        <p:txBody>
          <a:bodyPr wrap="square" lIns="91440" tIns="45720" rIns="91440" bIns="45720">
            <a:spAutoFit/>
          </a:bodyPr>
          <a:lstStyle/>
          <a:p>
            <a:r>
              <a:rPr lang="vi-VN" sz="6000" b="0" cap="none" spc="0">
                <a:ln w="0"/>
                <a:solidFill>
                  <a:schemeClr val="tx1"/>
                </a:solidFill>
                <a:effectLst>
                  <a:outerShdw blurRad="38100" dist="19050" dir="2700000" algn="tl" rotWithShape="0">
                    <a:schemeClr val="dk1">
                      <a:alpha val="40000"/>
                    </a:schemeClr>
                  </a:outerShdw>
                </a:effectLst>
              </a:rPr>
              <a:t>Mê Linh</a:t>
            </a:r>
          </a:p>
        </p:txBody>
      </p:sp>
      <p:sp>
        <p:nvSpPr>
          <p:cNvPr id="27" name="Hình chữ nhật 26">
            <a:extLst>
              <a:ext uri="{FF2B5EF4-FFF2-40B4-BE49-F238E27FC236}">
                <a16:creationId xmlns:a16="http://schemas.microsoft.com/office/drawing/2014/main" xmlns="" id="{FCC17C12-D4CD-3FAB-FA47-C0B37D89AE2E}"/>
              </a:ext>
            </a:extLst>
          </p:cNvPr>
          <p:cNvSpPr/>
          <p:nvPr/>
        </p:nvSpPr>
        <p:spPr>
          <a:xfrm>
            <a:off x="5060362" y="5988738"/>
            <a:ext cx="4617038" cy="1015663"/>
          </a:xfrm>
          <a:prstGeom prst="rect">
            <a:avLst/>
          </a:prstGeom>
          <a:noFill/>
        </p:spPr>
        <p:txBody>
          <a:bodyPr wrap="square" lIns="91440" tIns="45720" rIns="91440" bIns="45720">
            <a:spAutoFit/>
          </a:bodyPr>
          <a:lstStyle/>
          <a:p>
            <a:r>
              <a:rPr lang="vi-VN" sz="6000" b="0" cap="none" spc="0">
                <a:ln w="0"/>
                <a:solidFill>
                  <a:schemeClr val="tx1"/>
                </a:solidFill>
                <a:effectLst>
                  <a:outerShdw blurRad="38100" dist="19050" dir="2700000" algn="tl" rotWithShape="0">
                    <a:schemeClr val="dk1">
                      <a:alpha val="40000"/>
                    </a:schemeClr>
                  </a:outerShdw>
                </a:effectLst>
              </a:rPr>
              <a:t>Biên Hoà</a:t>
            </a:r>
          </a:p>
        </p:txBody>
      </p:sp>
      <p:sp>
        <p:nvSpPr>
          <p:cNvPr id="28" name="Hình chữ nhật 27">
            <a:extLst>
              <a:ext uri="{FF2B5EF4-FFF2-40B4-BE49-F238E27FC236}">
                <a16:creationId xmlns:a16="http://schemas.microsoft.com/office/drawing/2014/main" xmlns="" id="{67EE2E7A-D308-D447-AE41-57D4ED160A21}"/>
              </a:ext>
            </a:extLst>
          </p:cNvPr>
          <p:cNvSpPr/>
          <p:nvPr/>
        </p:nvSpPr>
        <p:spPr>
          <a:xfrm>
            <a:off x="5060362" y="7532600"/>
            <a:ext cx="4617038" cy="1015663"/>
          </a:xfrm>
          <a:prstGeom prst="rect">
            <a:avLst/>
          </a:prstGeom>
          <a:noFill/>
        </p:spPr>
        <p:txBody>
          <a:bodyPr wrap="square" lIns="91440" tIns="45720" rIns="91440" bIns="45720">
            <a:spAutoFit/>
          </a:bodyPr>
          <a:lstStyle/>
          <a:p>
            <a:r>
              <a:rPr lang="vi-VN" sz="6000" b="0" cap="none" spc="0">
                <a:ln w="0"/>
                <a:solidFill>
                  <a:schemeClr val="tx1"/>
                </a:solidFill>
                <a:effectLst>
                  <a:outerShdw blurRad="38100" dist="19050" dir="2700000" algn="tl" rotWithShape="0">
                    <a:schemeClr val="dk1">
                      <a:alpha val="40000"/>
                    </a:schemeClr>
                  </a:outerShdw>
                </a:effectLst>
              </a:rPr>
              <a:t>Hương Cần</a:t>
            </a:r>
          </a:p>
        </p:txBody>
      </p:sp>
      <p:sp>
        <p:nvSpPr>
          <p:cNvPr id="29" name="Hình chữ nhật 28">
            <a:extLst>
              <a:ext uri="{FF2B5EF4-FFF2-40B4-BE49-F238E27FC236}">
                <a16:creationId xmlns:a16="http://schemas.microsoft.com/office/drawing/2014/main" xmlns="" id="{CBD5E87A-C855-1C16-4430-A64804BB2D07}"/>
              </a:ext>
            </a:extLst>
          </p:cNvPr>
          <p:cNvSpPr/>
          <p:nvPr/>
        </p:nvSpPr>
        <p:spPr>
          <a:xfrm>
            <a:off x="5060362" y="8972286"/>
            <a:ext cx="4617038" cy="1015663"/>
          </a:xfrm>
          <a:prstGeom prst="rect">
            <a:avLst/>
          </a:prstGeom>
          <a:noFill/>
        </p:spPr>
        <p:txBody>
          <a:bodyPr wrap="square" lIns="91440" tIns="45720" rIns="91440" bIns="45720">
            <a:spAutoFit/>
          </a:bodyPr>
          <a:lstStyle/>
          <a:p>
            <a:r>
              <a:rPr lang="vi-VN" sz="6000" b="0" cap="none" spc="0">
                <a:ln w="0"/>
                <a:solidFill>
                  <a:schemeClr val="tx1"/>
                </a:solidFill>
                <a:effectLst>
                  <a:outerShdw blurRad="38100" dist="19050" dir="2700000" algn="tl" rotWithShape="0">
                    <a:schemeClr val="dk1">
                      <a:alpha val="40000"/>
                    </a:schemeClr>
                  </a:outerShdw>
                </a:effectLst>
              </a:rPr>
              <a:t>Huế</a:t>
            </a:r>
          </a:p>
        </p:txBody>
      </p:sp>
      <p:sp>
        <p:nvSpPr>
          <p:cNvPr id="30" name="Hình chữ nhật 29">
            <a:extLst>
              <a:ext uri="{FF2B5EF4-FFF2-40B4-BE49-F238E27FC236}">
                <a16:creationId xmlns:a16="http://schemas.microsoft.com/office/drawing/2014/main" xmlns="" id="{24D1C46C-BD08-5040-9496-461BA1761480}"/>
              </a:ext>
            </a:extLst>
          </p:cNvPr>
          <p:cNvSpPr/>
          <p:nvPr/>
        </p:nvSpPr>
        <p:spPr>
          <a:xfrm>
            <a:off x="10190303" y="1397168"/>
            <a:ext cx="3167788" cy="1015663"/>
          </a:xfrm>
          <a:prstGeom prst="rect">
            <a:avLst/>
          </a:prstGeom>
          <a:noFill/>
        </p:spPr>
        <p:txBody>
          <a:bodyPr wrap="square" lIns="91440" tIns="45720" rIns="91440" bIns="45720">
            <a:spAutoFit/>
          </a:bodyPr>
          <a:lstStyle/>
          <a:p>
            <a:r>
              <a:rPr lang="vi-VN" sz="6000" b="0" cap="none" spc="0">
                <a:ln w="0"/>
                <a:solidFill>
                  <a:schemeClr val="tx1"/>
                </a:solidFill>
                <a:effectLst>
                  <a:outerShdw blurRad="38100" dist="19050" dir="2700000" algn="tl" rotWithShape="0">
                    <a:schemeClr val="dk1">
                      <a:alpha val="40000"/>
                    </a:schemeClr>
                  </a:outerShdw>
                </a:effectLst>
              </a:rPr>
              <a:t>ngọt</a:t>
            </a:r>
          </a:p>
        </p:txBody>
      </p:sp>
      <p:sp>
        <p:nvSpPr>
          <p:cNvPr id="31" name="Hình chữ nhật 30">
            <a:extLst>
              <a:ext uri="{FF2B5EF4-FFF2-40B4-BE49-F238E27FC236}">
                <a16:creationId xmlns:a16="http://schemas.microsoft.com/office/drawing/2014/main" xmlns="" id="{032A47C2-67E7-12AD-C8BE-9990A9C205D0}"/>
              </a:ext>
            </a:extLst>
          </p:cNvPr>
          <p:cNvSpPr/>
          <p:nvPr/>
        </p:nvSpPr>
        <p:spPr>
          <a:xfrm>
            <a:off x="10190303" y="2899062"/>
            <a:ext cx="3167788" cy="1015663"/>
          </a:xfrm>
          <a:prstGeom prst="rect">
            <a:avLst/>
          </a:prstGeom>
          <a:noFill/>
        </p:spPr>
        <p:txBody>
          <a:bodyPr wrap="square" lIns="91440" tIns="45720" rIns="91440" bIns="45720">
            <a:spAutoFit/>
          </a:bodyPr>
          <a:lstStyle/>
          <a:p>
            <a:r>
              <a:rPr lang="vi-VN" sz="6000" b="0" cap="none" spc="0">
                <a:ln w="0"/>
                <a:solidFill>
                  <a:schemeClr val="tx1"/>
                </a:solidFill>
                <a:effectLst>
                  <a:outerShdw blurRad="38100" dist="19050" dir="2700000" algn="tl" rotWithShape="0">
                    <a:schemeClr val="dk1">
                      <a:alpha val="40000"/>
                    </a:schemeClr>
                  </a:outerShdw>
                </a:effectLst>
              </a:rPr>
              <a:t>cát mịn</a:t>
            </a:r>
          </a:p>
        </p:txBody>
      </p:sp>
      <p:sp>
        <p:nvSpPr>
          <p:cNvPr id="32" name="Hình chữ nhật 31">
            <a:extLst>
              <a:ext uri="{FF2B5EF4-FFF2-40B4-BE49-F238E27FC236}">
                <a16:creationId xmlns:a16="http://schemas.microsoft.com/office/drawing/2014/main" xmlns="" id="{F77A69C9-539D-34A1-C4D3-5A03A7AC9D12}"/>
              </a:ext>
            </a:extLst>
          </p:cNvPr>
          <p:cNvSpPr/>
          <p:nvPr/>
        </p:nvSpPr>
        <p:spPr>
          <a:xfrm>
            <a:off x="10190303" y="4457766"/>
            <a:ext cx="3167788" cy="1015663"/>
          </a:xfrm>
          <a:prstGeom prst="rect">
            <a:avLst/>
          </a:prstGeom>
          <a:noFill/>
        </p:spPr>
        <p:txBody>
          <a:bodyPr wrap="square" lIns="91440" tIns="45720" rIns="91440" bIns="45720">
            <a:spAutoFit/>
          </a:bodyPr>
          <a:lstStyle/>
          <a:p>
            <a:r>
              <a:rPr lang="vi-VN" sz="6000">
                <a:ln w="0"/>
                <a:effectLst>
                  <a:outerShdw blurRad="38100" dist="19050" dir="2700000" algn="tl" rotWithShape="0">
                    <a:schemeClr val="dk1">
                      <a:alpha val="40000"/>
                    </a:schemeClr>
                  </a:outerShdw>
                </a:effectLst>
              </a:rPr>
              <a:t>đỏ</a:t>
            </a:r>
            <a:endParaRPr lang="vi-VN" sz="6000" b="0" cap="none" spc="0">
              <a:ln w="0"/>
              <a:solidFill>
                <a:schemeClr val="tx1"/>
              </a:solidFill>
              <a:effectLst>
                <a:outerShdw blurRad="38100" dist="19050" dir="2700000" algn="tl" rotWithShape="0">
                  <a:schemeClr val="dk1">
                    <a:alpha val="40000"/>
                  </a:schemeClr>
                </a:outerShdw>
              </a:effectLst>
            </a:endParaRPr>
          </a:p>
        </p:txBody>
      </p:sp>
      <p:sp>
        <p:nvSpPr>
          <p:cNvPr id="33" name="Hình chữ nhật 32">
            <a:extLst>
              <a:ext uri="{FF2B5EF4-FFF2-40B4-BE49-F238E27FC236}">
                <a16:creationId xmlns:a16="http://schemas.microsoft.com/office/drawing/2014/main" xmlns="" id="{4CD8ABEA-2D72-9986-F0D6-A8F5CD556730}"/>
              </a:ext>
            </a:extLst>
          </p:cNvPr>
          <p:cNvSpPr/>
          <p:nvPr/>
        </p:nvSpPr>
        <p:spPr>
          <a:xfrm>
            <a:off x="10167212" y="5656339"/>
            <a:ext cx="8196988" cy="1680460"/>
          </a:xfrm>
          <a:prstGeom prst="rect">
            <a:avLst/>
          </a:prstGeom>
          <a:noFill/>
        </p:spPr>
        <p:txBody>
          <a:bodyPr wrap="square" lIns="91440" tIns="45720" rIns="91440" bIns="45720">
            <a:spAutoFit/>
          </a:bodyPr>
          <a:lstStyle/>
          <a:p>
            <a:pPr>
              <a:lnSpc>
                <a:spcPct val="86000"/>
              </a:lnSpc>
            </a:pPr>
            <a:r>
              <a:rPr lang="vi-VN" sz="6000" b="0" cap="none" spc="0">
                <a:ln w="0"/>
                <a:solidFill>
                  <a:schemeClr val="tx1"/>
                </a:solidFill>
                <a:effectLst>
                  <a:outerShdw blurRad="38100" dist="19050" dir="2700000" algn="tl" rotWithShape="0">
                    <a:schemeClr val="dk1">
                      <a:alpha val="40000"/>
                    </a:schemeClr>
                  </a:outerShdw>
                </a:effectLst>
              </a:rPr>
              <a:t>đậm v</a:t>
            </a:r>
            <a:r>
              <a:rPr lang="vi-VN" sz="6000">
                <a:ln w="0"/>
                <a:effectLst>
                  <a:outerShdw blurRad="38100" dist="19050" dir="2700000" algn="tl" rotWithShape="0">
                    <a:schemeClr val="dk1">
                      <a:alpha val="40000"/>
                    </a:schemeClr>
                  </a:outerShdw>
                </a:effectLst>
              </a:rPr>
              <a:t>ị phù sa bãi bờ Nam Bộ</a:t>
            </a:r>
            <a:endParaRPr lang="vi-VN" sz="6000" b="0" cap="none" spc="0">
              <a:ln w="0"/>
              <a:solidFill>
                <a:schemeClr val="tx1"/>
              </a:solidFill>
              <a:effectLst>
                <a:outerShdw blurRad="38100" dist="19050" dir="2700000" algn="tl" rotWithShape="0">
                  <a:schemeClr val="dk1">
                    <a:alpha val="40000"/>
                  </a:schemeClr>
                </a:outerShdw>
              </a:effectLst>
            </a:endParaRPr>
          </a:p>
        </p:txBody>
      </p:sp>
      <p:sp>
        <p:nvSpPr>
          <p:cNvPr id="34" name="Hình chữ nhật 33">
            <a:extLst>
              <a:ext uri="{FF2B5EF4-FFF2-40B4-BE49-F238E27FC236}">
                <a16:creationId xmlns:a16="http://schemas.microsoft.com/office/drawing/2014/main" xmlns="" id="{1ACDDD5C-9DE1-7548-F5E4-DD9B7C206952}"/>
              </a:ext>
            </a:extLst>
          </p:cNvPr>
          <p:cNvSpPr/>
          <p:nvPr/>
        </p:nvSpPr>
        <p:spPr>
          <a:xfrm>
            <a:off x="10190303" y="7488600"/>
            <a:ext cx="4767988" cy="1015663"/>
          </a:xfrm>
          <a:prstGeom prst="rect">
            <a:avLst/>
          </a:prstGeom>
          <a:noFill/>
        </p:spPr>
        <p:txBody>
          <a:bodyPr wrap="square" lIns="91440" tIns="45720" rIns="91440" bIns="45720">
            <a:spAutoFit/>
          </a:bodyPr>
          <a:lstStyle/>
          <a:p>
            <a:r>
              <a:rPr lang="vi-VN" sz="6000">
                <a:ln w="0"/>
                <a:effectLst>
                  <a:outerShdw blurRad="38100" dist="19050" dir="2700000" algn="tl" rotWithShape="0">
                    <a:schemeClr val="dk1">
                      <a:alpha val="40000"/>
                    </a:schemeClr>
                  </a:outerShdw>
                </a:effectLst>
              </a:rPr>
              <a:t>nhỏ nhắn</a:t>
            </a:r>
            <a:endParaRPr lang="vi-VN" sz="6000" b="0" cap="none" spc="0">
              <a:ln w="0"/>
              <a:solidFill>
                <a:schemeClr val="tx1"/>
              </a:solidFill>
              <a:effectLst>
                <a:outerShdw blurRad="38100" dist="19050" dir="2700000" algn="tl" rotWithShape="0">
                  <a:schemeClr val="dk1">
                    <a:alpha val="40000"/>
                  </a:schemeClr>
                </a:outerShdw>
              </a:effectLst>
            </a:endParaRPr>
          </a:p>
        </p:txBody>
      </p:sp>
      <p:sp>
        <p:nvSpPr>
          <p:cNvPr id="35" name="Hình chữ nhật 34">
            <a:extLst>
              <a:ext uri="{FF2B5EF4-FFF2-40B4-BE49-F238E27FC236}">
                <a16:creationId xmlns:a16="http://schemas.microsoft.com/office/drawing/2014/main" xmlns="" id="{05E9D086-F8D9-9DC6-B9E4-A024077CFD1D}"/>
              </a:ext>
            </a:extLst>
          </p:cNvPr>
          <p:cNvSpPr/>
          <p:nvPr/>
        </p:nvSpPr>
        <p:spPr>
          <a:xfrm>
            <a:off x="10190303" y="8996398"/>
            <a:ext cx="4767988" cy="1015663"/>
          </a:xfrm>
          <a:prstGeom prst="rect">
            <a:avLst/>
          </a:prstGeom>
          <a:noFill/>
        </p:spPr>
        <p:txBody>
          <a:bodyPr wrap="square" lIns="91440" tIns="45720" rIns="91440" bIns="45720">
            <a:spAutoFit/>
          </a:bodyPr>
          <a:lstStyle/>
          <a:p>
            <a:r>
              <a:rPr lang="vi-VN" sz="6000">
                <a:ln w="0"/>
                <a:effectLst>
                  <a:outerShdw blurRad="38100" dist="19050" dir="2700000" algn="tl" rotWithShape="0">
                    <a:schemeClr val="dk1">
                      <a:alpha val="40000"/>
                    </a:schemeClr>
                  </a:outerShdw>
                </a:effectLst>
              </a:rPr>
              <a:t>tròn xinh</a:t>
            </a:r>
            <a:endParaRPr lang="vi-VN" sz="6000" b="0" cap="none" spc="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3438411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left)">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left)">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left)">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left)">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wipe(left)">
                                      <p:cBhvr>
                                        <p:cTn id="42" dur="500"/>
                                        <p:tgtEl>
                                          <p:spTgt spid="3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wipe(left)">
                                      <p:cBhvr>
                                        <p:cTn id="47" dur="5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wipe(left)">
                                      <p:cBhvr>
                                        <p:cTn id="52" dur="500"/>
                                        <p:tgtEl>
                                          <p:spTgt spid="3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wipe(left)">
                                      <p:cBhvr>
                                        <p:cTn id="57" dur="500"/>
                                        <p:tgtEl>
                                          <p:spTgt spid="3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wipe(left)">
                                      <p:cBhvr>
                                        <p:cTn id="6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28" grpId="0"/>
      <p:bldP spid="29" grpId="0"/>
      <p:bldP spid="30" grpId="0"/>
      <p:bldP spid="31" grpId="0"/>
      <p:bldP spid="32" grpId="0"/>
      <p:bldP spid="33" grpId="0"/>
      <p:bldP spid="34" grpId="0"/>
      <p:bldP spid="3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7"/>
          <p:cNvGrpSpPr/>
          <p:nvPr/>
        </p:nvGrpSpPr>
        <p:grpSpPr>
          <a:xfrm>
            <a:off x="-550000" y="9065316"/>
            <a:ext cx="18900704" cy="1148947"/>
            <a:chOff x="0" y="0"/>
            <a:chExt cx="25200939" cy="1531929"/>
          </a:xfrm>
        </p:grpSpPr>
        <p:sp>
          <p:nvSpPr>
            <p:cNvPr id="8" name="Freeform 8"/>
            <p:cNvSpPr/>
            <p:nvPr/>
          </p:nvSpPr>
          <p:spPr>
            <a:xfrm>
              <a:off x="0" y="0"/>
              <a:ext cx="13467508" cy="1531929"/>
            </a:xfrm>
            <a:custGeom>
              <a:avLst/>
              <a:gdLst/>
              <a:ahLst/>
              <a:cxnLst/>
              <a:rect l="l" t="t" r="r" b="b"/>
              <a:pathLst>
                <a:path w="13467508" h="1531929">
                  <a:moveTo>
                    <a:pt x="0" y="0"/>
                  </a:moveTo>
                  <a:lnTo>
                    <a:pt x="13467508" y="0"/>
                  </a:lnTo>
                  <a:lnTo>
                    <a:pt x="13467508" y="1531929"/>
                  </a:lnTo>
                  <a:lnTo>
                    <a:pt x="0" y="153192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9" name="Freeform 9"/>
            <p:cNvSpPr/>
            <p:nvPr/>
          </p:nvSpPr>
          <p:spPr>
            <a:xfrm>
              <a:off x="11733431" y="0"/>
              <a:ext cx="13467508" cy="1531929"/>
            </a:xfrm>
            <a:custGeom>
              <a:avLst/>
              <a:gdLst/>
              <a:ahLst/>
              <a:cxnLst/>
              <a:rect l="l" t="t" r="r" b="b"/>
              <a:pathLst>
                <a:path w="13467508" h="1531929">
                  <a:moveTo>
                    <a:pt x="0" y="0"/>
                  </a:moveTo>
                  <a:lnTo>
                    <a:pt x="13467508" y="0"/>
                  </a:lnTo>
                  <a:lnTo>
                    <a:pt x="13467508" y="1531929"/>
                  </a:lnTo>
                  <a:lnTo>
                    <a:pt x="0" y="153192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sp>
        <p:nvSpPr>
          <p:cNvPr id="5" name="Freeform 5"/>
          <p:cNvSpPr/>
          <p:nvPr/>
        </p:nvSpPr>
        <p:spPr>
          <a:xfrm>
            <a:off x="4953000" y="9067114"/>
            <a:ext cx="4007506" cy="1147149"/>
          </a:xfrm>
          <a:custGeom>
            <a:avLst/>
            <a:gdLst/>
            <a:ahLst/>
            <a:cxnLst/>
            <a:rect l="l" t="t" r="r" b="b"/>
            <a:pathLst>
              <a:path w="4007506" h="1147149">
                <a:moveTo>
                  <a:pt x="0" y="0"/>
                </a:moveTo>
                <a:lnTo>
                  <a:pt x="4007506" y="0"/>
                </a:lnTo>
                <a:lnTo>
                  <a:pt x="4007506" y="1147148"/>
                </a:lnTo>
                <a:lnTo>
                  <a:pt x="0" y="114714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16072132" y="9313668"/>
            <a:ext cx="2278572" cy="652241"/>
          </a:xfrm>
          <a:custGeom>
            <a:avLst/>
            <a:gdLst/>
            <a:ahLst/>
            <a:cxnLst/>
            <a:rect l="l" t="t" r="r" b="b"/>
            <a:pathLst>
              <a:path w="2278572" h="652241">
                <a:moveTo>
                  <a:pt x="0" y="0"/>
                </a:moveTo>
                <a:lnTo>
                  <a:pt x="2278572" y="0"/>
                </a:lnTo>
                <a:lnTo>
                  <a:pt x="2278572" y="652241"/>
                </a:lnTo>
                <a:lnTo>
                  <a:pt x="0" y="6522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 name="Hình chữ nhật: Góc Tròn 1">
            <a:extLst>
              <a:ext uri="{FF2B5EF4-FFF2-40B4-BE49-F238E27FC236}">
                <a16:creationId xmlns:a16="http://schemas.microsoft.com/office/drawing/2014/main" xmlns="" id="{417AA07A-3858-4C90-9437-3F9DAEC7CE94}"/>
              </a:ext>
            </a:extLst>
          </p:cNvPr>
          <p:cNvSpPr/>
          <p:nvPr/>
        </p:nvSpPr>
        <p:spPr>
          <a:xfrm>
            <a:off x="422603" y="321091"/>
            <a:ext cx="17442794" cy="2155409"/>
          </a:xfrm>
          <a:prstGeom prst="roundRect">
            <a:avLst>
              <a:gd name="adj" fmla="val 31063"/>
            </a:avLst>
          </a:prstGeom>
          <a:solidFill>
            <a:srgbClr val="F46D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ình chữ nhật 2">
            <a:extLst>
              <a:ext uri="{FF2B5EF4-FFF2-40B4-BE49-F238E27FC236}">
                <a16:creationId xmlns:a16="http://schemas.microsoft.com/office/drawing/2014/main" xmlns="" id="{9504641F-D18B-6F37-A32E-6580564429C7}"/>
              </a:ext>
            </a:extLst>
          </p:cNvPr>
          <p:cNvSpPr/>
          <p:nvPr/>
        </p:nvSpPr>
        <p:spPr>
          <a:xfrm>
            <a:off x="800100" y="266700"/>
            <a:ext cx="16687800" cy="2123658"/>
          </a:xfrm>
          <a:prstGeom prst="rect">
            <a:avLst/>
          </a:prstGeom>
          <a:noFill/>
        </p:spPr>
        <p:txBody>
          <a:bodyPr wrap="square" lIns="91440" tIns="45720" rIns="91440" bIns="45720">
            <a:spAutoFit/>
          </a:bodyPr>
          <a:lstStyle/>
          <a:p>
            <a:r>
              <a:rPr lang="vi-VN" sz="6600" b="0" cap="none" spc="0">
                <a:ln w="0"/>
                <a:solidFill>
                  <a:schemeClr val="bg1"/>
                </a:solidFill>
                <a:effectLst>
                  <a:outerShdw blurRad="38100" dist="19050" dir="2700000" algn="tl" rotWithShape="0">
                    <a:schemeClr val="dk1">
                      <a:alpha val="40000"/>
                    </a:schemeClr>
                  </a:outerShdw>
                </a:effectLst>
              </a:rPr>
              <a:t>2. Cách tả màu sắc quả hồng Yên Thôn có gì đặc biệt?</a:t>
            </a:r>
          </a:p>
        </p:txBody>
      </p:sp>
      <p:pic>
        <p:nvPicPr>
          <p:cNvPr id="10" name="Hình ảnh 9">
            <a:extLst>
              <a:ext uri="{FF2B5EF4-FFF2-40B4-BE49-F238E27FC236}">
                <a16:creationId xmlns:a16="http://schemas.microsoft.com/office/drawing/2014/main" xmlns="" id="{EE9EA3F5-3208-EF0F-16A3-B3B8F1AD282C}"/>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brightnessContrast contrast="40000"/>
                    </a14:imgEffect>
                  </a14:imgLayer>
                </a14:imgProps>
              </a:ext>
            </a:extLst>
          </a:blip>
          <a:stretch>
            <a:fillRect/>
          </a:stretch>
        </p:blipFill>
        <p:spPr>
          <a:xfrm>
            <a:off x="-76200" y="2641150"/>
            <a:ext cx="18376111" cy="6150426"/>
          </a:xfrm>
          <a:prstGeom prst="rect">
            <a:avLst/>
          </a:prstGeom>
        </p:spPr>
      </p:pic>
      <mc:AlternateContent xmlns:mc="http://schemas.openxmlformats.org/markup-compatibility/2006" xmlns:p14="http://schemas.microsoft.com/office/powerpoint/2010/main">
        <mc:Choice Requires="p14">
          <p:contentPart p14:bwMode="auto" r:id="rId8">
            <p14:nvContentPartPr>
              <p14:cNvPr id="11" name="Viết tay 10">
                <a:extLst>
                  <a:ext uri="{FF2B5EF4-FFF2-40B4-BE49-F238E27FC236}">
                    <a16:creationId xmlns:a16="http://schemas.microsoft.com/office/drawing/2014/main" xmlns="" id="{F290CD05-F3A7-DABC-45A3-D50F8EB83205}"/>
                  </a:ext>
                </a:extLst>
              </p14:cNvPr>
              <p14:cNvContentPartPr/>
              <p14:nvPr/>
            </p14:nvContentPartPr>
            <p14:xfrm>
              <a:off x="6857580" y="4381140"/>
              <a:ext cx="11035800" cy="360"/>
            </p14:xfrm>
          </p:contentPart>
        </mc:Choice>
        <mc:Fallback xmlns="">
          <p:pic>
            <p:nvPicPr>
              <p:cNvPr id="11" name="Viết tay 10">
                <a:extLst>
                  <a:ext uri="{FF2B5EF4-FFF2-40B4-BE49-F238E27FC236}">
                    <a16:creationId xmlns:a16="http://schemas.microsoft.com/office/drawing/2014/main" id="{F290CD05-F3A7-DABC-45A3-D50F8EB83205}"/>
                  </a:ext>
                </a:extLst>
              </p:cNvPr>
              <p:cNvPicPr/>
              <p:nvPr/>
            </p:nvPicPr>
            <p:blipFill>
              <a:blip r:embed="rId9"/>
              <a:stretch>
                <a:fillRect/>
              </a:stretch>
            </p:blipFill>
            <p:spPr>
              <a:xfrm>
                <a:off x="6767580" y="4201140"/>
                <a:ext cx="1121544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2" name="Viết tay 11">
                <a:extLst>
                  <a:ext uri="{FF2B5EF4-FFF2-40B4-BE49-F238E27FC236}">
                    <a16:creationId xmlns:a16="http://schemas.microsoft.com/office/drawing/2014/main" xmlns="" id="{F69FA6BB-CD18-E451-4100-E5E3F1A2BF09}"/>
                  </a:ext>
                </a:extLst>
              </p14:cNvPr>
              <p14:cNvContentPartPr/>
              <p14:nvPr/>
            </p14:nvContentPartPr>
            <p14:xfrm>
              <a:off x="95340" y="5067300"/>
              <a:ext cx="18025920" cy="360"/>
            </p14:xfrm>
          </p:contentPart>
        </mc:Choice>
        <mc:Fallback xmlns="">
          <p:pic>
            <p:nvPicPr>
              <p:cNvPr id="12" name="Viết tay 11">
                <a:extLst>
                  <a:ext uri="{FF2B5EF4-FFF2-40B4-BE49-F238E27FC236}">
                    <a16:creationId xmlns:a16="http://schemas.microsoft.com/office/drawing/2014/main" id="{F69FA6BB-CD18-E451-4100-E5E3F1A2BF09}"/>
                  </a:ext>
                </a:extLst>
              </p:cNvPr>
              <p:cNvPicPr/>
              <p:nvPr/>
            </p:nvPicPr>
            <p:blipFill>
              <a:blip r:embed="rId11"/>
              <a:stretch>
                <a:fillRect/>
              </a:stretch>
            </p:blipFill>
            <p:spPr>
              <a:xfrm>
                <a:off x="5340" y="4887660"/>
                <a:ext cx="1820556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3" name="Viết tay 12">
                <a:extLst>
                  <a:ext uri="{FF2B5EF4-FFF2-40B4-BE49-F238E27FC236}">
                    <a16:creationId xmlns:a16="http://schemas.microsoft.com/office/drawing/2014/main" xmlns="" id="{6C8C76B8-FC02-FD7A-6C49-05AE27F4009F}"/>
                  </a:ext>
                </a:extLst>
              </p14:cNvPr>
              <p14:cNvContentPartPr/>
              <p14:nvPr/>
            </p14:nvContentPartPr>
            <p14:xfrm>
              <a:off x="142860" y="5753100"/>
              <a:ext cx="17847720" cy="360"/>
            </p14:xfrm>
          </p:contentPart>
        </mc:Choice>
        <mc:Fallback xmlns="">
          <p:pic>
            <p:nvPicPr>
              <p:cNvPr id="13" name="Viết tay 12">
                <a:extLst>
                  <a:ext uri="{FF2B5EF4-FFF2-40B4-BE49-F238E27FC236}">
                    <a16:creationId xmlns:a16="http://schemas.microsoft.com/office/drawing/2014/main" id="{6C8C76B8-FC02-FD7A-6C49-05AE27F4009F}"/>
                  </a:ext>
                </a:extLst>
              </p:cNvPr>
              <p:cNvPicPr/>
              <p:nvPr/>
            </p:nvPicPr>
            <p:blipFill>
              <a:blip r:embed="rId13"/>
              <a:stretch>
                <a:fillRect/>
              </a:stretch>
            </p:blipFill>
            <p:spPr>
              <a:xfrm>
                <a:off x="52860" y="5573460"/>
                <a:ext cx="1802736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4" name="Viết tay 13">
                <a:extLst>
                  <a:ext uri="{FF2B5EF4-FFF2-40B4-BE49-F238E27FC236}">
                    <a16:creationId xmlns:a16="http://schemas.microsoft.com/office/drawing/2014/main" xmlns="" id="{6332D9A0-32AC-0777-2018-C70FD16E907B}"/>
                  </a:ext>
                </a:extLst>
              </p14:cNvPr>
              <p14:cNvContentPartPr/>
              <p14:nvPr/>
            </p14:nvContentPartPr>
            <p14:xfrm>
              <a:off x="228540" y="6362700"/>
              <a:ext cx="5159520" cy="360"/>
            </p14:xfrm>
          </p:contentPart>
        </mc:Choice>
        <mc:Fallback xmlns="">
          <p:pic>
            <p:nvPicPr>
              <p:cNvPr id="14" name="Viết tay 13">
                <a:extLst>
                  <a:ext uri="{FF2B5EF4-FFF2-40B4-BE49-F238E27FC236}">
                    <a16:creationId xmlns:a16="http://schemas.microsoft.com/office/drawing/2014/main" id="{6332D9A0-32AC-0777-2018-C70FD16E907B}"/>
                  </a:ext>
                </a:extLst>
              </p:cNvPr>
              <p:cNvPicPr/>
              <p:nvPr/>
            </p:nvPicPr>
            <p:blipFill>
              <a:blip r:embed="rId15"/>
              <a:stretch>
                <a:fillRect/>
              </a:stretch>
            </p:blipFill>
            <p:spPr>
              <a:xfrm>
                <a:off x="138540" y="6182700"/>
                <a:ext cx="5339160" cy="360000"/>
              </a:xfrm>
              <a:prstGeom prst="rect">
                <a:avLst/>
              </a:prstGeom>
            </p:spPr>
          </p:pic>
        </mc:Fallback>
      </mc:AlternateContent>
    </p:spTree>
    <p:extLst>
      <p:ext uri="{BB962C8B-B14F-4D97-AF65-F5344CB8AC3E}">
        <p14:creationId xmlns:p14="http://schemas.microsoft.com/office/powerpoint/2010/main" val="14481845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3"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drawProgress</p:attrName>
                                        </p:attrNameLst>
                                      </p:cBhvr>
                                      <p:tavLst>
                                        <p:tav tm="0">
                                          <p:val>
                                            <p:fltVal val="0"/>
                                          </p:val>
                                        </p:tav>
                                        <p:tav tm="100000">
                                          <p:val>
                                            <p:fltVal val="1"/>
                                          </p:val>
                                        </p:tav>
                                      </p:tavLst>
                                    </p:anim>
                                  </p:childTnLst>
                                </p:cTn>
                              </p:par>
                            </p:childTnLst>
                          </p:cTn>
                        </p:par>
                        <p:par>
                          <p:cTn id="13" fill="hold">
                            <p:stCondLst>
                              <p:cond delay="1000"/>
                            </p:stCondLst>
                            <p:childTnLst>
                              <p:par>
                                <p:cTn id="14" presetID="63"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1000" fill="hold"/>
                                        <p:tgtEl>
                                          <p:spTgt spid="12"/>
                                        </p:tgtEl>
                                        <p:attrNameLst>
                                          <p:attrName>drawProgress</p:attrName>
                                        </p:attrNameLst>
                                      </p:cBhvr>
                                      <p:tavLst>
                                        <p:tav tm="0">
                                          <p:val>
                                            <p:fltVal val="0"/>
                                          </p:val>
                                        </p:tav>
                                        <p:tav tm="100000">
                                          <p:val>
                                            <p:fltVal val="1"/>
                                          </p:val>
                                        </p:tav>
                                      </p:tavLst>
                                    </p:anim>
                                  </p:childTnLst>
                                </p:cTn>
                              </p:par>
                            </p:childTnLst>
                          </p:cTn>
                        </p:par>
                        <p:par>
                          <p:cTn id="17" fill="hold">
                            <p:stCondLst>
                              <p:cond delay="2000"/>
                            </p:stCondLst>
                            <p:childTnLst>
                              <p:par>
                                <p:cTn id="18" presetID="63"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1000" fill="hold"/>
                                        <p:tgtEl>
                                          <p:spTgt spid="13"/>
                                        </p:tgtEl>
                                        <p:attrNameLst>
                                          <p:attrName>drawProgress</p:attrName>
                                        </p:attrNameLst>
                                      </p:cBhvr>
                                      <p:tavLst>
                                        <p:tav tm="0">
                                          <p:val>
                                            <p:fltVal val="0"/>
                                          </p:val>
                                        </p:tav>
                                        <p:tav tm="100000">
                                          <p:val>
                                            <p:fltVal val="1"/>
                                          </p:val>
                                        </p:tav>
                                      </p:tavLst>
                                    </p:anim>
                                  </p:childTnLst>
                                </p:cTn>
                              </p:par>
                            </p:childTnLst>
                          </p:cTn>
                        </p:par>
                        <p:par>
                          <p:cTn id="21" fill="hold">
                            <p:stCondLst>
                              <p:cond delay="3000"/>
                            </p:stCondLst>
                            <p:childTnLst>
                              <p:par>
                                <p:cTn id="22" presetID="63" presetClass="entr" presetSubtype="0"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1000" fill="hold"/>
                                        <p:tgtEl>
                                          <p:spTgt spid="14"/>
                                        </p:tgtEl>
                                        <p:attrNameLst>
                                          <p:attrName>drawProgress</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7"/>
          <p:cNvGrpSpPr/>
          <p:nvPr/>
        </p:nvGrpSpPr>
        <p:grpSpPr>
          <a:xfrm>
            <a:off x="-550000" y="9065316"/>
            <a:ext cx="18900704" cy="1148947"/>
            <a:chOff x="0" y="0"/>
            <a:chExt cx="25200939" cy="1531929"/>
          </a:xfrm>
        </p:grpSpPr>
        <p:sp>
          <p:nvSpPr>
            <p:cNvPr id="8" name="Freeform 8"/>
            <p:cNvSpPr/>
            <p:nvPr/>
          </p:nvSpPr>
          <p:spPr>
            <a:xfrm>
              <a:off x="0" y="0"/>
              <a:ext cx="13467508" cy="1531929"/>
            </a:xfrm>
            <a:custGeom>
              <a:avLst/>
              <a:gdLst/>
              <a:ahLst/>
              <a:cxnLst/>
              <a:rect l="l" t="t" r="r" b="b"/>
              <a:pathLst>
                <a:path w="13467508" h="1531929">
                  <a:moveTo>
                    <a:pt x="0" y="0"/>
                  </a:moveTo>
                  <a:lnTo>
                    <a:pt x="13467508" y="0"/>
                  </a:lnTo>
                  <a:lnTo>
                    <a:pt x="13467508" y="1531929"/>
                  </a:lnTo>
                  <a:lnTo>
                    <a:pt x="0" y="153192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9" name="Freeform 9"/>
            <p:cNvSpPr/>
            <p:nvPr/>
          </p:nvSpPr>
          <p:spPr>
            <a:xfrm>
              <a:off x="11733431" y="0"/>
              <a:ext cx="13467508" cy="1531929"/>
            </a:xfrm>
            <a:custGeom>
              <a:avLst/>
              <a:gdLst/>
              <a:ahLst/>
              <a:cxnLst/>
              <a:rect l="l" t="t" r="r" b="b"/>
              <a:pathLst>
                <a:path w="13467508" h="1531929">
                  <a:moveTo>
                    <a:pt x="0" y="0"/>
                  </a:moveTo>
                  <a:lnTo>
                    <a:pt x="13467508" y="0"/>
                  </a:lnTo>
                  <a:lnTo>
                    <a:pt x="13467508" y="1531929"/>
                  </a:lnTo>
                  <a:lnTo>
                    <a:pt x="0" y="153192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sp>
        <p:nvSpPr>
          <p:cNvPr id="5" name="Freeform 5"/>
          <p:cNvSpPr/>
          <p:nvPr/>
        </p:nvSpPr>
        <p:spPr>
          <a:xfrm>
            <a:off x="4953000" y="9067114"/>
            <a:ext cx="4007506" cy="1147149"/>
          </a:xfrm>
          <a:custGeom>
            <a:avLst/>
            <a:gdLst/>
            <a:ahLst/>
            <a:cxnLst/>
            <a:rect l="l" t="t" r="r" b="b"/>
            <a:pathLst>
              <a:path w="4007506" h="1147149">
                <a:moveTo>
                  <a:pt x="0" y="0"/>
                </a:moveTo>
                <a:lnTo>
                  <a:pt x="4007506" y="0"/>
                </a:lnTo>
                <a:lnTo>
                  <a:pt x="4007506" y="1147148"/>
                </a:lnTo>
                <a:lnTo>
                  <a:pt x="0" y="114714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16072132" y="9313668"/>
            <a:ext cx="2278572" cy="652241"/>
          </a:xfrm>
          <a:custGeom>
            <a:avLst/>
            <a:gdLst/>
            <a:ahLst/>
            <a:cxnLst/>
            <a:rect l="l" t="t" r="r" b="b"/>
            <a:pathLst>
              <a:path w="2278572" h="652241">
                <a:moveTo>
                  <a:pt x="0" y="0"/>
                </a:moveTo>
                <a:lnTo>
                  <a:pt x="2278572" y="0"/>
                </a:lnTo>
                <a:lnTo>
                  <a:pt x="2278572" y="652241"/>
                </a:lnTo>
                <a:lnTo>
                  <a:pt x="0" y="6522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 name="Hình chữ nhật: Góc Tròn 1">
            <a:extLst>
              <a:ext uri="{FF2B5EF4-FFF2-40B4-BE49-F238E27FC236}">
                <a16:creationId xmlns:a16="http://schemas.microsoft.com/office/drawing/2014/main" xmlns="" id="{417AA07A-3858-4C90-9437-3F9DAEC7CE94}"/>
              </a:ext>
            </a:extLst>
          </p:cNvPr>
          <p:cNvSpPr/>
          <p:nvPr/>
        </p:nvSpPr>
        <p:spPr>
          <a:xfrm>
            <a:off x="422603" y="321091"/>
            <a:ext cx="17442794" cy="2155409"/>
          </a:xfrm>
          <a:prstGeom prst="roundRect">
            <a:avLst>
              <a:gd name="adj" fmla="val 31063"/>
            </a:avLst>
          </a:prstGeom>
          <a:solidFill>
            <a:srgbClr val="F46D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ình chữ nhật 2">
            <a:extLst>
              <a:ext uri="{FF2B5EF4-FFF2-40B4-BE49-F238E27FC236}">
                <a16:creationId xmlns:a16="http://schemas.microsoft.com/office/drawing/2014/main" xmlns="" id="{9504641F-D18B-6F37-A32E-6580564429C7}"/>
              </a:ext>
            </a:extLst>
          </p:cNvPr>
          <p:cNvSpPr/>
          <p:nvPr/>
        </p:nvSpPr>
        <p:spPr>
          <a:xfrm>
            <a:off x="800100" y="266700"/>
            <a:ext cx="16687800" cy="2123658"/>
          </a:xfrm>
          <a:prstGeom prst="rect">
            <a:avLst/>
          </a:prstGeom>
          <a:noFill/>
        </p:spPr>
        <p:txBody>
          <a:bodyPr wrap="square" lIns="91440" tIns="45720" rIns="91440" bIns="45720">
            <a:spAutoFit/>
          </a:bodyPr>
          <a:lstStyle/>
          <a:p>
            <a:r>
              <a:rPr lang="vi-VN" sz="6600" b="0" cap="none" spc="0">
                <a:ln w="0"/>
                <a:solidFill>
                  <a:schemeClr val="bg1"/>
                </a:solidFill>
                <a:effectLst>
                  <a:outerShdw blurRad="38100" dist="19050" dir="2700000" algn="tl" rotWithShape="0">
                    <a:schemeClr val="dk1">
                      <a:alpha val="40000"/>
                    </a:schemeClr>
                  </a:outerShdw>
                </a:effectLst>
              </a:rPr>
              <a:t>2. Cách tả màu sắc quả hồng Yên Thôn có gì đặc biệt?</a:t>
            </a:r>
          </a:p>
        </p:txBody>
      </p:sp>
      <p:pic>
        <p:nvPicPr>
          <p:cNvPr id="1026" name="Picture 2">
            <a:extLst>
              <a:ext uri="{FF2B5EF4-FFF2-40B4-BE49-F238E27FC236}">
                <a16:creationId xmlns:a16="http://schemas.microsoft.com/office/drawing/2014/main" xmlns="" id="{864ADBE8-B09C-2607-48B0-A819BC1C52E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704" b="6077"/>
          <a:stretch/>
        </p:blipFill>
        <p:spPr bwMode="auto">
          <a:xfrm flipH="1">
            <a:off x="422603" y="2603595"/>
            <a:ext cx="8229600" cy="6334626"/>
          </a:xfrm>
          <a:prstGeom prst="rect">
            <a:avLst/>
          </a:prstGeom>
          <a:noFill/>
          <a:extLst>
            <a:ext uri="{909E8E84-426E-40DD-AFC4-6F175D3DCCD1}">
              <a14:hiddenFill xmlns:a14="http://schemas.microsoft.com/office/drawing/2010/main">
                <a:solidFill>
                  <a:srgbClr val="FFFFFF"/>
                </a:solidFill>
              </a14:hiddenFill>
            </a:ext>
          </a:extLst>
        </p:spPr>
      </p:pic>
      <p:sp>
        <p:nvSpPr>
          <p:cNvPr id="16" name="Hộp Văn bản 15">
            <a:extLst>
              <a:ext uri="{FF2B5EF4-FFF2-40B4-BE49-F238E27FC236}">
                <a16:creationId xmlns:a16="http://schemas.microsoft.com/office/drawing/2014/main" xmlns="" id="{1DC8A43C-BE62-C241-EDC8-A3DF76A647BE}"/>
              </a:ext>
            </a:extLst>
          </p:cNvPr>
          <p:cNvSpPr txBox="1"/>
          <p:nvPr/>
        </p:nvSpPr>
        <p:spPr>
          <a:xfrm>
            <a:off x="8589797" y="6900083"/>
            <a:ext cx="9372600" cy="2236381"/>
          </a:xfrm>
          <a:prstGeom prst="rect">
            <a:avLst/>
          </a:prstGeom>
          <a:noFill/>
        </p:spPr>
        <p:txBody>
          <a:bodyPr wrap="square">
            <a:spAutoFit/>
          </a:bodyPr>
          <a:lstStyle/>
          <a:p>
            <a:pPr marL="90170" indent="-90170" algn="just">
              <a:lnSpc>
                <a:spcPct val="86000"/>
              </a:lnSpc>
              <a:spcAft>
                <a:spcPts val="800"/>
              </a:spcAft>
            </a:pPr>
            <a:r>
              <a:rPr lang="vi-VN" sz="5400"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Màu hồng chói như hàng trăm chiếc đèn lồng giữa sương giá; màu hồng thắm thiết và vồn vã.</a:t>
            </a:r>
            <a:endParaRPr lang="en-US" sz="44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8" name="Picture 4">
            <a:extLst>
              <a:ext uri="{FF2B5EF4-FFF2-40B4-BE49-F238E27FC236}">
                <a16:creationId xmlns:a16="http://schemas.microsoft.com/office/drawing/2014/main" xmlns="" id="{3E0EACEB-FC86-768B-CB9C-B8CE8DB9AA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86799" y="2603594"/>
            <a:ext cx="9178597" cy="4190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31857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outVertical)">
                                      <p:cBhvr>
                                        <p:cTn id="7" dur="500"/>
                                        <p:tgtEl>
                                          <p:spTgt spid="102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outVertical)">
                                      <p:cBhvr>
                                        <p:cTn id="10" dur="500"/>
                                        <p:tgtEl>
                                          <p:spTgt spid="16"/>
                                        </p:tgtEl>
                                      </p:cBhvr>
                                    </p:animEffect>
                                  </p:childTnLst>
                                </p:cTn>
                              </p:par>
                              <p:par>
                                <p:cTn id="11" presetID="16" presetClass="entr" presetSubtype="37"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barn(outVertical)">
                                      <p:cBhvr>
                                        <p:cTn id="13"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7"/>
          <p:cNvGrpSpPr/>
          <p:nvPr/>
        </p:nvGrpSpPr>
        <p:grpSpPr>
          <a:xfrm>
            <a:off x="-228600" y="9138053"/>
            <a:ext cx="18900704" cy="1148947"/>
            <a:chOff x="0" y="0"/>
            <a:chExt cx="25200939" cy="1531929"/>
          </a:xfrm>
        </p:grpSpPr>
        <p:sp>
          <p:nvSpPr>
            <p:cNvPr id="8" name="Freeform 8"/>
            <p:cNvSpPr/>
            <p:nvPr/>
          </p:nvSpPr>
          <p:spPr>
            <a:xfrm>
              <a:off x="0" y="0"/>
              <a:ext cx="13467508" cy="1531929"/>
            </a:xfrm>
            <a:custGeom>
              <a:avLst/>
              <a:gdLst/>
              <a:ahLst/>
              <a:cxnLst/>
              <a:rect l="l" t="t" r="r" b="b"/>
              <a:pathLst>
                <a:path w="13467508" h="1531929">
                  <a:moveTo>
                    <a:pt x="0" y="0"/>
                  </a:moveTo>
                  <a:lnTo>
                    <a:pt x="13467508" y="0"/>
                  </a:lnTo>
                  <a:lnTo>
                    <a:pt x="13467508" y="1531929"/>
                  </a:lnTo>
                  <a:lnTo>
                    <a:pt x="0" y="153192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9" name="Freeform 9"/>
            <p:cNvSpPr/>
            <p:nvPr/>
          </p:nvSpPr>
          <p:spPr>
            <a:xfrm>
              <a:off x="11733431" y="0"/>
              <a:ext cx="13467508" cy="1531929"/>
            </a:xfrm>
            <a:custGeom>
              <a:avLst/>
              <a:gdLst/>
              <a:ahLst/>
              <a:cxnLst/>
              <a:rect l="l" t="t" r="r" b="b"/>
              <a:pathLst>
                <a:path w="13467508" h="1531929">
                  <a:moveTo>
                    <a:pt x="0" y="0"/>
                  </a:moveTo>
                  <a:lnTo>
                    <a:pt x="13467508" y="0"/>
                  </a:lnTo>
                  <a:lnTo>
                    <a:pt x="13467508" y="1531929"/>
                  </a:lnTo>
                  <a:lnTo>
                    <a:pt x="0" y="153192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sp>
        <p:nvSpPr>
          <p:cNvPr id="5" name="Freeform 5"/>
          <p:cNvSpPr/>
          <p:nvPr/>
        </p:nvSpPr>
        <p:spPr>
          <a:xfrm>
            <a:off x="4953000" y="9067114"/>
            <a:ext cx="4007506" cy="1147149"/>
          </a:xfrm>
          <a:custGeom>
            <a:avLst/>
            <a:gdLst/>
            <a:ahLst/>
            <a:cxnLst/>
            <a:rect l="l" t="t" r="r" b="b"/>
            <a:pathLst>
              <a:path w="4007506" h="1147149">
                <a:moveTo>
                  <a:pt x="0" y="0"/>
                </a:moveTo>
                <a:lnTo>
                  <a:pt x="4007506" y="0"/>
                </a:lnTo>
                <a:lnTo>
                  <a:pt x="4007506" y="1147148"/>
                </a:lnTo>
                <a:lnTo>
                  <a:pt x="0" y="114714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16072132" y="9313668"/>
            <a:ext cx="2278572" cy="652241"/>
          </a:xfrm>
          <a:custGeom>
            <a:avLst/>
            <a:gdLst/>
            <a:ahLst/>
            <a:cxnLst/>
            <a:rect l="l" t="t" r="r" b="b"/>
            <a:pathLst>
              <a:path w="2278572" h="652241">
                <a:moveTo>
                  <a:pt x="0" y="0"/>
                </a:moveTo>
                <a:lnTo>
                  <a:pt x="2278572" y="0"/>
                </a:lnTo>
                <a:lnTo>
                  <a:pt x="2278572" y="652241"/>
                </a:lnTo>
                <a:lnTo>
                  <a:pt x="0" y="6522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17" name="Nhóm 16">
            <a:extLst>
              <a:ext uri="{FF2B5EF4-FFF2-40B4-BE49-F238E27FC236}">
                <a16:creationId xmlns:a16="http://schemas.microsoft.com/office/drawing/2014/main" xmlns="" id="{99093B5D-1884-A9F8-C785-B58A9BA67EB1}"/>
              </a:ext>
            </a:extLst>
          </p:cNvPr>
          <p:cNvGrpSpPr>
            <a:grpSpLocks noGrp="1" noUngrp="1" noRot="1" noMove="1" noResize="1"/>
          </p:cNvGrpSpPr>
          <p:nvPr/>
        </p:nvGrpSpPr>
        <p:grpSpPr>
          <a:xfrm>
            <a:off x="228600" y="72737"/>
            <a:ext cx="17754600" cy="10181952"/>
            <a:chOff x="228600" y="72737"/>
            <a:chExt cx="17754600" cy="10181952"/>
          </a:xfrm>
        </p:grpSpPr>
        <p:sp>
          <p:nvSpPr>
            <p:cNvPr id="4" name="Freeform 4">
              <a:extLst>
                <a:ext uri="{FF2B5EF4-FFF2-40B4-BE49-F238E27FC236}">
                  <a16:creationId xmlns:a16="http://schemas.microsoft.com/office/drawing/2014/main" xmlns="" id="{48DB0FA1-6269-EE22-794C-562A822C7B07}"/>
                </a:ext>
              </a:extLst>
            </p:cNvPr>
            <p:cNvSpPr>
              <a:spLocks noGrp="1" noRot="1" noMove="1" noResize="1" noEditPoints="1" noAdjustHandles="1" noChangeArrowheads="1" noChangeShapeType="1"/>
            </p:cNvSpPr>
            <p:nvPr/>
          </p:nvSpPr>
          <p:spPr>
            <a:xfrm>
              <a:off x="228600" y="72737"/>
              <a:ext cx="17754600" cy="10181952"/>
            </a:xfrm>
            <a:custGeom>
              <a:avLst/>
              <a:gdLst/>
              <a:ahLst/>
              <a:cxnLst/>
              <a:rect l="l" t="t" r="r" b="b"/>
              <a:pathLst>
                <a:path w="5724939" h="4114800">
                  <a:moveTo>
                    <a:pt x="0" y="0"/>
                  </a:moveTo>
                  <a:lnTo>
                    <a:pt x="5724939" y="0"/>
                  </a:lnTo>
                  <a:lnTo>
                    <a:pt x="5724939"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0" name="Hình chữ nhật 9">
              <a:extLst>
                <a:ext uri="{FF2B5EF4-FFF2-40B4-BE49-F238E27FC236}">
                  <a16:creationId xmlns:a16="http://schemas.microsoft.com/office/drawing/2014/main" xmlns="" id="{4CD4CF41-C540-9DA6-0CD1-473DF23B0963}"/>
                </a:ext>
              </a:extLst>
            </p:cNvPr>
            <p:cNvSpPr>
              <a:spLocks noGrp="1" noRot="1" noMove="1" noResize="1" noEditPoints="1" noAdjustHandles="1" noChangeArrowheads="1" noChangeShapeType="1"/>
            </p:cNvSpPr>
            <p:nvPr/>
          </p:nvSpPr>
          <p:spPr>
            <a:xfrm>
              <a:off x="2133600" y="7886700"/>
              <a:ext cx="14173200" cy="1905000"/>
            </a:xfrm>
            <a:prstGeom prst="rect">
              <a:avLst/>
            </a:prstGeom>
            <a:solidFill>
              <a:srgbClr val="FFFB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xmlns="" id="{B6365181-AB5A-40CF-34F5-5736D4DD255F}"/>
                </a:ext>
              </a:extLst>
            </p:cNvPr>
            <p:cNvSpPr>
              <a:spLocks noGrp="1" noRot="1" noMove="1" noResize="1" noEditPoints="1" noAdjustHandles="1" noChangeArrowheads="1" noChangeShapeType="1"/>
            </p:cNvSpPr>
            <p:nvPr/>
          </p:nvSpPr>
          <p:spPr>
            <a:xfrm>
              <a:off x="9144000" y="8039100"/>
              <a:ext cx="8159379" cy="1823539"/>
            </a:xfrm>
            <a:prstGeom prst="roundRect">
              <a:avLst>
                <a:gd name="adj" fmla="val 50000"/>
              </a:avLst>
            </a:prstGeom>
            <a:solidFill>
              <a:srgbClr val="FFFFCC"/>
            </a:solidFill>
            <a:ln w="76200">
              <a:solidFill>
                <a:srgbClr val="7016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7200">
                  <a:solidFill>
                    <a:schemeClr val="accent2">
                      <a:lumMod val="50000"/>
                    </a:schemeClr>
                  </a:solidFill>
                </a:rPr>
                <a:t>Ý ĐOẠN 1</a:t>
              </a:r>
              <a:endParaRPr lang="en-US" sz="7200">
                <a:solidFill>
                  <a:schemeClr val="accent2">
                    <a:lumMod val="50000"/>
                  </a:schemeClr>
                </a:solidFill>
              </a:endParaRPr>
            </a:p>
          </p:txBody>
        </p:sp>
      </p:grpSp>
      <p:sp>
        <p:nvSpPr>
          <p:cNvPr id="15" name="Hộp Văn bản 14">
            <a:extLst>
              <a:ext uri="{FF2B5EF4-FFF2-40B4-BE49-F238E27FC236}">
                <a16:creationId xmlns:a16="http://schemas.microsoft.com/office/drawing/2014/main" xmlns="" id="{DB3F913C-F360-21C7-70DB-82C9B252F07A}"/>
              </a:ext>
            </a:extLst>
          </p:cNvPr>
          <p:cNvSpPr txBox="1"/>
          <p:nvPr/>
        </p:nvSpPr>
        <p:spPr>
          <a:xfrm>
            <a:off x="2343150" y="2933700"/>
            <a:ext cx="13709932" cy="2554545"/>
          </a:xfrm>
          <a:prstGeom prst="rect">
            <a:avLst/>
          </a:prstGeom>
          <a:noFill/>
        </p:spPr>
        <p:txBody>
          <a:bodyPr wrap="square">
            <a:spAutoFit/>
          </a:bodyPr>
          <a:lstStyle/>
          <a:p>
            <a:r>
              <a:rPr lang="vi-VN" sz="8000" i="1">
                <a:solidFill>
                  <a:srgbClr val="000000"/>
                </a:solidFill>
                <a:effectLst/>
                <a:latin typeface="Times New Roman" panose="02020603050405020304" pitchFamily="18" charset="0"/>
                <a:ea typeface="Calibri" panose="020F0502020204030204" pitchFamily="34" charset="0"/>
              </a:rPr>
              <a:t>Mỗi cây trong vườn Bác có nguồn gốc từ mọi miền đất nước.</a:t>
            </a:r>
            <a:endParaRPr lang="en-US" sz="8000"/>
          </a:p>
        </p:txBody>
      </p:sp>
    </p:spTree>
    <p:extLst>
      <p:ext uri="{BB962C8B-B14F-4D97-AF65-F5344CB8AC3E}">
        <p14:creationId xmlns:p14="http://schemas.microsoft.com/office/powerpoint/2010/main" val="34608282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7"/>
          <p:cNvGrpSpPr/>
          <p:nvPr/>
        </p:nvGrpSpPr>
        <p:grpSpPr>
          <a:xfrm>
            <a:off x="-228600" y="9138053"/>
            <a:ext cx="18900704" cy="1148947"/>
            <a:chOff x="0" y="0"/>
            <a:chExt cx="25200939" cy="1531929"/>
          </a:xfrm>
        </p:grpSpPr>
        <p:sp>
          <p:nvSpPr>
            <p:cNvPr id="8" name="Freeform 8"/>
            <p:cNvSpPr/>
            <p:nvPr/>
          </p:nvSpPr>
          <p:spPr>
            <a:xfrm>
              <a:off x="0" y="0"/>
              <a:ext cx="13467508" cy="1531929"/>
            </a:xfrm>
            <a:custGeom>
              <a:avLst/>
              <a:gdLst/>
              <a:ahLst/>
              <a:cxnLst/>
              <a:rect l="l" t="t" r="r" b="b"/>
              <a:pathLst>
                <a:path w="13467508" h="1531929">
                  <a:moveTo>
                    <a:pt x="0" y="0"/>
                  </a:moveTo>
                  <a:lnTo>
                    <a:pt x="13467508" y="0"/>
                  </a:lnTo>
                  <a:lnTo>
                    <a:pt x="13467508" y="1531929"/>
                  </a:lnTo>
                  <a:lnTo>
                    <a:pt x="0" y="153192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9" name="Freeform 9"/>
            <p:cNvSpPr/>
            <p:nvPr/>
          </p:nvSpPr>
          <p:spPr>
            <a:xfrm>
              <a:off x="11733431" y="0"/>
              <a:ext cx="13467508" cy="1531929"/>
            </a:xfrm>
            <a:custGeom>
              <a:avLst/>
              <a:gdLst/>
              <a:ahLst/>
              <a:cxnLst/>
              <a:rect l="l" t="t" r="r" b="b"/>
              <a:pathLst>
                <a:path w="13467508" h="1531929">
                  <a:moveTo>
                    <a:pt x="0" y="0"/>
                  </a:moveTo>
                  <a:lnTo>
                    <a:pt x="13467508" y="0"/>
                  </a:lnTo>
                  <a:lnTo>
                    <a:pt x="13467508" y="1531929"/>
                  </a:lnTo>
                  <a:lnTo>
                    <a:pt x="0" y="153192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sp>
        <p:nvSpPr>
          <p:cNvPr id="5" name="Freeform 5"/>
          <p:cNvSpPr/>
          <p:nvPr/>
        </p:nvSpPr>
        <p:spPr>
          <a:xfrm>
            <a:off x="4953000" y="9067114"/>
            <a:ext cx="4007506" cy="1147149"/>
          </a:xfrm>
          <a:custGeom>
            <a:avLst/>
            <a:gdLst/>
            <a:ahLst/>
            <a:cxnLst/>
            <a:rect l="l" t="t" r="r" b="b"/>
            <a:pathLst>
              <a:path w="4007506" h="1147149">
                <a:moveTo>
                  <a:pt x="0" y="0"/>
                </a:moveTo>
                <a:lnTo>
                  <a:pt x="4007506" y="0"/>
                </a:lnTo>
                <a:lnTo>
                  <a:pt x="4007506" y="1147148"/>
                </a:lnTo>
                <a:lnTo>
                  <a:pt x="0" y="114714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16072132" y="9313668"/>
            <a:ext cx="2278572" cy="652241"/>
          </a:xfrm>
          <a:custGeom>
            <a:avLst/>
            <a:gdLst/>
            <a:ahLst/>
            <a:cxnLst/>
            <a:rect l="l" t="t" r="r" b="b"/>
            <a:pathLst>
              <a:path w="2278572" h="652241">
                <a:moveTo>
                  <a:pt x="0" y="0"/>
                </a:moveTo>
                <a:lnTo>
                  <a:pt x="2278572" y="0"/>
                </a:lnTo>
                <a:lnTo>
                  <a:pt x="2278572" y="652241"/>
                </a:lnTo>
                <a:lnTo>
                  <a:pt x="0" y="6522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17" name="Nhóm 16">
            <a:extLst>
              <a:ext uri="{FF2B5EF4-FFF2-40B4-BE49-F238E27FC236}">
                <a16:creationId xmlns:a16="http://schemas.microsoft.com/office/drawing/2014/main" xmlns="" id="{99093B5D-1884-A9F8-C785-B58A9BA67EB1}"/>
              </a:ext>
            </a:extLst>
          </p:cNvPr>
          <p:cNvGrpSpPr>
            <a:grpSpLocks noGrp="1" noUngrp="1" noRot="1" noMove="1" noResize="1"/>
          </p:cNvGrpSpPr>
          <p:nvPr/>
        </p:nvGrpSpPr>
        <p:grpSpPr>
          <a:xfrm>
            <a:off x="228600" y="72737"/>
            <a:ext cx="17754600" cy="10181952"/>
            <a:chOff x="228600" y="72737"/>
            <a:chExt cx="17754600" cy="10181952"/>
          </a:xfrm>
        </p:grpSpPr>
        <p:sp>
          <p:nvSpPr>
            <p:cNvPr id="4" name="Freeform 4">
              <a:extLst>
                <a:ext uri="{FF2B5EF4-FFF2-40B4-BE49-F238E27FC236}">
                  <a16:creationId xmlns:a16="http://schemas.microsoft.com/office/drawing/2014/main" xmlns="" id="{48DB0FA1-6269-EE22-794C-562A822C7B07}"/>
                </a:ext>
              </a:extLst>
            </p:cNvPr>
            <p:cNvSpPr>
              <a:spLocks noGrp="1" noRot="1" noMove="1" noResize="1" noEditPoints="1" noAdjustHandles="1" noChangeArrowheads="1" noChangeShapeType="1"/>
            </p:cNvSpPr>
            <p:nvPr/>
          </p:nvSpPr>
          <p:spPr>
            <a:xfrm>
              <a:off x="228600" y="72737"/>
              <a:ext cx="17754600" cy="10181952"/>
            </a:xfrm>
            <a:custGeom>
              <a:avLst/>
              <a:gdLst/>
              <a:ahLst/>
              <a:cxnLst/>
              <a:rect l="l" t="t" r="r" b="b"/>
              <a:pathLst>
                <a:path w="5724939" h="4114800">
                  <a:moveTo>
                    <a:pt x="0" y="0"/>
                  </a:moveTo>
                  <a:lnTo>
                    <a:pt x="5724939" y="0"/>
                  </a:lnTo>
                  <a:lnTo>
                    <a:pt x="5724939"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0" name="Hình chữ nhật 9">
              <a:extLst>
                <a:ext uri="{FF2B5EF4-FFF2-40B4-BE49-F238E27FC236}">
                  <a16:creationId xmlns:a16="http://schemas.microsoft.com/office/drawing/2014/main" xmlns="" id="{4CD4CF41-C540-9DA6-0CD1-473DF23B0963}"/>
                </a:ext>
              </a:extLst>
            </p:cNvPr>
            <p:cNvSpPr>
              <a:spLocks noGrp="1" noRot="1" noMove="1" noResize="1" noEditPoints="1" noAdjustHandles="1" noChangeArrowheads="1" noChangeShapeType="1"/>
            </p:cNvSpPr>
            <p:nvPr/>
          </p:nvSpPr>
          <p:spPr>
            <a:xfrm>
              <a:off x="2133600" y="7886700"/>
              <a:ext cx="14173200" cy="1905000"/>
            </a:xfrm>
            <a:prstGeom prst="rect">
              <a:avLst/>
            </a:prstGeom>
            <a:solidFill>
              <a:srgbClr val="FFFB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xmlns="" id="{B6365181-AB5A-40CF-34F5-5736D4DD255F}"/>
                </a:ext>
              </a:extLst>
            </p:cNvPr>
            <p:cNvSpPr>
              <a:spLocks noGrp="1" noRot="1" noMove="1" noResize="1" noEditPoints="1" noAdjustHandles="1" noChangeArrowheads="1" noChangeShapeType="1"/>
            </p:cNvSpPr>
            <p:nvPr/>
          </p:nvSpPr>
          <p:spPr>
            <a:xfrm>
              <a:off x="9144000" y="8039100"/>
              <a:ext cx="8159379" cy="1823539"/>
            </a:xfrm>
            <a:prstGeom prst="roundRect">
              <a:avLst>
                <a:gd name="adj" fmla="val 50000"/>
              </a:avLst>
            </a:prstGeom>
            <a:solidFill>
              <a:srgbClr val="FFFFCC"/>
            </a:solidFill>
            <a:ln w="76200">
              <a:solidFill>
                <a:srgbClr val="7016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7200">
                  <a:solidFill>
                    <a:schemeClr val="accent2">
                      <a:lumMod val="50000"/>
                    </a:schemeClr>
                  </a:solidFill>
                </a:rPr>
                <a:t>Ý ĐOẠN 2</a:t>
              </a:r>
              <a:endParaRPr lang="en-US" sz="7200">
                <a:solidFill>
                  <a:schemeClr val="accent2">
                    <a:lumMod val="50000"/>
                  </a:schemeClr>
                </a:solidFill>
              </a:endParaRPr>
            </a:p>
          </p:txBody>
        </p:sp>
      </p:grpSp>
      <p:sp>
        <p:nvSpPr>
          <p:cNvPr id="15" name="Hộp Văn bản 14">
            <a:extLst>
              <a:ext uri="{FF2B5EF4-FFF2-40B4-BE49-F238E27FC236}">
                <a16:creationId xmlns:a16="http://schemas.microsoft.com/office/drawing/2014/main" xmlns="" id="{DB3F913C-F360-21C7-70DB-82C9B252F07A}"/>
              </a:ext>
            </a:extLst>
          </p:cNvPr>
          <p:cNvSpPr txBox="1"/>
          <p:nvPr/>
        </p:nvSpPr>
        <p:spPr>
          <a:xfrm>
            <a:off x="2343150" y="2933700"/>
            <a:ext cx="13709932" cy="3785652"/>
          </a:xfrm>
          <a:prstGeom prst="rect">
            <a:avLst/>
          </a:prstGeom>
          <a:noFill/>
        </p:spPr>
        <p:txBody>
          <a:bodyPr wrap="square">
            <a:spAutoFit/>
          </a:bodyPr>
          <a:lstStyle/>
          <a:p>
            <a:r>
              <a:rPr lang="vi-VN" sz="8000" i="1">
                <a:solidFill>
                  <a:srgbClr val="000000"/>
                </a:solidFill>
                <a:latin typeface="Times New Roman" panose="02020603050405020304" pitchFamily="18" charset="0"/>
                <a:ea typeface="Calibri" panose="020F0502020204030204" pitchFamily="34" charset="0"/>
              </a:rPr>
              <a:t>Nguồn gốc của các loại cây quả trong vườn Bác và vẻ đẹp đặc trưng của nó.</a:t>
            </a:r>
            <a:endParaRPr lang="en-US" sz="8000"/>
          </a:p>
        </p:txBody>
      </p:sp>
    </p:spTree>
    <p:extLst>
      <p:ext uri="{BB962C8B-B14F-4D97-AF65-F5344CB8AC3E}">
        <p14:creationId xmlns:p14="http://schemas.microsoft.com/office/powerpoint/2010/main" val="9180170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7"/>
          <p:cNvGrpSpPr/>
          <p:nvPr/>
        </p:nvGrpSpPr>
        <p:grpSpPr>
          <a:xfrm>
            <a:off x="-489846" y="9464876"/>
            <a:ext cx="18900704" cy="1148947"/>
            <a:chOff x="0" y="0"/>
            <a:chExt cx="25200939" cy="1531929"/>
          </a:xfrm>
        </p:grpSpPr>
        <p:sp>
          <p:nvSpPr>
            <p:cNvPr id="8" name="Freeform 8"/>
            <p:cNvSpPr/>
            <p:nvPr/>
          </p:nvSpPr>
          <p:spPr>
            <a:xfrm>
              <a:off x="0" y="0"/>
              <a:ext cx="13467508" cy="1531929"/>
            </a:xfrm>
            <a:custGeom>
              <a:avLst/>
              <a:gdLst/>
              <a:ahLst/>
              <a:cxnLst/>
              <a:rect l="l" t="t" r="r" b="b"/>
              <a:pathLst>
                <a:path w="13467508" h="1531929">
                  <a:moveTo>
                    <a:pt x="0" y="0"/>
                  </a:moveTo>
                  <a:lnTo>
                    <a:pt x="13467508" y="0"/>
                  </a:lnTo>
                  <a:lnTo>
                    <a:pt x="13467508" y="1531929"/>
                  </a:lnTo>
                  <a:lnTo>
                    <a:pt x="0" y="153192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9" name="Freeform 9"/>
            <p:cNvSpPr/>
            <p:nvPr/>
          </p:nvSpPr>
          <p:spPr>
            <a:xfrm>
              <a:off x="11733431" y="0"/>
              <a:ext cx="13467508" cy="1531929"/>
            </a:xfrm>
            <a:custGeom>
              <a:avLst/>
              <a:gdLst/>
              <a:ahLst/>
              <a:cxnLst/>
              <a:rect l="l" t="t" r="r" b="b"/>
              <a:pathLst>
                <a:path w="13467508" h="1531929">
                  <a:moveTo>
                    <a:pt x="0" y="0"/>
                  </a:moveTo>
                  <a:lnTo>
                    <a:pt x="13467508" y="0"/>
                  </a:lnTo>
                  <a:lnTo>
                    <a:pt x="13467508" y="1531929"/>
                  </a:lnTo>
                  <a:lnTo>
                    <a:pt x="0" y="153192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sp>
        <p:nvSpPr>
          <p:cNvPr id="5" name="Freeform 5"/>
          <p:cNvSpPr/>
          <p:nvPr/>
        </p:nvSpPr>
        <p:spPr>
          <a:xfrm>
            <a:off x="4953000" y="9422271"/>
            <a:ext cx="4007506" cy="1147149"/>
          </a:xfrm>
          <a:custGeom>
            <a:avLst/>
            <a:gdLst/>
            <a:ahLst/>
            <a:cxnLst/>
            <a:rect l="l" t="t" r="r" b="b"/>
            <a:pathLst>
              <a:path w="4007506" h="1147149">
                <a:moveTo>
                  <a:pt x="0" y="0"/>
                </a:moveTo>
                <a:lnTo>
                  <a:pt x="4007506" y="0"/>
                </a:lnTo>
                <a:lnTo>
                  <a:pt x="4007506" y="1147148"/>
                </a:lnTo>
                <a:lnTo>
                  <a:pt x="0" y="114714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6" name="Freeform 6"/>
          <p:cNvSpPr/>
          <p:nvPr/>
        </p:nvSpPr>
        <p:spPr>
          <a:xfrm>
            <a:off x="16011752" y="9634759"/>
            <a:ext cx="2278572" cy="652241"/>
          </a:xfrm>
          <a:custGeom>
            <a:avLst/>
            <a:gdLst/>
            <a:ahLst/>
            <a:cxnLst/>
            <a:rect l="l" t="t" r="r" b="b"/>
            <a:pathLst>
              <a:path w="2278572" h="652241">
                <a:moveTo>
                  <a:pt x="0" y="0"/>
                </a:moveTo>
                <a:lnTo>
                  <a:pt x="2278572" y="0"/>
                </a:lnTo>
                <a:lnTo>
                  <a:pt x="2278572" y="652241"/>
                </a:lnTo>
                <a:lnTo>
                  <a:pt x="0" y="65224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2" name="Hình chữ nhật: Góc Tròn 1">
            <a:extLst>
              <a:ext uri="{FF2B5EF4-FFF2-40B4-BE49-F238E27FC236}">
                <a16:creationId xmlns:a16="http://schemas.microsoft.com/office/drawing/2014/main" xmlns="" id="{417AA07A-3858-4C90-9437-3F9DAEC7CE94}"/>
              </a:ext>
            </a:extLst>
          </p:cNvPr>
          <p:cNvSpPr/>
          <p:nvPr/>
        </p:nvSpPr>
        <p:spPr>
          <a:xfrm>
            <a:off x="239109" y="247650"/>
            <a:ext cx="17442794" cy="2457450"/>
          </a:xfrm>
          <a:prstGeom prst="roundRect">
            <a:avLst>
              <a:gd name="adj" fmla="val 31063"/>
            </a:avLst>
          </a:prstGeom>
          <a:solidFill>
            <a:srgbClr val="F46D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ình chữ nhật 2">
            <a:extLst>
              <a:ext uri="{FF2B5EF4-FFF2-40B4-BE49-F238E27FC236}">
                <a16:creationId xmlns:a16="http://schemas.microsoft.com/office/drawing/2014/main" xmlns="" id="{9504641F-D18B-6F37-A32E-6580564429C7}"/>
              </a:ext>
            </a:extLst>
          </p:cNvPr>
          <p:cNvSpPr/>
          <p:nvPr/>
        </p:nvSpPr>
        <p:spPr>
          <a:xfrm>
            <a:off x="800099" y="266700"/>
            <a:ext cx="16830675" cy="2361031"/>
          </a:xfrm>
          <a:prstGeom prst="rect">
            <a:avLst/>
          </a:prstGeom>
          <a:noFill/>
        </p:spPr>
        <p:txBody>
          <a:bodyPr wrap="square" lIns="91440" tIns="45720" rIns="91440" bIns="45720">
            <a:spAutoFit/>
          </a:bodyPr>
          <a:lstStyle/>
          <a:p>
            <a:pPr>
              <a:lnSpc>
                <a:spcPct val="91000"/>
              </a:lnSpc>
            </a:pPr>
            <a:r>
              <a:rPr lang="vi-VN" sz="5400">
                <a:ln w="0"/>
                <a:solidFill>
                  <a:schemeClr val="bg1"/>
                </a:solidFill>
                <a:effectLst>
                  <a:outerShdw blurRad="38100" dist="19050" dir="2700000" algn="tl" rotWithShape="0">
                    <a:schemeClr val="dk1">
                      <a:alpha val="40000"/>
                    </a:schemeClr>
                  </a:outerShdw>
                </a:effectLst>
              </a:rPr>
              <a:t>3. Vì sao nói mảnh vườn quanh nhà sàn của Bác là "cái gốc của mọi niềm vui, của màu xanh và vị ngọt bùi nở ra vô tận"?</a:t>
            </a:r>
            <a:endParaRPr lang="vi-VN" sz="5400" b="0" cap="none" spc="0">
              <a:ln w="0"/>
              <a:solidFill>
                <a:schemeClr val="bg1"/>
              </a:solidFill>
              <a:effectLst>
                <a:outerShdw blurRad="38100" dist="19050" dir="2700000" algn="tl" rotWithShape="0">
                  <a:schemeClr val="dk1">
                    <a:alpha val="40000"/>
                  </a:schemeClr>
                </a:outerShdw>
              </a:effectLst>
            </a:endParaRPr>
          </a:p>
        </p:txBody>
      </p:sp>
      <p:sp>
        <p:nvSpPr>
          <p:cNvPr id="10" name="Hộp Văn bản 9">
            <a:extLst>
              <a:ext uri="{FF2B5EF4-FFF2-40B4-BE49-F238E27FC236}">
                <a16:creationId xmlns:a16="http://schemas.microsoft.com/office/drawing/2014/main" xmlns="" id="{48F936CE-FBE9-913F-F425-D59E41809737}"/>
              </a:ext>
            </a:extLst>
          </p:cNvPr>
          <p:cNvSpPr txBox="1"/>
          <p:nvPr/>
        </p:nvSpPr>
        <p:spPr>
          <a:xfrm>
            <a:off x="662126" y="2874983"/>
            <a:ext cx="16764000" cy="830997"/>
          </a:xfrm>
          <a:prstGeom prst="rect">
            <a:avLst/>
          </a:prstGeom>
          <a:noFill/>
        </p:spPr>
        <p:txBody>
          <a:bodyPr wrap="square">
            <a:spAutoFit/>
          </a:bodyPr>
          <a:lstStyle/>
          <a:p>
            <a:pPr algn="just" rtl="0"/>
            <a:r>
              <a:rPr lang="vi-VN" sz="4800" b="1" i="0">
                <a:solidFill>
                  <a:srgbClr val="000000"/>
                </a:solidFill>
                <a:effectLst/>
              </a:rPr>
              <a:t>Chọn đáp án đúng:</a:t>
            </a:r>
          </a:p>
        </p:txBody>
      </p:sp>
      <p:sp>
        <p:nvSpPr>
          <p:cNvPr id="11" name="Hộp Văn bản 10">
            <a:extLst>
              <a:ext uri="{FF2B5EF4-FFF2-40B4-BE49-F238E27FC236}">
                <a16:creationId xmlns:a16="http://schemas.microsoft.com/office/drawing/2014/main" xmlns="" id="{6339F02D-E7CC-CF99-84D3-BE81E1094160}"/>
              </a:ext>
            </a:extLst>
          </p:cNvPr>
          <p:cNvSpPr txBox="1"/>
          <p:nvPr/>
        </p:nvSpPr>
        <p:spPr>
          <a:xfrm>
            <a:off x="662126" y="3862352"/>
            <a:ext cx="16764000" cy="830997"/>
          </a:xfrm>
          <a:prstGeom prst="rect">
            <a:avLst/>
          </a:prstGeom>
          <a:noFill/>
        </p:spPr>
        <p:txBody>
          <a:bodyPr wrap="square">
            <a:spAutoFit/>
          </a:bodyPr>
          <a:lstStyle/>
          <a:p>
            <a:pPr algn="just" rtl="0"/>
            <a:r>
              <a:rPr lang="vi-VN" sz="4800" b="0" i="0">
                <a:solidFill>
                  <a:srgbClr val="000000"/>
                </a:solidFill>
                <a:effectLst/>
              </a:rPr>
              <a:t>Vì mảnh vườn quanh nhà sàn của Bác trồng đủ loại quả.</a:t>
            </a:r>
          </a:p>
        </p:txBody>
      </p:sp>
      <p:sp>
        <p:nvSpPr>
          <p:cNvPr id="12" name="Hộp Văn bản 11">
            <a:extLst>
              <a:ext uri="{FF2B5EF4-FFF2-40B4-BE49-F238E27FC236}">
                <a16:creationId xmlns:a16="http://schemas.microsoft.com/office/drawing/2014/main" xmlns="" id="{87F5116C-D5A9-D5FA-E3AB-19A2ED9F9C83}"/>
              </a:ext>
            </a:extLst>
          </p:cNvPr>
          <p:cNvSpPr txBox="1"/>
          <p:nvPr/>
        </p:nvSpPr>
        <p:spPr>
          <a:xfrm>
            <a:off x="687280" y="4693349"/>
            <a:ext cx="16764000" cy="1569660"/>
          </a:xfrm>
          <a:prstGeom prst="rect">
            <a:avLst/>
          </a:prstGeom>
          <a:noFill/>
        </p:spPr>
        <p:txBody>
          <a:bodyPr wrap="square">
            <a:spAutoFit/>
          </a:bodyPr>
          <a:lstStyle/>
          <a:p>
            <a:pPr algn="just" rtl="0"/>
            <a:r>
              <a:rPr lang="vi-VN" sz="4800" b="0" i="0">
                <a:solidFill>
                  <a:srgbClr val="000000"/>
                </a:solidFill>
                <a:effectLst/>
              </a:rPr>
              <a:t>Vì cây trong vườn là của nhân dân các vùng, các miền gửi về biếu Bác.</a:t>
            </a:r>
          </a:p>
        </p:txBody>
      </p:sp>
      <p:sp>
        <p:nvSpPr>
          <p:cNvPr id="13" name="Hộp Văn bản 12">
            <a:extLst>
              <a:ext uri="{FF2B5EF4-FFF2-40B4-BE49-F238E27FC236}">
                <a16:creationId xmlns:a16="http://schemas.microsoft.com/office/drawing/2014/main" xmlns="" id="{665C4623-5237-809D-3844-6B83E561554E}"/>
              </a:ext>
            </a:extLst>
          </p:cNvPr>
          <p:cNvSpPr txBox="1"/>
          <p:nvPr/>
        </p:nvSpPr>
        <p:spPr>
          <a:xfrm>
            <a:off x="720571" y="6285293"/>
            <a:ext cx="16764000" cy="1569660"/>
          </a:xfrm>
          <a:prstGeom prst="rect">
            <a:avLst/>
          </a:prstGeom>
          <a:noFill/>
        </p:spPr>
        <p:txBody>
          <a:bodyPr wrap="square">
            <a:spAutoFit/>
          </a:bodyPr>
          <a:lstStyle/>
          <a:p>
            <a:pPr algn="just" rtl="0"/>
            <a:r>
              <a:rPr lang="vi-VN" sz="4800" b="0" i="0">
                <a:solidFill>
                  <a:srgbClr val="000000"/>
                </a:solidFill>
                <a:effectLst/>
              </a:rPr>
              <a:t>Vì loại quả nào trồng ở vườn quanh nhà sàn của Bác cũng ngon.</a:t>
            </a:r>
          </a:p>
        </p:txBody>
      </p:sp>
      <p:sp>
        <p:nvSpPr>
          <p:cNvPr id="14" name="Hộp Văn bản 13">
            <a:extLst>
              <a:ext uri="{FF2B5EF4-FFF2-40B4-BE49-F238E27FC236}">
                <a16:creationId xmlns:a16="http://schemas.microsoft.com/office/drawing/2014/main" xmlns="" id="{BDE2245F-A954-DDE0-D9CE-C1EC837FC9E0}"/>
              </a:ext>
            </a:extLst>
          </p:cNvPr>
          <p:cNvSpPr txBox="1"/>
          <p:nvPr/>
        </p:nvSpPr>
        <p:spPr>
          <a:xfrm>
            <a:off x="685800" y="7877237"/>
            <a:ext cx="16764000" cy="1569660"/>
          </a:xfrm>
          <a:prstGeom prst="rect">
            <a:avLst/>
          </a:prstGeom>
          <a:noFill/>
        </p:spPr>
        <p:txBody>
          <a:bodyPr wrap="square">
            <a:spAutoFit/>
          </a:bodyPr>
          <a:lstStyle/>
          <a:p>
            <a:pPr algn="just" rtl="0"/>
            <a:r>
              <a:rPr lang="vi-VN" sz="4800" b="0" i="0">
                <a:solidFill>
                  <a:srgbClr val="000000"/>
                </a:solidFill>
                <a:effectLst/>
              </a:rPr>
              <a:t>Vì cây trong vườn được chăm sóc bằng tình cảm yêu thương.</a:t>
            </a:r>
          </a:p>
        </p:txBody>
      </p:sp>
      <p:sp>
        <p:nvSpPr>
          <p:cNvPr id="16" name="Lục giác 15">
            <a:extLst>
              <a:ext uri="{FF2B5EF4-FFF2-40B4-BE49-F238E27FC236}">
                <a16:creationId xmlns:a16="http://schemas.microsoft.com/office/drawing/2014/main" xmlns="" id="{DA644B9B-5D15-1FB3-11C4-54FBAB4F9A39}"/>
              </a:ext>
            </a:extLst>
          </p:cNvPr>
          <p:cNvSpPr/>
          <p:nvPr/>
        </p:nvSpPr>
        <p:spPr>
          <a:xfrm>
            <a:off x="127246" y="4088420"/>
            <a:ext cx="484572" cy="417734"/>
          </a:xfrm>
          <a:prstGeom prst="hexagon">
            <a:avLst>
              <a:gd name="adj" fmla="val 29422"/>
              <a:gd name="vf" fmla="val 115470"/>
            </a:avLst>
          </a:prstGeom>
          <a:solidFill>
            <a:srgbClr val="FF33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Lục giác 16">
            <a:extLst>
              <a:ext uri="{FF2B5EF4-FFF2-40B4-BE49-F238E27FC236}">
                <a16:creationId xmlns:a16="http://schemas.microsoft.com/office/drawing/2014/main" xmlns="" id="{35C7732C-C4CA-2164-5820-7A9DC0D8E2B3}"/>
              </a:ext>
            </a:extLst>
          </p:cNvPr>
          <p:cNvSpPr/>
          <p:nvPr/>
        </p:nvSpPr>
        <p:spPr>
          <a:xfrm>
            <a:off x="127246" y="4934633"/>
            <a:ext cx="484572" cy="417734"/>
          </a:xfrm>
          <a:prstGeom prst="hexagon">
            <a:avLst>
              <a:gd name="adj" fmla="val 29422"/>
              <a:gd name="vf" fmla="val 115470"/>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Lục giác 17">
            <a:extLst>
              <a:ext uri="{FF2B5EF4-FFF2-40B4-BE49-F238E27FC236}">
                <a16:creationId xmlns:a16="http://schemas.microsoft.com/office/drawing/2014/main" xmlns="" id="{3B65857C-086A-64FB-0C0E-9A7EA60FA5FE}"/>
              </a:ext>
            </a:extLst>
          </p:cNvPr>
          <p:cNvSpPr/>
          <p:nvPr/>
        </p:nvSpPr>
        <p:spPr>
          <a:xfrm>
            <a:off x="127246" y="6460594"/>
            <a:ext cx="484572" cy="417734"/>
          </a:xfrm>
          <a:prstGeom prst="hexagon">
            <a:avLst>
              <a:gd name="adj" fmla="val 29422"/>
              <a:gd name="vf" fmla="val 115470"/>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Lục giác 18">
            <a:extLst>
              <a:ext uri="{FF2B5EF4-FFF2-40B4-BE49-F238E27FC236}">
                <a16:creationId xmlns:a16="http://schemas.microsoft.com/office/drawing/2014/main" xmlns="" id="{A0262129-9B8D-3B1C-A4D8-D170A90603AD}"/>
              </a:ext>
            </a:extLst>
          </p:cNvPr>
          <p:cNvSpPr/>
          <p:nvPr/>
        </p:nvSpPr>
        <p:spPr>
          <a:xfrm>
            <a:off x="127246" y="8136500"/>
            <a:ext cx="484572" cy="417734"/>
          </a:xfrm>
          <a:prstGeom prst="hexagon">
            <a:avLst>
              <a:gd name="adj" fmla="val 29422"/>
              <a:gd name="vf" fmla="val 115470"/>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Am-thanh-chien-thang-www_tiengdong_com">
            <a:hlinkClick r:id="" action="ppaction://media"/>
            <a:extLst>
              <a:ext uri="{FF2B5EF4-FFF2-40B4-BE49-F238E27FC236}">
                <a16:creationId xmlns:a16="http://schemas.microsoft.com/office/drawing/2014/main" xmlns="" id="{A684E473-9C78-FB33-4DA1-EBCBD1CC25D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700" y="-406400"/>
            <a:ext cx="304800" cy="304800"/>
          </a:xfrm>
          <a:prstGeom prst="rect">
            <a:avLst/>
          </a:prstGeom>
        </p:spPr>
      </p:pic>
    </p:spTree>
    <p:extLst>
      <p:ext uri="{BB962C8B-B14F-4D97-AF65-F5344CB8AC3E}">
        <p14:creationId xmlns:p14="http://schemas.microsoft.com/office/powerpoint/2010/main" val="2174784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p:cTn id="23" dur="500" fill="hold"/>
                                        <p:tgtEl>
                                          <p:spTgt spid="17"/>
                                        </p:tgtEl>
                                        <p:attrNameLst>
                                          <p:attrName>ppt_w</p:attrName>
                                        </p:attrNameLst>
                                      </p:cBhvr>
                                      <p:tavLst>
                                        <p:tav tm="0">
                                          <p:val>
                                            <p:fltVal val="0"/>
                                          </p:val>
                                        </p:tav>
                                        <p:tav tm="100000">
                                          <p:val>
                                            <p:strVal val="#ppt_w"/>
                                          </p:val>
                                        </p:tav>
                                      </p:tavLst>
                                    </p:anim>
                                    <p:anim calcmode="lin" valueType="num">
                                      <p:cBhvr>
                                        <p:cTn id="24" dur="500" fill="hold"/>
                                        <p:tgtEl>
                                          <p:spTgt spid="17"/>
                                        </p:tgtEl>
                                        <p:attrNameLst>
                                          <p:attrName>ppt_h</p:attrName>
                                        </p:attrNameLst>
                                      </p:cBhvr>
                                      <p:tavLst>
                                        <p:tav tm="0">
                                          <p:val>
                                            <p:fltVal val="0"/>
                                          </p:val>
                                        </p:tav>
                                        <p:tav tm="100000">
                                          <p:val>
                                            <p:strVal val="#ppt_h"/>
                                          </p:val>
                                        </p:tav>
                                      </p:tavLst>
                                    </p:anim>
                                    <p:animEffect transition="in" filter="fade">
                                      <p:cBhvr>
                                        <p:cTn id="25" dur="500"/>
                                        <p:tgtEl>
                                          <p:spTgt spid="17"/>
                                        </p:tgtEl>
                                      </p:cBhvr>
                                    </p:animEffect>
                                  </p:childTnLst>
                                </p:cTn>
                              </p:par>
                            </p:childTnLst>
                          </p:cTn>
                        </p:par>
                        <p:par>
                          <p:cTn id="26" fill="hold">
                            <p:stCondLst>
                              <p:cond delay="500"/>
                            </p:stCondLst>
                            <p:childTnLst>
                              <p:par>
                                <p:cTn id="27" presetID="22" presetClass="entr" presetSubtype="8" fill="hold" grpId="0" nodeType="afterEffect">
                                  <p:stCondLst>
                                    <p:cond delay="0"/>
                                  </p:stCondLst>
                                  <p:iterate type="lt">
                                    <p:tmPct val="0"/>
                                  </p:iterate>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p:cTn id="34" dur="500" fill="hold"/>
                                        <p:tgtEl>
                                          <p:spTgt spid="18"/>
                                        </p:tgtEl>
                                        <p:attrNameLst>
                                          <p:attrName>ppt_w</p:attrName>
                                        </p:attrNameLst>
                                      </p:cBhvr>
                                      <p:tavLst>
                                        <p:tav tm="0">
                                          <p:val>
                                            <p:fltVal val="0"/>
                                          </p:val>
                                        </p:tav>
                                        <p:tav tm="100000">
                                          <p:val>
                                            <p:strVal val="#ppt_w"/>
                                          </p:val>
                                        </p:tav>
                                      </p:tavLst>
                                    </p:anim>
                                    <p:anim calcmode="lin" valueType="num">
                                      <p:cBhvr>
                                        <p:cTn id="35" dur="500" fill="hold"/>
                                        <p:tgtEl>
                                          <p:spTgt spid="18"/>
                                        </p:tgtEl>
                                        <p:attrNameLst>
                                          <p:attrName>ppt_h</p:attrName>
                                        </p:attrNameLst>
                                      </p:cBhvr>
                                      <p:tavLst>
                                        <p:tav tm="0">
                                          <p:val>
                                            <p:fltVal val="0"/>
                                          </p:val>
                                        </p:tav>
                                        <p:tav tm="100000">
                                          <p:val>
                                            <p:strVal val="#ppt_h"/>
                                          </p:val>
                                        </p:tav>
                                      </p:tavLst>
                                    </p:anim>
                                    <p:animEffect transition="in" filter="fade">
                                      <p:cBhvr>
                                        <p:cTn id="36" dur="500"/>
                                        <p:tgtEl>
                                          <p:spTgt spid="18"/>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left)">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p:cTn id="45" dur="500" fill="hold"/>
                                        <p:tgtEl>
                                          <p:spTgt spid="19"/>
                                        </p:tgtEl>
                                        <p:attrNameLst>
                                          <p:attrName>ppt_w</p:attrName>
                                        </p:attrNameLst>
                                      </p:cBhvr>
                                      <p:tavLst>
                                        <p:tav tm="0">
                                          <p:val>
                                            <p:fltVal val="0"/>
                                          </p:val>
                                        </p:tav>
                                        <p:tav tm="100000">
                                          <p:val>
                                            <p:strVal val="#ppt_w"/>
                                          </p:val>
                                        </p:tav>
                                      </p:tavLst>
                                    </p:anim>
                                    <p:anim calcmode="lin" valueType="num">
                                      <p:cBhvr>
                                        <p:cTn id="46" dur="500" fill="hold"/>
                                        <p:tgtEl>
                                          <p:spTgt spid="19"/>
                                        </p:tgtEl>
                                        <p:attrNameLst>
                                          <p:attrName>ppt_h</p:attrName>
                                        </p:attrNameLst>
                                      </p:cBhvr>
                                      <p:tavLst>
                                        <p:tav tm="0">
                                          <p:val>
                                            <p:fltVal val="0"/>
                                          </p:val>
                                        </p:tav>
                                        <p:tav tm="100000">
                                          <p:val>
                                            <p:strVal val="#ppt_h"/>
                                          </p:val>
                                        </p:tav>
                                      </p:tavLst>
                                    </p:anim>
                                    <p:animEffect transition="in" filter="fade">
                                      <p:cBhvr>
                                        <p:cTn id="47" dur="500"/>
                                        <p:tgtEl>
                                          <p:spTgt spid="19"/>
                                        </p:tgtEl>
                                      </p:cBhvr>
                                    </p:animEffect>
                                  </p:childTnLst>
                                </p:cTn>
                              </p:par>
                            </p:childTnLst>
                          </p:cTn>
                        </p:par>
                        <p:par>
                          <p:cTn id="48" fill="hold">
                            <p:stCondLst>
                              <p:cond delay="500"/>
                            </p:stCondLst>
                            <p:childTnLst>
                              <p:par>
                                <p:cTn id="49" presetID="22" presetClass="entr" presetSubtype="8" fill="hold" grpId="0" nodeType="afterEffect">
                                  <p:stCondLst>
                                    <p:cond delay="0"/>
                                  </p:stCondLst>
                                  <p:iterate type="lt">
                                    <p:tmPct val="0"/>
                                  </p:iterate>
                                  <p:childTnLst>
                                    <p:set>
                                      <p:cBhvr>
                                        <p:cTn id="50" dur="1" fill="hold">
                                          <p:stCondLst>
                                            <p:cond delay="0"/>
                                          </p:stCondLst>
                                        </p:cTn>
                                        <p:tgtEl>
                                          <p:spTgt spid="14"/>
                                        </p:tgtEl>
                                        <p:attrNameLst>
                                          <p:attrName>style.visibility</p:attrName>
                                        </p:attrNameLst>
                                      </p:cBhvr>
                                      <p:to>
                                        <p:strVal val="visible"/>
                                      </p:to>
                                    </p:set>
                                    <p:animEffect transition="in" filter="wipe(left)">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1" nodeType="clickEffect">
                                  <p:stCondLst>
                                    <p:cond delay="0"/>
                                  </p:stCondLst>
                                  <p:childTnLst>
                                    <p:animEffect transition="out" filter="fade">
                                      <p:cBhvr>
                                        <p:cTn id="55" dur="500"/>
                                        <p:tgtEl>
                                          <p:spTgt spid="16"/>
                                        </p:tgtEl>
                                      </p:cBhvr>
                                    </p:animEffect>
                                    <p:set>
                                      <p:cBhvr>
                                        <p:cTn id="56" dur="1" fill="hold">
                                          <p:stCondLst>
                                            <p:cond delay="499"/>
                                          </p:stCondLst>
                                        </p:cTn>
                                        <p:tgtEl>
                                          <p:spTgt spid="16"/>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11"/>
                                        </p:tgtEl>
                                      </p:cBhvr>
                                    </p:animEffect>
                                    <p:set>
                                      <p:cBhvr>
                                        <p:cTn id="59" dur="1" fill="hold">
                                          <p:stCondLst>
                                            <p:cond delay="499"/>
                                          </p:stCondLst>
                                        </p:cTn>
                                        <p:tgtEl>
                                          <p:spTgt spid="11"/>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18"/>
                                        </p:tgtEl>
                                      </p:cBhvr>
                                    </p:animEffect>
                                    <p:set>
                                      <p:cBhvr>
                                        <p:cTn id="62" dur="1" fill="hold">
                                          <p:stCondLst>
                                            <p:cond delay="499"/>
                                          </p:stCondLst>
                                        </p:cTn>
                                        <p:tgtEl>
                                          <p:spTgt spid="18"/>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13"/>
                                        </p:tgtEl>
                                      </p:cBhvr>
                                    </p:animEffect>
                                    <p:set>
                                      <p:cBhvr>
                                        <p:cTn id="65" dur="1" fill="hold">
                                          <p:stCondLst>
                                            <p:cond delay="499"/>
                                          </p:stCondLst>
                                        </p:cTn>
                                        <p:tgtEl>
                                          <p:spTgt spid="13"/>
                                        </p:tgtEl>
                                        <p:attrNameLst>
                                          <p:attrName>style.visibility</p:attrName>
                                        </p:attrNameLst>
                                      </p:cBhvr>
                                      <p:to>
                                        <p:strVal val="hidden"/>
                                      </p:to>
                                    </p:set>
                                  </p:childTnLst>
                                </p:cTn>
                              </p:par>
                              <p:par>
                                <p:cTn id="66" presetID="32" presetClass="emph" presetSubtype="0" repeatCount="indefinite" fill="hold" grpId="1" nodeType="withEffect">
                                  <p:stCondLst>
                                    <p:cond delay="0"/>
                                  </p:stCondLst>
                                  <p:childTnLst>
                                    <p:animRot by="120000">
                                      <p:cBhvr>
                                        <p:cTn id="67" dur="100" fill="hold">
                                          <p:stCondLst>
                                            <p:cond delay="0"/>
                                          </p:stCondLst>
                                        </p:cTn>
                                        <p:tgtEl>
                                          <p:spTgt spid="17"/>
                                        </p:tgtEl>
                                        <p:attrNameLst>
                                          <p:attrName>r</p:attrName>
                                        </p:attrNameLst>
                                      </p:cBhvr>
                                    </p:animRot>
                                    <p:animRot by="-240000">
                                      <p:cBhvr>
                                        <p:cTn id="68" dur="200" fill="hold">
                                          <p:stCondLst>
                                            <p:cond delay="200"/>
                                          </p:stCondLst>
                                        </p:cTn>
                                        <p:tgtEl>
                                          <p:spTgt spid="17"/>
                                        </p:tgtEl>
                                        <p:attrNameLst>
                                          <p:attrName>r</p:attrName>
                                        </p:attrNameLst>
                                      </p:cBhvr>
                                    </p:animRot>
                                    <p:animRot by="240000">
                                      <p:cBhvr>
                                        <p:cTn id="69" dur="200" fill="hold">
                                          <p:stCondLst>
                                            <p:cond delay="400"/>
                                          </p:stCondLst>
                                        </p:cTn>
                                        <p:tgtEl>
                                          <p:spTgt spid="17"/>
                                        </p:tgtEl>
                                        <p:attrNameLst>
                                          <p:attrName>r</p:attrName>
                                        </p:attrNameLst>
                                      </p:cBhvr>
                                    </p:animRot>
                                    <p:animRot by="-240000">
                                      <p:cBhvr>
                                        <p:cTn id="70" dur="200" fill="hold">
                                          <p:stCondLst>
                                            <p:cond delay="600"/>
                                          </p:stCondLst>
                                        </p:cTn>
                                        <p:tgtEl>
                                          <p:spTgt spid="17"/>
                                        </p:tgtEl>
                                        <p:attrNameLst>
                                          <p:attrName>r</p:attrName>
                                        </p:attrNameLst>
                                      </p:cBhvr>
                                    </p:animRot>
                                    <p:animRot by="120000">
                                      <p:cBhvr>
                                        <p:cTn id="71" dur="200" fill="hold">
                                          <p:stCondLst>
                                            <p:cond delay="800"/>
                                          </p:stCondLst>
                                        </p:cTn>
                                        <p:tgtEl>
                                          <p:spTgt spid="17"/>
                                        </p:tgtEl>
                                        <p:attrNameLst>
                                          <p:attrName>r</p:attrName>
                                        </p:attrNameLst>
                                      </p:cBhvr>
                                    </p:animRot>
                                  </p:childTnLst>
                                </p:cTn>
                              </p:par>
                              <p:par>
                                <p:cTn id="72" presetID="32" presetClass="emph" presetSubtype="0" repeatCount="indefinite" fill="hold" grpId="1" nodeType="withEffect">
                                  <p:stCondLst>
                                    <p:cond delay="0"/>
                                  </p:stCondLst>
                                  <p:childTnLst>
                                    <p:animRot by="120000">
                                      <p:cBhvr>
                                        <p:cTn id="73" dur="100" fill="hold">
                                          <p:stCondLst>
                                            <p:cond delay="0"/>
                                          </p:stCondLst>
                                        </p:cTn>
                                        <p:tgtEl>
                                          <p:spTgt spid="19"/>
                                        </p:tgtEl>
                                        <p:attrNameLst>
                                          <p:attrName>r</p:attrName>
                                        </p:attrNameLst>
                                      </p:cBhvr>
                                    </p:animRot>
                                    <p:animRot by="-240000">
                                      <p:cBhvr>
                                        <p:cTn id="74" dur="200" fill="hold">
                                          <p:stCondLst>
                                            <p:cond delay="200"/>
                                          </p:stCondLst>
                                        </p:cTn>
                                        <p:tgtEl>
                                          <p:spTgt spid="19"/>
                                        </p:tgtEl>
                                        <p:attrNameLst>
                                          <p:attrName>r</p:attrName>
                                        </p:attrNameLst>
                                      </p:cBhvr>
                                    </p:animRot>
                                    <p:animRot by="240000">
                                      <p:cBhvr>
                                        <p:cTn id="75" dur="200" fill="hold">
                                          <p:stCondLst>
                                            <p:cond delay="400"/>
                                          </p:stCondLst>
                                        </p:cTn>
                                        <p:tgtEl>
                                          <p:spTgt spid="19"/>
                                        </p:tgtEl>
                                        <p:attrNameLst>
                                          <p:attrName>r</p:attrName>
                                        </p:attrNameLst>
                                      </p:cBhvr>
                                    </p:animRot>
                                    <p:animRot by="-240000">
                                      <p:cBhvr>
                                        <p:cTn id="76" dur="200" fill="hold">
                                          <p:stCondLst>
                                            <p:cond delay="600"/>
                                          </p:stCondLst>
                                        </p:cTn>
                                        <p:tgtEl>
                                          <p:spTgt spid="19"/>
                                        </p:tgtEl>
                                        <p:attrNameLst>
                                          <p:attrName>r</p:attrName>
                                        </p:attrNameLst>
                                      </p:cBhvr>
                                    </p:animRot>
                                    <p:animRot by="120000">
                                      <p:cBhvr>
                                        <p:cTn id="77" dur="200" fill="hold">
                                          <p:stCondLst>
                                            <p:cond delay="800"/>
                                          </p:stCondLst>
                                        </p:cTn>
                                        <p:tgtEl>
                                          <p:spTgt spid="19"/>
                                        </p:tgtEl>
                                        <p:attrNameLst>
                                          <p:attrName>r</p:attrName>
                                        </p:attrNameLst>
                                      </p:cBhvr>
                                    </p:animRot>
                                  </p:childTnLst>
                                </p:cTn>
                              </p:par>
                              <p:par>
                                <p:cTn id="78" presetID="3" presetClass="emph" presetSubtype="2" fill="hold" grpId="2" nodeType="withEffect">
                                  <p:stCondLst>
                                    <p:cond delay="0"/>
                                  </p:stCondLst>
                                  <p:iterate type="lt">
                                    <p:tmPct val="0"/>
                                  </p:iterate>
                                  <p:childTnLst>
                                    <p:animClr clrSpc="rgb" dir="cw">
                                      <p:cBhvr override="childStyle">
                                        <p:cTn id="79" dur="2000" fill="hold"/>
                                        <p:tgtEl>
                                          <p:spTgt spid="12"/>
                                        </p:tgtEl>
                                        <p:attrNameLst>
                                          <p:attrName>style.color</p:attrName>
                                        </p:attrNameLst>
                                      </p:cBhvr>
                                      <p:to>
                                        <a:srgbClr val="FF0000"/>
                                      </p:to>
                                    </p:animClr>
                                  </p:childTnLst>
                                </p:cTn>
                              </p:par>
                              <p:par>
                                <p:cTn id="80" presetID="3" presetClass="emph" presetSubtype="2" fill="hold" grpId="2" nodeType="withEffect">
                                  <p:stCondLst>
                                    <p:cond delay="0"/>
                                  </p:stCondLst>
                                  <p:iterate type="lt">
                                    <p:tmPct val="0"/>
                                  </p:iterate>
                                  <p:childTnLst>
                                    <p:animClr clrSpc="rgb" dir="cw">
                                      <p:cBhvr override="childStyle">
                                        <p:cTn id="81" dur="2000" fill="hold"/>
                                        <p:tgtEl>
                                          <p:spTgt spid="14"/>
                                        </p:tgtEl>
                                        <p:attrNameLst>
                                          <p:attrName>style.color</p:attrName>
                                        </p:attrNameLst>
                                      </p:cBhvr>
                                      <p:to>
                                        <a:srgbClr val="FF0000"/>
                                      </p:to>
                                    </p:animClr>
                                  </p:childTnLst>
                                </p:cTn>
                              </p:par>
                              <p:par>
                                <p:cTn id="82" presetID="1" presetClass="mediacall" presetSubtype="0" fill="hold" nodeType="withEffect">
                                  <p:stCondLst>
                                    <p:cond delay="0"/>
                                  </p:stCondLst>
                                  <p:childTnLst>
                                    <p:cmd type="call" cmd="playFrom(0.0)">
                                      <p:cBhvr>
                                        <p:cTn id="83" dur="5276" fill="hold"/>
                                        <p:tgtEl>
                                          <p:spTgt spid="20"/>
                                        </p:tgtEl>
                                      </p:cBhvr>
                                    </p:cmd>
                                  </p:childTnLst>
                                </p:cTn>
                              </p:par>
                              <p:par>
                                <p:cTn id="84" presetID="34" presetClass="emph" presetSubtype="0" repeatCount="3000" fill="hold" grpId="3" nodeType="withEffect">
                                  <p:stCondLst>
                                    <p:cond delay="0"/>
                                  </p:stCondLst>
                                  <p:iterate type="lt">
                                    <p:tmPct val="10000"/>
                                  </p:iterate>
                                  <p:childTnLst>
                                    <p:animMotion origin="layout" path="M 0.0 0.0 L 0.0 -0.07213" pathEditMode="relative" ptsTypes="">
                                      <p:cBhvr>
                                        <p:cTn id="85" dur="250" accel="50000" decel="50000" autoRev="1" fill="hold">
                                          <p:stCondLst>
                                            <p:cond delay="0"/>
                                          </p:stCondLst>
                                        </p:cTn>
                                        <p:tgtEl>
                                          <p:spTgt spid="12"/>
                                        </p:tgtEl>
                                        <p:attrNameLst>
                                          <p:attrName>ppt_x</p:attrName>
                                          <p:attrName>ppt_y</p:attrName>
                                        </p:attrNameLst>
                                      </p:cBhvr>
                                    </p:animMotion>
                                    <p:animRot by="1500000">
                                      <p:cBhvr>
                                        <p:cTn id="86" dur="125" fill="hold">
                                          <p:stCondLst>
                                            <p:cond delay="0"/>
                                          </p:stCondLst>
                                        </p:cTn>
                                        <p:tgtEl>
                                          <p:spTgt spid="12"/>
                                        </p:tgtEl>
                                        <p:attrNameLst>
                                          <p:attrName>r</p:attrName>
                                        </p:attrNameLst>
                                      </p:cBhvr>
                                    </p:animRot>
                                    <p:animRot by="-1500000">
                                      <p:cBhvr>
                                        <p:cTn id="87" dur="125" fill="hold">
                                          <p:stCondLst>
                                            <p:cond delay="125"/>
                                          </p:stCondLst>
                                        </p:cTn>
                                        <p:tgtEl>
                                          <p:spTgt spid="12"/>
                                        </p:tgtEl>
                                        <p:attrNameLst>
                                          <p:attrName>r</p:attrName>
                                        </p:attrNameLst>
                                      </p:cBhvr>
                                    </p:animRot>
                                    <p:animRot by="-1500000">
                                      <p:cBhvr>
                                        <p:cTn id="88" dur="125" fill="hold">
                                          <p:stCondLst>
                                            <p:cond delay="250"/>
                                          </p:stCondLst>
                                        </p:cTn>
                                        <p:tgtEl>
                                          <p:spTgt spid="12"/>
                                        </p:tgtEl>
                                        <p:attrNameLst>
                                          <p:attrName>r</p:attrName>
                                        </p:attrNameLst>
                                      </p:cBhvr>
                                    </p:animRot>
                                    <p:animRot by="1500000">
                                      <p:cBhvr>
                                        <p:cTn id="89" dur="125" fill="hold">
                                          <p:stCondLst>
                                            <p:cond delay="375"/>
                                          </p:stCondLst>
                                        </p:cTn>
                                        <p:tgtEl>
                                          <p:spTgt spid="12"/>
                                        </p:tgtEl>
                                        <p:attrNameLst>
                                          <p:attrName>r</p:attrName>
                                        </p:attrNameLst>
                                      </p:cBhvr>
                                    </p:animRot>
                                  </p:childTnLst>
                                </p:cTn>
                              </p:par>
                              <p:par>
                                <p:cTn id="90" presetID="34" presetClass="emph" presetSubtype="0" repeatCount="3000" fill="hold" grpId="3" nodeType="withEffect">
                                  <p:stCondLst>
                                    <p:cond delay="0"/>
                                  </p:stCondLst>
                                  <p:iterate type="lt">
                                    <p:tmPct val="10000"/>
                                  </p:iterate>
                                  <p:childTnLst>
                                    <p:animMotion origin="layout" path="M 0.0 0.0 L 0.0 -0.07213" pathEditMode="relative" ptsTypes="">
                                      <p:cBhvr>
                                        <p:cTn id="91" dur="250" accel="50000" decel="50000" autoRev="1" fill="hold">
                                          <p:stCondLst>
                                            <p:cond delay="0"/>
                                          </p:stCondLst>
                                        </p:cTn>
                                        <p:tgtEl>
                                          <p:spTgt spid="14"/>
                                        </p:tgtEl>
                                        <p:attrNameLst>
                                          <p:attrName>ppt_x</p:attrName>
                                          <p:attrName>ppt_y</p:attrName>
                                        </p:attrNameLst>
                                      </p:cBhvr>
                                    </p:animMotion>
                                    <p:animRot by="1500000">
                                      <p:cBhvr>
                                        <p:cTn id="92" dur="125" fill="hold">
                                          <p:stCondLst>
                                            <p:cond delay="0"/>
                                          </p:stCondLst>
                                        </p:cTn>
                                        <p:tgtEl>
                                          <p:spTgt spid="14"/>
                                        </p:tgtEl>
                                        <p:attrNameLst>
                                          <p:attrName>r</p:attrName>
                                        </p:attrNameLst>
                                      </p:cBhvr>
                                    </p:animRot>
                                    <p:animRot by="-1500000">
                                      <p:cBhvr>
                                        <p:cTn id="93" dur="125" fill="hold">
                                          <p:stCondLst>
                                            <p:cond delay="125"/>
                                          </p:stCondLst>
                                        </p:cTn>
                                        <p:tgtEl>
                                          <p:spTgt spid="14"/>
                                        </p:tgtEl>
                                        <p:attrNameLst>
                                          <p:attrName>r</p:attrName>
                                        </p:attrNameLst>
                                      </p:cBhvr>
                                    </p:animRot>
                                    <p:animRot by="-1500000">
                                      <p:cBhvr>
                                        <p:cTn id="94" dur="125" fill="hold">
                                          <p:stCondLst>
                                            <p:cond delay="250"/>
                                          </p:stCondLst>
                                        </p:cTn>
                                        <p:tgtEl>
                                          <p:spTgt spid="14"/>
                                        </p:tgtEl>
                                        <p:attrNameLst>
                                          <p:attrName>r</p:attrName>
                                        </p:attrNameLst>
                                      </p:cBhvr>
                                    </p:animRot>
                                    <p:animRot by="1500000">
                                      <p:cBhvr>
                                        <p:cTn id="95" dur="125" fill="hold">
                                          <p:stCondLst>
                                            <p:cond delay="375"/>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6" fill="hold" display="0">
                  <p:stCondLst>
                    <p:cond delay="indefinite"/>
                  </p:stCondLst>
                  <p:endCondLst>
                    <p:cond evt="onStopAudio" delay="0">
                      <p:tgtEl>
                        <p:sldTgt/>
                      </p:tgtEl>
                    </p:cond>
                  </p:endCondLst>
                </p:cTn>
                <p:tgtEl>
                  <p:spTgt spid="20"/>
                </p:tgtEl>
              </p:cMediaNode>
            </p:audio>
          </p:childTnLst>
        </p:cTn>
      </p:par>
    </p:tnLst>
    <p:bldLst>
      <p:bldP spid="10" grpId="0"/>
      <p:bldP spid="11" grpId="0"/>
      <p:bldP spid="11" grpId="1"/>
      <p:bldP spid="12" grpId="0"/>
      <p:bldP spid="12" grpId="2"/>
      <p:bldP spid="12" grpId="3"/>
      <p:bldP spid="13" grpId="0"/>
      <p:bldP spid="13" grpId="1"/>
      <p:bldP spid="14" grpId="0"/>
      <p:bldP spid="14" grpId="2"/>
      <p:bldP spid="14" grpId="3"/>
      <p:bldP spid="16" grpId="0" animBg="1"/>
      <p:bldP spid="16" grpId="1" animBg="1"/>
      <p:bldP spid="17" grpId="0" animBg="1"/>
      <p:bldP spid="17" grpId="1" animBg="1"/>
      <p:bldP spid="18" grpId="0" animBg="1"/>
      <p:bldP spid="18" grpId="1" animBg="1"/>
      <p:bldP spid="19" grpId="0" animBg="1"/>
      <p:bldP spid="19"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7"/>
          <p:cNvGrpSpPr/>
          <p:nvPr/>
        </p:nvGrpSpPr>
        <p:grpSpPr>
          <a:xfrm>
            <a:off x="-228600" y="9138053"/>
            <a:ext cx="18900704" cy="1148947"/>
            <a:chOff x="0" y="0"/>
            <a:chExt cx="25200939" cy="1531929"/>
          </a:xfrm>
        </p:grpSpPr>
        <p:sp>
          <p:nvSpPr>
            <p:cNvPr id="8" name="Freeform 8"/>
            <p:cNvSpPr/>
            <p:nvPr/>
          </p:nvSpPr>
          <p:spPr>
            <a:xfrm>
              <a:off x="0" y="0"/>
              <a:ext cx="13467508" cy="1531929"/>
            </a:xfrm>
            <a:custGeom>
              <a:avLst/>
              <a:gdLst/>
              <a:ahLst/>
              <a:cxnLst/>
              <a:rect l="l" t="t" r="r" b="b"/>
              <a:pathLst>
                <a:path w="13467508" h="1531929">
                  <a:moveTo>
                    <a:pt x="0" y="0"/>
                  </a:moveTo>
                  <a:lnTo>
                    <a:pt x="13467508" y="0"/>
                  </a:lnTo>
                  <a:lnTo>
                    <a:pt x="13467508" y="1531929"/>
                  </a:lnTo>
                  <a:lnTo>
                    <a:pt x="0" y="153192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9" name="Freeform 9"/>
            <p:cNvSpPr/>
            <p:nvPr/>
          </p:nvSpPr>
          <p:spPr>
            <a:xfrm>
              <a:off x="11733431" y="0"/>
              <a:ext cx="13467508" cy="1531929"/>
            </a:xfrm>
            <a:custGeom>
              <a:avLst/>
              <a:gdLst/>
              <a:ahLst/>
              <a:cxnLst/>
              <a:rect l="l" t="t" r="r" b="b"/>
              <a:pathLst>
                <a:path w="13467508" h="1531929">
                  <a:moveTo>
                    <a:pt x="0" y="0"/>
                  </a:moveTo>
                  <a:lnTo>
                    <a:pt x="13467508" y="0"/>
                  </a:lnTo>
                  <a:lnTo>
                    <a:pt x="13467508" y="1531929"/>
                  </a:lnTo>
                  <a:lnTo>
                    <a:pt x="0" y="153192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sp>
        <p:nvSpPr>
          <p:cNvPr id="5" name="Freeform 5"/>
          <p:cNvSpPr/>
          <p:nvPr/>
        </p:nvSpPr>
        <p:spPr>
          <a:xfrm>
            <a:off x="4953000" y="9067114"/>
            <a:ext cx="4007506" cy="1147149"/>
          </a:xfrm>
          <a:custGeom>
            <a:avLst/>
            <a:gdLst/>
            <a:ahLst/>
            <a:cxnLst/>
            <a:rect l="l" t="t" r="r" b="b"/>
            <a:pathLst>
              <a:path w="4007506" h="1147149">
                <a:moveTo>
                  <a:pt x="0" y="0"/>
                </a:moveTo>
                <a:lnTo>
                  <a:pt x="4007506" y="0"/>
                </a:lnTo>
                <a:lnTo>
                  <a:pt x="4007506" y="1147148"/>
                </a:lnTo>
                <a:lnTo>
                  <a:pt x="0" y="114714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16072132" y="9313668"/>
            <a:ext cx="2278572" cy="652241"/>
          </a:xfrm>
          <a:custGeom>
            <a:avLst/>
            <a:gdLst/>
            <a:ahLst/>
            <a:cxnLst/>
            <a:rect l="l" t="t" r="r" b="b"/>
            <a:pathLst>
              <a:path w="2278572" h="652241">
                <a:moveTo>
                  <a:pt x="0" y="0"/>
                </a:moveTo>
                <a:lnTo>
                  <a:pt x="2278572" y="0"/>
                </a:lnTo>
                <a:lnTo>
                  <a:pt x="2278572" y="652241"/>
                </a:lnTo>
                <a:lnTo>
                  <a:pt x="0" y="6522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17" name="Nhóm 16">
            <a:extLst>
              <a:ext uri="{FF2B5EF4-FFF2-40B4-BE49-F238E27FC236}">
                <a16:creationId xmlns:a16="http://schemas.microsoft.com/office/drawing/2014/main" xmlns="" id="{99093B5D-1884-A9F8-C785-B58A9BA67EB1}"/>
              </a:ext>
            </a:extLst>
          </p:cNvPr>
          <p:cNvGrpSpPr>
            <a:grpSpLocks noGrp="1" noUngrp="1" noRot="1" noMove="1" noResize="1"/>
          </p:cNvGrpSpPr>
          <p:nvPr/>
        </p:nvGrpSpPr>
        <p:grpSpPr>
          <a:xfrm>
            <a:off x="228600" y="72737"/>
            <a:ext cx="17754600" cy="10181952"/>
            <a:chOff x="228600" y="72737"/>
            <a:chExt cx="17754600" cy="10181952"/>
          </a:xfrm>
        </p:grpSpPr>
        <p:sp>
          <p:nvSpPr>
            <p:cNvPr id="4" name="Freeform 4">
              <a:extLst>
                <a:ext uri="{FF2B5EF4-FFF2-40B4-BE49-F238E27FC236}">
                  <a16:creationId xmlns:a16="http://schemas.microsoft.com/office/drawing/2014/main" xmlns="" id="{48DB0FA1-6269-EE22-794C-562A822C7B07}"/>
                </a:ext>
              </a:extLst>
            </p:cNvPr>
            <p:cNvSpPr>
              <a:spLocks noGrp="1" noRot="1" noMove="1" noResize="1" noEditPoints="1" noAdjustHandles="1" noChangeArrowheads="1" noChangeShapeType="1"/>
            </p:cNvSpPr>
            <p:nvPr/>
          </p:nvSpPr>
          <p:spPr>
            <a:xfrm>
              <a:off x="228600" y="72737"/>
              <a:ext cx="17754600" cy="10181952"/>
            </a:xfrm>
            <a:custGeom>
              <a:avLst/>
              <a:gdLst/>
              <a:ahLst/>
              <a:cxnLst/>
              <a:rect l="l" t="t" r="r" b="b"/>
              <a:pathLst>
                <a:path w="5724939" h="4114800">
                  <a:moveTo>
                    <a:pt x="0" y="0"/>
                  </a:moveTo>
                  <a:lnTo>
                    <a:pt x="5724939" y="0"/>
                  </a:lnTo>
                  <a:lnTo>
                    <a:pt x="5724939"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0" name="Hình chữ nhật 9">
              <a:extLst>
                <a:ext uri="{FF2B5EF4-FFF2-40B4-BE49-F238E27FC236}">
                  <a16:creationId xmlns:a16="http://schemas.microsoft.com/office/drawing/2014/main" xmlns="" id="{4CD4CF41-C540-9DA6-0CD1-473DF23B0963}"/>
                </a:ext>
              </a:extLst>
            </p:cNvPr>
            <p:cNvSpPr>
              <a:spLocks noGrp="1" noRot="1" noMove="1" noResize="1" noEditPoints="1" noAdjustHandles="1" noChangeArrowheads="1" noChangeShapeType="1"/>
            </p:cNvSpPr>
            <p:nvPr/>
          </p:nvSpPr>
          <p:spPr>
            <a:xfrm>
              <a:off x="2133600" y="7886700"/>
              <a:ext cx="14173200" cy="1905000"/>
            </a:xfrm>
            <a:prstGeom prst="rect">
              <a:avLst/>
            </a:prstGeom>
            <a:solidFill>
              <a:srgbClr val="FFFB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xmlns="" id="{B6365181-AB5A-40CF-34F5-5736D4DD255F}"/>
                </a:ext>
              </a:extLst>
            </p:cNvPr>
            <p:cNvSpPr>
              <a:spLocks noGrp="1" noRot="1" noMove="1" noResize="1" noEditPoints="1" noAdjustHandles="1" noChangeArrowheads="1" noChangeShapeType="1"/>
            </p:cNvSpPr>
            <p:nvPr/>
          </p:nvSpPr>
          <p:spPr>
            <a:xfrm>
              <a:off x="9144000" y="8039100"/>
              <a:ext cx="8159379" cy="1823539"/>
            </a:xfrm>
            <a:prstGeom prst="roundRect">
              <a:avLst>
                <a:gd name="adj" fmla="val 50000"/>
              </a:avLst>
            </a:prstGeom>
            <a:solidFill>
              <a:srgbClr val="FFFFCC"/>
            </a:solidFill>
            <a:ln w="76200">
              <a:solidFill>
                <a:srgbClr val="7016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7200">
                  <a:solidFill>
                    <a:schemeClr val="accent2">
                      <a:lumMod val="50000"/>
                    </a:schemeClr>
                  </a:solidFill>
                </a:rPr>
                <a:t>Ý ĐOẠN 2</a:t>
              </a:r>
              <a:endParaRPr lang="en-US" sz="7200">
                <a:solidFill>
                  <a:schemeClr val="accent2">
                    <a:lumMod val="50000"/>
                  </a:schemeClr>
                </a:solidFill>
              </a:endParaRPr>
            </a:p>
          </p:txBody>
        </p:sp>
      </p:grpSp>
      <p:sp>
        <p:nvSpPr>
          <p:cNvPr id="15" name="Hộp Văn bản 14">
            <a:extLst>
              <a:ext uri="{FF2B5EF4-FFF2-40B4-BE49-F238E27FC236}">
                <a16:creationId xmlns:a16="http://schemas.microsoft.com/office/drawing/2014/main" xmlns="" id="{DB3F913C-F360-21C7-70DB-82C9B252F07A}"/>
              </a:ext>
            </a:extLst>
          </p:cNvPr>
          <p:cNvSpPr txBox="1"/>
          <p:nvPr/>
        </p:nvSpPr>
        <p:spPr>
          <a:xfrm>
            <a:off x="2238375" y="2862152"/>
            <a:ext cx="13963650" cy="4475071"/>
          </a:xfrm>
          <a:prstGeom prst="rect">
            <a:avLst/>
          </a:prstGeom>
          <a:noFill/>
        </p:spPr>
        <p:txBody>
          <a:bodyPr wrap="square">
            <a:spAutoFit/>
          </a:bodyPr>
          <a:lstStyle/>
          <a:p>
            <a:pPr>
              <a:lnSpc>
                <a:spcPct val="89000"/>
              </a:lnSpc>
            </a:pPr>
            <a:r>
              <a:rPr lang="vi-VN" sz="8000" i="1">
                <a:solidFill>
                  <a:srgbClr val="000000"/>
                </a:solidFill>
                <a:latin typeface="Times New Roman" panose="02020603050405020304" pitchFamily="18" charset="0"/>
                <a:ea typeface="Calibri" panose="020F0502020204030204" pitchFamily="34" charset="0"/>
              </a:rPr>
              <a:t>Nhờ bàn tay sắp xếp, chăm sóc của Bác, của mọi người nên vườn cây của Bác thoáng đãng bốn mùa toả ngát hương sắc.</a:t>
            </a:r>
            <a:endParaRPr lang="en-US" sz="8000"/>
          </a:p>
        </p:txBody>
      </p:sp>
    </p:spTree>
    <p:extLst>
      <p:ext uri="{BB962C8B-B14F-4D97-AF65-F5344CB8AC3E}">
        <p14:creationId xmlns:p14="http://schemas.microsoft.com/office/powerpoint/2010/main" val="26627626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xmlns="" id="{412E345C-4648-0780-DE7D-A0254FAB9EF2}"/>
              </a:ext>
            </a:extLst>
          </p:cNvPr>
          <p:cNvPicPr>
            <a:picLocks noGrp="1" noRot="1" noChangeAspect="1" noMove="1" noResize="1" noEditPoints="1" noAdjustHandles="1" noChangeArrowheads="1" noChangeShapeType="1" noCrop="1"/>
          </p:cNvPicPr>
          <p:nvPr/>
        </p:nvPicPr>
        <p:blipFill>
          <a:blip r:embed="rId2"/>
          <a:stretch>
            <a:fillRect/>
          </a:stretch>
        </p:blipFill>
        <p:spPr>
          <a:xfrm>
            <a:off x="-1143000" y="4651030"/>
            <a:ext cx="19735800" cy="8274847"/>
          </a:xfrm>
          <a:prstGeom prst="rect">
            <a:avLst/>
          </a:prstGeom>
        </p:spPr>
      </p:pic>
      <p:sp>
        <p:nvSpPr>
          <p:cNvPr id="3" name="Hình chữ nhật 2">
            <a:extLst>
              <a:ext uri="{FF2B5EF4-FFF2-40B4-BE49-F238E27FC236}">
                <a16:creationId xmlns:a16="http://schemas.microsoft.com/office/drawing/2014/main" xmlns="" id="{49A70C4F-DC7A-6C68-1244-2CE8A111DE16}"/>
              </a:ext>
            </a:extLst>
          </p:cNvPr>
          <p:cNvSpPr/>
          <p:nvPr/>
        </p:nvSpPr>
        <p:spPr>
          <a:xfrm>
            <a:off x="304800" y="647700"/>
            <a:ext cx="6609502" cy="923330"/>
          </a:xfrm>
          <a:prstGeom prst="rect">
            <a:avLst/>
          </a:prstGeom>
          <a:noFill/>
        </p:spPr>
        <p:txBody>
          <a:bodyPr wrap="non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YÊU CẦU CẦN ĐẠT</a:t>
            </a:r>
          </a:p>
        </p:txBody>
      </p:sp>
    </p:spTree>
    <p:extLst>
      <p:ext uri="{BB962C8B-B14F-4D97-AF65-F5344CB8AC3E}">
        <p14:creationId xmlns:p14="http://schemas.microsoft.com/office/powerpoint/2010/main" val="3923223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7"/>
          <p:cNvGrpSpPr/>
          <p:nvPr/>
        </p:nvGrpSpPr>
        <p:grpSpPr>
          <a:xfrm>
            <a:off x="-489846" y="9464876"/>
            <a:ext cx="18900704" cy="1148947"/>
            <a:chOff x="0" y="0"/>
            <a:chExt cx="25200939" cy="1531929"/>
          </a:xfrm>
        </p:grpSpPr>
        <p:sp>
          <p:nvSpPr>
            <p:cNvPr id="8" name="Freeform 8"/>
            <p:cNvSpPr/>
            <p:nvPr/>
          </p:nvSpPr>
          <p:spPr>
            <a:xfrm>
              <a:off x="0" y="0"/>
              <a:ext cx="13467508" cy="1531929"/>
            </a:xfrm>
            <a:custGeom>
              <a:avLst/>
              <a:gdLst/>
              <a:ahLst/>
              <a:cxnLst/>
              <a:rect l="l" t="t" r="r" b="b"/>
              <a:pathLst>
                <a:path w="13467508" h="1531929">
                  <a:moveTo>
                    <a:pt x="0" y="0"/>
                  </a:moveTo>
                  <a:lnTo>
                    <a:pt x="13467508" y="0"/>
                  </a:lnTo>
                  <a:lnTo>
                    <a:pt x="13467508" y="1531929"/>
                  </a:lnTo>
                  <a:lnTo>
                    <a:pt x="0" y="153192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9" name="Freeform 9"/>
            <p:cNvSpPr/>
            <p:nvPr/>
          </p:nvSpPr>
          <p:spPr>
            <a:xfrm>
              <a:off x="11733431" y="0"/>
              <a:ext cx="13467508" cy="1531929"/>
            </a:xfrm>
            <a:custGeom>
              <a:avLst/>
              <a:gdLst/>
              <a:ahLst/>
              <a:cxnLst/>
              <a:rect l="l" t="t" r="r" b="b"/>
              <a:pathLst>
                <a:path w="13467508" h="1531929">
                  <a:moveTo>
                    <a:pt x="0" y="0"/>
                  </a:moveTo>
                  <a:lnTo>
                    <a:pt x="13467508" y="0"/>
                  </a:lnTo>
                  <a:lnTo>
                    <a:pt x="13467508" y="1531929"/>
                  </a:lnTo>
                  <a:lnTo>
                    <a:pt x="0" y="153192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sp>
        <p:nvSpPr>
          <p:cNvPr id="5" name="Freeform 5"/>
          <p:cNvSpPr/>
          <p:nvPr/>
        </p:nvSpPr>
        <p:spPr>
          <a:xfrm>
            <a:off x="4953000" y="9422271"/>
            <a:ext cx="4007506" cy="1147149"/>
          </a:xfrm>
          <a:custGeom>
            <a:avLst/>
            <a:gdLst/>
            <a:ahLst/>
            <a:cxnLst/>
            <a:rect l="l" t="t" r="r" b="b"/>
            <a:pathLst>
              <a:path w="4007506" h="1147149">
                <a:moveTo>
                  <a:pt x="0" y="0"/>
                </a:moveTo>
                <a:lnTo>
                  <a:pt x="4007506" y="0"/>
                </a:lnTo>
                <a:lnTo>
                  <a:pt x="4007506" y="1147148"/>
                </a:lnTo>
                <a:lnTo>
                  <a:pt x="0" y="114714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16011752" y="9634759"/>
            <a:ext cx="2278572" cy="652241"/>
          </a:xfrm>
          <a:custGeom>
            <a:avLst/>
            <a:gdLst/>
            <a:ahLst/>
            <a:cxnLst/>
            <a:rect l="l" t="t" r="r" b="b"/>
            <a:pathLst>
              <a:path w="2278572" h="652241">
                <a:moveTo>
                  <a:pt x="0" y="0"/>
                </a:moveTo>
                <a:lnTo>
                  <a:pt x="2278572" y="0"/>
                </a:lnTo>
                <a:lnTo>
                  <a:pt x="2278572" y="652241"/>
                </a:lnTo>
                <a:lnTo>
                  <a:pt x="0" y="6522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 name="Hình chữ nhật: Góc Tròn 1">
            <a:extLst>
              <a:ext uri="{FF2B5EF4-FFF2-40B4-BE49-F238E27FC236}">
                <a16:creationId xmlns:a16="http://schemas.microsoft.com/office/drawing/2014/main" xmlns="" id="{417AA07A-3858-4C90-9437-3F9DAEC7CE94}"/>
              </a:ext>
            </a:extLst>
          </p:cNvPr>
          <p:cNvSpPr/>
          <p:nvPr/>
        </p:nvSpPr>
        <p:spPr>
          <a:xfrm>
            <a:off x="239108" y="247650"/>
            <a:ext cx="17744091" cy="2076450"/>
          </a:xfrm>
          <a:prstGeom prst="roundRect">
            <a:avLst>
              <a:gd name="adj" fmla="val 31063"/>
            </a:avLst>
          </a:prstGeom>
          <a:solidFill>
            <a:srgbClr val="F46D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ình chữ nhật 2">
            <a:extLst>
              <a:ext uri="{FF2B5EF4-FFF2-40B4-BE49-F238E27FC236}">
                <a16:creationId xmlns:a16="http://schemas.microsoft.com/office/drawing/2014/main" xmlns="" id="{9504641F-D18B-6F37-A32E-6580564429C7}"/>
              </a:ext>
            </a:extLst>
          </p:cNvPr>
          <p:cNvSpPr/>
          <p:nvPr/>
        </p:nvSpPr>
        <p:spPr>
          <a:xfrm>
            <a:off x="800099" y="338302"/>
            <a:ext cx="16830675" cy="1772793"/>
          </a:xfrm>
          <a:prstGeom prst="rect">
            <a:avLst/>
          </a:prstGeom>
          <a:noFill/>
        </p:spPr>
        <p:txBody>
          <a:bodyPr wrap="square" lIns="91440" tIns="45720" rIns="91440" bIns="45720">
            <a:spAutoFit/>
          </a:bodyPr>
          <a:lstStyle/>
          <a:p>
            <a:pPr>
              <a:lnSpc>
                <a:spcPct val="91000"/>
              </a:lnSpc>
            </a:pPr>
            <a:r>
              <a:rPr lang="vi-VN" sz="6000">
                <a:ln w="0"/>
                <a:solidFill>
                  <a:schemeClr val="bg1"/>
                </a:solidFill>
                <a:effectLst>
                  <a:outerShdw blurRad="38100" dist="19050" dir="2700000" algn="tl" rotWithShape="0">
                    <a:schemeClr val="dk1">
                      <a:alpha val="40000"/>
                    </a:schemeClr>
                  </a:outerShdw>
                </a:effectLst>
              </a:rPr>
              <a:t>4. Bài đọc giúp em hiểu thêm điều gì về tình cảm của nhân dân cả nước với Bác Hồ?</a:t>
            </a:r>
            <a:endParaRPr lang="vi-VN" sz="6000" b="0" cap="none" spc="0">
              <a:ln w="0"/>
              <a:solidFill>
                <a:schemeClr val="bg1"/>
              </a:solidFill>
              <a:effectLst>
                <a:outerShdw blurRad="38100" dist="19050" dir="2700000" algn="tl" rotWithShape="0">
                  <a:schemeClr val="dk1">
                    <a:alpha val="40000"/>
                  </a:schemeClr>
                </a:outerShdw>
              </a:effectLst>
            </a:endParaRPr>
          </a:p>
        </p:txBody>
      </p:sp>
      <p:sp>
        <p:nvSpPr>
          <p:cNvPr id="21" name="Hộp Văn bản 20">
            <a:extLst>
              <a:ext uri="{FF2B5EF4-FFF2-40B4-BE49-F238E27FC236}">
                <a16:creationId xmlns:a16="http://schemas.microsoft.com/office/drawing/2014/main" xmlns="" id="{03D4B06E-F322-B20F-3AD8-B94CAAF4B93D}"/>
              </a:ext>
            </a:extLst>
          </p:cNvPr>
          <p:cNvSpPr txBox="1"/>
          <p:nvPr/>
        </p:nvSpPr>
        <p:spPr>
          <a:xfrm>
            <a:off x="533400" y="2324100"/>
            <a:ext cx="17602199" cy="1938992"/>
          </a:xfrm>
          <a:prstGeom prst="rect">
            <a:avLst/>
          </a:prstGeom>
          <a:noFill/>
        </p:spPr>
        <p:txBody>
          <a:bodyPr wrap="square">
            <a:spAutoFit/>
          </a:bodyPr>
          <a:lstStyle/>
          <a:p>
            <a:r>
              <a:rPr lang="vi-VN" sz="6000" i="1">
                <a:solidFill>
                  <a:srgbClr val="000000"/>
                </a:solidFill>
                <a:effectLst/>
                <a:latin typeface="Times New Roman" panose="02020603050405020304" pitchFamily="18" charset="0"/>
                <a:ea typeface="Calibri" panose="020F0502020204030204" pitchFamily="34" charset="0"/>
              </a:rPr>
              <a:t>Người dân ở mọi miền của đất nước luôn quan tâm, yêu quý Bác Hồ.</a:t>
            </a:r>
            <a:endParaRPr lang="en-US" sz="6000"/>
          </a:p>
        </p:txBody>
      </p:sp>
      <p:pic>
        <p:nvPicPr>
          <p:cNvPr id="1026" name="Picture 2">
            <a:extLst>
              <a:ext uri="{FF2B5EF4-FFF2-40B4-BE49-F238E27FC236}">
                <a16:creationId xmlns:a16="http://schemas.microsoft.com/office/drawing/2014/main" xmlns="" id="{B5865D04-1F6B-9D43-1BDC-3C0B0ED7182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2358" y="4305697"/>
            <a:ext cx="7375105" cy="5886843"/>
          </a:xfrm>
          <a:prstGeom prst="rect">
            <a:avLst/>
          </a:prstGeom>
          <a:noFill/>
          <a:scene3d>
            <a:camera prst="orthographicFront"/>
            <a:lightRig rig="threePt" dir="t"/>
          </a:scene3d>
          <a:sp3d>
            <a:bevelT prst="relaxedInset"/>
          </a:sp3d>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xmlns="" id="{2A6D901B-2EE7-EAB0-B55D-097060E43DF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51255" y="4311048"/>
            <a:ext cx="8824386" cy="5847709"/>
          </a:xfrm>
          <a:prstGeom prst="rect">
            <a:avLst/>
          </a:prstGeom>
          <a:noFill/>
          <a:scene3d>
            <a:camera prst="orthographicFront"/>
            <a:lightRig rig="threePt" dir="t"/>
          </a:scene3d>
          <a:sp3d>
            <a:bevelT prst="relaxedInse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93753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iterate type="lt">
                                    <p:tmAbs val="100"/>
                                  </p:iterate>
                                  <p:childTnLst>
                                    <p:set>
                                      <p:cBhvr>
                                        <p:cTn id="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37"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barn(outVertical)">
                                      <p:cBhvr>
                                        <p:cTn id="11" dur="500"/>
                                        <p:tgtEl>
                                          <p:spTgt spid="1026"/>
                                        </p:tgtEl>
                                      </p:cBhvr>
                                    </p:animEffect>
                                  </p:childTnLst>
                                </p:cTn>
                              </p:par>
                              <p:par>
                                <p:cTn id="12" presetID="16" presetClass="entr" presetSubtype="37" fill="hold" nodeType="withEffect">
                                  <p:stCondLst>
                                    <p:cond delay="0"/>
                                  </p:stCondLst>
                                  <p:childTnLst>
                                    <p:set>
                                      <p:cBhvr>
                                        <p:cTn id="13" dur="1" fill="hold">
                                          <p:stCondLst>
                                            <p:cond delay="0"/>
                                          </p:stCondLst>
                                        </p:cTn>
                                        <p:tgtEl>
                                          <p:spTgt spid="1028"/>
                                        </p:tgtEl>
                                        <p:attrNameLst>
                                          <p:attrName>style.visibility</p:attrName>
                                        </p:attrNameLst>
                                      </p:cBhvr>
                                      <p:to>
                                        <p:strVal val="visible"/>
                                      </p:to>
                                    </p:set>
                                    <p:animEffect transition="in" filter="barn(outVertical)">
                                      <p:cBhvr>
                                        <p:cTn id="14"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7"/>
          <p:cNvGrpSpPr/>
          <p:nvPr/>
        </p:nvGrpSpPr>
        <p:grpSpPr>
          <a:xfrm>
            <a:off x="-228600" y="9138053"/>
            <a:ext cx="18900704" cy="1148947"/>
            <a:chOff x="0" y="0"/>
            <a:chExt cx="25200939" cy="1531929"/>
          </a:xfrm>
        </p:grpSpPr>
        <p:sp>
          <p:nvSpPr>
            <p:cNvPr id="8" name="Freeform 8"/>
            <p:cNvSpPr/>
            <p:nvPr/>
          </p:nvSpPr>
          <p:spPr>
            <a:xfrm>
              <a:off x="0" y="0"/>
              <a:ext cx="13467508" cy="1531929"/>
            </a:xfrm>
            <a:custGeom>
              <a:avLst/>
              <a:gdLst/>
              <a:ahLst/>
              <a:cxnLst/>
              <a:rect l="l" t="t" r="r" b="b"/>
              <a:pathLst>
                <a:path w="13467508" h="1531929">
                  <a:moveTo>
                    <a:pt x="0" y="0"/>
                  </a:moveTo>
                  <a:lnTo>
                    <a:pt x="13467508" y="0"/>
                  </a:lnTo>
                  <a:lnTo>
                    <a:pt x="13467508" y="1531929"/>
                  </a:lnTo>
                  <a:lnTo>
                    <a:pt x="0" y="153192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9" name="Freeform 9"/>
            <p:cNvSpPr/>
            <p:nvPr/>
          </p:nvSpPr>
          <p:spPr>
            <a:xfrm>
              <a:off x="11733431" y="0"/>
              <a:ext cx="13467508" cy="1531929"/>
            </a:xfrm>
            <a:custGeom>
              <a:avLst/>
              <a:gdLst/>
              <a:ahLst/>
              <a:cxnLst/>
              <a:rect l="l" t="t" r="r" b="b"/>
              <a:pathLst>
                <a:path w="13467508" h="1531929">
                  <a:moveTo>
                    <a:pt x="0" y="0"/>
                  </a:moveTo>
                  <a:lnTo>
                    <a:pt x="13467508" y="0"/>
                  </a:lnTo>
                  <a:lnTo>
                    <a:pt x="13467508" y="1531929"/>
                  </a:lnTo>
                  <a:lnTo>
                    <a:pt x="0" y="153192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sp>
        <p:nvSpPr>
          <p:cNvPr id="5" name="Freeform 5"/>
          <p:cNvSpPr/>
          <p:nvPr/>
        </p:nvSpPr>
        <p:spPr>
          <a:xfrm>
            <a:off x="4953000" y="9067114"/>
            <a:ext cx="4007506" cy="1147149"/>
          </a:xfrm>
          <a:custGeom>
            <a:avLst/>
            <a:gdLst/>
            <a:ahLst/>
            <a:cxnLst/>
            <a:rect l="l" t="t" r="r" b="b"/>
            <a:pathLst>
              <a:path w="4007506" h="1147149">
                <a:moveTo>
                  <a:pt x="0" y="0"/>
                </a:moveTo>
                <a:lnTo>
                  <a:pt x="4007506" y="0"/>
                </a:lnTo>
                <a:lnTo>
                  <a:pt x="4007506" y="1147148"/>
                </a:lnTo>
                <a:lnTo>
                  <a:pt x="0" y="114714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16072132" y="9313668"/>
            <a:ext cx="2278572" cy="652241"/>
          </a:xfrm>
          <a:custGeom>
            <a:avLst/>
            <a:gdLst/>
            <a:ahLst/>
            <a:cxnLst/>
            <a:rect l="l" t="t" r="r" b="b"/>
            <a:pathLst>
              <a:path w="2278572" h="652241">
                <a:moveTo>
                  <a:pt x="0" y="0"/>
                </a:moveTo>
                <a:lnTo>
                  <a:pt x="2278572" y="0"/>
                </a:lnTo>
                <a:lnTo>
                  <a:pt x="2278572" y="652241"/>
                </a:lnTo>
                <a:lnTo>
                  <a:pt x="0" y="6522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17" name="Nhóm 16">
            <a:extLst>
              <a:ext uri="{FF2B5EF4-FFF2-40B4-BE49-F238E27FC236}">
                <a16:creationId xmlns:a16="http://schemas.microsoft.com/office/drawing/2014/main" xmlns="" id="{99093B5D-1884-A9F8-C785-B58A9BA67EB1}"/>
              </a:ext>
            </a:extLst>
          </p:cNvPr>
          <p:cNvGrpSpPr>
            <a:grpSpLocks noGrp="1" noUngrp="1" noRot="1" noMove="1" noResize="1"/>
          </p:cNvGrpSpPr>
          <p:nvPr/>
        </p:nvGrpSpPr>
        <p:grpSpPr>
          <a:xfrm>
            <a:off x="228600" y="72737"/>
            <a:ext cx="17754600" cy="10181952"/>
            <a:chOff x="228600" y="72737"/>
            <a:chExt cx="17754600" cy="10181952"/>
          </a:xfrm>
        </p:grpSpPr>
        <p:sp>
          <p:nvSpPr>
            <p:cNvPr id="4" name="Freeform 4">
              <a:extLst>
                <a:ext uri="{FF2B5EF4-FFF2-40B4-BE49-F238E27FC236}">
                  <a16:creationId xmlns:a16="http://schemas.microsoft.com/office/drawing/2014/main" xmlns="" id="{48DB0FA1-6269-EE22-794C-562A822C7B07}"/>
                </a:ext>
              </a:extLst>
            </p:cNvPr>
            <p:cNvSpPr>
              <a:spLocks noGrp="1" noRot="1" noMove="1" noResize="1" noEditPoints="1" noAdjustHandles="1" noChangeArrowheads="1" noChangeShapeType="1"/>
            </p:cNvSpPr>
            <p:nvPr/>
          </p:nvSpPr>
          <p:spPr>
            <a:xfrm>
              <a:off x="228600" y="72737"/>
              <a:ext cx="17754600" cy="10181952"/>
            </a:xfrm>
            <a:custGeom>
              <a:avLst/>
              <a:gdLst/>
              <a:ahLst/>
              <a:cxnLst/>
              <a:rect l="l" t="t" r="r" b="b"/>
              <a:pathLst>
                <a:path w="5724939" h="4114800">
                  <a:moveTo>
                    <a:pt x="0" y="0"/>
                  </a:moveTo>
                  <a:lnTo>
                    <a:pt x="5724939" y="0"/>
                  </a:lnTo>
                  <a:lnTo>
                    <a:pt x="5724939"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0" name="Hình chữ nhật 9">
              <a:extLst>
                <a:ext uri="{FF2B5EF4-FFF2-40B4-BE49-F238E27FC236}">
                  <a16:creationId xmlns:a16="http://schemas.microsoft.com/office/drawing/2014/main" xmlns="" id="{4CD4CF41-C540-9DA6-0CD1-473DF23B0963}"/>
                </a:ext>
              </a:extLst>
            </p:cNvPr>
            <p:cNvSpPr>
              <a:spLocks noGrp="1" noRot="1" noMove="1" noResize="1" noEditPoints="1" noAdjustHandles="1" noChangeArrowheads="1" noChangeShapeType="1"/>
            </p:cNvSpPr>
            <p:nvPr/>
          </p:nvSpPr>
          <p:spPr>
            <a:xfrm>
              <a:off x="2133600" y="7886700"/>
              <a:ext cx="14173200" cy="1905000"/>
            </a:xfrm>
            <a:prstGeom prst="rect">
              <a:avLst/>
            </a:prstGeom>
            <a:solidFill>
              <a:srgbClr val="FFFB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xmlns="" id="{B6365181-AB5A-40CF-34F5-5736D4DD255F}"/>
                </a:ext>
              </a:extLst>
            </p:cNvPr>
            <p:cNvSpPr>
              <a:spLocks/>
            </p:cNvSpPr>
            <p:nvPr/>
          </p:nvSpPr>
          <p:spPr>
            <a:xfrm>
              <a:off x="9144000" y="8039100"/>
              <a:ext cx="8159379" cy="1823539"/>
            </a:xfrm>
            <a:prstGeom prst="roundRect">
              <a:avLst>
                <a:gd name="adj" fmla="val 50000"/>
              </a:avLst>
            </a:prstGeom>
            <a:solidFill>
              <a:schemeClr val="accent5">
                <a:lumMod val="40000"/>
                <a:lumOff val="60000"/>
              </a:schemeClr>
            </a:solidFill>
            <a:ln w="76200">
              <a:solidFill>
                <a:srgbClr val="7016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7200">
                  <a:solidFill>
                    <a:schemeClr val="accent2">
                      <a:lumMod val="50000"/>
                    </a:schemeClr>
                  </a:solidFill>
                </a:rPr>
                <a:t>NỘI DUNG</a:t>
              </a:r>
              <a:endParaRPr lang="en-US" sz="7200">
                <a:solidFill>
                  <a:schemeClr val="accent2">
                    <a:lumMod val="50000"/>
                  </a:schemeClr>
                </a:solidFill>
              </a:endParaRPr>
            </a:p>
          </p:txBody>
        </p:sp>
      </p:grpSp>
      <p:sp>
        <p:nvSpPr>
          <p:cNvPr id="15" name="Hộp Văn bản 14">
            <a:extLst>
              <a:ext uri="{FF2B5EF4-FFF2-40B4-BE49-F238E27FC236}">
                <a16:creationId xmlns:a16="http://schemas.microsoft.com/office/drawing/2014/main" xmlns="" id="{DB3F913C-F360-21C7-70DB-82C9B252F07A}"/>
              </a:ext>
            </a:extLst>
          </p:cNvPr>
          <p:cNvSpPr txBox="1"/>
          <p:nvPr/>
        </p:nvSpPr>
        <p:spPr>
          <a:xfrm>
            <a:off x="2238375" y="2907113"/>
            <a:ext cx="13687425" cy="3379387"/>
          </a:xfrm>
          <a:prstGeom prst="rect">
            <a:avLst/>
          </a:prstGeom>
          <a:noFill/>
        </p:spPr>
        <p:txBody>
          <a:bodyPr wrap="square">
            <a:spAutoFit/>
          </a:bodyPr>
          <a:lstStyle/>
          <a:p>
            <a:pPr>
              <a:lnSpc>
                <a:spcPct val="89000"/>
              </a:lnSpc>
            </a:pPr>
            <a:r>
              <a:rPr lang="vi-VN" sz="8000" i="1">
                <a:solidFill>
                  <a:srgbClr val="000000"/>
                </a:solidFill>
                <a:latin typeface="Times New Roman" panose="02020603050405020304" pitchFamily="18" charset="0"/>
                <a:ea typeface="Calibri" panose="020F0502020204030204" pitchFamily="34" charset="0"/>
              </a:rPr>
              <a:t>Miêu tả vẻ đẹp tốt tươi, đầy sức sống của cây cối trong mảnh vườn quanh nhà sàn Bác Hồ. </a:t>
            </a:r>
            <a:endParaRPr lang="en-US" sz="8000"/>
          </a:p>
        </p:txBody>
      </p:sp>
    </p:spTree>
    <p:extLst>
      <p:ext uri="{BB962C8B-B14F-4D97-AF65-F5344CB8AC3E}">
        <p14:creationId xmlns:p14="http://schemas.microsoft.com/office/powerpoint/2010/main" val="23811959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7"/>
          <p:cNvGrpSpPr/>
          <p:nvPr/>
        </p:nvGrpSpPr>
        <p:grpSpPr>
          <a:xfrm>
            <a:off x="-228600" y="9138053"/>
            <a:ext cx="18900704" cy="1148947"/>
            <a:chOff x="0" y="0"/>
            <a:chExt cx="25200939" cy="1531929"/>
          </a:xfrm>
        </p:grpSpPr>
        <p:sp>
          <p:nvSpPr>
            <p:cNvPr id="8" name="Freeform 8"/>
            <p:cNvSpPr/>
            <p:nvPr/>
          </p:nvSpPr>
          <p:spPr>
            <a:xfrm>
              <a:off x="0" y="0"/>
              <a:ext cx="13467508" cy="1531929"/>
            </a:xfrm>
            <a:custGeom>
              <a:avLst/>
              <a:gdLst/>
              <a:ahLst/>
              <a:cxnLst/>
              <a:rect l="l" t="t" r="r" b="b"/>
              <a:pathLst>
                <a:path w="13467508" h="1531929">
                  <a:moveTo>
                    <a:pt x="0" y="0"/>
                  </a:moveTo>
                  <a:lnTo>
                    <a:pt x="13467508" y="0"/>
                  </a:lnTo>
                  <a:lnTo>
                    <a:pt x="13467508" y="1531929"/>
                  </a:lnTo>
                  <a:lnTo>
                    <a:pt x="0" y="153192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9" name="Freeform 9"/>
            <p:cNvSpPr/>
            <p:nvPr/>
          </p:nvSpPr>
          <p:spPr>
            <a:xfrm>
              <a:off x="11733431" y="0"/>
              <a:ext cx="13467508" cy="1531929"/>
            </a:xfrm>
            <a:custGeom>
              <a:avLst/>
              <a:gdLst/>
              <a:ahLst/>
              <a:cxnLst/>
              <a:rect l="l" t="t" r="r" b="b"/>
              <a:pathLst>
                <a:path w="13467508" h="1531929">
                  <a:moveTo>
                    <a:pt x="0" y="0"/>
                  </a:moveTo>
                  <a:lnTo>
                    <a:pt x="13467508" y="0"/>
                  </a:lnTo>
                  <a:lnTo>
                    <a:pt x="13467508" y="1531929"/>
                  </a:lnTo>
                  <a:lnTo>
                    <a:pt x="0" y="153192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sp>
        <p:nvSpPr>
          <p:cNvPr id="5" name="Freeform 5"/>
          <p:cNvSpPr/>
          <p:nvPr/>
        </p:nvSpPr>
        <p:spPr>
          <a:xfrm>
            <a:off x="4953000" y="9067114"/>
            <a:ext cx="4007506" cy="1147149"/>
          </a:xfrm>
          <a:custGeom>
            <a:avLst/>
            <a:gdLst/>
            <a:ahLst/>
            <a:cxnLst/>
            <a:rect l="l" t="t" r="r" b="b"/>
            <a:pathLst>
              <a:path w="4007506" h="1147149">
                <a:moveTo>
                  <a:pt x="0" y="0"/>
                </a:moveTo>
                <a:lnTo>
                  <a:pt x="4007506" y="0"/>
                </a:lnTo>
                <a:lnTo>
                  <a:pt x="4007506" y="1147148"/>
                </a:lnTo>
                <a:lnTo>
                  <a:pt x="0" y="114714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16072132" y="9313668"/>
            <a:ext cx="2278572" cy="652241"/>
          </a:xfrm>
          <a:custGeom>
            <a:avLst/>
            <a:gdLst/>
            <a:ahLst/>
            <a:cxnLst/>
            <a:rect l="l" t="t" r="r" b="b"/>
            <a:pathLst>
              <a:path w="2278572" h="652241">
                <a:moveTo>
                  <a:pt x="0" y="0"/>
                </a:moveTo>
                <a:lnTo>
                  <a:pt x="2278572" y="0"/>
                </a:lnTo>
                <a:lnTo>
                  <a:pt x="2278572" y="652241"/>
                </a:lnTo>
                <a:lnTo>
                  <a:pt x="0" y="6522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17" name="Nhóm 16">
            <a:extLst>
              <a:ext uri="{FF2B5EF4-FFF2-40B4-BE49-F238E27FC236}">
                <a16:creationId xmlns:a16="http://schemas.microsoft.com/office/drawing/2014/main" xmlns="" id="{99093B5D-1884-A9F8-C785-B58A9BA67EB1}"/>
              </a:ext>
            </a:extLst>
          </p:cNvPr>
          <p:cNvGrpSpPr>
            <a:grpSpLocks noGrp="1" noUngrp="1" noRot="1" noMove="1" noResize="1"/>
          </p:cNvGrpSpPr>
          <p:nvPr/>
        </p:nvGrpSpPr>
        <p:grpSpPr>
          <a:xfrm>
            <a:off x="228600" y="72737"/>
            <a:ext cx="17754600" cy="10181952"/>
            <a:chOff x="228600" y="72737"/>
            <a:chExt cx="17754600" cy="10181952"/>
          </a:xfrm>
        </p:grpSpPr>
        <p:sp>
          <p:nvSpPr>
            <p:cNvPr id="4" name="Freeform 4">
              <a:extLst>
                <a:ext uri="{FF2B5EF4-FFF2-40B4-BE49-F238E27FC236}">
                  <a16:creationId xmlns:a16="http://schemas.microsoft.com/office/drawing/2014/main" xmlns="" id="{48DB0FA1-6269-EE22-794C-562A822C7B07}"/>
                </a:ext>
              </a:extLst>
            </p:cNvPr>
            <p:cNvSpPr>
              <a:spLocks noGrp="1" noRot="1" noMove="1" noResize="1" noEditPoints="1" noAdjustHandles="1" noChangeArrowheads="1" noChangeShapeType="1"/>
            </p:cNvSpPr>
            <p:nvPr/>
          </p:nvSpPr>
          <p:spPr>
            <a:xfrm>
              <a:off x="228600" y="72737"/>
              <a:ext cx="17754600" cy="10181952"/>
            </a:xfrm>
            <a:custGeom>
              <a:avLst/>
              <a:gdLst/>
              <a:ahLst/>
              <a:cxnLst/>
              <a:rect l="l" t="t" r="r" b="b"/>
              <a:pathLst>
                <a:path w="5724939" h="4114800">
                  <a:moveTo>
                    <a:pt x="0" y="0"/>
                  </a:moveTo>
                  <a:lnTo>
                    <a:pt x="5724939" y="0"/>
                  </a:lnTo>
                  <a:lnTo>
                    <a:pt x="5724939"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0" name="Hình chữ nhật 9">
              <a:extLst>
                <a:ext uri="{FF2B5EF4-FFF2-40B4-BE49-F238E27FC236}">
                  <a16:creationId xmlns:a16="http://schemas.microsoft.com/office/drawing/2014/main" xmlns="" id="{4CD4CF41-C540-9DA6-0CD1-473DF23B0963}"/>
                </a:ext>
              </a:extLst>
            </p:cNvPr>
            <p:cNvSpPr>
              <a:spLocks noGrp="1" noRot="1" noMove="1" noResize="1" noEditPoints="1" noAdjustHandles="1" noChangeArrowheads="1" noChangeShapeType="1"/>
            </p:cNvSpPr>
            <p:nvPr/>
          </p:nvSpPr>
          <p:spPr>
            <a:xfrm>
              <a:off x="2133600" y="7886700"/>
              <a:ext cx="14173200" cy="1905000"/>
            </a:xfrm>
            <a:prstGeom prst="rect">
              <a:avLst/>
            </a:prstGeom>
            <a:solidFill>
              <a:srgbClr val="FFFB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xmlns="" id="{B6365181-AB5A-40CF-34F5-5736D4DD255F}"/>
                </a:ext>
              </a:extLst>
            </p:cNvPr>
            <p:cNvSpPr>
              <a:spLocks/>
            </p:cNvSpPr>
            <p:nvPr/>
          </p:nvSpPr>
          <p:spPr>
            <a:xfrm>
              <a:off x="9144000" y="8039100"/>
              <a:ext cx="8159379" cy="1823539"/>
            </a:xfrm>
            <a:prstGeom prst="roundRect">
              <a:avLst>
                <a:gd name="adj" fmla="val 50000"/>
              </a:avLst>
            </a:prstGeom>
            <a:solidFill>
              <a:schemeClr val="accent5">
                <a:lumMod val="40000"/>
                <a:lumOff val="60000"/>
              </a:schemeClr>
            </a:solidFill>
            <a:ln w="76200">
              <a:solidFill>
                <a:srgbClr val="7016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7200">
                  <a:solidFill>
                    <a:schemeClr val="accent2">
                      <a:lumMod val="50000"/>
                    </a:schemeClr>
                  </a:solidFill>
                </a:rPr>
                <a:t>Ý NGHĨA</a:t>
              </a:r>
              <a:endParaRPr lang="en-US" sz="7200">
                <a:solidFill>
                  <a:schemeClr val="accent2">
                    <a:lumMod val="50000"/>
                  </a:schemeClr>
                </a:solidFill>
              </a:endParaRPr>
            </a:p>
          </p:txBody>
        </p:sp>
      </p:grpSp>
      <p:sp>
        <p:nvSpPr>
          <p:cNvPr id="15" name="Hộp Văn bản 14">
            <a:extLst>
              <a:ext uri="{FF2B5EF4-FFF2-40B4-BE49-F238E27FC236}">
                <a16:creationId xmlns:a16="http://schemas.microsoft.com/office/drawing/2014/main" xmlns="" id="{DB3F913C-F360-21C7-70DB-82C9B252F07A}"/>
              </a:ext>
            </a:extLst>
          </p:cNvPr>
          <p:cNvSpPr txBox="1"/>
          <p:nvPr/>
        </p:nvSpPr>
        <p:spPr>
          <a:xfrm>
            <a:off x="2262187" y="2862152"/>
            <a:ext cx="13687425" cy="4475071"/>
          </a:xfrm>
          <a:prstGeom prst="rect">
            <a:avLst/>
          </a:prstGeom>
          <a:noFill/>
        </p:spPr>
        <p:txBody>
          <a:bodyPr wrap="square">
            <a:spAutoFit/>
          </a:bodyPr>
          <a:lstStyle/>
          <a:p>
            <a:pPr>
              <a:lnSpc>
                <a:spcPct val="89000"/>
              </a:lnSpc>
            </a:pPr>
            <a:r>
              <a:rPr lang="vi-VN" sz="8000" i="1">
                <a:solidFill>
                  <a:srgbClr val="000000"/>
                </a:solidFill>
                <a:latin typeface="Times New Roman" panose="02020603050405020304" pitchFamily="18" charset="0"/>
                <a:ea typeface="Calibri" panose="020F0502020204030204" pitchFamily="34" charset="0"/>
              </a:rPr>
              <a:t>Vườn cây quanh nhà sàn thể hiện tình cảm yêu kính, biết ơn của nhân dân cả nước dành cho Bác Hồ.</a:t>
            </a:r>
            <a:endParaRPr lang="en-US" sz="8000"/>
          </a:p>
        </p:txBody>
      </p:sp>
    </p:spTree>
    <p:extLst>
      <p:ext uri="{BB962C8B-B14F-4D97-AF65-F5344CB8AC3E}">
        <p14:creationId xmlns:p14="http://schemas.microsoft.com/office/powerpoint/2010/main" val="2411589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8F9FD"/>
        </a:solidFill>
        <a:effectLst/>
      </p:bgPr>
    </p:bg>
    <p:spTree>
      <p:nvGrpSpPr>
        <p:cNvPr id="1" name=""/>
        <p:cNvGrpSpPr/>
        <p:nvPr/>
      </p:nvGrpSpPr>
      <p:grpSpPr>
        <a:xfrm>
          <a:off x="0" y="0"/>
          <a:ext cx="0" cy="0"/>
          <a:chOff x="0" y="0"/>
          <a:chExt cx="0" cy="0"/>
        </a:xfrm>
      </p:grpSpPr>
      <p:grpSp>
        <p:nvGrpSpPr>
          <p:cNvPr id="2" name="Group 2"/>
          <p:cNvGrpSpPr/>
          <p:nvPr/>
        </p:nvGrpSpPr>
        <p:grpSpPr>
          <a:xfrm>
            <a:off x="-380415" y="6733564"/>
            <a:ext cx="19078424" cy="3846723"/>
            <a:chOff x="0" y="0"/>
            <a:chExt cx="5024770" cy="1013129"/>
          </a:xfrm>
        </p:grpSpPr>
        <p:sp>
          <p:nvSpPr>
            <p:cNvPr id="3" name="Freeform 3"/>
            <p:cNvSpPr/>
            <p:nvPr/>
          </p:nvSpPr>
          <p:spPr>
            <a:xfrm>
              <a:off x="0" y="0"/>
              <a:ext cx="5024770" cy="1013129"/>
            </a:xfrm>
            <a:custGeom>
              <a:avLst/>
              <a:gdLst/>
              <a:ahLst/>
              <a:cxnLst/>
              <a:rect l="l" t="t" r="r" b="b"/>
              <a:pathLst>
                <a:path w="5024770" h="1013129">
                  <a:moveTo>
                    <a:pt x="0" y="0"/>
                  </a:moveTo>
                  <a:lnTo>
                    <a:pt x="5024770" y="0"/>
                  </a:lnTo>
                  <a:lnTo>
                    <a:pt x="5024770" y="1013129"/>
                  </a:lnTo>
                  <a:lnTo>
                    <a:pt x="0" y="1013129"/>
                  </a:lnTo>
                  <a:close/>
                </a:path>
              </a:pathLst>
            </a:custGeom>
            <a:solidFill>
              <a:srgbClr val="8CCD1C"/>
            </a:solidFill>
          </p:spPr>
          <p:txBody>
            <a:bodyPr/>
            <a:lstStyle/>
            <a:p>
              <a:endParaRPr lang="en-US"/>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grpSp>
        <p:nvGrpSpPr>
          <p:cNvPr id="5" name="Group 5"/>
          <p:cNvGrpSpPr/>
          <p:nvPr/>
        </p:nvGrpSpPr>
        <p:grpSpPr>
          <a:xfrm>
            <a:off x="-380415" y="5869530"/>
            <a:ext cx="18900704" cy="1148947"/>
            <a:chOff x="0" y="0"/>
            <a:chExt cx="25200939" cy="1531929"/>
          </a:xfrm>
        </p:grpSpPr>
        <p:sp>
          <p:nvSpPr>
            <p:cNvPr id="6" name="Freeform 6"/>
            <p:cNvSpPr/>
            <p:nvPr/>
          </p:nvSpPr>
          <p:spPr>
            <a:xfrm>
              <a:off x="0" y="0"/>
              <a:ext cx="13467508" cy="1531929"/>
            </a:xfrm>
            <a:custGeom>
              <a:avLst/>
              <a:gdLst/>
              <a:ahLst/>
              <a:cxnLst/>
              <a:rect l="l" t="t" r="r" b="b"/>
              <a:pathLst>
                <a:path w="13467508" h="1531929">
                  <a:moveTo>
                    <a:pt x="0" y="0"/>
                  </a:moveTo>
                  <a:lnTo>
                    <a:pt x="13467508" y="0"/>
                  </a:lnTo>
                  <a:lnTo>
                    <a:pt x="13467508" y="1531929"/>
                  </a:lnTo>
                  <a:lnTo>
                    <a:pt x="0" y="153192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7" name="Freeform 7"/>
            <p:cNvSpPr/>
            <p:nvPr/>
          </p:nvSpPr>
          <p:spPr>
            <a:xfrm>
              <a:off x="11733431" y="0"/>
              <a:ext cx="13467508" cy="1531929"/>
            </a:xfrm>
            <a:custGeom>
              <a:avLst/>
              <a:gdLst/>
              <a:ahLst/>
              <a:cxnLst/>
              <a:rect l="l" t="t" r="r" b="b"/>
              <a:pathLst>
                <a:path w="13467508" h="1531929">
                  <a:moveTo>
                    <a:pt x="0" y="0"/>
                  </a:moveTo>
                  <a:lnTo>
                    <a:pt x="13467508" y="0"/>
                  </a:lnTo>
                  <a:lnTo>
                    <a:pt x="13467508" y="1531929"/>
                  </a:lnTo>
                  <a:lnTo>
                    <a:pt x="0" y="153192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sp>
        <p:nvSpPr>
          <p:cNvPr id="10" name="Freeform 10"/>
          <p:cNvSpPr/>
          <p:nvPr/>
        </p:nvSpPr>
        <p:spPr>
          <a:xfrm>
            <a:off x="2822076" y="1422732"/>
            <a:ext cx="5491079" cy="2176464"/>
          </a:xfrm>
          <a:custGeom>
            <a:avLst/>
            <a:gdLst/>
            <a:ahLst/>
            <a:cxnLst/>
            <a:rect l="l" t="t" r="r" b="b"/>
            <a:pathLst>
              <a:path w="5491079" h="2176464">
                <a:moveTo>
                  <a:pt x="0" y="0"/>
                </a:moveTo>
                <a:lnTo>
                  <a:pt x="5491079" y="0"/>
                </a:lnTo>
                <a:lnTo>
                  <a:pt x="5491079" y="2176463"/>
                </a:lnTo>
                <a:lnTo>
                  <a:pt x="0" y="21764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1" name="Freeform 11"/>
          <p:cNvSpPr/>
          <p:nvPr/>
        </p:nvSpPr>
        <p:spPr>
          <a:xfrm flipH="1">
            <a:off x="7985771" y="-262545"/>
            <a:ext cx="3121509" cy="1237253"/>
          </a:xfrm>
          <a:custGeom>
            <a:avLst/>
            <a:gdLst/>
            <a:ahLst/>
            <a:cxnLst/>
            <a:rect l="l" t="t" r="r" b="b"/>
            <a:pathLst>
              <a:path w="3121509" h="1237253">
                <a:moveTo>
                  <a:pt x="3121509" y="0"/>
                </a:moveTo>
                <a:lnTo>
                  <a:pt x="0" y="0"/>
                </a:lnTo>
                <a:lnTo>
                  <a:pt x="0" y="1237253"/>
                </a:lnTo>
                <a:lnTo>
                  <a:pt x="3121509" y="1237253"/>
                </a:lnTo>
                <a:lnTo>
                  <a:pt x="3121509"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2" name="Freeform 12"/>
          <p:cNvSpPr/>
          <p:nvPr/>
        </p:nvSpPr>
        <p:spPr>
          <a:xfrm flipH="1">
            <a:off x="-8830710" y="-5823313"/>
            <a:ext cx="13912717" cy="13704026"/>
          </a:xfrm>
          <a:custGeom>
            <a:avLst/>
            <a:gdLst/>
            <a:ahLst/>
            <a:cxnLst/>
            <a:rect l="l" t="t" r="r" b="b"/>
            <a:pathLst>
              <a:path w="13912717" h="13704026">
                <a:moveTo>
                  <a:pt x="13912717" y="0"/>
                </a:moveTo>
                <a:lnTo>
                  <a:pt x="0" y="0"/>
                </a:lnTo>
                <a:lnTo>
                  <a:pt x="0" y="13704026"/>
                </a:lnTo>
                <a:lnTo>
                  <a:pt x="13912717" y="13704026"/>
                </a:lnTo>
                <a:lnTo>
                  <a:pt x="13912717"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3" name="Freeform 13"/>
          <p:cNvSpPr/>
          <p:nvPr/>
        </p:nvSpPr>
        <p:spPr>
          <a:xfrm rot="-761500" flipH="1">
            <a:off x="11806069" y="-6842322"/>
            <a:ext cx="11572461" cy="11398874"/>
          </a:xfrm>
          <a:custGeom>
            <a:avLst/>
            <a:gdLst/>
            <a:ahLst/>
            <a:cxnLst/>
            <a:rect l="l" t="t" r="r" b="b"/>
            <a:pathLst>
              <a:path w="11572461" h="11398874">
                <a:moveTo>
                  <a:pt x="11572460" y="0"/>
                </a:moveTo>
                <a:lnTo>
                  <a:pt x="0" y="0"/>
                </a:lnTo>
                <a:lnTo>
                  <a:pt x="0" y="11398874"/>
                </a:lnTo>
                <a:lnTo>
                  <a:pt x="11572460" y="11398874"/>
                </a:lnTo>
                <a:lnTo>
                  <a:pt x="1157246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4" name="Freeform 14"/>
          <p:cNvSpPr/>
          <p:nvPr/>
        </p:nvSpPr>
        <p:spPr>
          <a:xfrm rot="-718312">
            <a:off x="16075243" y="-976989"/>
            <a:ext cx="7582352" cy="7468617"/>
          </a:xfrm>
          <a:custGeom>
            <a:avLst/>
            <a:gdLst/>
            <a:ahLst/>
            <a:cxnLst/>
            <a:rect l="l" t="t" r="r" b="b"/>
            <a:pathLst>
              <a:path w="7582352" h="7468617">
                <a:moveTo>
                  <a:pt x="0" y="0"/>
                </a:moveTo>
                <a:lnTo>
                  <a:pt x="7582352" y="0"/>
                </a:lnTo>
                <a:lnTo>
                  <a:pt x="7582352" y="7468617"/>
                </a:lnTo>
                <a:lnTo>
                  <a:pt x="0" y="746861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5" name="Freeform 15"/>
          <p:cNvSpPr/>
          <p:nvPr/>
        </p:nvSpPr>
        <p:spPr>
          <a:xfrm>
            <a:off x="8921815" y="6733564"/>
            <a:ext cx="4007506" cy="1147149"/>
          </a:xfrm>
          <a:custGeom>
            <a:avLst/>
            <a:gdLst/>
            <a:ahLst/>
            <a:cxnLst/>
            <a:rect l="l" t="t" r="r" b="b"/>
            <a:pathLst>
              <a:path w="4007506" h="1147149">
                <a:moveTo>
                  <a:pt x="0" y="0"/>
                </a:moveTo>
                <a:lnTo>
                  <a:pt x="4007506" y="0"/>
                </a:lnTo>
                <a:lnTo>
                  <a:pt x="4007506" y="1147149"/>
                </a:lnTo>
                <a:lnTo>
                  <a:pt x="0" y="114714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grpSp>
        <p:nvGrpSpPr>
          <p:cNvPr id="17" name="Group 17"/>
          <p:cNvGrpSpPr/>
          <p:nvPr/>
        </p:nvGrpSpPr>
        <p:grpSpPr>
          <a:xfrm>
            <a:off x="-574153" y="7505622"/>
            <a:ext cx="20241356" cy="3130365"/>
            <a:chOff x="0" y="0"/>
            <a:chExt cx="26988475" cy="4173820"/>
          </a:xfrm>
        </p:grpSpPr>
        <p:sp>
          <p:nvSpPr>
            <p:cNvPr id="18" name="Freeform 18"/>
            <p:cNvSpPr/>
            <p:nvPr/>
          </p:nvSpPr>
          <p:spPr>
            <a:xfrm>
              <a:off x="0" y="0"/>
              <a:ext cx="5426952" cy="4173820"/>
            </a:xfrm>
            <a:custGeom>
              <a:avLst/>
              <a:gdLst/>
              <a:ahLst/>
              <a:cxnLst/>
              <a:rect l="l" t="t" r="r" b="b"/>
              <a:pathLst>
                <a:path w="5426952" h="4173820">
                  <a:moveTo>
                    <a:pt x="0" y="0"/>
                  </a:moveTo>
                  <a:lnTo>
                    <a:pt x="5426952" y="0"/>
                  </a:lnTo>
                  <a:lnTo>
                    <a:pt x="5426952" y="4173820"/>
                  </a:lnTo>
                  <a:lnTo>
                    <a:pt x="0" y="417382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9" name="Freeform 19"/>
            <p:cNvSpPr/>
            <p:nvPr/>
          </p:nvSpPr>
          <p:spPr>
            <a:xfrm>
              <a:off x="10853904" y="0"/>
              <a:ext cx="5426952" cy="4173820"/>
            </a:xfrm>
            <a:custGeom>
              <a:avLst/>
              <a:gdLst/>
              <a:ahLst/>
              <a:cxnLst/>
              <a:rect l="l" t="t" r="r" b="b"/>
              <a:pathLst>
                <a:path w="5426952" h="4173820">
                  <a:moveTo>
                    <a:pt x="0" y="0"/>
                  </a:moveTo>
                  <a:lnTo>
                    <a:pt x="5426953" y="0"/>
                  </a:lnTo>
                  <a:lnTo>
                    <a:pt x="5426953" y="4173820"/>
                  </a:lnTo>
                  <a:lnTo>
                    <a:pt x="0" y="417382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20" name="Freeform 20"/>
            <p:cNvSpPr/>
            <p:nvPr/>
          </p:nvSpPr>
          <p:spPr>
            <a:xfrm>
              <a:off x="5426952" y="0"/>
              <a:ext cx="5426952" cy="4173820"/>
            </a:xfrm>
            <a:custGeom>
              <a:avLst/>
              <a:gdLst/>
              <a:ahLst/>
              <a:cxnLst/>
              <a:rect l="l" t="t" r="r" b="b"/>
              <a:pathLst>
                <a:path w="5426952" h="4173820">
                  <a:moveTo>
                    <a:pt x="0" y="0"/>
                  </a:moveTo>
                  <a:lnTo>
                    <a:pt x="5426952" y="0"/>
                  </a:lnTo>
                  <a:lnTo>
                    <a:pt x="5426952" y="4173820"/>
                  </a:lnTo>
                  <a:lnTo>
                    <a:pt x="0" y="417382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21" name="Freeform 21"/>
            <p:cNvSpPr/>
            <p:nvPr/>
          </p:nvSpPr>
          <p:spPr>
            <a:xfrm>
              <a:off x="16280857" y="0"/>
              <a:ext cx="5426952" cy="4173820"/>
            </a:xfrm>
            <a:custGeom>
              <a:avLst/>
              <a:gdLst/>
              <a:ahLst/>
              <a:cxnLst/>
              <a:rect l="l" t="t" r="r" b="b"/>
              <a:pathLst>
                <a:path w="5426952" h="4173820">
                  <a:moveTo>
                    <a:pt x="0" y="0"/>
                  </a:moveTo>
                  <a:lnTo>
                    <a:pt x="5426952" y="0"/>
                  </a:lnTo>
                  <a:lnTo>
                    <a:pt x="5426952" y="4173820"/>
                  </a:lnTo>
                  <a:lnTo>
                    <a:pt x="0" y="417382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22" name="Freeform 22"/>
            <p:cNvSpPr/>
            <p:nvPr/>
          </p:nvSpPr>
          <p:spPr>
            <a:xfrm>
              <a:off x="21561522" y="0"/>
              <a:ext cx="5426952" cy="4173820"/>
            </a:xfrm>
            <a:custGeom>
              <a:avLst/>
              <a:gdLst/>
              <a:ahLst/>
              <a:cxnLst/>
              <a:rect l="l" t="t" r="r" b="b"/>
              <a:pathLst>
                <a:path w="5426952" h="4173820">
                  <a:moveTo>
                    <a:pt x="0" y="0"/>
                  </a:moveTo>
                  <a:lnTo>
                    <a:pt x="5426953" y="0"/>
                  </a:lnTo>
                  <a:lnTo>
                    <a:pt x="5426953" y="4173820"/>
                  </a:lnTo>
                  <a:lnTo>
                    <a:pt x="0" y="417382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grpSp>
      <p:sp>
        <p:nvSpPr>
          <p:cNvPr id="23" name="Freeform 23"/>
          <p:cNvSpPr/>
          <p:nvPr/>
        </p:nvSpPr>
        <p:spPr>
          <a:xfrm>
            <a:off x="13458114" y="6002880"/>
            <a:ext cx="4938945" cy="4831186"/>
          </a:xfrm>
          <a:custGeom>
            <a:avLst/>
            <a:gdLst/>
            <a:ahLst/>
            <a:cxnLst/>
            <a:rect l="l" t="t" r="r" b="b"/>
            <a:pathLst>
              <a:path w="4938945" h="4831186">
                <a:moveTo>
                  <a:pt x="0" y="0"/>
                </a:moveTo>
                <a:lnTo>
                  <a:pt x="4938945" y="0"/>
                </a:lnTo>
                <a:lnTo>
                  <a:pt x="4938945" y="4831186"/>
                </a:lnTo>
                <a:lnTo>
                  <a:pt x="0" y="483118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24" name="Freeform 24"/>
          <p:cNvSpPr/>
          <p:nvPr/>
        </p:nvSpPr>
        <p:spPr>
          <a:xfrm flipH="1">
            <a:off x="-212698" y="8194376"/>
            <a:ext cx="3267694" cy="3196399"/>
          </a:xfrm>
          <a:custGeom>
            <a:avLst/>
            <a:gdLst/>
            <a:ahLst/>
            <a:cxnLst/>
            <a:rect l="l" t="t" r="r" b="b"/>
            <a:pathLst>
              <a:path w="3267694" h="3196399">
                <a:moveTo>
                  <a:pt x="3267694" y="0"/>
                </a:moveTo>
                <a:lnTo>
                  <a:pt x="0" y="0"/>
                </a:lnTo>
                <a:lnTo>
                  <a:pt x="0" y="3196399"/>
                </a:lnTo>
                <a:lnTo>
                  <a:pt x="3267694" y="3196399"/>
                </a:lnTo>
                <a:lnTo>
                  <a:pt x="3267694"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25" name="Freeform 25"/>
          <p:cNvSpPr/>
          <p:nvPr/>
        </p:nvSpPr>
        <p:spPr>
          <a:xfrm flipH="1">
            <a:off x="-1095921" y="4080563"/>
            <a:ext cx="2326630" cy="922192"/>
          </a:xfrm>
          <a:custGeom>
            <a:avLst/>
            <a:gdLst/>
            <a:ahLst/>
            <a:cxnLst/>
            <a:rect l="l" t="t" r="r" b="b"/>
            <a:pathLst>
              <a:path w="2326630" h="922192">
                <a:moveTo>
                  <a:pt x="2326630" y="0"/>
                </a:moveTo>
                <a:lnTo>
                  <a:pt x="0" y="0"/>
                </a:lnTo>
                <a:lnTo>
                  <a:pt x="0" y="922192"/>
                </a:lnTo>
                <a:lnTo>
                  <a:pt x="2326630" y="922192"/>
                </a:lnTo>
                <a:lnTo>
                  <a:pt x="232663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6" name="Freeform 26"/>
          <p:cNvSpPr/>
          <p:nvPr/>
        </p:nvSpPr>
        <p:spPr>
          <a:xfrm flipH="1">
            <a:off x="17105378" y="4541659"/>
            <a:ext cx="2326630" cy="922192"/>
          </a:xfrm>
          <a:custGeom>
            <a:avLst/>
            <a:gdLst/>
            <a:ahLst/>
            <a:cxnLst/>
            <a:rect l="l" t="t" r="r" b="b"/>
            <a:pathLst>
              <a:path w="2326630" h="922192">
                <a:moveTo>
                  <a:pt x="2326630" y="0"/>
                </a:moveTo>
                <a:lnTo>
                  <a:pt x="0" y="0"/>
                </a:lnTo>
                <a:lnTo>
                  <a:pt x="0" y="922192"/>
                </a:lnTo>
                <a:lnTo>
                  <a:pt x="2326630" y="922192"/>
                </a:lnTo>
                <a:lnTo>
                  <a:pt x="232663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9" name="TextBox 9"/>
          <p:cNvSpPr txBox="1"/>
          <p:nvPr/>
        </p:nvSpPr>
        <p:spPr>
          <a:xfrm>
            <a:off x="2822076" y="3773707"/>
            <a:ext cx="14034434" cy="1938992"/>
          </a:xfrm>
          <a:prstGeom prst="rect">
            <a:avLst/>
          </a:prstGeom>
        </p:spPr>
        <p:txBody>
          <a:bodyPr wrap="square" lIns="0" tIns="0" rIns="0" bIns="0" rtlCol="0" anchor="t">
            <a:spAutoFit/>
          </a:bodyPr>
          <a:lstStyle/>
          <a:p>
            <a:pPr marL="0" lvl="0" indent="0"/>
            <a:r>
              <a:rPr lang="vi-VN" sz="12600" b="1" u="none">
                <a:solidFill>
                  <a:srgbClr val="F46D22"/>
                </a:solidFill>
              </a:rPr>
              <a:t>LUYỆN ĐỌC LẠI</a:t>
            </a:r>
            <a:endParaRPr lang="en-US" sz="12600" b="1" u="none">
              <a:solidFill>
                <a:srgbClr val="F46D22"/>
              </a:solidFill>
            </a:endParaRPr>
          </a:p>
        </p:txBody>
      </p:sp>
    </p:spTree>
    <p:extLst>
      <p:ext uri="{BB962C8B-B14F-4D97-AF65-F5344CB8AC3E}">
        <p14:creationId xmlns:p14="http://schemas.microsoft.com/office/powerpoint/2010/main" val="215013836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8F9FD"/>
        </a:solidFill>
        <a:effectLst/>
      </p:bgPr>
    </p:bg>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xmlns="" id="{CF9BA1BE-BB96-D2E2-359B-08CE5CFD09BD}"/>
              </a:ext>
            </a:extLst>
          </p:cNvPr>
          <p:cNvSpPr txBox="1"/>
          <p:nvPr/>
        </p:nvSpPr>
        <p:spPr>
          <a:xfrm>
            <a:off x="28574" y="72737"/>
            <a:ext cx="18030825" cy="10175093"/>
          </a:xfrm>
          <a:prstGeom prst="rect">
            <a:avLst/>
          </a:prstGeom>
          <a:noFill/>
        </p:spPr>
        <p:txBody>
          <a:bodyPr wrap="square">
            <a:spAutoFit/>
          </a:bodyPr>
          <a:lstStyle/>
          <a:p>
            <a:pPr marL="90170" indent="180340" algn="just">
              <a:lnSpc>
                <a:spcPct val="91000"/>
              </a:lnSpc>
              <a:spcAft>
                <a:spcPts val="800"/>
              </a:spcAft>
            </a:pPr>
            <a:r>
              <a:rPr lang="vi-VN" sz="6000" i="1">
                <a:effectLst/>
                <a:latin typeface="Times New Roman" panose="02020603050405020304" pitchFamily="18" charset="0"/>
                <a:ea typeface="Times New Roman" panose="02020603050405020304" pitchFamily="18" charset="0"/>
                <a:cs typeface="Times New Roman" panose="02020603050405020304" pitchFamily="18" charset="0"/>
              </a:rPr>
              <a:t>	Vườn cây </a:t>
            </a:r>
            <a:r>
              <a:rPr lang="vi-VN" sz="6000" b="1" i="1" u="sng">
                <a:effectLst/>
                <a:latin typeface="Times New Roman" panose="02020603050405020304" pitchFamily="18" charset="0"/>
                <a:ea typeface="Times New Roman" panose="02020603050405020304" pitchFamily="18" charset="0"/>
                <a:cs typeface="Times New Roman" panose="02020603050405020304" pitchFamily="18" charset="0"/>
              </a:rPr>
              <a:t>ôm tròn</a:t>
            </a:r>
            <a:r>
              <a:rPr lang="vi-VN" sz="6000" i="1">
                <a:effectLst/>
                <a:latin typeface="Times New Roman" panose="02020603050405020304" pitchFamily="18" charset="0"/>
                <a:ea typeface="Times New Roman" panose="02020603050405020304" pitchFamily="18" charset="0"/>
                <a:cs typeface="Times New Roman" panose="02020603050405020304" pitchFamily="18" charset="0"/>
              </a:rPr>
              <a:t> gần nửa vòng cung quanh ao cá/ cứ nở đầy </a:t>
            </a:r>
            <a:r>
              <a:rPr lang="vi-VN" sz="6000" b="1" i="1" u="sng">
                <a:effectLst/>
                <a:latin typeface="Times New Roman" panose="02020603050405020304" pitchFamily="18" charset="0"/>
                <a:ea typeface="Times New Roman" panose="02020603050405020304" pitchFamily="18" charset="0"/>
                <a:cs typeface="Times New Roman" panose="02020603050405020304" pitchFamily="18" charset="0"/>
              </a:rPr>
              <a:t>nỗi thương nhớ</a:t>
            </a:r>
            <a:r>
              <a:rPr lang="vi-VN" sz="6000" i="1">
                <a:effectLst/>
                <a:latin typeface="Times New Roman" panose="02020603050405020304" pitchFamily="18" charset="0"/>
                <a:ea typeface="Times New Roman" panose="02020603050405020304" pitchFamily="18" charset="0"/>
                <a:cs typeface="Times New Roman" panose="02020603050405020304" pitchFamily="18" charset="0"/>
              </a:rPr>
              <a:t> không nguôi.// Vị </a:t>
            </a:r>
            <a:r>
              <a:rPr lang="vi-VN" sz="6000" b="1" i="1" u="sng">
                <a:effectLst/>
                <a:latin typeface="Times New Roman" panose="02020603050405020304" pitchFamily="18" charset="0"/>
                <a:ea typeface="Times New Roman" panose="02020603050405020304" pitchFamily="18" charset="0"/>
                <a:cs typeface="Times New Roman" panose="02020603050405020304" pitchFamily="18" charset="0"/>
              </a:rPr>
              <a:t>khế ngọt</a:t>
            </a:r>
            <a:r>
              <a:rPr lang="vi-VN" sz="6000" i="1">
                <a:effectLst/>
                <a:latin typeface="Times New Roman" panose="02020603050405020304" pitchFamily="18" charset="0"/>
                <a:ea typeface="Times New Roman" panose="02020603050405020304" pitchFamily="18" charset="0"/>
                <a:cs typeface="Times New Roman" panose="02020603050405020304" pitchFamily="18" charset="0"/>
              </a:rPr>
              <a:t> Ba Đình,/ </a:t>
            </a:r>
            <a:r>
              <a:rPr lang="vi-VN" sz="6000" b="1" i="1" u="sng">
                <a:effectLst/>
                <a:latin typeface="Times New Roman" panose="02020603050405020304" pitchFamily="18" charset="0"/>
                <a:ea typeface="Times New Roman" panose="02020603050405020304" pitchFamily="18" charset="0"/>
                <a:cs typeface="Times New Roman" panose="02020603050405020304" pitchFamily="18" charset="0"/>
              </a:rPr>
              <a:t>hồng xiêm</a:t>
            </a:r>
            <a:r>
              <a:rPr lang="vi-VN" sz="6000" i="1">
                <a:effectLst/>
                <a:latin typeface="Times New Roman" panose="02020603050405020304" pitchFamily="18" charset="0"/>
                <a:ea typeface="Times New Roman" panose="02020603050405020304" pitchFamily="18" charset="0"/>
                <a:cs typeface="Times New Roman" panose="02020603050405020304" pitchFamily="18" charset="0"/>
              </a:rPr>
              <a:t> Xuân Đỉnh </a:t>
            </a:r>
            <a:r>
              <a:rPr lang="vi-VN" sz="6000" b="1" i="1" u="sng">
                <a:effectLst/>
                <a:latin typeface="Times New Roman" panose="02020603050405020304" pitchFamily="18" charset="0"/>
                <a:ea typeface="Times New Roman" panose="02020603050405020304" pitchFamily="18" charset="0"/>
                <a:cs typeface="Times New Roman" panose="02020603050405020304" pitchFamily="18" charset="0"/>
              </a:rPr>
              <a:t>cát mịn</a:t>
            </a:r>
            <a:r>
              <a:rPr lang="vi-VN" sz="6000" i="1">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6000" b="1" i="1" u="sng">
                <a:effectLst/>
                <a:latin typeface="Times New Roman" panose="02020603050405020304" pitchFamily="18" charset="0"/>
                <a:ea typeface="Times New Roman" panose="02020603050405020304" pitchFamily="18" charset="0"/>
                <a:cs typeface="Times New Roman" panose="02020603050405020304" pitchFamily="18" charset="0"/>
              </a:rPr>
              <a:t>bưởi đỏ</a:t>
            </a:r>
            <a:r>
              <a:rPr lang="vi-VN" sz="6000" i="1">
                <a:effectLst/>
                <a:latin typeface="Times New Roman" panose="02020603050405020304" pitchFamily="18" charset="0"/>
                <a:ea typeface="Times New Roman" panose="02020603050405020304" pitchFamily="18" charset="0"/>
                <a:cs typeface="Times New Roman" panose="02020603050405020304" pitchFamily="18" charset="0"/>
              </a:rPr>
              <a:t> Mê Linh.// </a:t>
            </a:r>
            <a:r>
              <a:rPr lang="vi-VN" sz="6000" b="1" i="1" u="sng">
                <a:effectLst/>
                <a:latin typeface="Times New Roman" panose="02020603050405020304" pitchFamily="18" charset="0"/>
                <a:ea typeface="Times New Roman" panose="02020603050405020304" pitchFamily="18" charset="0"/>
                <a:cs typeface="Times New Roman" panose="02020603050405020304" pitchFamily="18" charset="0"/>
              </a:rPr>
              <a:t>Hồng Yên Thôn</a:t>
            </a:r>
            <a:r>
              <a:rPr lang="vi-VN" sz="6000" i="1">
                <a:effectLst/>
                <a:latin typeface="Times New Roman" panose="02020603050405020304" pitchFamily="18" charset="0"/>
                <a:ea typeface="Times New Roman" panose="02020603050405020304" pitchFamily="18" charset="0"/>
                <a:cs typeface="Times New Roman" panose="02020603050405020304" pitchFamily="18" charset="0"/>
              </a:rPr>
              <a:t>!// Cả một rặng cây hồng!// Mùa đông,/ cây </a:t>
            </a:r>
            <a:r>
              <a:rPr lang="vi-VN" sz="6000" b="1" i="1" u="sng">
                <a:effectLst/>
                <a:latin typeface="Times New Roman" panose="02020603050405020304" pitchFamily="18" charset="0"/>
                <a:ea typeface="Times New Roman" panose="02020603050405020304" pitchFamily="18" charset="0"/>
                <a:cs typeface="Times New Roman" panose="02020603050405020304" pitchFamily="18" charset="0"/>
              </a:rPr>
              <a:t>trụi</a:t>
            </a:r>
            <a:r>
              <a:rPr lang="vi-VN" sz="6000" i="1">
                <a:effectLst/>
                <a:latin typeface="Times New Roman" panose="02020603050405020304" pitchFamily="18" charset="0"/>
                <a:ea typeface="Times New Roman" panose="02020603050405020304" pitchFamily="18" charset="0"/>
                <a:cs typeface="Times New Roman" panose="02020603050405020304" pitchFamily="18" charset="0"/>
              </a:rPr>
              <a:t> hết lá,/ chỉ còn hàng trăm quả </a:t>
            </a:r>
            <a:r>
              <a:rPr lang="vi-VN" sz="6000" b="1" i="1" u="sng">
                <a:effectLst/>
                <a:latin typeface="Times New Roman" panose="02020603050405020304" pitchFamily="18" charset="0"/>
                <a:ea typeface="Times New Roman" panose="02020603050405020304" pitchFamily="18" charset="0"/>
                <a:cs typeface="Times New Roman" panose="02020603050405020304" pitchFamily="18" charset="0"/>
              </a:rPr>
              <a:t>trĩu trịt</a:t>
            </a:r>
            <a:r>
              <a:rPr lang="vi-VN" sz="6000" i="1">
                <a:effectLst/>
                <a:latin typeface="Times New Roman" panose="02020603050405020304" pitchFamily="18" charset="0"/>
                <a:ea typeface="Times New Roman" panose="02020603050405020304" pitchFamily="18" charset="0"/>
                <a:cs typeface="Times New Roman" panose="02020603050405020304" pitchFamily="18" charset="0"/>
              </a:rPr>
              <a:t> trên cành màu hồng chói/ như hàng trăm chiếc đèn lồng giữa sương giá,// ơi cái màu hồng </a:t>
            </a:r>
            <a:r>
              <a:rPr lang="vi-VN" sz="6000" b="1" i="1" u="sng">
                <a:effectLst/>
                <a:latin typeface="Times New Roman" panose="02020603050405020304" pitchFamily="18" charset="0"/>
                <a:ea typeface="Times New Roman" panose="02020603050405020304" pitchFamily="18" charset="0"/>
                <a:cs typeface="Times New Roman" panose="02020603050405020304" pitchFamily="18" charset="0"/>
              </a:rPr>
              <a:t>thắm thiết</a:t>
            </a:r>
            <a:r>
              <a:rPr lang="vi-VN" sz="6000" i="1">
                <a:effectLst/>
                <a:latin typeface="Times New Roman" panose="02020603050405020304" pitchFamily="18" charset="0"/>
                <a:ea typeface="Times New Roman" panose="02020603050405020304" pitchFamily="18" charset="0"/>
                <a:cs typeface="Times New Roman" panose="02020603050405020304" pitchFamily="18" charset="0"/>
              </a:rPr>
              <a:t> và </a:t>
            </a:r>
            <a:r>
              <a:rPr lang="vi-VN" sz="6000" b="1" i="1" u="sng">
                <a:effectLst/>
                <a:latin typeface="Times New Roman" panose="02020603050405020304" pitchFamily="18" charset="0"/>
                <a:ea typeface="Times New Roman" panose="02020603050405020304" pitchFamily="18" charset="0"/>
                <a:cs typeface="Times New Roman" panose="02020603050405020304" pitchFamily="18" charset="0"/>
              </a:rPr>
              <a:t>vồn vã</a:t>
            </a:r>
            <a:r>
              <a:rPr lang="vi-VN" sz="6000" i="1">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6000" b="1" i="1" u="sng">
                <a:effectLst/>
                <a:latin typeface="Times New Roman" panose="02020603050405020304" pitchFamily="18" charset="0"/>
                <a:ea typeface="Times New Roman" panose="02020603050405020304" pitchFamily="18" charset="0"/>
                <a:cs typeface="Times New Roman" panose="02020603050405020304" pitchFamily="18" charset="0"/>
              </a:rPr>
              <a:t>Sum vầy</a:t>
            </a:r>
            <a:r>
              <a:rPr lang="vi-VN" sz="6000" i="1">
                <a:effectLst/>
                <a:latin typeface="Times New Roman" panose="02020603050405020304" pitchFamily="18" charset="0"/>
                <a:ea typeface="Times New Roman" panose="02020603050405020304" pitchFamily="18" charset="0"/>
                <a:cs typeface="Times New Roman" panose="02020603050405020304" pitchFamily="18" charset="0"/>
              </a:rPr>
              <a:t> muôn loài quả khác mang bóng dáng </a:t>
            </a:r>
            <a:r>
              <a:rPr lang="vi-VN" sz="6000" b="1" i="1" u="sng">
                <a:effectLst/>
                <a:latin typeface="Times New Roman" panose="02020603050405020304" pitchFamily="18" charset="0"/>
                <a:ea typeface="Times New Roman" panose="02020603050405020304" pitchFamily="18" charset="0"/>
                <a:cs typeface="Times New Roman" panose="02020603050405020304" pitchFamily="18" charset="0"/>
              </a:rPr>
              <a:t>miền</a:t>
            </a:r>
            <a:r>
              <a:rPr lang="vi-VN" sz="6000" i="1">
                <a:effectLst/>
                <a:latin typeface="Times New Roman" panose="02020603050405020304" pitchFamily="18" charset="0"/>
                <a:ea typeface="Times New Roman" panose="02020603050405020304" pitchFamily="18" charset="0"/>
                <a:cs typeface="Times New Roman" panose="02020603050405020304" pitchFamily="18" charset="0"/>
              </a:rPr>
              <a:t> quê yêu thương.// Bãi bờ Nam Bộ </a:t>
            </a:r>
            <a:r>
              <a:rPr lang="vi-VN" sz="6000" b="1" i="1" u="sng">
                <a:effectLst/>
                <a:latin typeface="Times New Roman" panose="02020603050405020304" pitchFamily="18" charset="0"/>
                <a:ea typeface="Times New Roman" panose="02020603050405020304" pitchFamily="18" charset="0"/>
                <a:cs typeface="Times New Roman" panose="02020603050405020304" pitchFamily="18" charset="0"/>
              </a:rPr>
              <a:t>đậm vị phù sa</a:t>
            </a:r>
            <a:r>
              <a:rPr lang="vi-VN" sz="6000" i="1">
                <a:effectLst/>
                <a:latin typeface="Times New Roman" panose="02020603050405020304" pitchFamily="18" charset="0"/>
                <a:ea typeface="Times New Roman" panose="02020603050405020304" pitchFamily="18" charset="0"/>
                <a:cs typeface="Times New Roman" panose="02020603050405020304" pitchFamily="18" charset="0"/>
              </a:rPr>
              <a:t> trong múi </a:t>
            </a:r>
            <a:r>
              <a:rPr lang="vi-VN" sz="6000" b="1" i="1" u="sng">
                <a:effectLst/>
                <a:latin typeface="Times New Roman" panose="02020603050405020304" pitchFamily="18" charset="0"/>
                <a:ea typeface="Times New Roman" panose="02020603050405020304" pitchFamily="18" charset="0"/>
                <a:cs typeface="Times New Roman" panose="02020603050405020304" pitchFamily="18" charset="0"/>
              </a:rPr>
              <a:t>bưởi</a:t>
            </a:r>
            <a:r>
              <a:rPr lang="vi-VN" sz="6000" i="1">
                <a:effectLst/>
                <a:latin typeface="Times New Roman" panose="02020603050405020304" pitchFamily="18" charset="0"/>
                <a:ea typeface="Times New Roman" panose="02020603050405020304" pitchFamily="18" charset="0"/>
                <a:cs typeface="Times New Roman" panose="02020603050405020304" pitchFamily="18" charset="0"/>
              </a:rPr>
              <a:t> Biên Hoà.// Lặng lờ Hương Giang phảng phất hương khói trên cành </a:t>
            </a:r>
            <a:r>
              <a:rPr lang="vi-VN" sz="6000" b="1" i="1" u="sng">
                <a:effectLst/>
                <a:latin typeface="Times New Roman" panose="02020603050405020304" pitchFamily="18" charset="0"/>
                <a:ea typeface="Times New Roman" panose="02020603050405020304" pitchFamily="18" charset="0"/>
                <a:cs typeface="Times New Roman" panose="02020603050405020304" pitchFamily="18" charset="0"/>
              </a:rPr>
              <a:t>quýt</a:t>
            </a:r>
            <a:r>
              <a:rPr lang="vi-VN" sz="6000" i="1">
                <a:effectLst/>
                <a:latin typeface="Times New Roman" panose="02020603050405020304" pitchFamily="18" charset="0"/>
                <a:ea typeface="Times New Roman" panose="02020603050405020304" pitchFamily="18" charset="0"/>
                <a:cs typeface="Times New Roman" panose="02020603050405020304" pitchFamily="18" charset="0"/>
              </a:rPr>
              <a:t> Hương Cần </a:t>
            </a:r>
            <a:r>
              <a:rPr lang="vi-VN" sz="6000" b="1" i="1" u="sng">
                <a:effectLst/>
                <a:latin typeface="Times New Roman" panose="02020603050405020304" pitchFamily="18" charset="0"/>
                <a:ea typeface="Times New Roman" panose="02020603050405020304" pitchFamily="18" charset="0"/>
                <a:cs typeface="Times New Roman" panose="02020603050405020304" pitchFamily="18" charset="0"/>
              </a:rPr>
              <a:t>nhỏ nhắn</a:t>
            </a:r>
            <a:r>
              <a:rPr lang="vi-VN" sz="6000" i="1">
                <a:effectLst/>
                <a:latin typeface="Times New Roman" panose="02020603050405020304" pitchFamily="18" charset="0"/>
                <a:ea typeface="Times New Roman" panose="02020603050405020304" pitchFamily="18" charset="0"/>
                <a:cs typeface="Times New Roman" panose="02020603050405020304" pitchFamily="18" charset="0"/>
              </a:rPr>
              <a:t>/ và quả </a:t>
            </a:r>
            <a:r>
              <a:rPr lang="vi-VN" sz="6000" b="1" i="1" u="sng">
                <a:effectLst/>
                <a:latin typeface="Times New Roman" panose="02020603050405020304" pitchFamily="18" charset="0"/>
                <a:ea typeface="Times New Roman" panose="02020603050405020304" pitchFamily="18" charset="0"/>
                <a:cs typeface="Times New Roman" panose="02020603050405020304" pitchFamily="18" charset="0"/>
              </a:rPr>
              <a:t>thanh trà tròn xinh</a:t>
            </a:r>
            <a:r>
              <a:rPr lang="vi-VN" sz="6000" i="1">
                <a:effectLst/>
                <a:latin typeface="Times New Roman" panose="02020603050405020304" pitchFamily="18" charset="0"/>
                <a:ea typeface="Times New Roman" panose="02020603050405020304" pitchFamily="18" charset="0"/>
                <a:cs typeface="Times New Roman" panose="02020603050405020304" pitchFamily="18" charset="0"/>
              </a:rPr>
              <a:t> xứ Huế. </a:t>
            </a:r>
            <a:endParaRPr lang="en-US" sz="4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399990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8F9FD"/>
        </a:solidFill>
        <a:effectLst/>
      </p:bgPr>
    </p:bg>
    <p:spTree>
      <p:nvGrpSpPr>
        <p:cNvPr id="1" name=""/>
        <p:cNvGrpSpPr/>
        <p:nvPr/>
      </p:nvGrpSpPr>
      <p:grpSpPr>
        <a:xfrm>
          <a:off x="0" y="0"/>
          <a:ext cx="0" cy="0"/>
          <a:chOff x="0" y="0"/>
          <a:chExt cx="0" cy="0"/>
        </a:xfrm>
      </p:grpSpPr>
      <p:grpSp>
        <p:nvGrpSpPr>
          <p:cNvPr id="2" name="Group 2"/>
          <p:cNvGrpSpPr/>
          <p:nvPr/>
        </p:nvGrpSpPr>
        <p:grpSpPr>
          <a:xfrm>
            <a:off x="-380415" y="6733564"/>
            <a:ext cx="19078424" cy="3846723"/>
            <a:chOff x="0" y="0"/>
            <a:chExt cx="5024770" cy="1013129"/>
          </a:xfrm>
        </p:grpSpPr>
        <p:sp>
          <p:nvSpPr>
            <p:cNvPr id="3" name="Freeform 3"/>
            <p:cNvSpPr/>
            <p:nvPr/>
          </p:nvSpPr>
          <p:spPr>
            <a:xfrm>
              <a:off x="0" y="0"/>
              <a:ext cx="5024770" cy="1013129"/>
            </a:xfrm>
            <a:custGeom>
              <a:avLst/>
              <a:gdLst/>
              <a:ahLst/>
              <a:cxnLst/>
              <a:rect l="l" t="t" r="r" b="b"/>
              <a:pathLst>
                <a:path w="5024770" h="1013129">
                  <a:moveTo>
                    <a:pt x="0" y="0"/>
                  </a:moveTo>
                  <a:lnTo>
                    <a:pt x="5024770" y="0"/>
                  </a:lnTo>
                  <a:lnTo>
                    <a:pt x="5024770" y="1013129"/>
                  </a:lnTo>
                  <a:lnTo>
                    <a:pt x="0" y="1013129"/>
                  </a:lnTo>
                  <a:close/>
                </a:path>
              </a:pathLst>
            </a:custGeom>
            <a:solidFill>
              <a:srgbClr val="8CCD1C"/>
            </a:solidFill>
          </p:spPr>
          <p:txBody>
            <a:bodyPr/>
            <a:lstStyle/>
            <a:p>
              <a:endParaRPr lang="en-US"/>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grpSp>
        <p:nvGrpSpPr>
          <p:cNvPr id="5" name="Group 5"/>
          <p:cNvGrpSpPr/>
          <p:nvPr/>
        </p:nvGrpSpPr>
        <p:grpSpPr>
          <a:xfrm>
            <a:off x="-380415" y="5869530"/>
            <a:ext cx="18900704" cy="1148947"/>
            <a:chOff x="0" y="0"/>
            <a:chExt cx="25200939" cy="1531929"/>
          </a:xfrm>
        </p:grpSpPr>
        <p:sp>
          <p:nvSpPr>
            <p:cNvPr id="6" name="Freeform 6"/>
            <p:cNvSpPr/>
            <p:nvPr/>
          </p:nvSpPr>
          <p:spPr>
            <a:xfrm>
              <a:off x="0" y="0"/>
              <a:ext cx="13467508" cy="1531929"/>
            </a:xfrm>
            <a:custGeom>
              <a:avLst/>
              <a:gdLst/>
              <a:ahLst/>
              <a:cxnLst/>
              <a:rect l="l" t="t" r="r" b="b"/>
              <a:pathLst>
                <a:path w="13467508" h="1531929">
                  <a:moveTo>
                    <a:pt x="0" y="0"/>
                  </a:moveTo>
                  <a:lnTo>
                    <a:pt x="13467508" y="0"/>
                  </a:lnTo>
                  <a:lnTo>
                    <a:pt x="13467508" y="1531929"/>
                  </a:lnTo>
                  <a:lnTo>
                    <a:pt x="0" y="153192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7" name="Freeform 7"/>
            <p:cNvSpPr/>
            <p:nvPr/>
          </p:nvSpPr>
          <p:spPr>
            <a:xfrm>
              <a:off x="11733431" y="0"/>
              <a:ext cx="13467508" cy="1531929"/>
            </a:xfrm>
            <a:custGeom>
              <a:avLst/>
              <a:gdLst/>
              <a:ahLst/>
              <a:cxnLst/>
              <a:rect l="l" t="t" r="r" b="b"/>
              <a:pathLst>
                <a:path w="13467508" h="1531929">
                  <a:moveTo>
                    <a:pt x="0" y="0"/>
                  </a:moveTo>
                  <a:lnTo>
                    <a:pt x="13467508" y="0"/>
                  </a:lnTo>
                  <a:lnTo>
                    <a:pt x="13467508" y="1531929"/>
                  </a:lnTo>
                  <a:lnTo>
                    <a:pt x="0" y="153192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sp>
        <p:nvSpPr>
          <p:cNvPr id="10" name="Freeform 10"/>
          <p:cNvSpPr/>
          <p:nvPr/>
        </p:nvSpPr>
        <p:spPr>
          <a:xfrm>
            <a:off x="2822076" y="1422732"/>
            <a:ext cx="5491079" cy="2176464"/>
          </a:xfrm>
          <a:custGeom>
            <a:avLst/>
            <a:gdLst/>
            <a:ahLst/>
            <a:cxnLst/>
            <a:rect l="l" t="t" r="r" b="b"/>
            <a:pathLst>
              <a:path w="5491079" h="2176464">
                <a:moveTo>
                  <a:pt x="0" y="0"/>
                </a:moveTo>
                <a:lnTo>
                  <a:pt x="5491079" y="0"/>
                </a:lnTo>
                <a:lnTo>
                  <a:pt x="5491079" y="2176463"/>
                </a:lnTo>
                <a:lnTo>
                  <a:pt x="0" y="21764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1" name="Freeform 11"/>
          <p:cNvSpPr/>
          <p:nvPr/>
        </p:nvSpPr>
        <p:spPr>
          <a:xfrm flipH="1">
            <a:off x="7985771" y="-262545"/>
            <a:ext cx="3121509" cy="1237253"/>
          </a:xfrm>
          <a:custGeom>
            <a:avLst/>
            <a:gdLst/>
            <a:ahLst/>
            <a:cxnLst/>
            <a:rect l="l" t="t" r="r" b="b"/>
            <a:pathLst>
              <a:path w="3121509" h="1237253">
                <a:moveTo>
                  <a:pt x="3121509" y="0"/>
                </a:moveTo>
                <a:lnTo>
                  <a:pt x="0" y="0"/>
                </a:lnTo>
                <a:lnTo>
                  <a:pt x="0" y="1237253"/>
                </a:lnTo>
                <a:lnTo>
                  <a:pt x="3121509" y="1237253"/>
                </a:lnTo>
                <a:lnTo>
                  <a:pt x="3121509"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2" name="Freeform 12"/>
          <p:cNvSpPr/>
          <p:nvPr/>
        </p:nvSpPr>
        <p:spPr>
          <a:xfrm flipH="1">
            <a:off x="-8830710" y="-5823313"/>
            <a:ext cx="13912717" cy="13704026"/>
          </a:xfrm>
          <a:custGeom>
            <a:avLst/>
            <a:gdLst/>
            <a:ahLst/>
            <a:cxnLst/>
            <a:rect l="l" t="t" r="r" b="b"/>
            <a:pathLst>
              <a:path w="13912717" h="13704026">
                <a:moveTo>
                  <a:pt x="13912717" y="0"/>
                </a:moveTo>
                <a:lnTo>
                  <a:pt x="0" y="0"/>
                </a:lnTo>
                <a:lnTo>
                  <a:pt x="0" y="13704026"/>
                </a:lnTo>
                <a:lnTo>
                  <a:pt x="13912717" y="13704026"/>
                </a:lnTo>
                <a:lnTo>
                  <a:pt x="13912717"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3" name="Freeform 13"/>
          <p:cNvSpPr/>
          <p:nvPr/>
        </p:nvSpPr>
        <p:spPr>
          <a:xfrm rot="-761500" flipH="1">
            <a:off x="11806069" y="-6842322"/>
            <a:ext cx="11572461" cy="11398874"/>
          </a:xfrm>
          <a:custGeom>
            <a:avLst/>
            <a:gdLst/>
            <a:ahLst/>
            <a:cxnLst/>
            <a:rect l="l" t="t" r="r" b="b"/>
            <a:pathLst>
              <a:path w="11572461" h="11398874">
                <a:moveTo>
                  <a:pt x="11572460" y="0"/>
                </a:moveTo>
                <a:lnTo>
                  <a:pt x="0" y="0"/>
                </a:lnTo>
                <a:lnTo>
                  <a:pt x="0" y="11398874"/>
                </a:lnTo>
                <a:lnTo>
                  <a:pt x="11572460" y="11398874"/>
                </a:lnTo>
                <a:lnTo>
                  <a:pt x="1157246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4" name="Freeform 14"/>
          <p:cNvSpPr/>
          <p:nvPr/>
        </p:nvSpPr>
        <p:spPr>
          <a:xfrm rot="-718312">
            <a:off x="16075243" y="-976989"/>
            <a:ext cx="7582352" cy="7468617"/>
          </a:xfrm>
          <a:custGeom>
            <a:avLst/>
            <a:gdLst/>
            <a:ahLst/>
            <a:cxnLst/>
            <a:rect l="l" t="t" r="r" b="b"/>
            <a:pathLst>
              <a:path w="7582352" h="7468617">
                <a:moveTo>
                  <a:pt x="0" y="0"/>
                </a:moveTo>
                <a:lnTo>
                  <a:pt x="7582352" y="0"/>
                </a:lnTo>
                <a:lnTo>
                  <a:pt x="7582352" y="7468617"/>
                </a:lnTo>
                <a:lnTo>
                  <a:pt x="0" y="746861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5" name="Freeform 15"/>
          <p:cNvSpPr/>
          <p:nvPr/>
        </p:nvSpPr>
        <p:spPr>
          <a:xfrm>
            <a:off x="8921815" y="6733564"/>
            <a:ext cx="4007506" cy="1147149"/>
          </a:xfrm>
          <a:custGeom>
            <a:avLst/>
            <a:gdLst/>
            <a:ahLst/>
            <a:cxnLst/>
            <a:rect l="l" t="t" r="r" b="b"/>
            <a:pathLst>
              <a:path w="4007506" h="1147149">
                <a:moveTo>
                  <a:pt x="0" y="0"/>
                </a:moveTo>
                <a:lnTo>
                  <a:pt x="4007506" y="0"/>
                </a:lnTo>
                <a:lnTo>
                  <a:pt x="4007506" y="1147149"/>
                </a:lnTo>
                <a:lnTo>
                  <a:pt x="0" y="114714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6" name="Freeform 16"/>
          <p:cNvSpPr/>
          <p:nvPr/>
        </p:nvSpPr>
        <p:spPr>
          <a:xfrm>
            <a:off x="0" y="3408478"/>
            <a:ext cx="8164545" cy="5368188"/>
          </a:xfrm>
          <a:custGeom>
            <a:avLst/>
            <a:gdLst/>
            <a:ahLst/>
            <a:cxnLst/>
            <a:rect l="l" t="t" r="r" b="b"/>
            <a:pathLst>
              <a:path w="8164545" h="5368188">
                <a:moveTo>
                  <a:pt x="0" y="0"/>
                </a:moveTo>
                <a:lnTo>
                  <a:pt x="8164545" y="0"/>
                </a:lnTo>
                <a:lnTo>
                  <a:pt x="8164545" y="5368188"/>
                </a:lnTo>
                <a:lnTo>
                  <a:pt x="0" y="536818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grpSp>
        <p:nvGrpSpPr>
          <p:cNvPr id="17" name="Group 17"/>
          <p:cNvGrpSpPr/>
          <p:nvPr/>
        </p:nvGrpSpPr>
        <p:grpSpPr>
          <a:xfrm>
            <a:off x="-757332" y="7880713"/>
            <a:ext cx="20241356" cy="3130365"/>
            <a:chOff x="0" y="0"/>
            <a:chExt cx="26988475" cy="4173820"/>
          </a:xfrm>
        </p:grpSpPr>
        <p:sp>
          <p:nvSpPr>
            <p:cNvPr id="18" name="Freeform 18"/>
            <p:cNvSpPr/>
            <p:nvPr/>
          </p:nvSpPr>
          <p:spPr>
            <a:xfrm>
              <a:off x="0" y="0"/>
              <a:ext cx="5426952" cy="4173820"/>
            </a:xfrm>
            <a:custGeom>
              <a:avLst/>
              <a:gdLst/>
              <a:ahLst/>
              <a:cxnLst/>
              <a:rect l="l" t="t" r="r" b="b"/>
              <a:pathLst>
                <a:path w="5426952" h="4173820">
                  <a:moveTo>
                    <a:pt x="0" y="0"/>
                  </a:moveTo>
                  <a:lnTo>
                    <a:pt x="5426952" y="0"/>
                  </a:lnTo>
                  <a:lnTo>
                    <a:pt x="5426952" y="4173820"/>
                  </a:lnTo>
                  <a:lnTo>
                    <a:pt x="0" y="417382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9" name="Freeform 19"/>
            <p:cNvSpPr/>
            <p:nvPr/>
          </p:nvSpPr>
          <p:spPr>
            <a:xfrm>
              <a:off x="10853904" y="0"/>
              <a:ext cx="5426952" cy="4173820"/>
            </a:xfrm>
            <a:custGeom>
              <a:avLst/>
              <a:gdLst/>
              <a:ahLst/>
              <a:cxnLst/>
              <a:rect l="l" t="t" r="r" b="b"/>
              <a:pathLst>
                <a:path w="5426952" h="4173820">
                  <a:moveTo>
                    <a:pt x="0" y="0"/>
                  </a:moveTo>
                  <a:lnTo>
                    <a:pt x="5426953" y="0"/>
                  </a:lnTo>
                  <a:lnTo>
                    <a:pt x="5426953" y="4173820"/>
                  </a:lnTo>
                  <a:lnTo>
                    <a:pt x="0" y="417382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20" name="Freeform 20"/>
            <p:cNvSpPr/>
            <p:nvPr/>
          </p:nvSpPr>
          <p:spPr>
            <a:xfrm>
              <a:off x="5426952" y="0"/>
              <a:ext cx="5426952" cy="4173820"/>
            </a:xfrm>
            <a:custGeom>
              <a:avLst/>
              <a:gdLst/>
              <a:ahLst/>
              <a:cxnLst/>
              <a:rect l="l" t="t" r="r" b="b"/>
              <a:pathLst>
                <a:path w="5426952" h="4173820">
                  <a:moveTo>
                    <a:pt x="0" y="0"/>
                  </a:moveTo>
                  <a:lnTo>
                    <a:pt x="5426952" y="0"/>
                  </a:lnTo>
                  <a:lnTo>
                    <a:pt x="5426952" y="4173820"/>
                  </a:lnTo>
                  <a:lnTo>
                    <a:pt x="0" y="417382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21" name="Freeform 21"/>
            <p:cNvSpPr/>
            <p:nvPr/>
          </p:nvSpPr>
          <p:spPr>
            <a:xfrm>
              <a:off x="16280857" y="0"/>
              <a:ext cx="5426952" cy="4173820"/>
            </a:xfrm>
            <a:custGeom>
              <a:avLst/>
              <a:gdLst/>
              <a:ahLst/>
              <a:cxnLst/>
              <a:rect l="l" t="t" r="r" b="b"/>
              <a:pathLst>
                <a:path w="5426952" h="4173820">
                  <a:moveTo>
                    <a:pt x="0" y="0"/>
                  </a:moveTo>
                  <a:lnTo>
                    <a:pt x="5426952" y="0"/>
                  </a:lnTo>
                  <a:lnTo>
                    <a:pt x="5426952" y="4173820"/>
                  </a:lnTo>
                  <a:lnTo>
                    <a:pt x="0" y="417382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22" name="Freeform 22"/>
            <p:cNvSpPr/>
            <p:nvPr/>
          </p:nvSpPr>
          <p:spPr>
            <a:xfrm>
              <a:off x="21561522" y="0"/>
              <a:ext cx="5426952" cy="4173820"/>
            </a:xfrm>
            <a:custGeom>
              <a:avLst/>
              <a:gdLst/>
              <a:ahLst/>
              <a:cxnLst/>
              <a:rect l="l" t="t" r="r" b="b"/>
              <a:pathLst>
                <a:path w="5426952" h="4173820">
                  <a:moveTo>
                    <a:pt x="0" y="0"/>
                  </a:moveTo>
                  <a:lnTo>
                    <a:pt x="5426953" y="0"/>
                  </a:lnTo>
                  <a:lnTo>
                    <a:pt x="5426953" y="4173820"/>
                  </a:lnTo>
                  <a:lnTo>
                    <a:pt x="0" y="417382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grpSp>
      <p:sp>
        <p:nvSpPr>
          <p:cNvPr id="23" name="Freeform 23"/>
          <p:cNvSpPr/>
          <p:nvPr/>
        </p:nvSpPr>
        <p:spPr>
          <a:xfrm>
            <a:off x="13458114" y="6002880"/>
            <a:ext cx="4938945" cy="4831186"/>
          </a:xfrm>
          <a:custGeom>
            <a:avLst/>
            <a:gdLst/>
            <a:ahLst/>
            <a:cxnLst/>
            <a:rect l="l" t="t" r="r" b="b"/>
            <a:pathLst>
              <a:path w="4938945" h="4831186">
                <a:moveTo>
                  <a:pt x="0" y="0"/>
                </a:moveTo>
                <a:lnTo>
                  <a:pt x="4938945" y="0"/>
                </a:lnTo>
                <a:lnTo>
                  <a:pt x="4938945" y="4831186"/>
                </a:lnTo>
                <a:lnTo>
                  <a:pt x="0" y="4831186"/>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24" name="Freeform 24"/>
          <p:cNvSpPr/>
          <p:nvPr/>
        </p:nvSpPr>
        <p:spPr>
          <a:xfrm flipH="1">
            <a:off x="-212698" y="8194376"/>
            <a:ext cx="3267694" cy="3196399"/>
          </a:xfrm>
          <a:custGeom>
            <a:avLst/>
            <a:gdLst/>
            <a:ahLst/>
            <a:cxnLst/>
            <a:rect l="l" t="t" r="r" b="b"/>
            <a:pathLst>
              <a:path w="3267694" h="3196399">
                <a:moveTo>
                  <a:pt x="3267694" y="0"/>
                </a:moveTo>
                <a:lnTo>
                  <a:pt x="0" y="0"/>
                </a:lnTo>
                <a:lnTo>
                  <a:pt x="0" y="3196399"/>
                </a:lnTo>
                <a:lnTo>
                  <a:pt x="3267694" y="3196399"/>
                </a:lnTo>
                <a:lnTo>
                  <a:pt x="3267694"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25" name="Freeform 25"/>
          <p:cNvSpPr/>
          <p:nvPr/>
        </p:nvSpPr>
        <p:spPr>
          <a:xfrm flipH="1">
            <a:off x="-1095921" y="4080563"/>
            <a:ext cx="2326630" cy="922192"/>
          </a:xfrm>
          <a:custGeom>
            <a:avLst/>
            <a:gdLst/>
            <a:ahLst/>
            <a:cxnLst/>
            <a:rect l="l" t="t" r="r" b="b"/>
            <a:pathLst>
              <a:path w="2326630" h="922192">
                <a:moveTo>
                  <a:pt x="2326630" y="0"/>
                </a:moveTo>
                <a:lnTo>
                  <a:pt x="0" y="0"/>
                </a:lnTo>
                <a:lnTo>
                  <a:pt x="0" y="922192"/>
                </a:lnTo>
                <a:lnTo>
                  <a:pt x="2326630" y="922192"/>
                </a:lnTo>
                <a:lnTo>
                  <a:pt x="232663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6" name="Freeform 26"/>
          <p:cNvSpPr/>
          <p:nvPr/>
        </p:nvSpPr>
        <p:spPr>
          <a:xfrm flipH="1">
            <a:off x="17105378" y="4541659"/>
            <a:ext cx="2326630" cy="922192"/>
          </a:xfrm>
          <a:custGeom>
            <a:avLst/>
            <a:gdLst/>
            <a:ahLst/>
            <a:cxnLst/>
            <a:rect l="l" t="t" r="r" b="b"/>
            <a:pathLst>
              <a:path w="2326630" h="922192">
                <a:moveTo>
                  <a:pt x="2326630" y="0"/>
                </a:moveTo>
                <a:lnTo>
                  <a:pt x="0" y="0"/>
                </a:lnTo>
                <a:lnTo>
                  <a:pt x="0" y="922192"/>
                </a:lnTo>
                <a:lnTo>
                  <a:pt x="2326630" y="922192"/>
                </a:lnTo>
                <a:lnTo>
                  <a:pt x="232663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9" name="TextBox 9"/>
          <p:cNvSpPr txBox="1"/>
          <p:nvPr/>
        </p:nvSpPr>
        <p:spPr>
          <a:xfrm>
            <a:off x="6308704" y="1990958"/>
            <a:ext cx="9653054" cy="1938992"/>
          </a:xfrm>
          <a:prstGeom prst="rect">
            <a:avLst/>
          </a:prstGeom>
        </p:spPr>
        <p:txBody>
          <a:bodyPr wrap="square" lIns="0" tIns="0" rIns="0" bIns="0" rtlCol="0" anchor="t">
            <a:spAutoFit/>
          </a:bodyPr>
          <a:lstStyle/>
          <a:p>
            <a:pPr marL="0" lvl="0" indent="0"/>
            <a:r>
              <a:rPr lang="vi-VN" sz="12600" b="1" u="none">
                <a:solidFill>
                  <a:srgbClr val="F46D22"/>
                </a:solidFill>
              </a:rPr>
              <a:t>KHỞI ĐỘNG</a:t>
            </a:r>
            <a:endParaRPr lang="en-US" sz="12600" b="1" u="none">
              <a:solidFill>
                <a:srgbClr val="F46D22"/>
              </a:solidFill>
            </a:endParaRPr>
          </a:p>
        </p:txBody>
      </p:sp>
    </p:spTree>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8F9FD"/>
        </a:solidFill>
        <a:effectLst/>
      </p:bgPr>
    </p:bg>
    <p:spTree>
      <p:nvGrpSpPr>
        <p:cNvPr id="1" name=""/>
        <p:cNvGrpSpPr/>
        <p:nvPr/>
      </p:nvGrpSpPr>
      <p:grpSpPr>
        <a:xfrm>
          <a:off x="0" y="0"/>
          <a:ext cx="0" cy="0"/>
          <a:chOff x="0" y="0"/>
          <a:chExt cx="0" cy="0"/>
        </a:xfrm>
      </p:grpSpPr>
      <p:grpSp>
        <p:nvGrpSpPr>
          <p:cNvPr id="2" name="Group 2"/>
          <p:cNvGrpSpPr/>
          <p:nvPr/>
        </p:nvGrpSpPr>
        <p:grpSpPr>
          <a:xfrm>
            <a:off x="-380415" y="7347164"/>
            <a:ext cx="19078424" cy="3233123"/>
            <a:chOff x="0" y="0"/>
            <a:chExt cx="5024770" cy="851522"/>
          </a:xfrm>
        </p:grpSpPr>
        <p:sp>
          <p:nvSpPr>
            <p:cNvPr id="3" name="Freeform 3"/>
            <p:cNvSpPr/>
            <p:nvPr/>
          </p:nvSpPr>
          <p:spPr>
            <a:xfrm>
              <a:off x="0" y="0"/>
              <a:ext cx="5024770" cy="851522"/>
            </a:xfrm>
            <a:custGeom>
              <a:avLst/>
              <a:gdLst/>
              <a:ahLst/>
              <a:cxnLst/>
              <a:rect l="l" t="t" r="r" b="b"/>
              <a:pathLst>
                <a:path w="5024770" h="851522">
                  <a:moveTo>
                    <a:pt x="0" y="0"/>
                  </a:moveTo>
                  <a:lnTo>
                    <a:pt x="5024770" y="0"/>
                  </a:lnTo>
                  <a:lnTo>
                    <a:pt x="5024770" y="851522"/>
                  </a:lnTo>
                  <a:lnTo>
                    <a:pt x="0" y="851522"/>
                  </a:lnTo>
                  <a:close/>
                </a:path>
              </a:pathLst>
            </a:custGeom>
            <a:solidFill>
              <a:srgbClr val="8CCD1C"/>
            </a:solidFill>
          </p:spPr>
          <p:txBody>
            <a:bodyPr/>
            <a:lstStyle/>
            <a:p>
              <a:endParaRPr lang="en-US"/>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sp>
        <p:nvSpPr>
          <p:cNvPr id="5" name="Freeform 5"/>
          <p:cNvSpPr/>
          <p:nvPr/>
        </p:nvSpPr>
        <p:spPr>
          <a:xfrm>
            <a:off x="4412152" y="8996950"/>
            <a:ext cx="4007506" cy="1147149"/>
          </a:xfrm>
          <a:custGeom>
            <a:avLst/>
            <a:gdLst/>
            <a:ahLst/>
            <a:cxnLst/>
            <a:rect l="l" t="t" r="r" b="b"/>
            <a:pathLst>
              <a:path w="4007506" h="1147149">
                <a:moveTo>
                  <a:pt x="0" y="0"/>
                </a:moveTo>
                <a:lnTo>
                  <a:pt x="4007506" y="0"/>
                </a:lnTo>
                <a:lnTo>
                  <a:pt x="4007506" y="1147148"/>
                </a:lnTo>
                <a:lnTo>
                  <a:pt x="0" y="114714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p:cNvSpPr/>
          <p:nvPr/>
        </p:nvSpPr>
        <p:spPr>
          <a:xfrm>
            <a:off x="16569985" y="9400663"/>
            <a:ext cx="2278572" cy="652241"/>
          </a:xfrm>
          <a:custGeom>
            <a:avLst/>
            <a:gdLst/>
            <a:ahLst/>
            <a:cxnLst/>
            <a:rect l="l" t="t" r="r" b="b"/>
            <a:pathLst>
              <a:path w="2278572" h="652241">
                <a:moveTo>
                  <a:pt x="0" y="0"/>
                </a:moveTo>
                <a:lnTo>
                  <a:pt x="2278572" y="0"/>
                </a:lnTo>
                <a:lnTo>
                  <a:pt x="2278572" y="652241"/>
                </a:lnTo>
                <a:lnTo>
                  <a:pt x="0" y="65224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7" name="Group 7"/>
          <p:cNvGrpSpPr/>
          <p:nvPr/>
        </p:nvGrpSpPr>
        <p:grpSpPr>
          <a:xfrm>
            <a:off x="-380415" y="6622341"/>
            <a:ext cx="18900704" cy="1148947"/>
            <a:chOff x="0" y="0"/>
            <a:chExt cx="25200939" cy="1531929"/>
          </a:xfrm>
        </p:grpSpPr>
        <p:sp>
          <p:nvSpPr>
            <p:cNvPr id="8" name="Freeform 8"/>
            <p:cNvSpPr/>
            <p:nvPr/>
          </p:nvSpPr>
          <p:spPr>
            <a:xfrm>
              <a:off x="0" y="0"/>
              <a:ext cx="13467508" cy="1531929"/>
            </a:xfrm>
            <a:custGeom>
              <a:avLst/>
              <a:gdLst/>
              <a:ahLst/>
              <a:cxnLst/>
              <a:rect l="l" t="t" r="r" b="b"/>
              <a:pathLst>
                <a:path w="13467508" h="1531929">
                  <a:moveTo>
                    <a:pt x="0" y="0"/>
                  </a:moveTo>
                  <a:lnTo>
                    <a:pt x="13467508" y="0"/>
                  </a:lnTo>
                  <a:lnTo>
                    <a:pt x="13467508" y="1531929"/>
                  </a:lnTo>
                  <a:lnTo>
                    <a:pt x="0" y="153192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9" name="Freeform 9"/>
            <p:cNvSpPr/>
            <p:nvPr/>
          </p:nvSpPr>
          <p:spPr>
            <a:xfrm>
              <a:off x="11733431" y="0"/>
              <a:ext cx="13467508" cy="1531929"/>
            </a:xfrm>
            <a:custGeom>
              <a:avLst/>
              <a:gdLst/>
              <a:ahLst/>
              <a:cxnLst/>
              <a:rect l="l" t="t" r="r" b="b"/>
              <a:pathLst>
                <a:path w="13467508" h="1531929">
                  <a:moveTo>
                    <a:pt x="0" y="0"/>
                  </a:moveTo>
                  <a:lnTo>
                    <a:pt x="13467508" y="0"/>
                  </a:lnTo>
                  <a:lnTo>
                    <a:pt x="13467508" y="1531929"/>
                  </a:lnTo>
                  <a:lnTo>
                    <a:pt x="0" y="153192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sp>
        <p:nvSpPr>
          <p:cNvPr id="14" name="Freeform 14"/>
          <p:cNvSpPr/>
          <p:nvPr/>
        </p:nvSpPr>
        <p:spPr>
          <a:xfrm>
            <a:off x="-10410064" y="-6852013"/>
            <a:ext cx="13912717" cy="13704026"/>
          </a:xfrm>
          <a:custGeom>
            <a:avLst/>
            <a:gdLst/>
            <a:ahLst/>
            <a:cxnLst/>
            <a:rect l="l" t="t" r="r" b="b"/>
            <a:pathLst>
              <a:path w="13912717" h="13704026">
                <a:moveTo>
                  <a:pt x="0" y="0"/>
                </a:moveTo>
                <a:lnTo>
                  <a:pt x="13912717" y="0"/>
                </a:lnTo>
                <a:lnTo>
                  <a:pt x="13912717" y="13704026"/>
                </a:lnTo>
                <a:lnTo>
                  <a:pt x="0" y="1370402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6" name="Freeform 16"/>
          <p:cNvSpPr/>
          <p:nvPr/>
        </p:nvSpPr>
        <p:spPr>
          <a:xfrm>
            <a:off x="-857330" y="7676136"/>
            <a:ext cx="3917153" cy="3012647"/>
          </a:xfrm>
          <a:custGeom>
            <a:avLst/>
            <a:gdLst/>
            <a:ahLst/>
            <a:cxnLst/>
            <a:rect l="l" t="t" r="r" b="b"/>
            <a:pathLst>
              <a:path w="3917153" h="3012647">
                <a:moveTo>
                  <a:pt x="0" y="0"/>
                </a:moveTo>
                <a:lnTo>
                  <a:pt x="3917154" y="0"/>
                </a:lnTo>
                <a:lnTo>
                  <a:pt x="3917154" y="3012647"/>
                </a:lnTo>
                <a:lnTo>
                  <a:pt x="0" y="301264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1" name="Hình chữ nhật 10">
            <a:extLst>
              <a:ext uri="{FF2B5EF4-FFF2-40B4-BE49-F238E27FC236}">
                <a16:creationId xmlns:a16="http://schemas.microsoft.com/office/drawing/2014/main" xmlns="" id="{D0D864DD-0185-45A2-F962-14CA553E7362}"/>
              </a:ext>
            </a:extLst>
          </p:cNvPr>
          <p:cNvSpPr/>
          <p:nvPr/>
        </p:nvSpPr>
        <p:spPr>
          <a:xfrm>
            <a:off x="3200400" y="87926"/>
            <a:ext cx="14935200" cy="2308324"/>
          </a:xfrm>
          <a:prstGeom prst="rect">
            <a:avLst/>
          </a:prstGeom>
          <a:noFill/>
        </p:spPr>
        <p:txBody>
          <a:bodyPr wrap="square" lIns="91440" tIns="45720" rIns="91440" bIns="45720">
            <a:spAutoFit/>
          </a:bodyPr>
          <a:lstStyle/>
          <a:p>
            <a:r>
              <a:rPr lang="vi-VN" sz="7200" b="1" cap="none" spc="0">
                <a:ln w="0"/>
                <a:solidFill>
                  <a:srgbClr val="C00000"/>
                </a:solidFill>
              </a:rPr>
              <a:t>Chia sẻ với bạn về một khu vườn mà em biết</a:t>
            </a:r>
          </a:p>
        </p:txBody>
      </p:sp>
      <p:grpSp>
        <p:nvGrpSpPr>
          <p:cNvPr id="15" name="Nhóm 14">
            <a:extLst>
              <a:ext uri="{FF2B5EF4-FFF2-40B4-BE49-F238E27FC236}">
                <a16:creationId xmlns:a16="http://schemas.microsoft.com/office/drawing/2014/main" xmlns="" id="{BB0D1AA7-1202-90DF-4A90-F378D29E8373}"/>
              </a:ext>
            </a:extLst>
          </p:cNvPr>
          <p:cNvGrpSpPr/>
          <p:nvPr/>
        </p:nvGrpSpPr>
        <p:grpSpPr>
          <a:xfrm>
            <a:off x="578730" y="2242055"/>
            <a:ext cx="5823752" cy="2511637"/>
            <a:chOff x="288524" y="2492474"/>
            <a:chExt cx="5823752" cy="2511637"/>
          </a:xfrm>
        </p:grpSpPr>
        <p:sp>
          <p:nvSpPr>
            <p:cNvPr id="21" name="Freeform 21"/>
            <p:cNvSpPr/>
            <p:nvPr/>
          </p:nvSpPr>
          <p:spPr>
            <a:xfrm>
              <a:off x="288524" y="2492474"/>
              <a:ext cx="5823752" cy="2511637"/>
            </a:xfrm>
            <a:custGeom>
              <a:avLst/>
              <a:gdLst/>
              <a:ahLst/>
              <a:cxnLst/>
              <a:rect l="l" t="t" r="r" b="b"/>
              <a:pathLst>
                <a:path w="5082897" h="2014676">
                  <a:moveTo>
                    <a:pt x="0" y="0"/>
                  </a:moveTo>
                  <a:lnTo>
                    <a:pt x="5082897" y="0"/>
                  </a:lnTo>
                  <a:lnTo>
                    <a:pt x="5082897" y="2014675"/>
                  </a:lnTo>
                  <a:lnTo>
                    <a:pt x="0" y="201467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2" name="Hình chữ nhật 11">
              <a:extLst>
                <a:ext uri="{FF2B5EF4-FFF2-40B4-BE49-F238E27FC236}">
                  <a16:creationId xmlns:a16="http://schemas.microsoft.com/office/drawing/2014/main" xmlns="" id="{55155E6A-112A-18CD-9AFD-DA6A2D187F97}"/>
                </a:ext>
              </a:extLst>
            </p:cNvPr>
            <p:cNvSpPr/>
            <p:nvPr/>
          </p:nvSpPr>
          <p:spPr>
            <a:xfrm>
              <a:off x="2051732" y="3173240"/>
              <a:ext cx="1925527" cy="1107996"/>
            </a:xfrm>
            <a:prstGeom prst="rect">
              <a:avLst/>
            </a:prstGeom>
            <a:noFill/>
          </p:spPr>
          <p:txBody>
            <a:bodyPr wrap="none" lIns="91440" tIns="45720" rIns="91440" bIns="45720">
              <a:spAutoFit/>
            </a:bodyPr>
            <a:lstStyle/>
            <a:p>
              <a:pPr algn="ctr"/>
              <a:r>
                <a:rPr lang="vi-VN" sz="6600" cap="none" spc="0">
                  <a:ln w="0"/>
                  <a:solidFill>
                    <a:schemeClr val="tx1"/>
                  </a:solidFill>
                  <a:effectLst>
                    <a:outerShdw blurRad="38100" dist="19050" dir="2700000" algn="tl" rotWithShape="0">
                      <a:schemeClr val="dk1">
                        <a:alpha val="40000"/>
                      </a:schemeClr>
                    </a:outerShdw>
                  </a:effectLst>
                </a:rPr>
                <a:t>Vị trí</a:t>
              </a:r>
            </a:p>
          </p:txBody>
        </p:sp>
      </p:grpSp>
      <p:grpSp>
        <p:nvGrpSpPr>
          <p:cNvPr id="17" name="Nhóm 16">
            <a:extLst>
              <a:ext uri="{FF2B5EF4-FFF2-40B4-BE49-F238E27FC236}">
                <a16:creationId xmlns:a16="http://schemas.microsoft.com/office/drawing/2014/main" xmlns="" id="{B8928753-4AB6-A8B0-4E84-75F30945F6AC}"/>
              </a:ext>
            </a:extLst>
          </p:cNvPr>
          <p:cNvGrpSpPr/>
          <p:nvPr/>
        </p:nvGrpSpPr>
        <p:grpSpPr>
          <a:xfrm>
            <a:off x="4104523" y="4263749"/>
            <a:ext cx="7309999" cy="3352249"/>
            <a:chOff x="-503412" y="2140654"/>
            <a:chExt cx="7309999" cy="3352249"/>
          </a:xfrm>
        </p:grpSpPr>
        <p:sp>
          <p:nvSpPr>
            <p:cNvPr id="18" name="Freeform 21">
              <a:extLst>
                <a:ext uri="{FF2B5EF4-FFF2-40B4-BE49-F238E27FC236}">
                  <a16:creationId xmlns:a16="http://schemas.microsoft.com/office/drawing/2014/main" xmlns="" id="{505D48AA-E211-C07B-083B-0FF6AE734A3B}"/>
                </a:ext>
              </a:extLst>
            </p:cNvPr>
            <p:cNvSpPr/>
            <p:nvPr/>
          </p:nvSpPr>
          <p:spPr>
            <a:xfrm>
              <a:off x="-503412" y="2140654"/>
              <a:ext cx="7309999" cy="3352249"/>
            </a:xfrm>
            <a:custGeom>
              <a:avLst/>
              <a:gdLst/>
              <a:ahLst/>
              <a:cxnLst/>
              <a:rect l="l" t="t" r="r" b="b"/>
              <a:pathLst>
                <a:path w="5082897" h="2014676">
                  <a:moveTo>
                    <a:pt x="0" y="0"/>
                  </a:moveTo>
                  <a:lnTo>
                    <a:pt x="5082897" y="0"/>
                  </a:lnTo>
                  <a:lnTo>
                    <a:pt x="5082897" y="2014675"/>
                  </a:lnTo>
                  <a:lnTo>
                    <a:pt x="0" y="201467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9" name="Hình chữ nhật 18">
              <a:extLst>
                <a:ext uri="{FF2B5EF4-FFF2-40B4-BE49-F238E27FC236}">
                  <a16:creationId xmlns:a16="http://schemas.microsoft.com/office/drawing/2014/main" xmlns="" id="{A1643752-9BED-F4F3-A7AE-59953AF69131}"/>
                </a:ext>
              </a:extLst>
            </p:cNvPr>
            <p:cNvSpPr/>
            <p:nvPr/>
          </p:nvSpPr>
          <p:spPr>
            <a:xfrm>
              <a:off x="704470" y="3468498"/>
              <a:ext cx="4796506" cy="1107996"/>
            </a:xfrm>
            <a:prstGeom prst="rect">
              <a:avLst/>
            </a:prstGeom>
            <a:noFill/>
          </p:spPr>
          <p:txBody>
            <a:bodyPr wrap="none" lIns="91440" tIns="45720" rIns="91440" bIns="45720">
              <a:spAutoFit/>
            </a:bodyPr>
            <a:lstStyle/>
            <a:p>
              <a:pPr algn="ctr"/>
              <a:r>
                <a:rPr lang="vi-VN" sz="6600" cap="none" spc="0">
                  <a:ln w="0"/>
                  <a:solidFill>
                    <a:schemeClr val="tx1"/>
                  </a:solidFill>
                  <a:effectLst>
                    <a:outerShdw blurRad="38100" dist="19050" dir="2700000" algn="tl" rotWithShape="0">
                      <a:schemeClr val="dk1">
                        <a:alpha val="40000"/>
                      </a:schemeClr>
                    </a:outerShdw>
                  </a:effectLst>
                </a:rPr>
                <a:t>Các loài cây</a:t>
              </a:r>
            </a:p>
          </p:txBody>
        </p:sp>
      </p:grpSp>
      <p:grpSp>
        <p:nvGrpSpPr>
          <p:cNvPr id="23" name="Nhóm 22">
            <a:extLst>
              <a:ext uri="{FF2B5EF4-FFF2-40B4-BE49-F238E27FC236}">
                <a16:creationId xmlns:a16="http://schemas.microsoft.com/office/drawing/2014/main" xmlns="" id="{19BEFF94-01AA-3466-B006-DE9DF25DFE88}"/>
              </a:ext>
            </a:extLst>
          </p:cNvPr>
          <p:cNvGrpSpPr/>
          <p:nvPr/>
        </p:nvGrpSpPr>
        <p:grpSpPr>
          <a:xfrm>
            <a:off x="7223670" y="1937419"/>
            <a:ext cx="5823752" cy="2511637"/>
            <a:chOff x="288524" y="2492474"/>
            <a:chExt cx="5823752" cy="2511637"/>
          </a:xfrm>
        </p:grpSpPr>
        <p:sp>
          <p:nvSpPr>
            <p:cNvPr id="24" name="Freeform 21">
              <a:extLst>
                <a:ext uri="{FF2B5EF4-FFF2-40B4-BE49-F238E27FC236}">
                  <a16:creationId xmlns:a16="http://schemas.microsoft.com/office/drawing/2014/main" xmlns="" id="{DC410544-E978-2F5F-8F36-05B894AB6EA4}"/>
                </a:ext>
              </a:extLst>
            </p:cNvPr>
            <p:cNvSpPr/>
            <p:nvPr/>
          </p:nvSpPr>
          <p:spPr>
            <a:xfrm>
              <a:off x="288524" y="2492474"/>
              <a:ext cx="5823752" cy="2511637"/>
            </a:xfrm>
            <a:custGeom>
              <a:avLst/>
              <a:gdLst/>
              <a:ahLst/>
              <a:cxnLst/>
              <a:rect l="l" t="t" r="r" b="b"/>
              <a:pathLst>
                <a:path w="5082897" h="2014676">
                  <a:moveTo>
                    <a:pt x="0" y="0"/>
                  </a:moveTo>
                  <a:lnTo>
                    <a:pt x="5082897" y="0"/>
                  </a:lnTo>
                  <a:lnTo>
                    <a:pt x="5082897" y="2014675"/>
                  </a:lnTo>
                  <a:lnTo>
                    <a:pt x="0" y="201467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25" name="Hình chữ nhật 24">
              <a:extLst>
                <a:ext uri="{FF2B5EF4-FFF2-40B4-BE49-F238E27FC236}">
                  <a16:creationId xmlns:a16="http://schemas.microsoft.com/office/drawing/2014/main" xmlns="" id="{35728DEE-818A-7B1D-A2A2-9447517B03A0}"/>
                </a:ext>
              </a:extLst>
            </p:cNvPr>
            <p:cNvSpPr/>
            <p:nvPr/>
          </p:nvSpPr>
          <p:spPr>
            <a:xfrm>
              <a:off x="2686521" y="3173240"/>
              <a:ext cx="655949" cy="1107996"/>
            </a:xfrm>
            <a:prstGeom prst="rect">
              <a:avLst/>
            </a:prstGeom>
            <a:noFill/>
          </p:spPr>
          <p:txBody>
            <a:bodyPr wrap="none" lIns="91440" tIns="45720" rIns="91440" bIns="45720">
              <a:spAutoFit/>
            </a:bodyPr>
            <a:lstStyle/>
            <a:p>
              <a:pPr algn="ctr"/>
              <a:r>
                <a:rPr lang="vi-VN" sz="6600" cap="none" spc="0">
                  <a:ln w="0"/>
                  <a:solidFill>
                    <a:schemeClr val="tx1"/>
                  </a:solidFill>
                  <a:effectLst>
                    <a:outerShdw blurRad="38100" dist="19050" dir="2700000" algn="tl" rotWithShape="0">
                      <a:schemeClr val="dk1">
                        <a:alpha val="40000"/>
                      </a:schemeClr>
                    </a:outerShdw>
                  </a:effectLst>
                </a:rPr>
                <a:t>?</a:t>
              </a:r>
            </a:p>
          </p:txBody>
        </p:sp>
      </p:grpSp>
      <p:pic>
        <p:nvPicPr>
          <p:cNvPr id="1026" name="Picture 2">
            <a:extLst>
              <a:ext uri="{FF2B5EF4-FFF2-40B4-BE49-F238E27FC236}">
                <a16:creationId xmlns:a16="http://schemas.microsoft.com/office/drawing/2014/main" xmlns="" id="{727E1E6C-52D6-0BB4-7D9B-76646008D54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114891" y="1862686"/>
            <a:ext cx="5705028" cy="6911378"/>
          </a:xfrm>
          <a:prstGeom prst="rect">
            <a:avLst/>
          </a:prstGeom>
          <a:noFill/>
          <a:extLst>
            <a:ext uri="{909E8E84-426E-40DD-AFC4-6F175D3DCCD1}">
              <a14:hiddenFill xmlns:a14="http://schemas.microsoft.com/office/drawing/2010/main">
                <a:solidFill>
                  <a:srgbClr val="FFFFFF"/>
                </a:solidFill>
              </a14:hiddenFill>
            </a:ext>
          </a:extLst>
        </p:spPr>
      </p:pic>
      <p:sp>
        <p:nvSpPr>
          <p:cNvPr id="27" name="Freeform 16">
            <a:extLst>
              <a:ext uri="{FF2B5EF4-FFF2-40B4-BE49-F238E27FC236}">
                <a16:creationId xmlns:a16="http://schemas.microsoft.com/office/drawing/2014/main" xmlns="" id="{5519D56F-0796-027F-5FA2-1DC6D2CB8125}"/>
              </a:ext>
            </a:extLst>
          </p:cNvPr>
          <p:cNvSpPr/>
          <p:nvPr/>
        </p:nvSpPr>
        <p:spPr>
          <a:xfrm>
            <a:off x="14637221" y="7676136"/>
            <a:ext cx="3917153" cy="3012647"/>
          </a:xfrm>
          <a:custGeom>
            <a:avLst/>
            <a:gdLst/>
            <a:ahLst/>
            <a:cxnLst/>
            <a:rect l="l" t="t" r="r" b="b"/>
            <a:pathLst>
              <a:path w="3917153" h="3012647">
                <a:moveTo>
                  <a:pt x="0" y="0"/>
                </a:moveTo>
                <a:lnTo>
                  <a:pt x="3917154" y="0"/>
                </a:lnTo>
                <a:lnTo>
                  <a:pt x="3917154" y="3012647"/>
                </a:lnTo>
                <a:lnTo>
                  <a:pt x="0" y="301264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Tree>
    <p:extLst>
      <p:ext uri="{BB962C8B-B14F-4D97-AF65-F5344CB8AC3E}">
        <p14:creationId xmlns:p14="http://schemas.microsoft.com/office/powerpoint/2010/main" val="42691256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stCondLst>
                                    <p:cond delay="0"/>
                                  </p:stCondLst>
                                  <p:childTnLst>
                                    <p:set>
                                      <p:cBhvr>
                                        <p:cTn id="28" dur="1" fill="hold">
                                          <p:stCondLst>
                                            <p:cond delay="0"/>
                                          </p:stCondLst>
                                        </p:cTn>
                                        <p:tgtEl>
                                          <p:spTgt spid="1026"/>
                                        </p:tgtEl>
                                        <p:attrNameLst>
                                          <p:attrName>style.visibility</p:attrName>
                                        </p:attrNameLst>
                                      </p:cBhvr>
                                      <p:to>
                                        <p:strVal val="visible"/>
                                      </p:to>
                                    </p:set>
                                    <p:anim calcmode="lin" valueType="num">
                                      <p:cBhvr additive="base">
                                        <p:cTn id="29" dur="500" fill="hold"/>
                                        <p:tgtEl>
                                          <p:spTgt spid="1026"/>
                                        </p:tgtEl>
                                        <p:attrNameLst>
                                          <p:attrName>ppt_x</p:attrName>
                                        </p:attrNameLst>
                                      </p:cBhvr>
                                      <p:tavLst>
                                        <p:tav tm="0">
                                          <p:val>
                                            <p:strVal val="1+#ppt_w/2"/>
                                          </p:val>
                                        </p:tav>
                                        <p:tav tm="100000">
                                          <p:val>
                                            <p:strVal val="#ppt_x"/>
                                          </p:val>
                                        </p:tav>
                                      </p:tavLst>
                                    </p:anim>
                                    <p:anim calcmode="lin" valueType="num">
                                      <p:cBhvr additive="base">
                                        <p:cTn id="30" dur="500" fill="hold"/>
                                        <p:tgtEl>
                                          <p:spTgt spid="1026"/>
                                        </p:tgtEl>
                                        <p:attrNameLst>
                                          <p:attrName>ppt_y</p:attrName>
                                        </p:attrNameLst>
                                      </p:cBhvr>
                                      <p:tavLst>
                                        <p:tav tm="0">
                                          <p:val>
                                            <p:strVal val="#ppt_y"/>
                                          </p:val>
                                        </p:tav>
                                        <p:tav tm="100000">
                                          <p:val>
                                            <p:strVal val="#ppt_y"/>
                                          </p:val>
                                        </p:tav>
                                      </p:tavLst>
                                    </p:anim>
                                  </p:childTnLst>
                                </p:cTn>
                              </p:par>
                              <p:par>
                                <p:cTn id="31" presetID="32" presetClass="emph" presetSubtype="0" repeatCount="indefinite" fill="hold" nodeType="withEffect">
                                  <p:stCondLst>
                                    <p:cond delay="0"/>
                                  </p:stCondLst>
                                  <p:childTnLst>
                                    <p:animRot by="120000">
                                      <p:cBhvr>
                                        <p:cTn id="32" dur="100" fill="hold">
                                          <p:stCondLst>
                                            <p:cond delay="0"/>
                                          </p:stCondLst>
                                        </p:cTn>
                                        <p:tgtEl>
                                          <p:spTgt spid="1026"/>
                                        </p:tgtEl>
                                        <p:attrNameLst>
                                          <p:attrName>r</p:attrName>
                                        </p:attrNameLst>
                                      </p:cBhvr>
                                    </p:animRot>
                                    <p:animRot by="-240000">
                                      <p:cBhvr>
                                        <p:cTn id="33" dur="200" fill="hold">
                                          <p:stCondLst>
                                            <p:cond delay="200"/>
                                          </p:stCondLst>
                                        </p:cTn>
                                        <p:tgtEl>
                                          <p:spTgt spid="1026"/>
                                        </p:tgtEl>
                                        <p:attrNameLst>
                                          <p:attrName>r</p:attrName>
                                        </p:attrNameLst>
                                      </p:cBhvr>
                                    </p:animRot>
                                    <p:animRot by="240000">
                                      <p:cBhvr>
                                        <p:cTn id="34" dur="200" fill="hold">
                                          <p:stCondLst>
                                            <p:cond delay="400"/>
                                          </p:stCondLst>
                                        </p:cTn>
                                        <p:tgtEl>
                                          <p:spTgt spid="1026"/>
                                        </p:tgtEl>
                                        <p:attrNameLst>
                                          <p:attrName>r</p:attrName>
                                        </p:attrNameLst>
                                      </p:cBhvr>
                                    </p:animRot>
                                    <p:animRot by="-240000">
                                      <p:cBhvr>
                                        <p:cTn id="35" dur="200" fill="hold">
                                          <p:stCondLst>
                                            <p:cond delay="600"/>
                                          </p:stCondLst>
                                        </p:cTn>
                                        <p:tgtEl>
                                          <p:spTgt spid="1026"/>
                                        </p:tgtEl>
                                        <p:attrNameLst>
                                          <p:attrName>r</p:attrName>
                                        </p:attrNameLst>
                                      </p:cBhvr>
                                    </p:animRot>
                                    <p:animRot by="120000">
                                      <p:cBhvr>
                                        <p:cTn id="36" dur="200" fill="hold">
                                          <p:stCondLst>
                                            <p:cond delay="800"/>
                                          </p:stCondLst>
                                        </p:cTn>
                                        <p:tgtEl>
                                          <p:spTgt spid="10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8F9FD"/>
        </a:solidFill>
        <a:effectLst/>
      </p:bgPr>
    </p:bg>
    <p:spTree>
      <p:nvGrpSpPr>
        <p:cNvPr id="1" name=""/>
        <p:cNvGrpSpPr/>
        <p:nvPr/>
      </p:nvGrpSpPr>
      <p:grpSpPr>
        <a:xfrm>
          <a:off x="0" y="0"/>
          <a:ext cx="0" cy="0"/>
          <a:chOff x="0" y="0"/>
          <a:chExt cx="0" cy="0"/>
        </a:xfrm>
      </p:grpSpPr>
      <p:grpSp>
        <p:nvGrpSpPr>
          <p:cNvPr id="2" name="Group 2"/>
          <p:cNvGrpSpPr/>
          <p:nvPr/>
        </p:nvGrpSpPr>
        <p:grpSpPr>
          <a:xfrm>
            <a:off x="-380415" y="6733564"/>
            <a:ext cx="19078424" cy="3846723"/>
            <a:chOff x="0" y="0"/>
            <a:chExt cx="5024770" cy="1013129"/>
          </a:xfrm>
        </p:grpSpPr>
        <p:sp>
          <p:nvSpPr>
            <p:cNvPr id="3" name="Freeform 3"/>
            <p:cNvSpPr/>
            <p:nvPr/>
          </p:nvSpPr>
          <p:spPr>
            <a:xfrm>
              <a:off x="0" y="0"/>
              <a:ext cx="5024770" cy="1013129"/>
            </a:xfrm>
            <a:custGeom>
              <a:avLst/>
              <a:gdLst/>
              <a:ahLst/>
              <a:cxnLst/>
              <a:rect l="l" t="t" r="r" b="b"/>
              <a:pathLst>
                <a:path w="5024770" h="1013129">
                  <a:moveTo>
                    <a:pt x="0" y="0"/>
                  </a:moveTo>
                  <a:lnTo>
                    <a:pt x="5024770" y="0"/>
                  </a:lnTo>
                  <a:lnTo>
                    <a:pt x="5024770" y="1013129"/>
                  </a:lnTo>
                  <a:lnTo>
                    <a:pt x="0" y="1013129"/>
                  </a:lnTo>
                  <a:close/>
                </a:path>
              </a:pathLst>
            </a:custGeom>
            <a:solidFill>
              <a:srgbClr val="8CCD1C"/>
            </a:solidFill>
          </p:spPr>
          <p:txBody>
            <a:bodyPr/>
            <a:lstStyle/>
            <a:p>
              <a:endParaRPr lang="en-US"/>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grpSp>
        <p:nvGrpSpPr>
          <p:cNvPr id="5" name="Group 5"/>
          <p:cNvGrpSpPr/>
          <p:nvPr/>
        </p:nvGrpSpPr>
        <p:grpSpPr>
          <a:xfrm>
            <a:off x="-380415" y="5869530"/>
            <a:ext cx="18900704" cy="1148947"/>
            <a:chOff x="0" y="0"/>
            <a:chExt cx="25200939" cy="1531929"/>
          </a:xfrm>
        </p:grpSpPr>
        <p:sp>
          <p:nvSpPr>
            <p:cNvPr id="6" name="Freeform 6"/>
            <p:cNvSpPr/>
            <p:nvPr/>
          </p:nvSpPr>
          <p:spPr>
            <a:xfrm>
              <a:off x="0" y="0"/>
              <a:ext cx="13467508" cy="1531929"/>
            </a:xfrm>
            <a:custGeom>
              <a:avLst/>
              <a:gdLst/>
              <a:ahLst/>
              <a:cxnLst/>
              <a:rect l="l" t="t" r="r" b="b"/>
              <a:pathLst>
                <a:path w="13467508" h="1531929">
                  <a:moveTo>
                    <a:pt x="0" y="0"/>
                  </a:moveTo>
                  <a:lnTo>
                    <a:pt x="13467508" y="0"/>
                  </a:lnTo>
                  <a:lnTo>
                    <a:pt x="13467508" y="1531929"/>
                  </a:lnTo>
                  <a:lnTo>
                    <a:pt x="0" y="153192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7" name="Freeform 7"/>
            <p:cNvSpPr/>
            <p:nvPr/>
          </p:nvSpPr>
          <p:spPr>
            <a:xfrm>
              <a:off x="11733431" y="0"/>
              <a:ext cx="13467508" cy="1531929"/>
            </a:xfrm>
            <a:custGeom>
              <a:avLst/>
              <a:gdLst/>
              <a:ahLst/>
              <a:cxnLst/>
              <a:rect l="l" t="t" r="r" b="b"/>
              <a:pathLst>
                <a:path w="13467508" h="1531929">
                  <a:moveTo>
                    <a:pt x="0" y="0"/>
                  </a:moveTo>
                  <a:lnTo>
                    <a:pt x="13467508" y="0"/>
                  </a:lnTo>
                  <a:lnTo>
                    <a:pt x="13467508" y="1531929"/>
                  </a:lnTo>
                  <a:lnTo>
                    <a:pt x="0" y="153192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sp>
        <p:nvSpPr>
          <p:cNvPr id="10" name="Freeform 10"/>
          <p:cNvSpPr/>
          <p:nvPr/>
        </p:nvSpPr>
        <p:spPr>
          <a:xfrm>
            <a:off x="2822076" y="1422732"/>
            <a:ext cx="5491079" cy="2176464"/>
          </a:xfrm>
          <a:custGeom>
            <a:avLst/>
            <a:gdLst/>
            <a:ahLst/>
            <a:cxnLst/>
            <a:rect l="l" t="t" r="r" b="b"/>
            <a:pathLst>
              <a:path w="5491079" h="2176464">
                <a:moveTo>
                  <a:pt x="0" y="0"/>
                </a:moveTo>
                <a:lnTo>
                  <a:pt x="5491079" y="0"/>
                </a:lnTo>
                <a:lnTo>
                  <a:pt x="5491079" y="2176463"/>
                </a:lnTo>
                <a:lnTo>
                  <a:pt x="0" y="21764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1" name="Freeform 11"/>
          <p:cNvSpPr/>
          <p:nvPr/>
        </p:nvSpPr>
        <p:spPr>
          <a:xfrm flipH="1">
            <a:off x="7985771" y="-262545"/>
            <a:ext cx="3121509" cy="1237253"/>
          </a:xfrm>
          <a:custGeom>
            <a:avLst/>
            <a:gdLst/>
            <a:ahLst/>
            <a:cxnLst/>
            <a:rect l="l" t="t" r="r" b="b"/>
            <a:pathLst>
              <a:path w="3121509" h="1237253">
                <a:moveTo>
                  <a:pt x="3121509" y="0"/>
                </a:moveTo>
                <a:lnTo>
                  <a:pt x="0" y="0"/>
                </a:lnTo>
                <a:lnTo>
                  <a:pt x="0" y="1237253"/>
                </a:lnTo>
                <a:lnTo>
                  <a:pt x="3121509" y="1237253"/>
                </a:lnTo>
                <a:lnTo>
                  <a:pt x="3121509"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2" name="Freeform 12"/>
          <p:cNvSpPr/>
          <p:nvPr/>
        </p:nvSpPr>
        <p:spPr>
          <a:xfrm flipH="1">
            <a:off x="-8830710" y="-5823313"/>
            <a:ext cx="13912717" cy="13704026"/>
          </a:xfrm>
          <a:custGeom>
            <a:avLst/>
            <a:gdLst/>
            <a:ahLst/>
            <a:cxnLst/>
            <a:rect l="l" t="t" r="r" b="b"/>
            <a:pathLst>
              <a:path w="13912717" h="13704026">
                <a:moveTo>
                  <a:pt x="13912717" y="0"/>
                </a:moveTo>
                <a:lnTo>
                  <a:pt x="0" y="0"/>
                </a:lnTo>
                <a:lnTo>
                  <a:pt x="0" y="13704026"/>
                </a:lnTo>
                <a:lnTo>
                  <a:pt x="13912717" y="13704026"/>
                </a:lnTo>
                <a:lnTo>
                  <a:pt x="13912717"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3" name="Freeform 13"/>
          <p:cNvSpPr/>
          <p:nvPr/>
        </p:nvSpPr>
        <p:spPr>
          <a:xfrm rot="-761500" flipH="1">
            <a:off x="11806069" y="-6842322"/>
            <a:ext cx="11572461" cy="11398874"/>
          </a:xfrm>
          <a:custGeom>
            <a:avLst/>
            <a:gdLst/>
            <a:ahLst/>
            <a:cxnLst/>
            <a:rect l="l" t="t" r="r" b="b"/>
            <a:pathLst>
              <a:path w="11572461" h="11398874">
                <a:moveTo>
                  <a:pt x="11572460" y="0"/>
                </a:moveTo>
                <a:lnTo>
                  <a:pt x="0" y="0"/>
                </a:lnTo>
                <a:lnTo>
                  <a:pt x="0" y="11398874"/>
                </a:lnTo>
                <a:lnTo>
                  <a:pt x="11572460" y="11398874"/>
                </a:lnTo>
                <a:lnTo>
                  <a:pt x="1157246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4" name="Freeform 14"/>
          <p:cNvSpPr/>
          <p:nvPr/>
        </p:nvSpPr>
        <p:spPr>
          <a:xfrm rot="-718312">
            <a:off x="16075243" y="-976989"/>
            <a:ext cx="7582352" cy="7468617"/>
          </a:xfrm>
          <a:custGeom>
            <a:avLst/>
            <a:gdLst/>
            <a:ahLst/>
            <a:cxnLst/>
            <a:rect l="l" t="t" r="r" b="b"/>
            <a:pathLst>
              <a:path w="7582352" h="7468617">
                <a:moveTo>
                  <a:pt x="0" y="0"/>
                </a:moveTo>
                <a:lnTo>
                  <a:pt x="7582352" y="0"/>
                </a:lnTo>
                <a:lnTo>
                  <a:pt x="7582352" y="7468617"/>
                </a:lnTo>
                <a:lnTo>
                  <a:pt x="0" y="746861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5" name="Freeform 15"/>
          <p:cNvSpPr/>
          <p:nvPr/>
        </p:nvSpPr>
        <p:spPr>
          <a:xfrm>
            <a:off x="8921815" y="6733564"/>
            <a:ext cx="4007506" cy="1147149"/>
          </a:xfrm>
          <a:custGeom>
            <a:avLst/>
            <a:gdLst/>
            <a:ahLst/>
            <a:cxnLst/>
            <a:rect l="l" t="t" r="r" b="b"/>
            <a:pathLst>
              <a:path w="4007506" h="1147149">
                <a:moveTo>
                  <a:pt x="0" y="0"/>
                </a:moveTo>
                <a:lnTo>
                  <a:pt x="4007506" y="0"/>
                </a:lnTo>
                <a:lnTo>
                  <a:pt x="4007506" y="1147149"/>
                </a:lnTo>
                <a:lnTo>
                  <a:pt x="0" y="114714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grpSp>
        <p:nvGrpSpPr>
          <p:cNvPr id="17" name="Group 17"/>
          <p:cNvGrpSpPr/>
          <p:nvPr/>
        </p:nvGrpSpPr>
        <p:grpSpPr>
          <a:xfrm>
            <a:off x="-574153" y="7505622"/>
            <a:ext cx="20241356" cy="3130365"/>
            <a:chOff x="0" y="0"/>
            <a:chExt cx="26988475" cy="4173820"/>
          </a:xfrm>
        </p:grpSpPr>
        <p:sp>
          <p:nvSpPr>
            <p:cNvPr id="18" name="Freeform 18"/>
            <p:cNvSpPr/>
            <p:nvPr/>
          </p:nvSpPr>
          <p:spPr>
            <a:xfrm>
              <a:off x="0" y="0"/>
              <a:ext cx="5426952" cy="4173820"/>
            </a:xfrm>
            <a:custGeom>
              <a:avLst/>
              <a:gdLst/>
              <a:ahLst/>
              <a:cxnLst/>
              <a:rect l="l" t="t" r="r" b="b"/>
              <a:pathLst>
                <a:path w="5426952" h="4173820">
                  <a:moveTo>
                    <a:pt x="0" y="0"/>
                  </a:moveTo>
                  <a:lnTo>
                    <a:pt x="5426952" y="0"/>
                  </a:lnTo>
                  <a:lnTo>
                    <a:pt x="5426952" y="4173820"/>
                  </a:lnTo>
                  <a:lnTo>
                    <a:pt x="0" y="417382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9" name="Freeform 19"/>
            <p:cNvSpPr/>
            <p:nvPr/>
          </p:nvSpPr>
          <p:spPr>
            <a:xfrm>
              <a:off x="10853904" y="0"/>
              <a:ext cx="5426952" cy="4173820"/>
            </a:xfrm>
            <a:custGeom>
              <a:avLst/>
              <a:gdLst/>
              <a:ahLst/>
              <a:cxnLst/>
              <a:rect l="l" t="t" r="r" b="b"/>
              <a:pathLst>
                <a:path w="5426952" h="4173820">
                  <a:moveTo>
                    <a:pt x="0" y="0"/>
                  </a:moveTo>
                  <a:lnTo>
                    <a:pt x="5426953" y="0"/>
                  </a:lnTo>
                  <a:lnTo>
                    <a:pt x="5426953" y="4173820"/>
                  </a:lnTo>
                  <a:lnTo>
                    <a:pt x="0" y="417382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20" name="Freeform 20"/>
            <p:cNvSpPr/>
            <p:nvPr/>
          </p:nvSpPr>
          <p:spPr>
            <a:xfrm>
              <a:off x="5426952" y="0"/>
              <a:ext cx="5426952" cy="4173820"/>
            </a:xfrm>
            <a:custGeom>
              <a:avLst/>
              <a:gdLst/>
              <a:ahLst/>
              <a:cxnLst/>
              <a:rect l="l" t="t" r="r" b="b"/>
              <a:pathLst>
                <a:path w="5426952" h="4173820">
                  <a:moveTo>
                    <a:pt x="0" y="0"/>
                  </a:moveTo>
                  <a:lnTo>
                    <a:pt x="5426952" y="0"/>
                  </a:lnTo>
                  <a:lnTo>
                    <a:pt x="5426952" y="4173820"/>
                  </a:lnTo>
                  <a:lnTo>
                    <a:pt x="0" y="417382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21" name="Freeform 21"/>
            <p:cNvSpPr/>
            <p:nvPr/>
          </p:nvSpPr>
          <p:spPr>
            <a:xfrm>
              <a:off x="16280857" y="0"/>
              <a:ext cx="5426952" cy="4173820"/>
            </a:xfrm>
            <a:custGeom>
              <a:avLst/>
              <a:gdLst/>
              <a:ahLst/>
              <a:cxnLst/>
              <a:rect l="l" t="t" r="r" b="b"/>
              <a:pathLst>
                <a:path w="5426952" h="4173820">
                  <a:moveTo>
                    <a:pt x="0" y="0"/>
                  </a:moveTo>
                  <a:lnTo>
                    <a:pt x="5426952" y="0"/>
                  </a:lnTo>
                  <a:lnTo>
                    <a:pt x="5426952" y="4173820"/>
                  </a:lnTo>
                  <a:lnTo>
                    <a:pt x="0" y="417382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22" name="Freeform 22"/>
            <p:cNvSpPr/>
            <p:nvPr/>
          </p:nvSpPr>
          <p:spPr>
            <a:xfrm>
              <a:off x="21561522" y="0"/>
              <a:ext cx="5426952" cy="4173820"/>
            </a:xfrm>
            <a:custGeom>
              <a:avLst/>
              <a:gdLst/>
              <a:ahLst/>
              <a:cxnLst/>
              <a:rect l="l" t="t" r="r" b="b"/>
              <a:pathLst>
                <a:path w="5426952" h="4173820">
                  <a:moveTo>
                    <a:pt x="0" y="0"/>
                  </a:moveTo>
                  <a:lnTo>
                    <a:pt x="5426953" y="0"/>
                  </a:lnTo>
                  <a:lnTo>
                    <a:pt x="5426953" y="4173820"/>
                  </a:lnTo>
                  <a:lnTo>
                    <a:pt x="0" y="417382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grpSp>
      <p:sp>
        <p:nvSpPr>
          <p:cNvPr id="23" name="Freeform 23"/>
          <p:cNvSpPr/>
          <p:nvPr/>
        </p:nvSpPr>
        <p:spPr>
          <a:xfrm>
            <a:off x="13458114" y="6002880"/>
            <a:ext cx="4938945" cy="4831186"/>
          </a:xfrm>
          <a:custGeom>
            <a:avLst/>
            <a:gdLst/>
            <a:ahLst/>
            <a:cxnLst/>
            <a:rect l="l" t="t" r="r" b="b"/>
            <a:pathLst>
              <a:path w="4938945" h="4831186">
                <a:moveTo>
                  <a:pt x="0" y="0"/>
                </a:moveTo>
                <a:lnTo>
                  <a:pt x="4938945" y="0"/>
                </a:lnTo>
                <a:lnTo>
                  <a:pt x="4938945" y="4831186"/>
                </a:lnTo>
                <a:lnTo>
                  <a:pt x="0" y="483118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24" name="Freeform 24"/>
          <p:cNvSpPr/>
          <p:nvPr/>
        </p:nvSpPr>
        <p:spPr>
          <a:xfrm flipH="1">
            <a:off x="-212698" y="8194376"/>
            <a:ext cx="3267694" cy="3196399"/>
          </a:xfrm>
          <a:custGeom>
            <a:avLst/>
            <a:gdLst/>
            <a:ahLst/>
            <a:cxnLst/>
            <a:rect l="l" t="t" r="r" b="b"/>
            <a:pathLst>
              <a:path w="3267694" h="3196399">
                <a:moveTo>
                  <a:pt x="3267694" y="0"/>
                </a:moveTo>
                <a:lnTo>
                  <a:pt x="0" y="0"/>
                </a:lnTo>
                <a:lnTo>
                  <a:pt x="0" y="3196399"/>
                </a:lnTo>
                <a:lnTo>
                  <a:pt x="3267694" y="3196399"/>
                </a:lnTo>
                <a:lnTo>
                  <a:pt x="3267694"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25" name="Freeform 25"/>
          <p:cNvSpPr/>
          <p:nvPr/>
        </p:nvSpPr>
        <p:spPr>
          <a:xfrm flipH="1">
            <a:off x="-1095921" y="4080563"/>
            <a:ext cx="2326630" cy="922192"/>
          </a:xfrm>
          <a:custGeom>
            <a:avLst/>
            <a:gdLst/>
            <a:ahLst/>
            <a:cxnLst/>
            <a:rect l="l" t="t" r="r" b="b"/>
            <a:pathLst>
              <a:path w="2326630" h="922192">
                <a:moveTo>
                  <a:pt x="2326630" y="0"/>
                </a:moveTo>
                <a:lnTo>
                  <a:pt x="0" y="0"/>
                </a:lnTo>
                <a:lnTo>
                  <a:pt x="0" y="922192"/>
                </a:lnTo>
                <a:lnTo>
                  <a:pt x="2326630" y="922192"/>
                </a:lnTo>
                <a:lnTo>
                  <a:pt x="232663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6" name="Freeform 26"/>
          <p:cNvSpPr/>
          <p:nvPr/>
        </p:nvSpPr>
        <p:spPr>
          <a:xfrm flipH="1">
            <a:off x="17105378" y="4541659"/>
            <a:ext cx="2326630" cy="922192"/>
          </a:xfrm>
          <a:custGeom>
            <a:avLst/>
            <a:gdLst/>
            <a:ahLst/>
            <a:cxnLst/>
            <a:rect l="l" t="t" r="r" b="b"/>
            <a:pathLst>
              <a:path w="2326630" h="922192">
                <a:moveTo>
                  <a:pt x="2326630" y="0"/>
                </a:moveTo>
                <a:lnTo>
                  <a:pt x="0" y="0"/>
                </a:lnTo>
                <a:lnTo>
                  <a:pt x="0" y="922192"/>
                </a:lnTo>
                <a:lnTo>
                  <a:pt x="2326630" y="922192"/>
                </a:lnTo>
                <a:lnTo>
                  <a:pt x="232663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9" name="TextBox 9"/>
          <p:cNvSpPr txBox="1"/>
          <p:nvPr/>
        </p:nvSpPr>
        <p:spPr>
          <a:xfrm>
            <a:off x="6591180" y="3534197"/>
            <a:ext cx="9653054" cy="1938992"/>
          </a:xfrm>
          <a:prstGeom prst="rect">
            <a:avLst/>
          </a:prstGeom>
        </p:spPr>
        <p:txBody>
          <a:bodyPr wrap="square" lIns="0" tIns="0" rIns="0" bIns="0" rtlCol="0" anchor="t">
            <a:spAutoFit/>
          </a:bodyPr>
          <a:lstStyle/>
          <a:p>
            <a:pPr marL="0" lvl="0" indent="0"/>
            <a:r>
              <a:rPr lang="vi-VN" sz="12600" b="1" u="none">
                <a:solidFill>
                  <a:srgbClr val="F46D22"/>
                </a:solidFill>
              </a:rPr>
              <a:t>LUYỆN ĐỌC</a:t>
            </a:r>
            <a:endParaRPr lang="en-US" sz="12600" b="1" u="none">
              <a:solidFill>
                <a:srgbClr val="F46D22"/>
              </a:solidFill>
            </a:endParaRPr>
          </a:p>
        </p:txBody>
      </p:sp>
      <p:pic>
        <p:nvPicPr>
          <p:cNvPr id="2050" name="Picture 2">
            <a:extLst>
              <a:ext uri="{FF2B5EF4-FFF2-40B4-BE49-F238E27FC236}">
                <a16:creationId xmlns:a16="http://schemas.microsoft.com/office/drawing/2014/main" xmlns="" id="{49A1D3BC-9900-5937-9A74-59D29B98525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77724" y="2108291"/>
            <a:ext cx="6602684" cy="5341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186105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8F9FD"/>
        </a:solidFill>
        <a:effectLst/>
      </p:bgPr>
    </p:bg>
    <p:spTree>
      <p:nvGrpSpPr>
        <p:cNvPr id="1" name=""/>
        <p:cNvGrpSpPr/>
        <p:nvPr/>
      </p:nvGrpSpPr>
      <p:grpSpPr>
        <a:xfrm>
          <a:off x="0" y="0"/>
          <a:ext cx="0" cy="0"/>
          <a:chOff x="0" y="0"/>
          <a:chExt cx="0" cy="0"/>
        </a:xfrm>
      </p:grpSpPr>
      <p:grpSp>
        <p:nvGrpSpPr>
          <p:cNvPr id="7" name="Group 7"/>
          <p:cNvGrpSpPr/>
          <p:nvPr/>
        </p:nvGrpSpPr>
        <p:grpSpPr>
          <a:xfrm>
            <a:off x="-550000" y="9065316"/>
            <a:ext cx="18900704" cy="1148947"/>
            <a:chOff x="0" y="0"/>
            <a:chExt cx="25200939" cy="1531929"/>
          </a:xfrm>
        </p:grpSpPr>
        <p:sp>
          <p:nvSpPr>
            <p:cNvPr id="8" name="Freeform 8"/>
            <p:cNvSpPr/>
            <p:nvPr/>
          </p:nvSpPr>
          <p:spPr>
            <a:xfrm>
              <a:off x="0" y="0"/>
              <a:ext cx="13467508" cy="1531929"/>
            </a:xfrm>
            <a:custGeom>
              <a:avLst/>
              <a:gdLst/>
              <a:ahLst/>
              <a:cxnLst/>
              <a:rect l="l" t="t" r="r" b="b"/>
              <a:pathLst>
                <a:path w="13467508" h="1531929">
                  <a:moveTo>
                    <a:pt x="0" y="0"/>
                  </a:moveTo>
                  <a:lnTo>
                    <a:pt x="13467508" y="0"/>
                  </a:lnTo>
                  <a:lnTo>
                    <a:pt x="13467508" y="1531929"/>
                  </a:lnTo>
                  <a:lnTo>
                    <a:pt x="0" y="153192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9" name="Freeform 9"/>
            <p:cNvSpPr/>
            <p:nvPr/>
          </p:nvSpPr>
          <p:spPr>
            <a:xfrm>
              <a:off x="11733431" y="0"/>
              <a:ext cx="13467508" cy="1531929"/>
            </a:xfrm>
            <a:custGeom>
              <a:avLst/>
              <a:gdLst/>
              <a:ahLst/>
              <a:cxnLst/>
              <a:rect l="l" t="t" r="r" b="b"/>
              <a:pathLst>
                <a:path w="13467508" h="1531929">
                  <a:moveTo>
                    <a:pt x="0" y="0"/>
                  </a:moveTo>
                  <a:lnTo>
                    <a:pt x="13467508" y="0"/>
                  </a:lnTo>
                  <a:lnTo>
                    <a:pt x="13467508" y="1531929"/>
                  </a:lnTo>
                  <a:lnTo>
                    <a:pt x="0" y="153192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sp>
        <p:nvSpPr>
          <p:cNvPr id="5" name="Freeform 5"/>
          <p:cNvSpPr/>
          <p:nvPr/>
        </p:nvSpPr>
        <p:spPr>
          <a:xfrm>
            <a:off x="4953000" y="9067114"/>
            <a:ext cx="4007506" cy="1147149"/>
          </a:xfrm>
          <a:custGeom>
            <a:avLst/>
            <a:gdLst/>
            <a:ahLst/>
            <a:cxnLst/>
            <a:rect l="l" t="t" r="r" b="b"/>
            <a:pathLst>
              <a:path w="4007506" h="1147149">
                <a:moveTo>
                  <a:pt x="0" y="0"/>
                </a:moveTo>
                <a:lnTo>
                  <a:pt x="4007506" y="0"/>
                </a:lnTo>
                <a:lnTo>
                  <a:pt x="4007506" y="1147148"/>
                </a:lnTo>
                <a:lnTo>
                  <a:pt x="0" y="114714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16072132" y="9313668"/>
            <a:ext cx="2278572" cy="652241"/>
          </a:xfrm>
          <a:custGeom>
            <a:avLst/>
            <a:gdLst/>
            <a:ahLst/>
            <a:cxnLst/>
            <a:rect l="l" t="t" r="r" b="b"/>
            <a:pathLst>
              <a:path w="2278572" h="652241">
                <a:moveTo>
                  <a:pt x="0" y="0"/>
                </a:moveTo>
                <a:lnTo>
                  <a:pt x="2278572" y="0"/>
                </a:lnTo>
                <a:lnTo>
                  <a:pt x="2278572" y="652241"/>
                </a:lnTo>
                <a:lnTo>
                  <a:pt x="0" y="6522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32" name="Hộp Văn bản 31">
            <a:extLst>
              <a:ext uri="{FF2B5EF4-FFF2-40B4-BE49-F238E27FC236}">
                <a16:creationId xmlns:a16="http://schemas.microsoft.com/office/drawing/2014/main" xmlns="" id="{3A8B38F3-4B66-255D-F766-544F10FFD603}"/>
              </a:ext>
            </a:extLst>
          </p:cNvPr>
          <p:cNvSpPr txBox="1"/>
          <p:nvPr/>
        </p:nvSpPr>
        <p:spPr>
          <a:xfrm>
            <a:off x="228600" y="114300"/>
            <a:ext cx="17830800" cy="9118394"/>
          </a:xfrm>
          <a:prstGeom prst="rect">
            <a:avLst/>
          </a:prstGeom>
          <a:noFill/>
        </p:spPr>
        <p:txBody>
          <a:bodyPr wrap="square">
            <a:spAutoFit/>
          </a:bodyPr>
          <a:lstStyle/>
          <a:p>
            <a:pPr indent="895350" algn="ctr" rtl="0">
              <a:lnSpc>
                <a:spcPct val="94000"/>
              </a:lnSpc>
            </a:pPr>
            <a:r>
              <a:rPr lang="vi-VN" sz="3900" b="1" i="0">
                <a:solidFill>
                  <a:srgbClr val="000000"/>
                </a:solidFill>
                <a:effectLst/>
              </a:rPr>
              <a:t>Cây trái trong vườn Bác</a:t>
            </a:r>
            <a:endParaRPr lang="vi-VN" sz="3900" b="0" i="0">
              <a:solidFill>
                <a:srgbClr val="000000"/>
              </a:solidFill>
              <a:effectLst/>
            </a:endParaRPr>
          </a:p>
          <a:p>
            <a:pPr indent="895350" algn="just" rtl="0">
              <a:lnSpc>
                <a:spcPct val="94000"/>
              </a:lnSpc>
            </a:pPr>
            <a:r>
              <a:rPr lang="vi-VN" sz="3900" b="0" i="0">
                <a:solidFill>
                  <a:srgbClr val="000000"/>
                </a:solidFill>
                <a:effectLst/>
              </a:rPr>
              <a:t>Sau khi dạo quanh đất nước, nếm các vị ngọt bùi, ta bâng khuâng trở về với cội nguồn: mảnh vườn quanh sân nhà sàn Bác. Đây là cái gốc của mùa xuân, cái gốc của mọi niềm vui, của màu xanh và vị ngọt bùi nở ra vô tận.</a:t>
            </a:r>
          </a:p>
          <a:p>
            <a:pPr indent="895350" algn="just" rtl="0">
              <a:lnSpc>
                <a:spcPct val="94000"/>
              </a:lnSpc>
            </a:pPr>
            <a:r>
              <a:rPr lang="vi-VN" sz="3900" b="0" i="0">
                <a:solidFill>
                  <a:srgbClr val="000000"/>
                </a:solidFill>
                <a:effectLst/>
              </a:rPr>
              <a:t>Vườn cây ôm tròn gần nửa vòng cung quanh ao cá cứ nở đầy nỗi thương nhớ không nguôi. Vị khế ngọt Ba Đình, hồng xiêm Xuân Đỉnh cát mịn, bưởi đỏ Mê Linh. Hồng Yên Thôn! Cả một rặng cây hồng! Mùa đông, cây trụi hết lá, chỉ còn hàng trăm quả trĩu trịt trên cành màu hồng chói như hàng trăm chiếc đèn lồng giữa sương giá, ơi cái màu hồng thắm thiết và vồn vã…Sum vầy muôn loài quả khác mang bóng dáng miền quê yêu thương. Bãi bờ Nam Bộ đậm vị phù sa trong mùi bưởi Biên Hòa. Lặng lờ Hương Giang phảng phất khói trên cành quýt Hương Cần nhỏ nhắn và quả thanh trà tròn xinh xứ Huế.</a:t>
            </a:r>
          </a:p>
          <a:p>
            <a:pPr indent="895350" algn="just" rtl="0">
              <a:lnSpc>
                <a:spcPct val="94000"/>
              </a:lnSpc>
            </a:pPr>
            <a:r>
              <a:rPr lang="vi-VN" sz="3900" b="0" i="0">
                <a:solidFill>
                  <a:srgbClr val="000000"/>
                </a:solidFill>
                <a:effectLst/>
              </a:rPr>
              <a:t>Mảnh vườn Bác ước chừng rộng bằng mảnh vườn làng Sen thuở ấu thơ. Nhưng do bàn tay sắp xếp của con người, ta có cảm giác rộng rãi, thoáng đãng, bốn mùa xum xuê hương sắc. </a:t>
            </a:r>
          </a:p>
          <a:p>
            <a:pPr indent="895350" algn="r" rtl="0">
              <a:lnSpc>
                <a:spcPct val="94000"/>
              </a:lnSpc>
            </a:pPr>
            <a:r>
              <a:rPr lang="vi-VN" sz="3900" b="0" i="0">
                <a:solidFill>
                  <a:srgbClr val="000000"/>
                </a:solidFill>
                <a:effectLst/>
              </a:rPr>
              <a:t>Theo Võ Văn Trực</a:t>
            </a: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8F9FD"/>
        </a:solidFill>
        <a:effectLst/>
      </p:bgPr>
    </p:bg>
    <p:spTree>
      <p:nvGrpSpPr>
        <p:cNvPr id="1" name=""/>
        <p:cNvGrpSpPr/>
        <p:nvPr/>
      </p:nvGrpSpPr>
      <p:grpSpPr>
        <a:xfrm>
          <a:off x="0" y="0"/>
          <a:ext cx="0" cy="0"/>
          <a:chOff x="0" y="0"/>
          <a:chExt cx="0" cy="0"/>
        </a:xfrm>
      </p:grpSpPr>
      <p:grpSp>
        <p:nvGrpSpPr>
          <p:cNvPr id="7" name="Group 7"/>
          <p:cNvGrpSpPr/>
          <p:nvPr/>
        </p:nvGrpSpPr>
        <p:grpSpPr>
          <a:xfrm>
            <a:off x="-550000" y="9065316"/>
            <a:ext cx="18900704" cy="1148947"/>
            <a:chOff x="0" y="0"/>
            <a:chExt cx="25200939" cy="1531929"/>
          </a:xfrm>
        </p:grpSpPr>
        <p:sp>
          <p:nvSpPr>
            <p:cNvPr id="8" name="Freeform 8"/>
            <p:cNvSpPr/>
            <p:nvPr/>
          </p:nvSpPr>
          <p:spPr>
            <a:xfrm>
              <a:off x="0" y="0"/>
              <a:ext cx="13467508" cy="1531929"/>
            </a:xfrm>
            <a:custGeom>
              <a:avLst/>
              <a:gdLst/>
              <a:ahLst/>
              <a:cxnLst/>
              <a:rect l="l" t="t" r="r" b="b"/>
              <a:pathLst>
                <a:path w="13467508" h="1531929">
                  <a:moveTo>
                    <a:pt x="0" y="0"/>
                  </a:moveTo>
                  <a:lnTo>
                    <a:pt x="13467508" y="0"/>
                  </a:lnTo>
                  <a:lnTo>
                    <a:pt x="13467508" y="1531929"/>
                  </a:lnTo>
                  <a:lnTo>
                    <a:pt x="0" y="153192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9" name="Freeform 9"/>
            <p:cNvSpPr/>
            <p:nvPr/>
          </p:nvSpPr>
          <p:spPr>
            <a:xfrm>
              <a:off x="11733431" y="0"/>
              <a:ext cx="13467508" cy="1531929"/>
            </a:xfrm>
            <a:custGeom>
              <a:avLst/>
              <a:gdLst/>
              <a:ahLst/>
              <a:cxnLst/>
              <a:rect l="l" t="t" r="r" b="b"/>
              <a:pathLst>
                <a:path w="13467508" h="1531929">
                  <a:moveTo>
                    <a:pt x="0" y="0"/>
                  </a:moveTo>
                  <a:lnTo>
                    <a:pt x="13467508" y="0"/>
                  </a:lnTo>
                  <a:lnTo>
                    <a:pt x="13467508" y="1531929"/>
                  </a:lnTo>
                  <a:lnTo>
                    <a:pt x="0" y="153192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sp>
        <p:nvSpPr>
          <p:cNvPr id="5" name="Freeform 5"/>
          <p:cNvSpPr/>
          <p:nvPr/>
        </p:nvSpPr>
        <p:spPr>
          <a:xfrm>
            <a:off x="4953000" y="9067114"/>
            <a:ext cx="4007506" cy="1147149"/>
          </a:xfrm>
          <a:custGeom>
            <a:avLst/>
            <a:gdLst/>
            <a:ahLst/>
            <a:cxnLst/>
            <a:rect l="l" t="t" r="r" b="b"/>
            <a:pathLst>
              <a:path w="4007506" h="1147149">
                <a:moveTo>
                  <a:pt x="0" y="0"/>
                </a:moveTo>
                <a:lnTo>
                  <a:pt x="4007506" y="0"/>
                </a:lnTo>
                <a:lnTo>
                  <a:pt x="4007506" y="1147148"/>
                </a:lnTo>
                <a:lnTo>
                  <a:pt x="0" y="114714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16072132" y="9313668"/>
            <a:ext cx="2278572" cy="652241"/>
          </a:xfrm>
          <a:custGeom>
            <a:avLst/>
            <a:gdLst/>
            <a:ahLst/>
            <a:cxnLst/>
            <a:rect l="l" t="t" r="r" b="b"/>
            <a:pathLst>
              <a:path w="2278572" h="652241">
                <a:moveTo>
                  <a:pt x="0" y="0"/>
                </a:moveTo>
                <a:lnTo>
                  <a:pt x="2278572" y="0"/>
                </a:lnTo>
                <a:lnTo>
                  <a:pt x="2278572" y="652241"/>
                </a:lnTo>
                <a:lnTo>
                  <a:pt x="0" y="6522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3" name="Freeform 2">
            <a:extLst>
              <a:ext uri="{FF2B5EF4-FFF2-40B4-BE49-F238E27FC236}">
                <a16:creationId xmlns:a16="http://schemas.microsoft.com/office/drawing/2014/main" xmlns="" id="{D113F587-C7C0-AFB5-98F7-390D13DF86C2}"/>
              </a:ext>
            </a:extLst>
          </p:cNvPr>
          <p:cNvSpPr/>
          <p:nvPr/>
        </p:nvSpPr>
        <p:spPr>
          <a:xfrm>
            <a:off x="836359" y="251451"/>
            <a:ext cx="16375059" cy="9784098"/>
          </a:xfrm>
          <a:custGeom>
            <a:avLst/>
            <a:gdLst/>
            <a:ahLst/>
            <a:cxnLst/>
            <a:rect l="l" t="t" r="r" b="b"/>
            <a:pathLst>
              <a:path w="16375059" h="9784098">
                <a:moveTo>
                  <a:pt x="0" y="0"/>
                </a:moveTo>
                <a:lnTo>
                  <a:pt x="16375060" y="0"/>
                </a:lnTo>
                <a:lnTo>
                  <a:pt x="16375060" y="9784098"/>
                </a:lnTo>
                <a:lnTo>
                  <a:pt x="0" y="978409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4" name="Hình chữ nhật 3">
            <a:extLst>
              <a:ext uri="{FF2B5EF4-FFF2-40B4-BE49-F238E27FC236}">
                <a16:creationId xmlns:a16="http://schemas.microsoft.com/office/drawing/2014/main" xmlns="" id="{28CD7BE5-7199-70DA-7EE0-50D68F113A11}"/>
              </a:ext>
            </a:extLst>
          </p:cNvPr>
          <p:cNvSpPr/>
          <p:nvPr/>
        </p:nvSpPr>
        <p:spPr>
          <a:xfrm>
            <a:off x="5355993" y="876300"/>
            <a:ext cx="7209025" cy="1200329"/>
          </a:xfrm>
          <a:prstGeom prst="rect">
            <a:avLst/>
          </a:prstGeom>
          <a:noFill/>
        </p:spPr>
        <p:txBody>
          <a:bodyPr wrap="none" lIns="91440" tIns="45720" rIns="91440" bIns="45720">
            <a:spAutoFit/>
          </a:bodyPr>
          <a:lstStyle/>
          <a:p>
            <a:pPr algn="ctr"/>
            <a:r>
              <a:rPr lang="vi-VN" sz="7200" b="1" cap="none" spc="0">
                <a:ln w="0"/>
                <a:solidFill>
                  <a:srgbClr val="FFFF00"/>
                </a:solidFill>
                <a:effectLst>
                  <a:outerShdw blurRad="38100" dist="19050" dir="2700000" algn="tl" rotWithShape="0">
                    <a:schemeClr val="dk1">
                      <a:alpha val="40000"/>
                    </a:schemeClr>
                  </a:outerShdw>
                </a:effectLst>
              </a:rPr>
              <a:t>LUYỆN </a:t>
            </a:r>
            <a:r>
              <a:rPr lang="vi-VN" sz="7200" b="1">
                <a:ln w="0"/>
                <a:solidFill>
                  <a:srgbClr val="FFFF00"/>
                </a:solidFill>
                <a:effectLst>
                  <a:outerShdw blurRad="38100" dist="19050" dir="2700000" algn="tl" rotWithShape="0">
                    <a:schemeClr val="dk1">
                      <a:alpha val="40000"/>
                    </a:schemeClr>
                  </a:outerShdw>
                </a:effectLst>
              </a:rPr>
              <a:t>ĐỌC TỪ</a:t>
            </a:r>
            <a:endParaRPr lang="vi-VN" sz="7200" b="1" cap="none" spc="0">
              <a:ln w="0"/>
              <a:solidFill>
                <a:srgbClr val="FFFF00"/>
              </a:solidFill>
              <a:effectLst>
                <a:outerShdw blurRad="38100" dist="19050" dir="2700000" algn="tl" rotWithShape="0">
                  <a:schemeClr val="dk1">
                    <a:alpha val="40000"/>
                  </a:schemeClr>
                </a:outerShdw>
              </a:effectLst>
            </a:endParaRPr>
          </a:p>
        </p:txBody>
      </p:sp>
      <p:sp>
        <p:nvSpPr>
          <p:cNvPr id="10" name="Hình chữ nhật 9">
            <a:extLst>
              <a:ext uri="{FF2B5EF4-FFF2-40B4-BE49-F238E27FC236}">
                <a16:creationId xmlns:a16="http://schemas.microsoft.com/office/drawing/2014/main" xmlns="" id="{6A37E5AB-BA27-A4D8-4430-AD4537079C70}"/>
              </a:ext>
            </a:extLst>
          </p:cNvPr>
          <p:cNvSpPr/>
          <p:nvPr/>
        </p:nvSpPr>
        <p:spPr>
          <a:xfrm>
            <a:off x="5769568" y="2396226"/>
            <a:ext cx="6795450" cy="5632311"/>
          </a:xfrm>
          <a:prstGeom prst="rect">
            <a:avLst/>
          </a:prstGeom>
          <a:noFill/>
        </p:spPr>
        <p:txBody>
          <a:bodyPr wrap="none" lIns="91440" tIns="45720" rIns="91440" bIns="45720">
            <a:spAutoFit/>
          </a:bodyPr>
          <a:lstStyle/>
          <a:p>
            <a:pPr marL="857250" indent="-857250">
              <a:buFont typeface="Wingdings" panose="05000000000000000000" pitchFamily="2" charset="2"/>
              <a:buChar char="Ø"/>
            </a:pPr>
            <a:r>
              <a:rPr lang="vi-VN" sz="7200" b="1">
                <a:ln w="0"/>
                <a:solidFill>
                  <a:schemeClr val="bg1"/>
                </a:solidFill>
                <a:effectLst>
                  <a:outerShdw blurRad="38100" dist="19050" dir="2700000" algn="tl" rotWithShape="0">
                    <a:schemeClr val="dk1">
                      <a:alpha val="40000"/>
                    </a:schemeClr>
                  </a:outerShdw>
                </a:effectLst>
              </a:rPr>
              <a:t>bâng khuâng</a:t>
            </a:r>
          </a:p>
          <a:p>
            <a:pPr marL="857250" indent="-857250">
              <a:buFont typeface="Wingdings" panose="05000000000000000000" pitchFamily="2" charset="2"/>
              <a:buChar char="Ø"/>
            </a:pPr>
            <a:r>
              <a:rPr lang="vi-VN" sz="7200" b="1" cap="none" spc="0">
                <a:ln w="0"/>
                <a:solidFill>
                  <a:schemeClr val="bg1"/>
                </a:solidFill>
                <a:effectLst>
                  <a:outerShdw blurRad="38100" dist="19050" dir="2700000" algn="tl" rotWithShape="0">
                    <a:schemeClr val="dk1">
                      <a:alpha val="40000"/>
                    </a:schemeClr>
                  </a:outerShdw>
                </a:effectLst>
              </a:rPr>
              <a:t>trĩu trịt</a:t>
            </a:r>
          </a:p>
          <a:p>
            <a:pPr marL="857250" indent="-857250">
              <a:buFont typeface="Wingdings" panose="05000000000000000000" pitchFamily="2" charset="2"/>
              <a:buChar char="Ø"/>
            </a:pPr>
            <a:r>
              <a:rPr lang="vi-VN" sz="7200" b="1">
                <a:ln w="0"/>
                <a:solidFill>
                  <a:schemeClr val="bg1"/>
                </a:solidFill>
                <a:effectLst>
                  <a:outerShdw blurRad="38100" dist="19050" dir="2700000" algn="tl" rotWithShape="0">
                    <a:schemeClr val="dk1">
                      <a:alpha val="40000"/>
                    </a:schemeClr>
                  </a:outerShdw>
                </a:effectLst>
              </a:rPr>
              <a:t>vồn vã</a:t>
            </a:r>
          </a:p>
          <a:p>
            <a:pPr marL="857250" indent="-857250">
              <a:buFont typeface="Wingdings" panose="05000000000000000000" pitchFamily="2" charset="2"/>
              <a:buChar char="Ø"/>
            </a:pPr>
            <a:r>
              <a:rPr lang="vi-VN" sz="7200" b="1">
                <a:ln w="0"/>
                <a:solidFill>
                  <a:schemeClr val="bg1"/>
                </a:solidFill>
                <a:effectLst>
                  <a:outerShdw blurRad="38100" dist="19050" dir="2700000" algn="tl" rotWithShape="0">
                    <a:schemeClr val="dk1">
                      <a:alpha val="40000"/>
                    </a:schemeClr>
                  </a:outerShdw>
                </a:effectLst>
              </a:rPr>
              <a:t>thoáng đãng</a:t>
            </a:r>
          </a:p>
          <a:p>
            <a:pPr marL="857250" indent="-857250">
              <a:buFont typeface="Wingdings" panose="05000000000000000000" pitchFamily="2" charset="2"/>
              <a:buChar char="Ø"/>
            </a:pPr>
            <a:r>
              <a:rPr lang="vi-VN" sz="7200" b="1" cap="none" spc="0">
                <a:ln w="0"/>
                <a:solidFill>
                  <a:schemeClr val="bg1"/>
                </a:solidFill>
                <a:effectLst>
                  <a:outerShdw blurRad="38100" dist="19050" dir="2700000" algn="tl" rotWithShape="0">
                    <a:schemeClr val="dk1">
                      <a:alpha val="40000"/>
                    </a:schemeClr>
                  </a:outerShdw>
                </a:effectLst>
              </a:rPr>
              <a:t>xum xu</a:t>
            </a:r>
            <a:r>
              <a:rPr lang="vi-VN" sz="7200" b="1">
                <a:ln w="0"/>
                <a:solidFill>
                  <a:schemeClr val="bg1"/>
                </a:solidFill>
                <a:effectLst>
                  <a:outerShdw blurRad="38100" dist="19050" dir="2700000" algn="tl" rotWithShape="0">
                    <a:schemeClr val="dk1">
                      <a:alpha val="40000"/>
                    </a:schemeClr>
                  </a:outerShdw>
                </a:effectLst>
              </a:rPr>
              <a:t>ê</a:t>
            </a:r>
            <a:endParaRPr lang="vi-VN" sz="7200" b="1" cap="none" spc="0">
              <a:ln w="0"/>
              <a:solidFill>
                <a:schemeClr val="bg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6059175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ipe(left)">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wipe(left)">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wipe(left)">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wipe(left)">
                                      <p:cBhvr>
                                        <p:cTn id="27"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8F9FD"/>
        </a:solidFill>
        <a:effectLst/>
      </p:bgPr>
    </p:bg>
    <p:spTree>
      <p:nvGrpSpPr>
        <p:cNvPr id="1" name=""/>
        <p:cNvGrpSpPr/>
        <p:nvPr/>
      </p:nvGrpSpPr>
      <p:grpSpPr>
        <a:xfrm>
          <a:off x="0" y="0"/>
          <a:ext cx="0" cy="0"/>
          <a:chOff x="0" y="0"/>
          <a:chExt cx="0" cy="0"/>
        </a:xfrm>
      </p:grpSpPr>
      <p:grpSp>
        <p:nvGrpSpPr>
          <p:cNvPr id="7" name="Group 7"/>
          <p:cNvGrpSpPr/>
          <p:nvPr/>
        </p:nvGrpSpPr>
        <p:grpSpPr>
          <a:xfrm>
            <a:off x="-550000" y="9065316"/>
            <a:ext cx="18900704" cy="1148947"/>
            <a:chOff x="0" y="0"/>
            <a:chExt cx="25200939" cy="1531929"/>
          </a:xfrm>
        </p:grpSpPr>
        <p:sp>
          <p:nvSpPr>
            <p:cNvPr id="8" name="Freeform 8"/>
            <p:cNvSpPr/>
            <p:nvPr/>
          </p:nvSpPr>
          <p:spPr>
            <a:xfrm>
              <a:off x="0" y="0"/>
              <a:ext cx="13467508" cy="1531929"/>
            </a:xfrm>
            <a:custGeom>
              <a:avLst/>
              <a:gdLst/>
              <a:ahLst/>
              <a:cxnLst/>
              <a:rect l="l" t="t" r="r" b="b"/>
              <a:pathLst>
                <a:path w="13467508" h="1531929">
                  <a:moveTo>
                    <a:pt x="0" y="0"/>
                  </a:moveTo>
                  <a:lnTo>
                    <a:pt x="13467508" y="0"/>
                  </a:lnTo>
                  <a:lnTo>
                    <a:pt x="13467508" y="1531929"/>
                  </a:lnTo>
                  <a:lnTo>
                    <a:pt x="0" y="153192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9" name="Freeform 9"/>
            <p:cNvSpPr/>
            <p:nvPr/>
          </p:nvSpPr>
          <p:spPr>
            <a:xfrm>
              <a:off x="11733431" y="0"/>
              <a:ext cx="13467508" cy="1531929"/>
            </a:xfrm>
            <a:custGeom>
              <a:avLst/>
              <a:gdLst/>
              <a:ahLst/>
              <a:cxnLst/>
              <a:rect l="l" t="t" r="r" b="b"/>
              <a:pathLst>
                <a:path w="13467508" h="1531929">
                  <a:moveTo>
                    <a:pt x="0" y="0"/>
                  </a:moveTo>
                  <a:lnTo>
                    <a:pt x="13467508" y="0"/>
                  </a:lnTo>
                  <a:lnTo>
                    <a:pt x="13467508" y="1531929"/>
                  </a:lnTo>
                  <a:lnTo>
                    <a:pt x="0" y="153192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sp>
        <p:nvSpPr>
          <p:cNvPr id="5" name="Freeform 5"/>
          <p:cNvSpPr/>
          <p:nvPr/>
        </p:nvSpPr>
        <p:spPr>
          <a:xfrm>
            <a:off x="4953000" y="9067114"/>
            <a:ext cx="4007506" cy="1147149"/>
          </a:xfrm>
          <a:custGeom>
            <a:avLst/>
            <a:gdLst/>
            <a:ahLst/>
            <a:cxnLst/>
            <a:rect l="l" t="t" r="r" b="b"/>
            <a:pathLst>
              <a:path w="4007506" h="1147149">
                <a:moveTo>
                  <a:pt x="0" y="0"/>
                </a:moveTo>
                <a:lnTo>
                  <a:pt x="4007506" y="0"/>
                </a:lnTo>
                <a:lnTo>
                  <a:pt x="4007506" y="1147148"/>
                </a:lnTo>
                <a:lnTo>
                  <a:pt x="0" y="114714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16072132" y="9313668"/>
            <a:ext cx="2278572" cy="652241"/>
          </a:xfrm>
          <a:custGeom>
            <a:avLst/>
            <a:gdLst/>
            <a:ahLst/>
            <a:cxnLst/>
            <a:rect l="l" t="t" r="r" b="b"/>
            <a:pathLst>
              <a:path w="2278572" h="652241">
                <a:moveTo>
                  <a:pt x="0" y="0"/>
                </a:moveTo>
                <a:lnTo>
                  <a:pt x="2278572" y="0"/>
                </a:lnTo>
                <a:lnTo>
                  <a:pt x="2278572" y="652241"/>
                </a:lnTo>
                <a:lnTo>
                  <a:pt x="0" y="6522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 name="Freeform 2">
            <a:extLst>
              <a:ext uri="{FF2B5EF4-FFF2-40B4-BE49-F238E27FC236}">
                <a16:creationId xmlns:a16="http://schemas.microsoft.com/office/drawing/2014/main" xmlns="" id="{531DF723-8D07-9FF6-FC69-3BDE0BB3BBF4}"/>
              </a:ext>
            </a:extLst>
          </p:cNvPr>
          <p:cNvSpPr/>
          <p:nvPr/>
        </p:nvSpPr>
        <p:spPr>
          <a:xfrm>
            <a:off x="0" y="459609"/>
            <a:ext cx="17688968" cy="9367782"/>
          </a:xfrm>
          <a:custGeom>
            <a:avLst/>
            <a:gdLst/>
            <a:ahLst/>
            <a:cxnLst/>
            <a:rect l="l" t="t" r="r" b="b"/>
            <a:pathLst>
              <a:path w="17688968" h="9367782">
                <a:moveTo>
                  <a:pt x="0" y="0"/>
                </a:moveTo>
                <a:lnTo>
                  <a:pt x="17688968" y="0"/>
                </a:lnTo>
                <a:lnTo>
                  <a:pt x="17688968" y="9367782"/>
                </a:lnTo>
                <a:lnTo>
                  <a:pt x="0" y="936778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1" name="Hình chữ nhật 10">
            <a:extLst>
              <a:ext uri="{FF2B5EF4-FFF2-40B4-BE49-F238E27FC236}">
                <a16:creationId xmlns:a16="http://schemas.microsoft.com/office/drawing/2014/main" xmlns="" id="{3027F9EC-D176-21F1-8522-7A87E28EDD19}"/>
              </a:ext>
            </a:extLst>
          </p:cNvPr>
          <p:cNvSpPr/>
          <p:nvPr/>
        </p:nvSpPr>
        <p:spPr>
          <a:xfrm>
            <a:off x="4584953" y="876300"/>
            <a:ext cx="8751114" cy="1200329"/>
          </a:xfrm>
          <a:prstGeom prst="rect">
            <a:avLst/>
          </a:prstGeom>
          <a:noFill/>
        </p:spPr>
        <p:txBody>
          <a:bodyPr wrap="none" lIns="91440" tIns="45720" rIns="91440" bIns="45720">
            <a:spAutoFit/>
          </a:bodyPr>
          <a:lstStyle/>
          <a:p>
            <a:pPr algn="ctr"/>
            <a:r>
              <a:rPr lang="vi-VN" sz="7200" b="1" cap="none" spc="0">
                <a:ln w="0"/>
                <a:solidFill>
                  <a:srgbClr val="FFFF00"/>
                </a:solidFill>
                <a:effectLst>
                  <a:outerShdw blurRad="38100" dist="19050" dir="2700000" algn="tl" rotWithShape="0">
                    <a:schemeClr val="dk1">
                      <a:alpha val="40000"/>
                    </a:schemeClr>
                  </a:outerShdw>
                </a:effectLst>
              </a:rPr>
              <a:t>LUYỆN </a:t>
            </a:r>
            <a:r>
              <a:rPr lang="vi-VN" sz="7200" b="1">
                <a:ln w="0"/>
                <a:solidFill>
                  <a:srgbClr val="FFFF00"/>
                </a:solidFill>
                <a:effectLst>
                  <a:outerShdw blurRad="38100" dist="19050" dir="2700000" algn="tl" rotWithShape="0">
                    <a:schemeClr val="dk1">
                      <a:alpha val="40000"/>
                    </a:schemeClr>
                  </a:outerShdw>
                </a:effectLst>
              </a:rPr>
              <a:t>NGẮT NGHỈ</a:t>
            </a:r>
            <a:endParaRPr lang="vi-VN" sz="7200" b="1" cap="none" spc="0">
              <a:ln w="0"/>
              <a:solidFill>
                <a:srgbClr val="FFFF00"/>
              </a:solidFill>
              <a:effectLst>
                <a:outerShdw blurRad="38100" dist="19050" dir="2700000" algn="tl" rotWithShape="0">
                  <a:schemeClr val="dk1">
                    <a:alpha val="40000"/>
                  </a:schemeClr>
                </a:outerShdw>
              </a:effectLst>
            </a:endParaRPr>
          </a:p>
        </p:txBody>
      </p:sp>
      <p:sp>
        <p:nvSpPr>
          <p:cNvPr id="15" name="Hộp Văn bản 14">
            <a:extLst>
              <a:ext uri="{FF2B5EF4-FFF2-40B4-BE49-F238E27FC236}">
                <a16:creationId xmlns:a16="http://schemas.microsoft.com/office/drawing/2014/main" xmlns="" id="{0DD96986-70E2-FCA5-3D89-3F398EF70F42}"/>
              </a:ext>
            </a:extLst>
          </p:cNvPr>
          <p:cNvSpPr txBox="1"/>
          <p:nvPr/>
        </p:nvSpPr>
        <p:spPr>
          <a:xfrm>
            <a:off x="914400" y="2344031"/>
            <a:ext cx="15544800" cy="5553572"/>
          </a:xfrm>
          <a:prstGeom prst="rect">
            <a:avLst/>
          </a:prstGeom>
          <a:noFill/>
        </p:spPr>
        <p:txBody>
          <a:bodyPr wrap="square">
            <a:spAutoFit/>
          </a:bodyPr>
          <a:lstStyle/>
          <a:p>
            <a:pPr marL="90170" indent="180340" algn="just">
              <a:lnSpc>
                <a:spcPct val="120000"/>
              </a:lnSpc>
              <a:spcAft>
                <a:spcPts val="800"/>
              </a:spcAft>
            </a:pPr>
            <a:r>
              <a:rPr lang="vi-VN" sz="6000" b="1"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Sau khi dạo quanh đất nước,  nếm các vị ngọt bùi,   ta bâng khuâng trở về với cội nguồn:   mảnh vườn quanh nhà sàn Bác.   Đây là cái gốc của mùa xuân,  cái gốc của mọi niềm vui, của màu xanh và vị ngọt bùi nở ra vô tận. </a:t>
            </a:r>
            <a:endParaRPr lang="en-US" sz="48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Hình chữ nhật 15">
            <a:extLst>
              <a:ext uri="{FF2B5EF4-FFF2-40B4-BE49-F238E27FC236}">
                <a16:creationId xmlns:a16="http://schemas.microsoft.com/office/drawing/2014/main" xmlns="" id="{41A28D94-BADA-A1AF-564C-734668F6527F}"/>
              </a:ext>
            </a:extLst>
          </p:cNvPr>
          <p:cNvSpPr/>
          <p:nvPr/>
        </p:nvSpPr>
        <p:spPr>
          <a:xfrm>
            <a:off x="12039600" y="2205513"/>
            <a:ext cx="526106" cy="1569660"/>
          </a:xfrm>
          <a:prstGeom prst="rect">
            <a:avLst/>
          </a:prstGeom>
          <a:noFill/>
        </p:spPr>
        <p:txBody>
          <a:bodyPr wrap="none" lIns="91440" tIns="45720" rIns="91440" bIns="45720">
            <a:spAutoFit/>
          </a:bodyPr>
          <a:lstStyle/>
          <a:p>
            <a:pPr algn="ctr"/>
            <a:r>
              <a:rPr lang="vi-VN" sz="9600" b="1" cap="none" spc="0">
                <a:ln w="0"/>
                <a:solidFill>
                  <a:srgbClr val="FFFF00"/>
                </a:solidFill>
                <a:effectLst>
                  <a:outerShdw blurRad="38100" dist="19050" dir="2700000" algn="tl" rotWithShape="0">
                    <a:schemeClr val="dk1">
                      <a:alpha val="40000"/>
                    </a:schemeClr>
                  </a:outerShdw>
                </a:effectLst>
              </a:rPr>
              <a:t>/</a:t>
            </a:r>
          </a:p>
        </p:txBody>
      </p:sp>
      <p:sp>
        <p:nvSpPr>
          <p:cNvPr id="17" name="Hình chữ nhật 16">
            <a:extLst>
              <a:ext uri="{FF2B5EF4-FFF2-40B4-BE49-F238E27FC236}">
                <a16:creationId xmlns:a16="http://schemas.microsoft.com/office/drawing/2014/main" xmlns="" id="{1A96F617-225D-6B14-A003-906881D9657A}"/>
              </a:ext>
            </a:extLst>
          </p:cNvPr>
          <p:cNvSpPr/>
          <p:nvPr/>
        </p:nvSpPr>
        <p:spPr>
          <a:xfrm>
            <a:off x="3974209" y="3314700"/>
            <a:ext cx="526106" cy="1569660"/>
          </a:xfrm>
          <a:prstGeom prst="rect">
            <a:avLst/>
          </a:prstGeom>
          <a:noFill/>
        </p:spPr>
        <p:txBody>
          <a:bodyPr wrap="none" lIns="91440" tIns="45720" rIns="91440" bIns="45720">
            <a:spAutoFit/>
          </a:bodyPr>
          <a:lstStyle/>
          <a:p>
            <a:pPr algn="ctr"/>
            <a:r>
              <a:rPr lang="vi-VN" sz="9600" b="1" cap="none" spc="0">
                <a:ln w="0"/>
                <a:solidFill>
                  <a:srgbClr val="FFFF00"/>
                </a:solidFill>
                <a:effectLst>
                  <a:outerShdw blurRad="38100" dist="19050" dir="2700000" algn="tl" rotWithShape="0">
                    <a:schemeClr val="dk1">
                      <a:alpha val="40000"/>
                    </a:schemeClr>
                  </a:outerShdw>
                </a:effectLst>
              </a:rPr>
              <a:t>/</a:t>
            </a:r>
          </a:p>
        </p:txBody>
      </p:sp>
      <p:sp>
        <p:nvSpPr>
          <p:cNvPr id="19" name="Hình chữ nhật 18">
            <a:extLst>
              <a:ext uri="{FF2B5EF4-FFF2-40B4-BE49-F238E27FC236}">
                <a16:creationId xmlns:a16="http://schemas.microsoft.com/office/drawing/2014/main" xmlns="" id="{F50D500E-9405-AA09-ECA3-F05D62814517}"/>
              </a:ext>
            </a:extLst>
          </p:cNvPr>
          <p:cNvSpPr/>
          <p:nvPr/>
        </p:nvSpPr>
        <p:spPr>
          <a:xfrm>
            <a:off x="16196147" y="3314700"/>
            <a:ext cx="526106" cy="1569660"/>
          </a:xfrm>
          <a:prstGeom prst="rect">
            <a:avLst/>
          </a:prstGeom>
          <a:noFill/>
        </p:spPr>
        <p:txBody>
          <a:bodyPr wrap="none" lIns="91440" tIns="45720" rIns="91440" bIns="45720">
            <a:spAutoFit/>
          </a:bodyPr>
          <a:lstStyle/>
          <a:p>
            <a:pPr algn="ctr"/>
            <a:r>
              <a:rPr lang="vi-VN" sz="9600" b="1" cap="none" spc="0">
                <a:ln w="0"/>
                <a:solidFill>
                  <a:srgbClr val="FFFF00"/>
                </a:solidFill>
                <a:effectLst>
                  <a:outerShdw blurRad="38100" dist="19050" dir="2700000" algn="tl" rotWithShape="0">
                    <a:schemeClr val="dk1">
                      <a:alpha val="40000"/>
                    </a:schemeClr>
                  </a:outerShdw>
                </a:effectLst>
              </a:rPr>
              <a:t>/</a:t>
            </a:r>
          </a:p>
        </p:txBody>
      </p:sp>
      <p:sp>
        <p:nvSpPr>
          <p:cNvPr id="20" name="Hình chữ nhật 19">
            <a:extLst>
              <a:ext uri="{FF2B5EF4-FFF2-40B4-BE49-F238E27FC236}">
                <a16:creationId xmlns:a16="http://schemas.microsoft.com/office/drawing/2014/main" xmlns="" id="{695E6E1F-0679-93E1-F51B-4813FBEC67F2}"/>
              </a:ext>
            </a:extLst>
          </p:cNvPr>
          <p:cNvSpPr/>
          <p:nvPr/>
        </p:nvSpPr>
        <p:spPr>
          <a:xfrm>
            <a:off x="11128142" y="4335987"/>
            <a:ext cx="672620" cy="1569660"/>
          </a:xfrm>
          <a:prstGeom prst="rect">
            <a:avLst/>
          </a:prstGeom>
          <a:noFill/>
        </p:spPr>
        <p:txBody>
          <a:bodyPr wrap="none" lIns="91440" tIns="45720" rIns="91440" bIns="45720">
            <a:spAutoFit/>
          </a:bodyPr>
          <a:lstStyle/>
          <a:p>
            <a:pPr algn="ctr"/>
            <a:r>
              <a:rPr lang="vi-VN" sz="9600" b="1" cap="none" spc="-780">
                <a:ln w="0"/>
                <a:solidFill>
                  <a:srgbClr val="FFFF00"/>
                </a:solidFill>
                <a:effectLst>
                  <a:outerShdw blurRad="38100" dist="19050" dir="2700000" algn="tl" rotWithShape="0">
                    <a:schemeClr val="dk1">
                      <a:alpha val="40000"/>
                    </a:schemeClr>
                  </a:outerShdw>
                </a:effectLst>
              </a:rPr>
              <a:t>//</a:t>
            </a:r>
          </a:p>
        </p:txBody>
      </p:sp>
      <p:sp>
        <p:nvSpPr>
          <p:cNvPr id="21" name="Hình chữ nhật 20">
            <a:extLst>
              <a:ext uri="{FF2B5EF4-FFF2-40B4-BE49-F238E27FC236}">
                <a16:creationId xmlns:a16="http://schemas.microsoft.com/office/drawing/2014/main" xmlns="" id="{13823F50-1674-5D6E-9C9B-2437FA21CEBE}"/>
              </a:ext>
            </a:extLst>
          </p:cNvPr>
          <p:cNvSpPr/>
          <p:nvPr/>
        </p:nvSpPr>
        <p:spPr>
          <a:xfrm>
            <a:off x="5996967" y="5448300"/>
            <a:ext cx="526106" cy="1569660"/>
          </a:xfrm>
          <a:prstGeom prst="rect">
            <a:avLst/>
          </a:prstGeom>
          <a:noFill/>
        </p:spPr>
        <p:txBody>
          <a:bodyPr wrap="none" lIns="91440" tIns="45720" rIns="91440" bIns="45720">
            <a:spAutoFit/>
          </a:bodyPr>
          <a:lstStyle/>
          <a:p>
            <a:pPr algn="ctr"/>
            <a:r>
              <a:rPr lang="vi-VN" sz="9600" b="1" cap="none" spc="0">
                <a:ln w="0"/>
                <a:solidFill>
                  <a:srgbClr val="FFFF00"/>
                </a:solidFill>
                <a:effectLst>
                  <a:outerShdw blurRad="38100" dist="19050" dir="2700000" algn="tl" rotWithShape="0">
                    <a:schemeClr val="dk1">
                      <a:alpha val="40000"/>
                    </a:schemeClr>
                  </a:outerShdw>
                </a:effectLst>
              </a:rPr>
              <a:t>/</a:t>
            </a:r>
          </a:p>
        </p:txBody>
      </p:sp>
      <p:sp>
        <p:nvSpPr>
          <p:cNvPr id="24" name="Hình chữ nhật 23">
            <a:extLst>
              <a:ext uri="{FF2B5EF4-FFF2-40B4-BE49-F238E27FC236}">
                <a16:creationId xmlns:a16="http://schemas.microsoft.com/office/drawing/2014/main" xmlns="" id="{DE290BF4-0185-B105-FC87-06CE0E00BC2E}"/>
              </a:ext>
            </a:extLst>
          </p:cNvPr>
          <p:cNvSpPr/>
          <p:nvPr/>
        </p:nvSpPr>
        <p:spPr>
          <a:xfrm>
            <a:off x="14859000" y="5448300"/>
            <a:ext cx="526106" cy="1569660"/>
          </a:xfrm>
          <a:prstGeom prst="rect">
            <a:avLst/>
          </a:prstGeom>
          <a:noFill/>
        </p:spPr>
        <p:txBody>
          <a:bodyPr wrap="none" lIns="91440" tIns="45720" rIns="91440" bIns="45720">
            <a:spAutoFit/>
          </a:bodyPr>
          <a:lstStyle/>
          <a:p>
            <a:pPr algn="ctr"/>
            <a:r>
              <a:rPr lang="vi-VN" sz="9600" b="1" cap="none" spc="0">
                <a:ln w="0"/>
                <a:solidFill>
                  <a:srgbClr val="FFFF00"/>
                </a:solidFill>
                <a:effectLst>
                  <a:outerShdw blurRad="38100" dist="19050" dir="2700000" algn="tl" rotWithShape="0">
                    <a:schemeClr val="dk1">
                      <a:alpha val="40000"/>
                    </a:schemeClr>
                  </a:outerShdw>
                </a:effectLst>
              </a:rPr>
              <a:t>/</a:t>
            </a:r>
          </a:p>
        </p:txBody>
      </p:sp>
      <p:sp>
        <p:nvSpPr>
          <p:cNvPr id="25" name="Hình chữ nhật 24">
            <a:extLst>
              <a:ext uri="{FF2B5EF4-FFF2-40B4-BE49-F238E27FC236}">
                <a16:creationId xmlns:a16="http://schemas.microsoft.com/office/drawing/2014/main" xmlns="" id="{EBEC8DAF-24F7-8CF2-9071-7E9C55421A76}"/>
              </a:ext>
            </a:extLst>
          </p:cNvPr>
          <p:cNvSpPr/>
          <p:nvPr/>
        </p:nvSpPr>
        <p:spPr>
          <a:xfrm>
            <a:off x="12801600" y="6595345"/>
            <a:ext cx="672620" cy="1569660"/>
          </a:xfrm>
          <a:prstGeom prst="rect">
            <a:avLst/>
          </a:prstGeom>
          <a:noFill/>
        </p:spPr>
        <p:txBody>
          <a:bodyPr wrap="none" lIns="91440" tIns="45720" rIns="91440" bIns="45720">
            <a:spAutoFit/>
          </a:bodyPr>
          <a:lstStyle/>
          <a:p>
            <a:pPr algn="ctr"/>
            <a:r>
              <a:rPr lang="vi-VN" sz="9600" b="1" cap="none" spc="-780">
                <a:ln w="0"/>
                <a:solidFill>
                  <a:srgbClr val="FFFF00"/>
                </a:solidFill>
                <a:effectLst>
                  <a:outerShdw blurRad="38100" dist="19050" dir="2700000" algn="tl" rotWithShape="0">
                    <a:schemeClr val="dk1">
                      <a:alpha val="40000"/>
                    </a:schemeClr>
                  </a:outerShdw>
                </a:effectLst>
              </a:rPr>
              <a:t>//</a:t>
            </a:r>
          </a:p>
        </p:txBody>
      </p:sp>
    </p:spTree>
    <p:extLst>
      <p:ext uri="{BB962C8B-B14F-4D97-AF65-F5344CB8AC3E}">
        <p14:creationId xmlns:p14="http://schemas.microsoft.com/office/powerpoint/2010/main" val="24802773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up)">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up)">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up)">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up)">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up)">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up)">
                                      <p:cBhvr>
                                        <p:cTn id="4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9" grpId="0"/>
      <p:bldP spid="20" grpId="0"/>
      <p:bldP spid="21" grpId="0"/>
      <p:bldP spid="24"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8F9FD"/>
        </a:solidFill>
        <a:effectLst/>
      </p:bgPr>
    </p:bg>
    <p:spTree>
      <p:nvGrpSpPr>
        <p:cNvPr id="1" name=""/>
        <p:cNvGrpSpPr/>
        <p:nvPr/>
      </p:nvGrpSpPr>
      <p:grpSpPr>
        <a:xfrm>
          <a:off x="0" y="0"/>
          <a:ext cx="0" cy="0"/>
          <a:chOff x="0" y="0"/>
          <a:chExt cx="0" cy="0"/>
        </a:xfrm>
      </p:grpSpPr>
      <p:grpSp>
        <p:nvGrpSpPr>
          <p:cNvPr id="7" name="Group 7"/>
          <p:cNvGrpSpPr/>
          <p:nvPr/>
        </p:nvGrpSpPr>
        <p:grpSpPr>
          <a:xfrm>
            <a:off x="-550000" y="9065316"/>
            <a:ext cx="18900704" cy="1148947"/>
            <a:chOff x="0" y="0"/>
            <a:chExt cx="25200939" cy="1531929"/>
          </a:xfrm>
        </p:grpSpPr>
        <p:sp>
          <p:nvSpPr>
            <p:cNvPr id="8" name="Freeform 8"/>
            <p:cNvSpPr/>
            <p:nvPr/>
          </p:nvSpPr>
          <p:spPr>
            <a:xfrm>
              <a:off x="0" y="0"/>
              <a:ext cx="13467508" cy="1531929"/>
            </a:xfrm>
            <a:custGeom>
              <a:avLst/>
              <a:gdLst/>
              <a:ahLst/>
              <a:cxnLst/>
              <a:rect l="l" t="t" r="r" b="b"/>
              <a:pathLst>
                <a:path w="13467508" h="1531929">
                  <a:moveTo>
                    <a:pt x="0" y="0"/>
                  </a:moveTo>
                  <a:lnTo>
                    <a:pt x="13467508" y="0"/>
                  </a:lnTo>
                  <a:lnTo>
                    <a:pt x="13467508" y="1531929"/>
                  </a:lnTo>
                  <a:lnTo>
                    <a:pt x="0" y="153192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9" name="Freeform 9"/>
            <p:cNvSpPr/>
            <p:nvPr/>
          </p:nvSpPr>
          <p:spPr>
            <a:xfrm>
              <a:off x="11733431" y="0"/>
              <a:ext cx="13467508" cy="1531929"/>
            </a:xfrm>
            <a:custGeom>
              <a:avLst/>
              <a:gdLst/>
              <a:ahLst/>
              <a:cxnLst/>
              <a:rect l="l" t="t" r="r" b="b"/>
              <a:pathLst>
                <a:path w="13467508" h="1531929">
                  <a:moveTo>
                    <a:pt x="0" y="0"/>
                  </a:moveTo>
                  <a:lnTo>
                    <a:pt x="13467508" y="0"/>
                  </a:lnTo>
                  <a:lnTo>
                    <a:pt x="13467508" y="1531929"/>
                  </a:lnTo>
                  <a:lnTo>
                    <a:pt x="0" y="153192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sp>
        <p:nvSpPr>
          <p:cNvPr id="5" name="Freeform 5"/>
          <p:cNvSpPr/>
          <p:nvPr/>
        </p:nvSpPr>
        <p:spPr>
          <a:xfrm>
            <a:off x="4953000" y="9067114"/>
            <a:ext cx="4007506" cy="1147149"/>
          </a:xfrm>
          <a:custGeom>
            <a:avLst/>
            <a:gdLst/>
            <a:ahLst/>
            <a:cxnLst/>
            <a:rect l="l" t="t" r="r" b="b"/>
            <a:pathLst>
              <a:path w="4007506" h="1147149">
                <a:moveTo>
                  <a:pt x="0" y="0"/>
                </a:moveTo>
                <a:lnTo>
                  <a:pt x="4007506" y="0"/>
                </a:lnTo>
                <a:lnTo>
                  <a:pt x="4007506" y="1147148"/>
                </a:lnTo>
                <a:lnTo>
                  <a:pt x="0" y="114714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16072132" y="9313668"/>
            <a:ext cx="2278572" cy="652241"/>
          </a:xfrm>
          <a:custGeom>
            <a:avLst/>
            <a:gdLst/>
            <a:ahLst/>
            <a:cxnLst/>
            <a:rect l="l" t="t" r="r" b="b"/>
            <a:pathLst>
              <a:path w="2278572" h="652241">
                <a:moveTo>
                  <a:pt x="0" y="0"/>
                </a:moveTo>
                <a:lnTo>
                  <a:pt x="2278572" y="0"/>
                </a:lnTo>
                <a:lnTo>
                  <a:pt x="2278572" y="652241"/>
                </a:lnTo>
                <a:lnTo>
                  <a:pt x="0" y="6522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 name="Freeform 2">
            <a:extLst>
              <a:ext uri="{FF2B5EF4-FFF2-40B4-BE49-F238E27FC236}">
                <a16:creationId xmlns:a16="http://schemas.microsoft.com/office/drawing/2014/main" xmlns="" id="{531DF723-8D07-9FF6-FC69-3BDE0BB3BBF4}"/>
              </a:ext>
            </a:extLst>
          </p:cNvPr>
          <p:cNvSpPr/>
          <p:nvPr/>
        </p:nvSpPr>
        <p:spPr>
          <a:xfrm>
            <a:off x="0" y="459609"/>
            <a:ext cx="17688968" cy="9367782"/>
          </a:xfrm>
          <a:custGeom>
            <a:avLst/>
            <a:gdLst/>
            <a:ahLst/>
            <a:cxnLst/>
            <a:rect l="l" t="t" r="r" b="b"/>
            <a:pathLst>
              <a:path w="17688968" h="9367782">
                <a:moveTo>
                  <a:pt x="0" y="0"/>
                </a:moveTo>
                <a:lnTo>
                  <a:pt x="17688968" y="0"/>
                </a:lnTo>
                <a:lnTo>
                  <a:pt x="17688968" y="9367782"/>
                </a:lnTo>
                <a:lnTo>
                  <a:pt x="0" y="936778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1" name="Hình chữ nhật 10">
            <a:extLst>
              <a:ext uri="{FF2B5EF4-FFF2-40B4-BE49-F238E27FC236}">
                <a16:creationId xmlns:a16="http://schemas.microsoft.com/office/drawing/2014/main" xmlns="" id="{3027F9EC-D176-21F1-8522-7A87E28EDD19}"/>
              </a:ext>
            </a:extLst>
          </p:cNvPr>
          <p:cNvSpPr/>
          <p:nvPr/>
        </p:nvSpPr>
        <p:spPr>
          <a:xfrm>
            <a:off x="4584953" y="876300"/>
            <a:ext cx="8751114" cy="1200329"/>
          </a:xfrm>
          <a:prstGeom prst="rect">
            <a:avLst/>
          </a:prstGeom>
          <a:noFill/>
        </p:spPr>
        <p:txBody>
          <a:bodyPr wrap="none" lIns="91440" tIns="45720" rIns="91440" bIns="45720">
            <a:spAutoFit/>
          </a:bodyPr>
          <a:lstStyle/>
          <a:p>
            <a:pPr algn="ctr"/>
            <a:r>
              <a:rPr lang="vi-VN" sz="7200" b="1" cap="none" spc="0">
                <a:ln w="0"/>
                <a:solidFill>
                  <a:srgbClr val="FFFF00"/>
                </a:solidFill>
                <a:effectLst>
                  <a:outerShdw blurRad="38100" dist="19050" dir="2700000" algn="tl" rotWithShape="0">
                    <a:schemeClr val="dk1">
                      <a:alpha val="40000"/>
                    </a:schemeClr>
                  </a:outerShdw>
                </a:effectLst>
              </a:rPr>
              <a:t>LUYỆN </a:t>
            </a:r>
            <a:r>
              <a:rPr lang="vi-VN" sz="7200" b="1">
                <a:ln w="0"/>
                <a:solidFill>
                  <a:srgbClr val="FFFF00"/>
                </a:solidFill>
                <a:effectLst>
                  <a:outerShdw blurRad="38100" dist="19050" dir="2700000" algn="tl" rotWithShape="0">
                    <a:schemeClr val="dk1">
                      <a:alpha val="40000"/>
                    </a:schemeClr>
                  </a:outerShdw>
                </a:effectLst>
              </a:rPr>
              <a:t>NGẮT NGHỈ</a:t>
            </a:r>
            <a:endParaRPr lang="vi-VN" sz="7200" b="1" cap="none" spc="0">
              <a:ln w="0"/>
              <a:solidFill>
                <a:srgbClr val="FFFF00"/>
              </a:solidFill>
              <a:effectLst>
                <a:outerShdw blurRad="38100" dist="19050" dir="2700000" algn="tl" rotWithShape="0">
                  <a:schemeClr val="dk1">
                    <a:alpha val="40000"/>
                  </a:schemeClr>
                </a:outerShdw>
              </a:effectLst>
            </a:endParaRPr>
          </a:p>
        </p:txBody>
      </p:sp>
      <p:sp>
        <p:nvSpPr>
          <p:cNvPr id="3" name="Hộp Văn bản 2">
            <a:extLst>
              <a:ext uri="{FF2B5EF4-FFF2-40B4-BE49-F238E27FC236}">
                <a16:creationId xmlns:a16="http://schemas.microsoft.com/office/drawing/2014/main" xmlns="" id="{BA71BB4E-9667-A18F-0BD3-384E62F789CD}"/>
              </a:ext>
            </a:extLst>
          </p:cNvPr>
          <p:cNvSpPr txBox="1"/>
          <p:nvPr/>
        </p:nvSpPr>
        <p:spPr>
          <a:xfrm>
            <a:off x="914400" y="2344031"/>
            <a:ext cx="15544800" cy="3337580"/>
          </a:xfrm>
          <a:prstGeom prst="rect">
            <a:avLst/>
          </a:prstGeom>
          <a:noFill/>
        </p:spPr>
        <p:txBody>
          <a:bodyPr wrap="square">
            <a:spAutoFit/>
          </a:bodyPr>
          <a:lstStyle/>
          <a:p>
            <a:pPr marL="90170" indent="180340" algn="just">
              <a:lnSpc>
                <a:spcPct val="120000"/>
              </a:lnSpc>
              <a:spcAft>
                <a:spcPts val="800"/>
              </a:spcAft>
            </a:pPr>
            <a:r>
              <a:rPr lang="vi-VN" sz="6000" b="1"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Lặng lờ Hương Giang  phảng phất hương khói  trên cành quýt Hương Cần nhỏ nhắn và quả thanh trà tròn xinh xứ Huế.</a:t>
            </a:r>
            <a:endParaRPr lang="en-US" sz="48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Hình chữ nhật 3">
            <a:extLst>
              <a:ext uri="{FF2B5EF4-FFF2-40B4-BE49-F238E27FC236}">
                <a16:creationId xmlns:a16="http://schemas.microsoft.com/office/drawing/2014/main" xmlns="" id="{EA85FC6D-E9EC-EC9E-834C-7A22BF198F2A}"/>
              </a:ext>
            </a:extLst>
          </p:cNvPr>
          <p:cNvSpPr/>
          <p:nvPr/>
        </p:nvSpPr>
        <p:spPr>
          <a:xfrm>
            <a:off x="9550631" y="2224563"/>
            <a:ext cx="526106" cy="1569660"/>
          </a:xfrm>
          <a:prstGeom prst="rect">
            <a:avLst/>
          </a:prstGeom>
          <a:noFill/>
        </p:spPr>
        <p:txBody>
          <a:bodyPr wrap="none" lIns="91440" tIns="45720" rIns="91440" bIns="45720">
            <a:spAutoFit/>
          </a:bodyPr>
          <a:lstStyle/>
          <a:p>
            <a:pPr algn="ctr"/>
            <a:r>
              <a:rPr lang="vi-VN" sz="9600" b="1" cap="none" spc="0">
                <a:ln w="0"/>
                <a:solidFill>
                  <a:srgbClr val="FFFF00"/>
                </a:solidFill>
                <a:effectLst>
                  <a:outerShdw blurRad="38100" dist="19050" dir="2700000" algn="tl" rotWithShape="0">
                    <a:schemeClr val="dk1">
                      <a:alpha val="40000"/>
                    </a:schemeClr>
                  </a:outerShdw>
                </a:effectLst>
              </a:rPr>
              <a:t>/</a:t>
            </a:r>
          </a:p>
        </p:txBody>
      </p:sp>
      <p:sp>
        <p:nvSpPr>
          <p:cNvPr id="10" name="Hình chữ nhật 9">
            <a:extLst>
              <a:ext uri="{FF2B5EF4-FFF2-40B4-BE49-F238E27FC236}">
                <a16:creationId xmlns:a16="http://schemas.microsoft.com/office/drawing/2014/main" xmlns="" id="{44D4DD28-5576-ED72-43F9-FCBECF89A1EB}"/>
              </a:ext>
            </a:extLst>
          </p:cNvPr>
          <p:cNvSpPr/>
          <p:nvPr/>
        </p:nvSpPr>
        <p:spPr>
          <a:xfrm>
            <a:off x="2514600" y="3314700"/>
            <a:ext cx="526106" cy="1569660"/>
          </a:xfrm>
          <a:prstGeom prst="rect">
            <a:avLst/>
          </a:prstGeom>
          <a:noFill/>
        </p:spPr>
        <p:txBody>
          <a:bodyPr wrap="none" lIns="91440" tIns="45720" rIns="91440" bIns="45720">
            <a:spAutoFit/>
          </a:bodyPr>
          <a:lstStyle/>
          <a:p>
            <a:pPr algn="ctr"/>
            <a:r>
              <a:rPr lang="vi-VN" sz="9600" b="1" cap="none" spc="0">
                <a:ln w="0"/>
                <a:solidFill>
                  <a:srgbClr val="FFFF00"/>
                </a:solidFill>
                <a:effectLst>
                  <a:outerShdw blurRad="38100" dist="19050" dir="2700000" algn="tl" rotWithShape="0">
                    <a:schemeClr val="dk1">
                      <a:alpha val="40000"/>
                    </a:schemeClr>
                  </a:outerShdw>
                </a:effectLst>
              </a:rPr>
              <a:t>/</a:t>
            </a:r>
          </a:p>
        </p:txBody>
      </p:sp>
      <p:sp>
        <p:nvSpPr>
          <p:cNvPr id="12" name="Hình chữ nhật 11">
            <a:extLst>
              <a:ext uri="{FF2B5EF4-FFF2-40B4-BE49-F238E27FC236}">
                <a16:creationId xmlns:a16="http://schemas.microsoft.com/office/drawing/2014/main" xmlns="" id="{1515EDD6-2954-B6B7-7C95-B6C2BF13DA50}"/>
              </a:ext>
            </a:extLst>
          </p:cNvPr>
          <p:cNvSpPr/>
          <p:nvPr/>
        </p:nvSpPr>
        <p:spPr>
          <a:xfrm>
            <a:off x="15316200" y="3314700"/>
            <a:ext cx="526106" cy="1569660"/>
          </a:xfrm>
          <a:prstGeom prst="rect">
            <a:avLst/>
          </a:prstGeom>
          <a:noFill/>
        </p:spPr>
        <p:txBody>
          <a:bodyPr wrap="none" lIns="91440" tIns="45720" rIns="91440" bIns="45720">
            <a:spAutoFit/>
          </a:bodyPr>
          <a:lstStyle/>
          <a:p>
            <a:pPr algn="ctr"/>
            <a:r>
              <a:rPr lang="vi-VN" sz="9600" b="1" cap="none" spc="0">
                <a:ln w="0"/>
                <a:solidFill>
                  <a:srgbClr val="FFFF00"/>
                </a:solidFill>
                <a:effectLst>
                  <a:outerShdw blurRad="38100" dist="19050" dir="2700000" algn="tl" rotWithShape="0">
                    <a:schemeClr val="dk1">
                      <a:alpha val="40000"/>
                    </a:schemeClr>
                  </a:outerShdw>
                </a:effectLst>
              </a:rPr>
              <a:t>/</a:t>
            </a:r>
          </a:p>
        </p:txBody>
      </p:sp>
      <p:sp>
        <p:nvSpPr>
          <p:cNvPr id="13" name="Hình chữ nhật 12">
            <a:extLst>
              <a:ext uri="{FF2B5EF4-FFF2-40B4-BE49-F238E27FC236}">
                <a16:creationId xmlns:a16="http://schemas.microsoft.com/office/drawing/2014/main" xmlns="" id="{49934328-250E-A4F6-EF62-D1C4243CB375}"/>
              </a:ext>
            </a:extLst>
          </p:cNvPr>
          <p:cNvSpPr/>
          <p:nvPr/>
        </p:nvSpPr>
        <p:spPr>
          <a:xfrm>
            <a:off x="11259280" y="4379353"/>
            <a:ext cx="867546" cy="1569660"/>
          </a:xfrm>
          <a:prstGeom prst="rect">
            <a:avLst/>
          </a:prstGeom>
          <a:noFill/>
        </p:spPr>
        <p:txBody>
          <a:bodyPr wrap="none" lIns="91440" tIns="45720" rIns="91440" bIns="45720">
            <a:spAutoFit/>
          </a:bodyPr>
          <a:lstStyle/>
          <a:p>
            <a:pPr algn="ctr"/>
            <a:r>
              <a:rPr lang="vi-VN" sz="9600" b="1" cap="none" spc="0">
                <a:ln w="0"/>
                <a:solidFill>
                  <a:srgbClr val="FFFF00"/>
                </a:solidFill>
                <a:effectLst>
                  <a:outerShdw blurRad="38100" dist="19050" dir="2700000" algn="tl" rotWithShape="0">
                    <a:schemeClr val="dk1">
                      <a:alpha val="40000"/>
                    </a:schemeClr>
                  </a:outerShdw>
                </a:effectLst>
              </a:rPr>
              <a:t>//</a:t>
            </a:r>
          </a:p>
        </p:txBody>
      </p:sp>
    </p:spTree>
    <p:extLst>
      <p:ext uri="{BB962C8B-B14F-4D97-AF65-F5344CB8AC3E}">
        <p14:creationId xmlns:p14="http://schemas.microsoft.com/office/powerpoint/2010/main" val="3841955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up)">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up)">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p:bldP spid="12" grpId="0"/>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189</TotalTime>
  <Words>927</Words>
  <Application>Microsoft Office PowerPoint</Application>
  <PresentationFormat>Custom</PresentationFormat>
  <Paragraphs>89</Paragraphs>
  <Slides>24</Slides>
  <Notes>0</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24</vt:i4>
      </vt:variant>
    </vt:vector>
  </HeadingPairs>
  <TitlesOfParts>
    <vt:vector size="30" baseType="lpstr">
      <vt:lpstr>Calibri</vt:lpstr>
      <vt:lpstr>Wingdings</vt:lpstr>
      <vt:lpstr>Times New Roman</vt:lpstr>
      <vt:lpstr>Arial</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ĐỌC: cây trái trong vườn bác</dc:title>
  <dc:subject>9Slide.vn</dc:subject>
  <dc:creator>Hi There</dc:creator>
  <dc:description>9Slide.vn</dc:description>
  <cp:lastModifiedBy>HAINGUYEN</cp:lastModifiedBy>
  <cp:revision>18</cp:revision>
  <dcterms:created xsi:type="dcterms:W3CDTF">2006-08-16T00:00:00Z</dcterms:created>
  <dcterms:modified xsi:type="dcterms:W3CDTF">2023-10-21T12:22:25Z</dcterms:modified>
  <cp:category>9Slide.vn</cp:category>
  <dc:identifier>DAFqNt_XBVA</dc:identifier>
</cp:coreProperties>
</file>