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9" r:id="rId2"/>
    <p:sldMasterId id="2147483671" r:id="rId3"/>
  </p:sldMasterIdLst>
  <p:notesMasterIdLst>
    <p:notesMasterId r:id="rId15"/>
  </p:notesMasterIdLst>
  <p:sldIdLst>
    <p:sldId id="344" r:id="rId4"/>
    <p:sldId id="436" r:id="rId5"/>
    <p:sldId id="347" r:id="rId6"/>
    <p:sldId id="429" r:id="rId7"/>
    <p:sldId id="431" r:id="rId8"/>
    <p:sldId id="325" r:id="rId9"/>
    <p:sldId id="433" r:id="rId10"/>
    <p:sldId id="319" r:id="rId11"/>
    <p:sldId id="427" r:id="rId12"/>
    <p:sldId id="437" r:id="rId13"/>
    <p:sldId id="310" r:id="rId14"/>
  </p:sldIdLst>
  <p:sldSz cx="12161838" cy="6858000"/>
  <p:notesSz cx="6858000" cy="9144000"/>
  <p:embeddedFontLst>
    <p:embeddedFont>
      <p:font typeface="Karla" panose="020B060402020202020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arla Regular" panose="020B060402020202020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Luckiest Guy" panose="020B0604020202020204" charset="0"/>
      <p:regular r:id="rId28"/>
    </p:embeddedFont>
    <p:embeddedFont>
      <p:font typeface="HP001 4H" panose="020B0604020202020204" charset="-93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F3"/>
    <a:srgbClr val="E5FBE1"/>
    <a:srgbClr val="F9FEF8"/>
    <a:srgbClr val="D6FBCF"/>
    <a:srgbClr val="FFFFFF"/>
    <a:srgbClr val="CCECFF"/>
    <a:srgbClr val="D8FCEA"/>
    <a:srgbClr val="00361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85053" autoAdjust="0"/>
  </p:normalViewPr>
  <p:slideViewPr>
    <p:cSldViewPr>
      <p:cViewPr varScale="1">
        <p:scale>
          <a:sx n="60" d="100"/>
          <a:sy n="60" d="100"/>
        </p:scale>
        <p:origin x="1116" y="66"/>
      </p:cViewPr>
      <p:guideLst>
        <p:guide orient="horz" pos="2160"/>
        <p:guide pos="3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3006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9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172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036BD5-D0CA-498C-B4DA-87FD02C17A03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78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F1AA56-74AE-4798-BDFA-D18FCB84124E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10ADC3-C1E5-438E-89EF-F40D8F76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6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6143E1-23F3-4E5E-A61E-614E4F3A44BC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902E37-BC0B-43C4-8380-2ABD689E9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9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DC1A4D-010D-4402-BA40-ACE8B49F3FD1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F0395C-173B-4AB3-AE0A-6BF398316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8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8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8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CE14DB-C388-4E04-9862-EFFFF98E27D3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A263F1-0703-4B10-86E2-D418D6AB3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9A4CE6-682F-4770-9942-FFD8C5C95086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238B1B-3CEA-4C28-8D50-4E368D218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94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25A996-B4E8-4361-8221-1B6DDB6D4397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71580B-ABEA-4ADE-B2FD-776E83CB1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13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1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DC0DD8-D446-4B7C-8F95-668A7EF34567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98E67E-336F-4C6B-BBE6-AB51664DD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D3CED7-8A27-423B-9BB3-FDC835C761BE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18246F-C1AE-43D8-8BEF-60B5DE95B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2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7D823A-9D61-4FA3-876D-CCAF5DA914A7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036913-55D4-4F70-B5F7-F12ED5DEB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70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70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B02DE1-92B2-4B7C-BC39-90767CA1FA91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798A3D-712F-46FC-AFC2-6C2FB164D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8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AA13F-1EC0-457E-AA76-A63134760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14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3E594-F1AC-493E-8A7E-FEBCE527E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90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6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65CCF-CF59-4CC0-B8D8-A684EC42B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49147-8E3C-487E-9179-247356569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9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8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8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25F8-73DB-45ED-A96F-CEDB64570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60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6078-07EB-4462-9C3E-8844D4D38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63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46B4-3EC6-4401-8D58-BD8AC94E3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4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1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B472-82AA-409B-8111-44ADB7037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00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93369-1AE3-4E3C-8129-7BCD8CB2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14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7985A-9CAA-4C44-9CD8-920B0B10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5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5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70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70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99B36-B7B5-458E-9895-CE5C8C908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4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600200"/>
            <a:ext cx="537147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268" y="3938651"/>
            <a:ext cx="537147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C1BD9-85F0-484D-8994-5C7AF6B77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29B98-1D60-4786-9F6A-BF51DF5681BB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F9901-0F78-4E35-8C0A-94AC7AADE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037ED3-1D7F-4DBC-B9A3-CA053ADDDF96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A8A562-D17A-4185-8977-C60C626C6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2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9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1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ABC364B-2E47-4F28-BD0A-3E22E432CAB1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1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1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46E6822-FB02-46DA-88BC-ECE1FE190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587367-CCB3-45D6-992B-6CCBFD273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-152400"/>
            <a:ext cx="9347200" cy="100584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56519" y="9906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TRƯỜNG TIỂU HỌC KIM ĐỒNG</a:t>
            </a:r>
          </a:p>
        </p:txBody>
      </p:sp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2728119" y="2438400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39463"/>
              </a:avLst>
            </a:prstTxWarp>
          </a:bodyPr>
          <a:lstStyle/>
          <a:p>
            <a:pPr algn="ctr">
              <a:buClrTx/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CHÀO MỪNG QUÝ THẦY CÔ</a:t>
            </a:r>
          </a:p>
          <a:p>
            <a:pPr algn="ctr">
              <a:buClrTx/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VỀ DỰ GIỜ THĂM LỚP !</a:t>
            </a:r>
          </a:p>
          <a:p>
            <a:pPr algn="ctr">
              <a:buClrTx/>
              <a:defRPr/>
            </a:pP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WordArt 28"/>
          <p:cNvSpPr>
            <a:spLocks noChangeArrowheads="1" noChangeShapeType="1" noTextEdit="1"/>
          </p:cNvSpPr>
          <p:nvPr/>
        </p:nvSpPr>
        <p:spPr bwMode="auto">
          <a:xfrm>
            <a:off x="4709319" y="2971800"/>
            <a:ext cx="198120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>
              <a:buClrTx/>
              <a:defRPr/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riston"/>
                <a:ea typeface="+mn-ea"/>
                <a:cs typeface="+mn-cs"/>
              </a:rPr>
              <a:t> 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VNI-Ariston"/>
                <a:ea typeface="+mn-ea"/>
                <a:cs typeface="+mn-cs"/>
              </a:rPr>
              <a:t>Lớp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VNI-Ariston"/>
                <a:ea typeface="+mn-ea"/>
                <a:cs typeface="+mn-cs"/>
              </a:rPr>
              <a:t> 2/4 </a:t>
            </a:r>
          </a:p>
        </p:txBody>
      </p:sp>
    </p:spTree>
    <p:extLst>
      <p:ext uri="{BB962C8B-B14F-4D97-AF65-F5344CB8AC3E}">
        <p14:creationId xmlns:p14="http://schemas.microsoft.com/office/powerpoint/2010/main" val="37671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tabLst/>
              <a:defRPr/>
            </a:pPr>
            <a:fld id="{59A3E594-F1AC-493E-8A7E-FEBCE527E8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90204"/>
                <a:sym typeface="Arial" panose="020B060402020209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66119" y="303312"/>
            <a:ext cx="8229600" cy="533400"/>
          </a:xfrm>
        </p:spPr>
        <p:txBody>
          <a:bodyPr/>
          <a:lstStyle/>
          <a:p>
            <a:pPr eaLnBrk="1" hangingPunct="1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94919" y="951384"/>
            <a:ext cx="495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Toán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EDE29-DE89-873F-27B8-3D9F372DA81E}"/>
              </a:ext>
            </a:extLst>
          </p:cNvPr>
          <p:cNvSpPr txBox="1"/>
          <p:nvPr/>
        </p:nvSpPr>
        <p:spPr>
          <a:xfrm>
            <a:off x="2423319" y="21336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90204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2E4194F-79D9-F57F-FDA3-3DCE66D2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679" y="1620089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F73FAC2-6C54-611E-873D-1E5561B2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375" y="2844225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tabLst/>
              <a:defRPr/>
            </a:pPr>
            <a:r>
              <a:rPr lang="en-US" sz="32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lang="en-US" sz="32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lang="en-US" sz="32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90204"/>
              </a:rPr>
              <a:t>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BBF8A9-D667-4148-1F06-EEB6C1BE4202}"/>
              </a:ext>
            </a:extLst>
          </p:cNvPr>
          <p:cNvGrpSpPr/>
          <p:nvPr/>
        </p:nvGrpSpPr>
        <p:grpSpPr>
          <a:xfrm>
            <a:off x="1257474" y="4293096"/>
            <a:ext cx="9280033" cy="1552448"/>
            <a:chOff x="989665" y="5322783"/>
            <a:chExt cx="9303048" cy="15524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A4C75F-3D1F-583B-828C-30BD00B2FA7E}"/>
                </a:ext>
              </a:extLst>
            </p:cNvPr>
            <p:cNvSpPr txBox="1"/>
            <p:nvPr/>
          </p:nvSpPr>
          <p:spPr>
            <a:xfrm>
              <a:off x="1934149" y="5825067"/>
              <a:ext cx="8358564" cy="938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6E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B4495F-FB33-8325-D4EC-DD18980A1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665" y="5322783"/>
              <a:ext cx="1391681" cy="1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43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15191436_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19" y="48006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242719" y="17526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200" b="1" kern="1200">
              <a:solidFill>
                <a:srgbClr val="FF0066"/>
              </a:solidFill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4175919" y="1219200"/>
            <a:ext cx="4114800" cy="236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ea typeface="+mn-ea"/>
                <a:cs typeface="Times New Roman"/>
              </a:rPr>
              <a:t>TIẾT HỌC ĐÃ KẾT THÚC</a:t>
            </a:r>
          </a:p>
        </p:txBody>
      </p:sp>
      <p:sp>
        <p:nvSpPr>
          <p:cNvPr id="43015" name="WordArt 7"/>
          <p:cNvSpPr>
            <a:spLocks noChangeArrowheads="1" noChangeShapeType="1" noTextEdit="1"/>
          </p:cNvSpPr>
          <p:nvPr/>
        </p:nvSpPr>
        <p:spPr bwMode="auto">
          <a:xfrm>
            <a:off x="2499519" y="3200400"/>
            <a:ext cx="72390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ea typeface="+mn-ea"/>
                <a:cs typeface="Times New Roman"/>
              </a:rPr>
              <a:t>CHÚC CÁC THẦY CÔ MẠNH KHỎE-HẠNH PHÚC</a:t>
            </a:r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2728119" y="5486400"/>
            <a:ext cx="2133600" cy="990600"/>
          </a:xfrm>
          <a:prstGeom prst="star32">
            <a:avLst>
              <a:gd name="adj" fmla="val 11069"/>
            </a:avLst>
          </a:prstGeom>
          <a:solidFill>
            <a:srgbClr val="FFFF00"/>
          </a:solidFill>
          <a:ln w="28575" algn="ctr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6995319" y="5486400"/>
            <a:ext cx="2133600" cy="990600"/>
          </a:xfrm>
          <a:prstGeom prst="star32">
            <a:avLst>
              <a:gd name="adj" fmla="val 11069"/>
            </a:avLst>
          </a:prstGeom>
          <a:solidFill>
            <a:srgbClr val="FFFF00"/>
          </a:solidFill>
          <a:ln w="28575" algn="ctr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33068" y="1973760"/>
            <a:ext cx="1798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4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lang="en-US" sz="4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4400" b="1" kern="1200" baseline="300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4</a:t>
            </a:r>
            <a:endParaRPr lang="en-US" sz="44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03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003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0" grpId="0" animBg="1"/>
      <p:bldP spid="100360" grpId="1" animBg="1"/>
      <p:bldP spid="100360" grpId="2" animBg="1"/>
      <p:bldP spid="100361" grpId="0" animBg="1"/>
      <p:bldP spid="100361" grpId="1" animBg="1"/>
      <p:bldP spid="100361" grpId="2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7099943-1BC2-E7F0-CB47-ED204F9F7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823" y="762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Tx/>
              <a:buFontTx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C7A182-C806-5DDD-FE5F-423A54032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215" y="692696"/>
            <a:ext cx="495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5E328-6774-167B-E3BC-7762B3635474}"/>
              </a:ext>
            </a:extLst>
          </p:cNvPr>
          <p:cNvSpPr txBox="1"/>
          <p:nvPr/>
        </p:nvSpPr>
        <p:spPr>
          <a:xfrm>
            <a:off x="1328391" y="2060848"/>
            <a:ext cx="309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–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18A4A-109E-577D-FF94-52B50A488C91}"/>
              </a:ext>
            </a:extLst>
          </p:cNvPr>
          <p:cNvSpPr txBox="1"/>
          <p:nvPr/>
        </p:nvSpPr>
        <p:spPr>
          <a:xfrm>
            <a:off x="1256383" y="2924944"/>
            <a:ext cx="309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– 4 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0939C-06C0-0D7B-BC3B-20B5EF9024BD}"/>
              </a:ext>
            </a:extLst>
          </p:cNvPr>
          <p:cNvSpPr txBox="1"/>
          <p:nvPr/>
        </p:nvSpPr>
        <p:spPr>
          <a:xfrm>
            <a:off x="6484739" y="2204864"/>
            <a:ext cx="3700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3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B8AE2-CC12-22A3-EFF8-70EE005C8841}"/>
              </a:ext>
            </a:extLst>
          </p:cNvPr>
          <p:cNvSpPr txBox="1"/>
          <p:nvPr/>
        </p:nvSpPr>
        <p:spPr>
          <a:xfrm>
            <a:off x="6440959" y="299695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3 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8B9BF-5E44-BF15-AC84-8EF467B2E866}"/>
              </a:ext>
            </a:extLst>
          </p:cNvPr>
          <p:cNvSpPr txBox="1"/>
          <p:nvPr/>
        </p:nvSpPr>
        <p:spPr>
          <a:xfrm>
            <a:off x="6440959" y="378904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1CECAD-9870-4C23-B5B6-ACF9C96D1CFA}"/>
              </a:ext>
            </a:extLst>
          </p:cNvPr>
          <p:cNvSpPr txBox="1"/>
          <p:nvPr/>
        </p:nvSpPr>
        <p:spPr>
          <a:xfrm>
            <a:off x="6368951" y="4500409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2 =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0E09E-7BB3-840E-6A9A-A095A32D2CA8}"/>
              </a:ext>
            </a:extLst>
          </p:cNvPr>
          <p:cNvSpPr txBox="1"/>
          <p:nvPr/>
        </p:nvSpPr>
        <p:spPr>
          <a:xfrm>
            <a:off x="1112144" y="4149080"/>
            <a:ext cx="309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90204"/>
              </a:rPr>
              <a:t>–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– 4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42175-3713-709D-1D7D-C73B6FDA738D}"/>
              </a:ext>
            </a:extLst>
          </p:cNvPr>
          <p:cNvSpPr txBox="1"/>
          <p:nvPr/>
        </p:nvSpPr>
        <p:spPr>
          <a:xfrm>
            <a:off x="1040359" y="4941168"/>
            <a:ext cx="28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4 =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0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9A3E594-F1AC-493E-8A7E-FEBCE527E8C8}" type="slidenum">
              <a:rPr lang="en-US" kern="120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66119" y="303312"/>
            <a:ext cx="8229600" cy="533400"/>
          </a:xfrm>
        </p:spPr>
        <p:txBody>
          <a:bodyPr/>
          <a:lstStyle/>
          <a:p>
            <a:pPr eaLnBrk="1" hangingPunct="1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94919" y="951384"/>
            <a:ext cx="495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None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EDE29-DE89-873F-27B8-3D9F372DA81E}"/>
              </a:ext>
            </a:extLst>
          </p:cNvPr>
          <p:cNvSpPr txBox="1"/>
          <p:nvPr/>
        </p:nvSpPr>
        <p:spPr>
          <a:xfrm>
            <a:off x="2423319" y="21336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2E4194F-79D9-F57F-FDA3-3DCE66D2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679" y="1620089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lang="en-US" sz="3200" b="1" kern="1200" dirty="0" err="1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3200" b="1" kern="1200" dirty="0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3200" b="1" kern="1200" dirty="0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3200" b="1" kern="1200" dirty="0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b="1" kern="1200" dirty="0">
                <a:solidFill>
                  <a:srgbClr val="CC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7949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38FD4-3513-49F0-911D-19F9B2317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89000" l="5247" r="52155">
                        <a14:foregroundMark x1="33167" y1="12000" x2="33167" y2="12000"/>
                        <a14:foregroundMark x1="33854" y1="12333" x2="34853" y2="14167"/>
                        <a14:foregroundMark x1="30169" y1="24833" x2="33354" y2="35500"/>
                        <a14:foregroundMark x1="27920" y1="27000" x2="34166" y2="40333"/>
                        <a14:foregroundMark x1="28482" y1="23333" x2="34728" y2="38833"/>
                        <a14:foregroundMark x1="36352" y1="37333" x2="40037" y2="49333"/>
                        <a14:foregroundMark x1="40037" y1="49333" x2="46034" y2="60667"/>
                        <a14:foregroundMark x1="45784" y1="49833" x2="50406" y2="57500"/>
                        <a14:foregroundMark x1="50406" y1="57500" x2="50593" y2="57667"/>
                        <a14:foregroundMark x1="46721" y1="49500" x2="49906" y2="61000"/>
                        <a14:foregroundMark x1="48220" y1="48000" x2="52217" y2="54667"/>
                        <a14:foregroundMark x1="49219" y1="47333" x2="51968" y2="52500"/>
                        <a14:foregroundMark x1="30856" y1="65667" x2="39413" y2="79667"/>
                        <a14:foregroundMark x1="31668" y1="70500" x2="38601" y2="83833"/>
                        <a14:foregroundMark x1="31106" y1="75667" x2="37601" y2="86333"/>
                        <a14:foregroundMark x1="33604" y1="75333" x2="39413" y2="89000"/>
                        <a14:foregroundMark x1="38289" y1="65667" x2="46284" y2="76833"/>
                        <a14:foregroundMark x1="38413" y1="66833" x2="45347" y2="77167"/>
                        <a14:foregroundMark x1="39975" y1="67167" x2="44847" y2="76833"/>
                        <a14:foregroundMark x1="44847" y1="76833" x2="44909" y2="76833"/>
                        <a14:foregroundMark x1="18988" y1="15667" x2="25859" y2="15667"/>
                        <a14:foregroundMark x1="21986" y1="8000" x2="27920" y2="14167"/>
                        <a14:foregroundMark x1="23111" y1="4667" x2="27108" y2="15000"/>
                        <a14:foregroundMark x1="16615" y1="27833" x2="22111" y2="41833"/>
                        <a14:foregroundMark x1="22111" y1="41833" x2="22673" y2="42500"/>
                        <a14:foregroundMark x1="16052" y1="31500" x2="20237" y2="41500"/>
                        <a14:foregroundMark x1="15928" y1="31833" x2="19675" y2="39167"/>
                        <a14:foregroundMark x1="16740" y1="32667" x2="20612" y2="42167"/>
                        <a14:foregroundMark x1="42772" y1="43111" x2="45034" y2="49833"/>
                        <a14:foregroundMark x1="42053" y1="40976" x2="42303" y2="41718"/>
                        <a14:foregroundMark x1="41724" y1="40000" x2="41969" y2="40729"/>
                        <a14:foregroundMark x1="43990" y1="41769" x2="46846" y2="45833"/>
                        <a14:foregroundMark x1="41224" y1="37833" x2="42436" y2="39557"/>
                        <a14:foregroundMark x1="47041" y1="41699" x2="47845" y2="43333"/>
                        <a14:foregroundMark x1="43660" y1="34833" x2="43987" y2="35498"/>
                        <a14:foregroundMark x1="47452" y1="40703" x2="48220" y2="42833"/>
                        <a14:foregroundMark x1="47247" y1="41202" x2="49219" y2="45500"/>
                        <a14:backgroundMark x1="48907" y1="31833" x2="53904" y2="37000"/>
                        <a14:backgroundMark x1="53904" y1="37000" x2="54029" y2="37000"/>
                        <a14:backgroundMark x1="48407" y1="29667" x2="51156" y2="33000"/>
                        <a14:backgroundMark x1="44347" y1="35500" x2="50468" y2="40333"/>
                        <a14:backgroundMark x1="50468" y1="40333" x2="50593" y2="40333"/>
                        <a14:backgroundMark x1="46284" y1="33667" x2="49781" y2="37000"/>
                        <a14:backgroundMark x1="43848" y1="35833" x2="46846" y2="42167"/>
                        <a14:backgroundMark x1="42723" y1="38833" x2="44097" y2="41500"/>
                        <a14:backgroundMark x1="42598" y1="41000" x2="43161" y2="42167"/>
                        <a14:backgroundMark x1="48095" y1="38500" x2="50843" y2="38833"/>
                        <a14:backgroundMark x1="48220" y1="35833" x2="51843" y2="3733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r="46791" b="12154"/>
          <a:stretch/>
        </p:blipFill>
        <p:spPr>
          <a:xfrm>
            <a:off x="0" y="1136815"/>
            <a:ext cx="4765737" cy="3029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55D4A-269A-43D3-B6AD-7FB20446F0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9" t="28016" r="24154" b="39573"/>
          <a:stretch/>
        </p:blipFill>
        <p:spPr>
          <a:xfrm>
            <a:off x="4795534" y="2951319"/>
            <a:ext cx="1431551" cy="111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2A7E9-69C7-44DF-B007-6F003A98C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00" b="48667" l="47783" r="59026">
                        <a14:foregroundMark x1="48470" y1="32167" x2="48470" y2="32167"/>
                        <a14:foregroundMark x1="48220" y1="29500" x2="49157" y2="31000"/>
                        <a14:foregroundMark x1="55778" y1="44667" x2="55215" y2="48667"/>
                        <a14:foregroundMark x1="48220" y1="38000" x2="50156" y2="38000"/>
                        <a14:foregroundMark x1="48032" y1="35167" x2="50843" y2="37333"/>
                        <a14:foregroundMark x1="47783" y1="33667" x2="50843" y2="38000"/>
                        <a14:foregroundMark x1="47908" y1="34333" x2="49719" y2="40667"/>
                        <a14:backgroundMark x1="50406" y1="48667" x2="53966" y2="54167"/>
                        <a14:backgroundMark x1="50843" y1="47167" x2="5315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13" t="24037" r="39612" b="50000"/>
          <a:stretch/>
        </p:blipFill>
        <p:spPr>
          <a:xfrm>
            <a:off x="4407332" y="2234869"/>
            <a:ext cx="1190847" cy="895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81587-5720-446D-B344-69454D638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1" t="-3446" r="31332" b="71035"/>
          <a:stretch/>
        </p:blipFill>
        <p:spPr>
          <a:xfrm>
            <a:off x="5084616" y="1355854"/>
            <a:ext cx="1431551" cy="111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3885E-DEA5-4D23-BF2A-0F04116E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-4750" r="17391" b="72339"/>
          <a:stretch/>
        </p:blipFill>
        <p:spPr>
          <a:xfrm>
            <a:off x="6132247" y="1482997"/>
            <a:ext cx="1431551" cy="111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C501AB-5577-45C8-B0F6-C958BA27E5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9" t="27111" r="6544" b="40478"/>
          <a:stretch/>
        </p:blipFill>
        <p:spPr>
          <a:xfrm>
            <a:off x="6260863" y="2784380"/>
            <a:ext cx="1431551" cy="111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1A66A1-D335-4055-A0CB-A1F583CE3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66" y="3746025"/>
            <a:ext cx="7020316" cy="3109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B0172B-1C6C-4204-B2F1-B9FEA18341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20" y="3974537"/>
            <a:ext cx="2506009" cy="987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D3F0D1-48A4-45F8-A67F-4F23617AD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03" y="2951319"/>
            <a:ext cx="2274045" cy="996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44CD64-C7D3-4CB9-8391-5BD7C0739A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52" y="1644368"/>
            <a:ext cx="3191365" cy="540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E712C2-6FD5-4E19-802F-FACFF92D2C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24" y="3763491"/>
            <a:ext cx="2237249" cy="12552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735A62-2427-05FD-E68F-A2505E06E33A}"/>
              </a:ext>
            </a:extLst>
          </p:cNvPr>
          <p:cNvSpPr/>
          <p:nvPr/>
        </p:nvSpPr>
        <p:spPr>
          <a:xfrm>
            <a:off x="392287" y="188640"/>
            <a:ext cx="11452708" cy="7655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426795" y="289158"/>
            <a:ext cx="114527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233341" y="4367187"/>
            <a:ext cx="1971476" cy="2488291"/>
            <a:chOff x="313646" y="4391138"/>
            <a:chExt cx="1976365" cy="2488291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46" y="5326981"/>
              <a:ext cx="1391681" cy="1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loud Callout 18"/>
            <p:cNvSpPr/>
            <p:nvPr/>
          </p:nvSpPr>
          <p:spPr>
            <a:xfrm>
              <a:off x="850678" y="4391138"/>
              <a:ext cx="1439333" cy="832653"/>
            </a:xfrm>
            <a:prstGeom prst="cloudCallout">
              <a:avLst/>
            </a:prstGeom>
            <a:solidFill>
              <a:srgbClr val="6EE49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99410" y="4491552"/>
              <a:ext cx="541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2904320"/>
      </p:ext>
    </p:extLst>
  </p:cSld>
  <p:clrMapOvr>
    <a:masterClrMapping/>
  </p:clrMapOvr>
  <p:transition advClick="0" advTm="943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32 0.06319 L 0.01032 0.06343 C 0.00966 0.05787 0.00927 0.05208 0.00823 0.04676 C 0.00784 0.04444 0.00653 0.04329 0.00614 0.0412 C -0.00221 -0.00625 0.00431 0.02593 0.00092 0.00231 C -0.00052 -0.00833 -0.00221 -0.0169 -0.0043 -0.02731 C -0.00456 -0.03241 -0.00482 -0.03727 -0.00535 -0.04213 C -0.00587 -0.04907 -0.00678 -0.05579 -0.00744 -0.0625 C -0.00783 -0.06944 -0.00809 -0.07616 -0.00835 -0.08287 C -0.0077 -0.09838 -0.009 -0.12847 -0.00326 -0.14583 C -0.00117 -0.15208 0.00131 -0.15764 0.00405 -0.1625 C 0.00692 -0.16759 0.01345 -0.17546 0.01345 -0.17523 C 0.01423 -0.1706 0.01502 -0.16574 0.01554 -0.16065 C 0.01658 -0.15208 0.01737 -0.14329 0.01867 -0.13472 C 0.0205 -0.12431 0.02272 -0.11412 0.02389 -0.10324 C 0.02689 -0.07569 0.02468 -0.09421 0.02794 -0.07176 C 0.02833 -0.06944 0.02859 -0.0669 0.02898 -0.06435 C 0.03264 -0.04306 0.02937 -0.06412 0.0342 -0.04028 C 0.03786 -0.02269 0.0312 -0.04583 0.03838 -0.01991 C 0.03969 -0.01551 0.04138 -0.01157 0.04256 -0.00694 C 0.0466 0.00694 0.0423 -0.00208 0.04778 0.00787 C 0.04869 0.01204 0.04869 0.01597 0.05196 0.01713 C 0.05313 0.01736 0.05404 0.01574 0.05509 0.01528 C 0.05848 -0.00255 0.05235 0.03032 0.05822 -0.00509 C 0.05927 -0.01088 0.06044 -0.0162 0.06135 -0.02176 C 0.06227 -0.02662 0.06292 -0.0338 0.06344 -0.03843 C 0.06383 -0.05579 0.0637 -0.07315 0.06449 -0.09028 C 0.06462 -0.09236 0.06488 -0.08634 0.06553 -0.08472 C 0.06775 -0.07963 0.07049 -0.075 0.07284 -0.06991 C 0.07545 -0.06458 0.07741 -0.05856 0.08002 -0.05324 C 0.0855 -0.04236 0.08616 -0.0419 0.09151 -0.03472 C 0.09621 -0.05949 0.0872 -0.00949 0.0936 -0.09028 C 0.09399 -0.09421 0.0949 -0.08287 0.09568 -0.07917 C 0.09673 -0.07431 0.09803 -0.05949 0.09882 -0.06435 C 0.10064 -0.075 0.09882 -0.08657 0.09882 -0.09769 " pathEditMode="relative" rAng="0" ptsTypes="AAAAAAAAAAAAAAAAAAAAAAAAAAAAAAAAAAA">
                                      <p:cBhvr>
                                        <p:cTn id="6" dur="7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1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62 0.10857 L -0.01762 0.1088 C -0.01827 0.10324 -0.01866 0.09746 -0.01971 0.09213 C -0.0201 0.08982 -0.0214 0.08866 -0.02179 0.08658 C -0.03002 0.03912 -0.02362 0.0713 -0.02702 0.04769 C -0.02832 0.03704 -0.03002 0.02848 -0.03211 0.01806 C -0.03237 0.01297 -0.03263 0.00811 -0.03315 0.00324 C -0.03367 -0.0037 -0.03459 -0.01041 -0.03524 -0.01713 C -0.03563 -0.02407 -0.03589 -0.03078 -0.03615 -0.0375 C -0.0355 -0.05301 -0.03681 -0.0831 -0.03106 -0.10046 C -0.02897 -0.10671 -0.02662 -0.11226 -0.02388 -0.11713 C -0.02101 -0.12222 -0.01448 -0.13009 -0.01448 -0.12986 C -0.0137 -0.12523 -0.01292 -0.12037 -0.0124 -0.11527 C -0.01135 -0.10671 -0.01057 -0.09791 -0.00926 -0.08935 C -0.00744 -0.07893 -0.00522 -0.06875 -0.00404 -0.05787 C -0.00091 -0.03032 -0.00326 -0.04884 0.00013 -0.02639 C 0.00053 -0.02407 0.00079 -0.02152 0.00118 -0.01898 C 0.00483 0.00232 0.00157 -0.01875 0.0064 0.0051 C 0.01005 0.02269 0.0034 -0.00046 0.01058 0.02547 C 0.01188 0.02986 0.01358 0.0338 0.01475 0.03843 C 0.0188 0.05232 0.01449 0.04329 0.01998 0.05324 C 0.02089 0.05741 0.02089 0.06135 0.02415 0.0625 C 0.02533 0.06274 0.02611 0.06111 0.02715 0.06065 C 0.03055 0.04283 0.02454 0.0757 0.03029 0.04028 C 0.03133 0.03449 0.03251 0.02917 0.03342 0.02361 C 0.03433 0.01875 0.03499 0.01158 0.03551 0.00695 C 0.0359 -0.01041 0.03577 -0.02777 0.03655 -0.0449 C 0.03668 -0.04699 0.03694 -0.04097 0.0376 -0.03935 C 0.03982 -0.03426 0.04256 -0.02963 0.04491 -0.02453 C 0.04752 -0.01921 0.04961 -0.01319 0.05222 -0.00787 C 0.0577 0.00301 0.05835 0.00348 0.0637 0.01065 C 0.0684 -0.01412 0.0594 0.03588 0.06579 -0.0449 C 0.06618 -0.04884 0.0671 -0.0375 0.06788 -0.03379 C 0.06892 -0.02893 0.07023 -0.01412 0.07101 -0.01898 C 0.07284 -0.02963 0.07101 -0.0412 0.07101 -0.05231 " pathEditMode="relative" rAng="0" ptsTypes="AAAAAAAAAAAAAAAAAAAAAAAAAAAAAAAAAAA">
                                      <p:cBhvr>
                                        <p:cTn id="8" dur="7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7" y="-1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1 0.01226 L 0.00301 0.0125 C 0.00235 0.00694 0.00196 0.00115 0.00092 -0.00417 C 0.00053 -0.00649 -0.00078 -0.00764 -0.00117 -0.00973 C -0.00952 -0.05718 -0.003 -0.025 -0.00639 -0.04862 C -0.00783 -0.05926 -0.00952 -0.06783 -0.01161 -0.07825 C -0.01187 -0.08334 -0.01213 -0.0882 -0.01266 -0.09306 C -0.01318 -0.1 -0.01409 -0.10672 -0.01475 -0.11343 C -0.01514 -0.12037 -0.0154 -0.12709 -0.01566 -0.1338 C -0.01501 -0.14931 -0.01631 -0.1794 -0.01057 -0.19676 C -0.00848 -0.20301 -0.006 -0.20857 -0.00326 -0.21343 C -0.00039 -0.21852 0.00614 -0.22639 0.00614 -0.22616 C 0.00692 -0.22153 0.00771 -0.21667 0.00823 -0.21158 C 0.00927 -0.20301 0.01006 -0.19422 0.01136 -0.18565 C 0.01319 -0.17524 0.01541 -0.16505 0.01658 -0.15417 C 0.01971 -0.12662 0.01737 -0.14514 0.02076 -0.12269 C 0.02115 -0.12037 0.02141 -0.11783 0.0218 -0.11528 C 0.02546 -0.09399 0.02219 -0.11505 0.02689 -0.09121 C 0.03055 -0.07362 0.02389 -0.09676 0.03107 -0.07084 C 0.03238 -0.06644 0.03407 -0.0625 0.03525 -0.05787 C 0.03929 -0.04399 0.03499 -0.05301 0.04047 -0.04306 C 0.04138 -0.03889 0.04138 -0.03496 0.04465 -0.0338 C 0.04582 -0.03357 0.04673 -0.03519 0.04778 -0.03565 C 0.05117 -0.05348 0.04504 -0.02061 0.05091 -0.05602 C 0.05196 -0.06181 0.05313 -0.06713 0.05404 -0.07269 C 0.05496 -0.07755 0.05561 -0.08473 0.05613 -0.08936 C 0.05652 -0.10672 0.05639 -0.12408 0.05718 -0.14121 C 0.05731 -0.14329 0.05757 -0.13727 0.05822 -0.13565 C 0.06044 -0.13056 0.06318 -0.12593 0.06553 -0.12084 C 0.06814 -0.11551 0.07023 -0.1095 0.07284 -0.10417 C 0.07819 -0.09329 0.07885 -0.09283 0.0842 -0.08565 C 0.0889 -0.11042 0.07989 -0.06042 0.08629 -0.14121 C 0.08668 -0.14514 0.08759 -0.1338 0.08837 -0.1301 C 0.08942 -0.12524 0.09072 -0.11042 0.09151 -0.11528 C 0.09333 -0.12593 0.09151 -0.1375 0.09151 -0.14862 " pathEditMode="relative" rAng="0" ptsTypes="AAAAAAAAAAAAAAAAAAAAAAAAAAAAAAAAAAA">
                                      <p:cBhvr>
                                        <p:cTn id="10" dur="7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31 0.06319 L 0.01031 0.06342 C 0.00966 0.05787 0.00927 0.05208 0.00822 0.04676 C 0.00783 0.04444 0.00653 0.04328 0.00614 0.0412 C -0.00222 -0.00625 0.00431 0.02592 0.00091 0.00231 C -0.00052 -0.00834 -0.00222 -0.0169 -0.00431 -0.02732 C -0.00457 -0.03241 -0.00483 -0.03727 -0.00535 -0.04213 C -0.00587 -0.04954 -0.00679 -0.05579 -0.00744 -0.0625 C -0.00783 -0.06945 -0.00809 -0.07616 -0.00835 -0.08287 C -0.0077 -0.09838 -0.00901 -0.12848 -0.00326 -0.14584 C -0.00117 -0.15209 0.00131 -0.15764 0.00405 -0.1625 C 0.00692 -0.1676 0.01345 -0.17547 0.01345 -0.17523 C 0.01423 -0.17061 0.01501 -0.16574 0.01553 -0.16065 C 0.01658 -0.15209 0.01736 -0.14329 0.01867 -0.13473 C 0.02049 -0.12431 0.02271 -0.11412 0.02389 -0.10324 C 0.02702 -0.0757 0.02467 -0.09422 0.02807 -0.07176 C 0.02833 -0.06945 0.02859 -0.0669 0.02898 -0.06436 C 0.03263 -0.04306 0.02937 -0.06412 0.0342 -0.04028 C 0.03786 -0.02269 0.0312 -0.04584 0.03838 -0.01991 C 0.03968 -0.01551 0.04138 -0.01158 0.04255 -0.00695 C 0.0466 0.00694 0.04229 -0.00209 0.04778 0.00787 C 0.04869 0.01203 0.04869 0.01597 0.05195 0.01713 C 0.05313 0.01736 0.05404 0.01574 0.05509 0.01527 C 0.05848 -0.00255 0.05234 0.03032 0.05822 -0.0051 C 0.05926 -0.01088 0.06044 -0.01621 0.06135 -0.02176 C 0.06226 -0.02662 0.06292 -0.03403 0.06344 -0.03843 C 0.06383 -0.05579 0.0637 -0.07315 0.06448 -0.09028 C 0.06461 -0.09236 0.06488 -0.08635 0.06553 -0.08473 C 0.06775 -0.07963 0.07049 -0.075 0.07284 -0.06991 C 0.07545 -0.06459 0.07754 -0.05857 0.08002 -0.05324 C 0.0855 -0.04236 0.08615 -0.0419 0.0915 -0.03496 C 0.0962 -0.05949 0.0872 -0.00949 0.09359 -0.09028 C 0.09398 -0.09422 0.0949 -0.08287 0.09568 -0.07917 C 0.09672 -0.07431 0.09803 -0.05949 0.09881 -0.06436 C 0.10064 -0.075 0.09881 -0.08658 0.09881 -0.09769 " pathEditMode="relative" rAng="0" ptsTypes="AAAAAAAAAAAAAAAAAAAAAAAAAAAAAAAAAAA">
                                      <p:cBhvr>
                                        <p:cTn id="12" dur="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1 0.05092 L 0.00731 0.05115 C 0.00666 0.0456 0.00627 0.03981 0.00522 0.03449 C 0.00483 0.03217 0.00353 0.03101 0.00313 0.02893 C -0.00522 -0.01852 0.00131 0.01365 -0.00209 -0.00996 C -0.00352 -0.02061 -0.00522 -0.02917 -0.00731 -0.03959 C -0.00757 -0.04468 -0.00783 -0.04954 -0.00835 -0.0544 C -0.00887 -0.06181 -0.00979 -0.06806 -0.01044 -0.07477 C -0.01083 -0.08172 -0.01109 -0.08843 -0.01135 -0.09514 C -0.0107 -0.11065 -0.01201 -0.14075 -0.00626 -0.15811 C -0.00418 -0.16436 -0.0017 -0.16991 0.00105 -0.17477 C 0.00392 -0.17987 0.01044 -0.18774 0.01044 -0.1875 C 0.01123 -0.18288 0.01201 -0.17801 0.01253 -0.17292 C 0.01358 -0.16436 0.01436 -0.15556 0.01567 -0.147 C 0.01749 -0.13658 0.01971 -0.12639 0.02089 -0.11551 C 0.02402 -0.08797 0.02167 -0.10649 0.02506 -0.08403 C 0.02546 -0.08172 0.02572 -0.07917 0.02598 -0.07663 C 0.02963 -0.05533 0.02637 -0.07639 0.0312 -0.05255 C 0.03485 -0.03496 0.0282 -0.05811 0.03538 -0.03218 C 0.03668 -0.02778 0.03838 -0.02385 0.03955 -0.01922 C 0.0436 -0.00533 0.03929 -0.01436 0.04477 -0.0044 C 0.04569 -0.00024 0.04569 0.0037 0.04895 0.00486 C 0.05013 0.00509 0.05104 0.00347 0.05208 0.003 C 0.05548 -0.01482 0.04934 0.01805 0.05522 -0.0176 C 0.05626 -0.02315 0.05744 -0.02848 0.05835 -0.03403 C 0.05926 -0.03889 0.05992 -0.0463 0.06044 -0.0507 C 0.06083 -0.06806 0.0607 -0.08542 0.06148 -0.10255 C 0.06161 -0.10463 0.06187 -0.09862 0.06253 -0.097 C 0.06475 -0.0919 0.06749 -0.08727 0.06984 -0.08218 C 0.07245 -0.07686 0.07454 -0.07084 0.07715 -0.06551 C 0.0825 -0.05463 0.08315 -0.05417 0.0885 -0.04723 C 0.0932 -0.07176 0.08419 -0.02176 0.09059 -0.10255 C 0.09098 -0.10649 0.0919 -0.09514 0.09268 -0.09144 C 0.09372 -0.08658 0.09503 -0.07176 0.09581 -0.07663 C 0.09764 -0.08727 0.09581 -0.09885 0.09581 -0.10996 " pathEditMode="relative" rAng="0" ptsTypes="AAAAAAAAAAAAAAAAAAAAAAAAAAAAAAAAAAA">
                                      <p:cBhvr>
                                        <p:cTn id="14" dur="7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6"/>
        <p14:stopEvt time="13762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644969" y="3119116"/>
            <a:ext cx="3165555" cy="1523395"/>
          </a:xfrm>
          <a:prstGeom prst="roundRect">
            <a:avLst/>
          </a:prstGeom>
          <a:solidFill>
            <a:srgbClr val="6EE49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EF388-6279-44C9-81F6-4DC734A31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77" y="1196549"/>
            <a:ext cx="4951071" cy="199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C174E-0A53-4AFB-BC4E-221109365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0" y="293501"/>
            <a:ext cx="1966874" cy="550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E01D3-1E00-4604-B2C2-CA819F813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30" y="1407138"/>
            <a:ext cx="656541" cy="63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3E961-0A26-462B-B621-59559EE4B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80" y="1369560"/>
            <a:ext cx="656541" cy="63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20456-A004-4101-8F4F-7EF781349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07" y="2359266"/>
            <a:ext cx="656541" cy="636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F966A-8180-4B53-9D85-32F07CB9B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24" y="2340056"/>
            <a:ext cx="656541" cy="636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74B494-8F93-4C5B-A5DB-393B4CC13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93" y="1874444"/>
            <a:ext cx="656541" cy="636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A91396-5510-4AC8-944A-54EAB2F62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80" y="3500408"/>
            <a:ext cx="1360839" cy="448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D21A3-01F6-42B6-9B19-4652C2BC7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19" y="4033710"/>
            <a:ext cx="517694" cy="530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81CBB-935C-4EF2-9F79-7F3F95C2E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06" y="4041024"/>
            <a:ext cx="496387" cy="5138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F59594-CEAE-4F36-B45C-DBFA61CBA115}"/>
              </a:ext>
            </a:extLst>
          </p:cNvPr>
          <p:cNvSpPr txBox="1"/>
          <p:nvPr/>
        </p:nvSpPr>
        <p:spPr>
          <a:xfrm>
            <a:off x="4194433" y="4438123"/>
            <a:ext cx="619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140EC-87A9-4519-924E-19265A5BCDEF}"/>
              </a:ext>
            </a:extLst>
          </p:cNvPr>
          <p:cNvSpPr txBox="1"/>
          <p:nvPr/>
        </p:nvSpPr>
        <p:spPr>
          <a:xfrm>
            <a:off x="5472433" y="4448069"/>
            <a:ext cx="619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018BA-3EEF-45FF-9CF9-ADCB4DB374BB}"/>
              </a:ext>
            </a:extLst>
          </p:cNvPr>
          <p:cNvSpPr txBox="1"/>
          <p:nvPr/>
        </p:nvSpPr>
        <p:spPr>
          <a:xfrm>
            <a:off x="7742142" y="3052942"/>
            <a:ext cx="3068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11 – 1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7B1C7-5C7B-4921-B18C-59F4337F1E38}"/>
              </a:ext>
            </a:extLst>
          </p:cNvPr>
          <p:cNvSpPr txBox="1"/>
          <p:nvPr/>
        </p:nvSpPr>
        <p:spPr>
          <a:xfrm>
            <a:off x="7722810" y="3906936"/>
            <a:ext cx="2814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10 –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F413DE-7D31-4BBC-98C1-236F4C2AFA1E}"/>
              </a:ext>
            </a:extLst>
          </p:cNvPr>
          <p:cNvSpPr txBox="1"/>
          <p:nvPr/>
        </p:nvSpPr>
        <p:spPr>
          <a:xfrm>
            <a:off x="7802656" y="4812039"/>
            <a:ext cx="2872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–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7E37698-70ED-4B7D-8E7D-7B84AA515727}"/>
              </a:ext>
            </a:extLst>
          </p:cNvPr>
          <p:cNvSpPr/>
          <p:nvPr/>
        </p:nvSpPr>
        <p:spPr>
          <a:xfrm rot="11364690">
            <a:off x="4691583" y="819657"/>
            <a:ext cx="2265158" cy="2604467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9E12395-0056-49F8-8A4F-D9EA3FB6DE6C}"/>
              </a:ext>
            </a:extLst>
          </p:cNvPr>
          <p:cNvSpPr/>
          <p:nvPr/>
        </p:nvSpPr>
        <p:spPr>
          <a:xfrm rot="11364690">
            <a:off x="7003666" y="1341611"/>
            <a:ext cx="829266" cy="1755213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C6EA5A-1B64-4D9C-AE91-1E7319424F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29248" l="37449" r="92593">
                        <a14:backgroundMark x1="52263" y1="28134" x2="52263" y2="28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1" b="69839"/>
          <a:stretch/>
        </p:blipFill>
        <p:spPr>
          <a:xfrm>
            <a:off x="6330871" y="-1491"/>
            <a:ext cx="1646090" cy="106801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9B1923-0E66-4018-BD88-2058BAEA4D10}"/>
              </a:ext>
            </a:extLst>
          </p:cNvPr>
          <p:cNvCxnSpPr>
            <a:endCxn id="21" idx="8"/>
          </p:cNvCxnSpPr>
          <p:nvPr/>
        </p:nvCxnSpPr>
        <p:spPr>
          <a:xfrm flipH="1" flipV="1">
            <a:off x="6555235" y="593369"/>
            <a:ext cx="1167574" cy="25090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E54B71-CF63-4B1D-B7A7-4286E729811D}"/>
              </a:ext>
            </a:extLst>
          </p:cNvPr>
          <p:cNvCxnSpPr>
            <a:cxnSpLocks/>
            <a:stCxn id="22" idx="8"/>
          </p:cNvCxnSpPr>
          <p:nvPr/>
        </p:nvCxnSpPr>
        <p:spPr>
          <a:xfrm flipH="1" flipV="1">
            <a:off x="7712534" y="844269"/>
            <a:ext cx="55144" cy="32102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57474" y="5157192"/>
            <a:ext cx="9280033" cy="1552448"/>
            <a:chOff x="989665" y="5322783"/>
            <a:chExt cx="9303048" cy="1552448"/>
          </a:xfrm>
        </p:grpSpPr>
        <p:sp>
          <p:nvSpPr>
            <p:cNvPr id="27" name="TextBox 26"/>
            <p:cNvSpPr txBox="1"/>
            <p:nvPr/>
          </p:nvSpPr>
          <p:spPr>
            <a:xfrm>
              <a:off x="1934149" y="5825067"/>
              <a:ext cx="8358564" cy="93871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665" y="5322783"/>
              <a:ext cx="1391681" cy="1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7710680"/>
      </p:ext>
    </p:extLst>
  </p:cSld>
  <p:clrMapOvr>
    <a:masterClrMapping/>
  </p:clrMapOvr>
  <p:transition spd="slow" advClick="0" advTm="8151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4"/>
          <p:cNvSpPr/>
          <p:nvPr/>
        </p:nvSpPr>
        <p:spPr>
          <a:xfrm>
            <a:off x="1081314" y="2397347"/>
            <a:ext cx="4614408" cy="113576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a) 11 – </a:t>
            </a:r>
            <a:r>
              <a:rPr lang="en-US" sz="4000" b="1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 – 3 =</a:t>
            </a:r>
            <a:endParaRPr lang="en-US" sz="4000" b="1" dirty="0">
              <a:solidFill>
                <a:srgbClr val="003618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Flowchart: Alternate Process 4"/>
          <p:cNvSpPr/>
          <p:nvPr/>
        </p:nvSpPr>
        <p:spPr>
          <a:xfrm>
            <a:off x="6103009" y="2420888"/>
            <a:ext cx="4702310" cy="113576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b) 11 – </a:t>
            </a:r>
            <a:r>
              <a:rPr lang="en-US" sz="4000" b="1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 – 5 =</a:t>
            </a:r>
            <a:endParaRPr lang="en-US" sz="4000" b="1" dirty="0">
              <a:solidFill>
                <a:srgbClr val="003618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Flowchart: Alternate Process 4"/>
          <p:cNvSpPr/>
          <p:nvPr/>
        </p:nvSpPr>
        <p:spPr>
          <a:xfrm>
            <a:off x="1081313" y="4295111"/>
            <a:ext cx="4614408" cy="113576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c) 11 – </a:t>
            </a:r>
            <a:r>
              <a:rPr lang="en-US" sz="4000" b="1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 – 6 =</a:t>
            </a:r>
            <a:endParaRPr lang="en-US" sz="4000" b="1" dirty="0">
              <a:solidFill>
                <a:srgbClr val="003618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" name="Flowchart: Alternate Process 4"/>
          <p:cNvSpPr/>
          <p:nvPr/>
        </p:nvSpPr>
        <p:spPr>
          <a:xfrm>
            <a:off x="6103009" y="4191000"/>
            <a:ext cx="4702310" cy="113576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d) 11 – </a:t>
            </a:r>
            <a:r>
              <a:rPr lang="en-US" sz="4000" b="1">
                <a:solidFill>
                  <a:srgbClr val="00361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 – 8 =</a:t>
            </a:r>
            <a:endParaRPr lang="en-US" sz="4000" b="1" dirty="0">
              <a:solidFill>
                <a:srgbClr val="003618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4023519" y="2564904"/>
            <a:ext cx="151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3300"/>
                </a:solidFill>
                <a:latin typeface="Times New Roman" panose="02020503050405090304" pitchFamily="18" charset="0"/>
              </a:rPr>
              <a:t>   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503050405090304" pitchFamily="18" charset="0"/>
              </a:rPr>
              <a:t>7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9249796" y="2564904"/>
            <a:ext cx="151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3300"/>
                </a:solidFill>
                <a:latin typeface="Times New Roman" panose="02020503050405090304" pitchFamily="18" charset="0"/>
              </a:rPr>
              <a:t>  </a:t>
            </a:r>
            <a:r>
              <a:rPr lang="vi-VN" altLang="vi-VN" sz="4000" b="1" dirty="0">
                <a:solidFill>
                  <a:srgbClr val="FF3300"/>
                </a:solidFill>
                <a:latin typeface="Times New Roman" panose="02020503050405090304" pitchFamily="18" charset="0"/>
              </a:rPr>
              <a:t>5</a:t>
            </a:r>
            <a:endParaRPr lang="en-US" altLang="vi-VN" sz="4000" b="1" dirty="0">
              <a:solidFill>
                <a:srgbClr val="FF3300"/>
              </a:solidFill>
              <a:latin typeface="Times New Roman" panose="02020503050405090304" pitchFamily="18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209236" y="4521314"/>
            <a:ext cx="151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3300"/>
                </a:solidFill>
                <a:latin typeface="Times New Roman" panose="02020503050405090304" pitchFamily="18" charset="0"/>
              </a:rPr>
              <a:t>  </a:t>
            </a:r>
            <a:r>
              <a:rPr lang="vi-VN" altLang="vi-VN" sz="4000" b="1" dirty="0">
                <a:solidFill>
                  <a:srgbClr val="FF3300"/>
                </a:solidFill>
                <a:latin typeface="Times New Roman" panose="02020503050405090304" pitchFamily="18" charset="0"/>
              </a:rPr>
              <a:t>4</a:t>
            </a:r>
            <a:endParaRPr lang="en-US" altLang="vi-VN" sz="4000" b="1" dirty="0">
              <a:solidFill>
                <a:srgbClr val="FF3300"/>
              </a:solidFill>
              <a:latin typeface="Times New Roman" panose="0202050305040509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88B3619-F41A-7AC1-2C78-FA71AF7A3C1C}"/>
              </a:ext>
            </a:extLst>
          </p:cNvPr>
          <p:cNvSpPr/>
          <p:nvPr/>
        </p:nvSpPr>
        <p:spPr>
          <a:xfrm>
            <a:off x="1587882" y="548680"/>
            <a:ext cx="3318322" cy="115652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D18C1D-833C-59A5-2830-63E292A88D46}"/>
              </a:ext>
            </a:extLst>
          </p:cNvPr>
          <p:cNvSpPr/>
          <p:nvPr/>
        </p:nvSpPr>
        <p:spPr>
          <a:xfrm>
            <a:off x="687581" y="612886"/>
            <a:ext cx="1080120" cy="102246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9249796" y="4377298"/>
            <a:ext cx="151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3300"/>
                </a:solidFill>
                <a:latin typeface="Times New Roman" panose="02020503050405090304" pitchFamily="18" charset="0"/>
              </a:rPr>
              <a:t>   </a:t>
            </a:r>
            <a:r>
              <a:rPr lang="vi-VN" altLang="vi-VN" sz="4000" b="1" dirty="0">
                <a:solidFill>
                  <a:srgbClr val="FF3300"/>
                </a:solidFill>
                <a:latin typeface="Times New Roman" panose="02020503050405090304" pitchFamily="18" charset="0"/>
              </a:rPr>
              <a:t>2</a:t>
            </a:r>
            <a:endParaRPr lang="en-US" altLang="vi-VN" sz="4000" b="1" dirty="0">
              <a:solidFill>
                <a:srgbClr val="FF3300"/>
              </a:solidFill>
              <a:latin typeface="Times New Roman" panose="0202050305040509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5FB72-6918-F7CF-0128-8F8D5ECF9968}"/>
              </a:ext>
            </a:extLst>
          </p:cNvPr>
          <p:cNvSpPr txBox="1"/>
          <p:nvPr/>
        </p:nvSpPr>
        <p:spPr>
          <a:xfrm>
            <a:off x="924082" y="869133"/>
            <a:ext cx="47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001 4H" panose="020B0603050302020204" pitchFamily="34" charset="0"/>
              </a:rPr>
              <a:t>1</a:t>
            </a:r>
            <a:endParaRPr lang="vi-VN" sz="540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7BFFD-ED66-453E-981A-981DE0DA93F0}"/>
              </a:ext>
            </a:extLst>
          </p:cNvPr>
          <p:cNvSpPr txBox="1"/>
          <p:nvPr/>
        </p:nvSpPr>
        <p:spPr>
          <a:xfrm>
            <a:off x="1924932" y="896573"/>
            <a:ext cx="2055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accent3">
                    <a:lumMod val="75000"/>
                  </a:schemeClr>
                </a:solidFill>
                <a:latin typeface="HP001 4H" panose="020B0603050302020204" pitchFamily="34" charset="0"/>
              </a:rPr>
              <a:t>Tính</a:t>
            </a:r>
            <a:endParaRPr lang="vi-VN" sz="6000">
              <a:solidFill>
                <a:schemeClr val="accent3">
                  <a:lumMod val="75000"/>
                </a:schemeClr>
              </a:solidFill>
              <a:latin typeface="HP001 4H" panose="020B06030503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4" grpId="0" animBg="1"/>
      <p:bldP spid="13" grpId="0" animBg="1"/>
      <p:bldP spid="12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82514" y="1365853"/>
            <a:ext cx="10871179" cy="5112680"/>
          </a:xfrm>
          <a:prstGeom prst="roundRect">
            <a:avLst/>
          </a:prstGeom>
          <a:pattFill prst="dotGrid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A298222-C4AF-4C45-805D-0F3D858A9058}"/>
              </a:ext>
            </a:extLst>
          </p:cNvPr>
          <p:cNvSpPr txBox="1"/>
          <p:nvPr/>
        </p:nvSpPr>
        <p:spPr>
          <a:xfrm>
            <a:off x="1339186" y="1683704"/>
            <a:ext cx="3086363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E54AC2F-D910-4B8E-B8C1-44AC079190EE}"/>
              </a:ext>
            </a:extLst>
          </p:cNvPr>
          <p:cNvSpPr txBox="1"/>
          <p:nvPr/>
        </p:nvSpPr>
        <p:spPr>
          <a:xfrm>
            <a:off x="1328213" y="2871450"/>
            <a:ext cx="3046663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70B91C2-8964-49CE-8181-8C6223258C13}"/>
              </a:ext>
            </a:extLst>
          </p:cNvPr>
          <p:cNvSpPr txBox="1"/>
          <p:nvPr/>
        </p:nvSpPr>
        <p:spPr>
          <a:xfrm>
            <a:off x="7329681" y="1683704"/>
            <a:ext cx="3041665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02E7508-35C4-48AA-B9E4-379F2BEEA39E}"/>
              </a:ext>
            </a:extLst>
          </p:cNvPr>
          <p:cNvSpPr txBox="1"/>
          <p:nvPr/>
        </p:nvSpPr>
        <p:spPr>
          <a:xfrm>
            <a:off x="7329681" y="2871449"/>
            <a:ext cx="3041665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088996E-33AC-455B-85A5-67F073719EF4}"/>
              </a:ext>
            </a:extLst>
          </p:cNvPr>
          <p:cNvSpPr txBox="1"/>
          <p:nvPr/>
        </p:nvSpPr>
        <p:spPr>
          <a:xfrm>
            <a:off x="4318083" y="4187141"/>
            <a:ext cx="3131043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54FF0D2-9C66-4BBE-A12E-44B29C633A7D}"/>
              </a:ext>
            </a:extLst>
          </p:cNvPr>
          <p:cNvSpPr txBox="1"/>
          <p:nvPr/>
        </p:nvSpPr>
        <p:spPr>
          <a:xfrm>
            <a:off x="4351865" y="5378931"/>
            <a:ext cx="3097261" cy="830997"/>
          </a:xfrm>
          <a:prstGeom prst="rect">
            <a:avLst/>
          </a:prstGeom>
          <a:solidFill>
            <a:srgbClr val="6EE49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=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75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2825" b="2952"/>
          <a:stretch/>
        </p:blipFill>
        <p:spPr bwMode="auto">
          <a:xfrm>
            <a:off x="3703772" y="1477811"/>
            <a:ext cx="1065734" cy="12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75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2825" b="2952"/>
          <a:stretch/>
        </p:blipFill>
        <p:spPr bwMode="auto">
          <a:xfrm>
            <a:off x="3703773" y="2665556"/>
            <a:ext cx="1065734" cy="12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ình ảnh Phong Cách Hoạt Hình Màu Xanh Lá Cây Ếch, Phim Hoạt Hình, Hoạt Hình,  Color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500" y1="18750" x2="40500" y2="18750"/>
                        <a14:foregroundMark x1="58583" y1="21333" x2="58583" y2="2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0718" r="12759" b="17846"/>
          <a:stretch/>
        </p:blipFill>
        <p:spPr bwMode="auto">
          <a:xfrm>
            <a:off x="9454657" y="1485394"/>
            <a:ext cx="1385434" cy="133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Phong Cách Hoạt Hình Màu Xanh Lá Cây Ếch, Phim Hoạt Hình, Hoạt Hình,  Color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500" y1="18750" x2="40500" y2="18750"/>
                        <a14:foregroundMark x1="58583" y1="21333" x2="58583" y2="2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0718" r="12759" b="17846"/>
          <a:stretch/>
        </p:blipFill>
        <p:spPr bwMode="auto">
          <a:xfrm>
            <a:off x="9454657" y="2679596"/>
            <a:ext cx="1385434" cy="133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Ếch phim Hoạt hình Clip nghệ thuật - Ếch png tải về - Miễn phí trong suốt  Nhà Máy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2398" r="12917"/>
          <a:stretch/>
        </p:blipFill>
        <p:spPr bwMode="auto">
          <a:xfrm>
            <a:off x="6566453" y="3807927"/>
            <a:ext cx="1799128" cy="13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Ếch phim Hoạt hình Clip nghệ thuật - Ếch png tải về - Miễn phí trong suốt  Nhà Máy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2398" r="12917"/>
          <a:stretch/>
        </p:blipFill>
        <p:spPr bwMode="auto">
          <a:xfrm>
            <a:off x="6600235" y="5001204"/>
            <a:ext cx="1799128" cy="13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505FB9F-B136-4650-8087-53B556665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4281.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1698" y="6758061"/>
            <a:ext cx="486157" cy="487363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6312BC0-510E-80DE-292D-4A988698A556}"/>
              </a:ext>
            </a:extLst>
          </p:cNvPr>
          <p:cNvSpPr/>
          <p:nvPr/>
        </p:nvSpPr>
        <p:spPr>
          <a:xfrm>
            <a:off x="1646323" y="156929"/>
            <a:ext cx="3318322" cy="866845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515E07-AF4D-CF19-6855-66787A64C015}"/>
              </a:ext>
            </a:extLst>
          </p:cNvPr>
          <p:cNvSpPr/>
          <p:nvPr/>
        </p:nvSpPr>
        <p:spPr>
          <a:xfrm>
            <a:off x="752327" y="156929"/>
            <a:ext cx="948316" cy="9101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EF88D-49A4-1CF5-8A5C-2A8DC24AE73C}"/>
              </a:ext>
            </a:extLst>
          </p:cNvPr>
          <p:cNvSpPr txBox="1"/>
          <p:nvPr/>
        </p:nvSpPr>
        <p:spPr>
          <a:xfrm>
            <a:off x="981800" y="334321"/>
            <a:ext cx="415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001 4H" panose="020B0603050302020204" pitchFamily="34" charset="0"/>
              </a:rPr>
              <a:t>2</a:t>
            </a:r>
            <a:endParaRPr lang="vi-VN" sz="540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BE084-755B-8449-604B-040BAEA9C233}"/>
              </a:ext>
            </a:extLst>
          </p:cNvPr>
          <p:cNvSpPr txBox="1"/>
          <p:nvPr/>
        </p:nvSpPr>
        <p:spPr>
          <a:xfrm>
            <a:off x="1680502" y="379467"/>
            <a:ext cx="3131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3618"/>
                </a:solidFill>
                <a:latin typeface="HP001 4H" panose="020B0603050302020204" pitchFamily="34" charset="0"/>
              </a:rPr>
              <a:t>Tính nhẩm</a:t>
            </a:r>
            <a:endParaRPr lang="vi-VN" sz="4000">
              <a:solidFill>
                <a:srgbClr val="003618"/>
              </a:solidFill>
              <a:latin typeface="HP001 4H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9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03"/>
    </mc:Choice>
    <mc:Fallback xmlns="">
      <p:transition spd="slow" advTm="17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5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3" grpId="0" animBg="1"/>
      <p:bldP spid="4" grpId="0"/>
      <p:bldP spid="13" grpId="0"/>
    </p:bldLst>
  </p:timing>
  <p:extLst>
    <p:ext uri="{E180D4A7-C9FB-4DFB-919C-405C955672EB}">
      <p14:showEvtLst xmlns:p14="http://schemas.microsoft.com/office/powerpoint/2010/main">
        <p14:triggerEvt type="onClick" time="59843" objId="36"/>
        <p14:playEvt time="60687" objId="37"/>
        <p14:stopEvt time="90164" objId="3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"/>
          <a:stretch/>
        </p:blipFill>
        <p:spPr>
          <a:xfrm>
            <a:off x="1398473" y="29716"/>
            <a:ext cx="9509353" cy="68282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A2FB4A0-5E3E-4C4C-83E2-B7FAF22DEF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551212" y="6842337"/>
            <a:ext cx="610627" cy="57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51B9E-7BEC-4F77-9234-87443A98C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648"/>
            <a:ext cx="12161838" cy="8039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75BE11-B72B-40FE-85CB-87AB9E7C3E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79" y="4228974"/>
            <a:ext cx="3350379" cy="21622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5654F-8808-4F0D-B789-350546E13A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6" y="6064233"/>
            <a:ext cx="2889260" cy="1088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C308B1-102A-4908-A727-F3111B51C6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2" y="4682697"/>
            <a:ext cx="3296310" cy="237124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49C553D-A45F-4254-B1A5-818D6C933D95}"/>
              </a:ext>
            </a:extLst>
          </p:cNvPr>
          <p:cNvSpPr/>
          <p:nvPr/>
        </p:nvSpPr>
        <p:spPr>
          <a:xfrm>
            <a:off x="2105478" y="5450712"/>
            <a:ext cx="486466" cy="487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bg1"/>
                </a:solidFill>
                <a:latin typeface="Calibri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D2B421-F2C0-4492-9870-68B2B623C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83" y="-175752"/>
            <a:ext cx="2167395" cy="239643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49C553D-A45F-4254-B1A5-818D6C933D95}"/>
              </a:ext>
            </a:extLst>
          </p:cNvPr>
          <p:cNvSpPr/>
          <p:nvPr/>
        </p:nvSpPr>
        <p:spPr>
          <a:xfrm>
            <a:off x="6441422" y="6325485"/>
            <a:ext cx="486466" cy="487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Calibri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9C553D-A45F-4254-B1A5-818D6C933D95}"/>
              </a:ext>
            </a:extLst>
          </p:cNvPr>
          <p:cNvSpPr/>
          <p:nvPr/>
        </p:nvSpPr>
        <p:spPr>
          <a:xfrm>
            <a:off x="9984225" y="4987490"/>
            <a:ext cx="486466" cy="487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/>
                </a:solidFill>
                <a:latin typeface="Calibri"/>
              </a:rPr>
              <a:t>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C308B1-102A-4908-A727-F3111B51C6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3" b="29529"/>
          <a:stretch/>
        </p:blipFill>
        <p:spPr>
          <a:xfrm>
            <a:off x="7184270" y="639313"/>
            <a:ext cx="3914663" cy="296751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49C553D-A45F-4254-B1A5-818D6C933D95}"/>
              </a:ext>
            </a:extLst>
          </p:cNvPr>
          <p:cNvSpPr/>
          <p:nvPr/>
        </p:nvSpPr>
        <p:spPr>
          <a:xfrm>
            <a:off x="8951599" y="2422530"/>
            <a:ext cx="486466" cy="487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>
                <a:solidFill>
                  <a:schemeClr val="bg1"/>
                </a:solidFill>
                <a:latin typeface="Calibri"/>
              </a:rPr>
              <a:t>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308B1-102A-4908-A727-F3111B51C6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42" r="13546" b="27656"/>
          <a:stretch/>
        </p:blipFill>
        <p:spPr>
          <a:xfrm>
            <a:off x="760888" y="2751137"/>
            <a:ext cx="2915041" cy="2016178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9C553D-A45F-4254-B1A5-818D6C933D95}"/>
              </a:ext>
            </a:extLst>
          </p:cNvPr>
          <p:cNvSpPr/>
          <p:nvPr/>
        </p:nvSpPr>
        <p:spPr>
          <a:xfrm>
            <a:off x="1975175" y="3880638"/>
            <a:ext cx="486466" cy="4876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bg1"/>
                </a:solidFill>
                <a:latin typeface="Calibri"/>
              </a:rPr>
              <a:t>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5DC33-1B40-4FFE-8EF0-4CACF3ACF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2" y="-327586"/>
            <a:ext cx="2292214" cy="253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9158D9-7E3D-430A-82DB-9A2CAD42EB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08" y="-488814"/>
            <a:ext cx="2336850" cy="20800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36183" y="3728242"/>
            <a:ext cx="3048087" cy="150308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757689-08E5-475E-8049-565D9A3CC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8" y="2220687"/>
            <a:ext cx="3067132" cy="28157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4629A3-0A74-4B49-84FF-FB1AB54B15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45" y="2086543"/>
            <a:ext cx="4092656" cy="3084078"/>
          </a:xfrm>
          <a:prstGeom prst="rect">
            <a:avLst/>
          </a:prstGeom>
        </p:spPr>
      </p:pic>
      <p:pic>
        <p:nvPicPr>
          <p:cNvPr id="38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505FB9F-B136-4650-8087-53B556665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64281.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1698" y="6445631"/>
            <a:ext cx="486157" cy="487363"/>
          </a:xfrm>
          <a:prstGeom prst="rect">
            <a:avLst/>
          </a:prstGeom>
        </p:spPr>
      </p:pic>
      <p:pic>
        <p:nvPicPr>
          <p:cNvPr id="40" name="[Tổng hợp hiệu ứng âm thanh ] Tiếng vỗ tay - Clap">
            <a:hlinkClick r:id="" action="ppaction://media"/>
            <a:extLst>
              <a:ext uri="{FF2B5EF4-FFF2-40B4-BE49-F238E27FC236}">
                <a16:creationId xmlns:a16="http://schemas.microsoft.com/office/drawing/2014/main" id="{2CAD15EB-4111-42A9-9AE8-B33BA9F30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103990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0718" y="3370090"/>
            <a:ext cx="608092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398301"/>
      </p:ext>
    </p:extLst>
  </p:cSld>
  <p:clrMapOvr>
    <a:masterClrMapping/>
  </p:clrMapOvr>
  <p:transition spd="slow" advTm="1384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1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806 -4.07407E-6 C -0.11654 -4.07407E-6 -0.16055 0.18311 -0.16055 0.33241 L -0.16055 0.66737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094E-6 4.81481E-6 L -0.00835 0.2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L 0.25052 -0.02893 C 0.3625 -0.04166 0.50156 -0.03426 0.50222 -0.01666 L 0.50391 0.02199 " pathEditMode="relative" rAng="-219557" ptsTypes="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5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3055 L 0.29102 0.03055 C 0.42123 0.03055 0.58203 0.01296 0.58203 0.00185 L 0.58203 -0.02385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233E-6 -4.07407E-6 L -0.28495 -4.07407E-6 C -0.41248 -4.07407E-6 -0.56925 0.08936 -0.56925 0.16204 L -0.56925 0.32524 " pathEditMode="relative" rAng="0" ptsTypes="AAAA">
                                      <p:cBhvr>
                                        <p:cTn id="67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69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8182">
                <p:cTn id="6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video>
              <p:cMediaNode vol="28788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572" objId="34"/>
        <p14:playEvt time="30597" objId="38"/>
        <p14:stopEvt time="60081" objId="38"/>
        <p14:triggerEvt type="onClick" time="71770" objId="13"/>
        <p14:playEvt time="80447" objId="40"/>
        <p14:stopEvt time="85745" objId="40"/>
        <p14:triggerEvt type="onClick" time="91105" objId="8"/>
        <p14:triggerEvt type="onClick" time="103450" objId="11"/>
        <p14:triggerEvt type="onClick" time="116159" objId="17"/>
        <p14:triggerEvt type="onClick" time="126075" objId="2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1.2|27.4|19|1.8|5.8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1|6.2|0.8|1.2|1.1|0.8|7.7|4.3|3.6|4.9|4.5|10.5|2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4.9|48.4|11|10.9|11.4|1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7|49.8"/>
</p:tagLst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258</Words>
  <Application>Microsoft Office PowerPoint</Application>
  <PresentationFormat>Custom</PresentationFormat>
  <Paragraphs>61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Karla</vt:lpstr>
      <vt:lpstr>VNI-Ariston</vt:lpstr>
      <vt:lpstr>Calibri</vt:lpstr>
      <vt:lpstr>Karla Regular</vt:lpstr>
      <vt:lpstr>Tahoma</vt:lpstr>
      <vt:lpstr>Arial</vt:lpstr>
      <vt:lpstr>Luckiest Guy</vt:lpstr>
      <vt:lpstr>HP001 4H</vt:lpstr>
      <vt:lpstr>Times New Roman</vt:lpstr>
      <vt:lpstr>Building Siblings Relationships by Slidesgo</vt:lpstr>
      <vt:lpstr>Office Theme</vt:lpstr>
      <vt:lpstr>Default Design</vt:lpstr>
      <vt:lpstr>PowerPoint Presentation</vt:lpstr>
      <vt:lpstr>PowerPoint Presentation</vt:lpstr>
      <vt:lpstr>Thứ sáu  ngày 20 tháng 10 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 ngày 20 tháng 10  năm 2023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MyPC</cp:lastModifiedBy>
  <cp:revision>115</cp:revision>
  <dcterms:created xsi:type="dcterms:W3CDTF">2021-10-28T10:09:04Z</dcterms:created>
  <dcterms:modified xsi:type="dcterms:W3CDTF">2023-10-15T14:46:27Z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