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080B-E17C-4D91-AC87-595AE3F0BA7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4B04-8BE6-4904-A9DE-E3406C78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3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080B-E17C-4D91-AC87-595AE3F0BA7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4B04-8BE6-4904-A9DE-E3406C78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3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080B-E17C-4D91-AC87-595AE3F0BA7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4B04-8BE6-4904-A9DE-E3406C78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4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080B-E17C-4D91-AC87-595AE3F0BA7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4B04-8BE6-4904-A9DE-E3406C78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080B-E17C-4D91-AC87-595AE3F0BA7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4B04-8BE6-4904-A9DE-E3406C78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3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080B-E17C-4D91-AC87-595AE3F0BA7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4B04-8BE6-4904-A9DE-E3406C78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080B-E17C-4D91-AC87-595AE3F0BA7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4B04-8BE6-4904-A9DE-E3406C78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1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080B-E17C-4D91-AC87-595AE3F0BA7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4B04-8BE6-4904-A9DE-E3406C78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3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080B-E17C-4D91-AC87-595AE3F0BA7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4B04-8BE6-4904-A9DE-E3406C78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3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080B-E17C-4D91-AC87-595AE3F0BA7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4B04-8BE6-4904-A9DE-E3406C78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8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080B-E17C-4D91-AC87-595AE3F0BA7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4B04-8BE6-4904-A9DE-E3406C78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3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5080B-E17C-4D91-AC87-595AE3F0BA7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E4B04-8BE6-4904-A9DE-E3406C78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7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609600"/>
            <a:ext cx="5105400" cy="63094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CHÂN TRỜI SÁNG TẠO</a:t>
            </a:r>
            <a:endParaRPr lang="en-US" sz="35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732746"/>
            <a:ext cx="2819400" cy="4770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MÔN: TOÁN 2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810000"/>
            <a:ext cx="4876800" cy="4770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GIÁO VIÊN: ……………………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5943600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5575248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605228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70797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istrator\Pictures\Picture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20700"/>
            <a:ext cx="3267075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6774E29C-5A44-4EF7-909C-98F966C11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pic>
        <p:nvPicPr>
          <p:cNvPr id="5" name="图片 11">
            <a:extLst>
              <a:ext uri="{FF2B5EF4-FFF2-40B4-BE49-F238E27FC236}">
                <a16:creationId xmlns:a16="http://schemas.microsoft.com/office/drawing/2014/main" id="{C54970A0-1C59-4D2F-8F80-97F1E71528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88" y="3733800"/>
            <a:ext cx="4234912" cy="4234912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902C94CC-1E2C-437C-BF2B-6006BB22D2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4" y="4622334"/>
            <a:ext cx="2339679" cy="1649956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6352CDB8-E3F4-4407-93D5-990A8104E2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85800"/>
            <a:ext cx="9144000" cy="2435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143000"/>
            <a:ext cx="8839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Về nhà tìm thêm các hình ảnh có đường thẳng, đường cong.</a:t>
            </a:r>
          </a:p>
          <a:p>
            <a:pPr marL="285750" indent="-285750">
              <a:buFontTx/>
              <a:buChar char="-"/>
            </a:pP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Em hãy trao đổi cùng người thân xem những đường nào là đường gấp khúc.</a:t>
            </a:r>
          </a:p>
          <a:p>
            <a:pPr marL="285750" indent="-285750">
              <a:buFontTx/>
              <a:buChar char="-"/>
            </a:pP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Kể cho người thân nghe những điều em đã học được trong ngày nhé ! 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981200"/>
            <a:ext cx="533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 </a:t>
            </a:r>
            <a:endParaRPr lang="en-US" sz="4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istrator\Pictures\hinh-nen-dong-hoa-la-dep-1-20_10433289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505200"/>
            <a:ext cx="857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Pictures\hinh-nen-dong-hoa-la-dep-1-20_10433289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657600"/>
            <a:ext cx="857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Pictures\hinh-nen-dong-hoa-la-dep-1-20_10433289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05350"/>
            <a:ext cx="857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Pictures\hinh-nen-dong-hoa-la-dep-1-20_10433289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019550"/>
            <a:ext cx="857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HINH TOAN\z2633827204429_b76d4b4d2942687653870c21215f619f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036802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ĐƯỜNG THẲNG – ĐƯỜNG CONG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4564" y="228600"/>
            <a:ext cx="6017436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 CỘNG, PHÉP TRỪ QUA 10 TRONG PHẠM VI 20</a:t>
            </a:r>
            <a:endParaRPr lang="en-US" sz="3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Pictures\Picture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2364564" cy="13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81000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2: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istrator\Pictures\Picture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267075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Pictures\Picture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4763"/>
            <a:ext cx="9144000" cy="43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6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304800"/>
            <a:ext cx="7924800" cy="553998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ĐƯỜNG THẲNG – ĐƯỜNG CONG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Administrator\Desktop\HINH TOAN\z2634276822965_068d2034ca6b2cc75cee08fd597e32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819400"/>
            <a:ext cx="79247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istrator\Desktop\HINH TOAN\z2634301816929_51f821e3fd398e123884674dfc7fed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914400"/>
            <a:ext cx="33718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HINH TOAN\z2634301810199_f34b12905f9492908d4a6f60974880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914400"/>
            <a:ext cx="37528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70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HINH TOAN\z2634301796418_1f61b53ae74dee0262875835002b20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89597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219200"/>
            <a:ext cx="7315200" cy="4770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Bạn kiến </a:t>
            </a:r>
            <a:r>
              <a:rPr lang="en-US" sz="25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Xanh Lá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và kiến </a:t>
            </a:r>
            <a:r>
              <a:rPr lang="en-US" sz="25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 bò theo đường thẳng.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315200" cy="4770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itchFamily="18" charset="0"/>
                <a:cs typeface="Times New Roman" pitchFamily="18" charset="0"/>
              </a:rPr>
              <a:t>Bạn kiến 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ỏ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và kiến </a:t>
            </a:r>
            <a:r>
              <a:rPr lang="en-US" sz="25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 Dương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bò 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theo đường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cong.</a:t>
            </a:r>
            <a:endParaRPr lang="en-US" sz="2500"/>
          </a:p>
        </p:txBody>
      </p:sp>
      <p:sp>
        <p:nvSpPr>
          <p:cNvPr id="6" name="TextBox 5"/>
          <p:cNvSpPr txBox="1"/>
          <p:nvPr/>
        </p:nvSpPr>
        <p:spPr>
          <a:xfrm>
            <a:off x="609600" y="304800"/>
            <a:ext cx="7924800" cy="553998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ĐƯỜNG THẲNG – ĐƯỜNG CONG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9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HINH TOAN\z2634301786058_7e3245b35b83bc8058106c0f89bb95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2963"/>
            <a:ext cx="87630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04800"/>
            <a:ext cx="7772400" cy="553998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ĐƯỜNG THẲNG – ĐƯỜNG CONG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7338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thẳng CD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5665113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thẳng UT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3810000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thẳng MN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5588913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thẳng HK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4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HINH TOAN\z2634301781696_e9e6e0b21f3e6a0a0c6f9f8f98fd86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04800"/>
            <a:ext cx="7924800" cy="553998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ĐƯỜNG THẲNG – ĐƯỜNG CONG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6400800" y="1828800"/>
            <a:ext cx="7620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705600" y="2286000"/>
            <a:ext cx="457200" cy="1447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6934200" y="2590800"/>
            <a:ext cx="1066800" cy="114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548336">
            <a:off x="6070484" y="2663352"/>
            <a:ext cx="1893396" cy="1129507"/>
          </a:xfrm>
          <a:prstGeom prst="arc">
            <a:avLst>
              <a:gd name="adj1" fmla="val 15659143"/>
              <a:gd name="adj2" fmla="val 4651462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12102808">
            <a:off x="3980323" y="4035992"/>
            <a:ext cx="990279" cy="2346465"/>
          </a:xfrm>
          <a:prstGeom prst="arc">
            <a:avLst>
              <a:gd name="adj1" fmla="val 16200000"/>
              <a:gd name="adj2" fmla="val 4209029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0" y="3733800"/>
            <a:ext cx="29718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Đường thẳng </a:t>
            </a:r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 đỏ.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Đường cong </a:t>
            </a:r>
            <a:r>
              <a:rPr lang="en-US" sz="2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 vàng</a:t>
            </a:r>
            <a:endParaRPr lang="en-US" sz="2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324761"/>
            <a:ext cx="92964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vi-VN" sz="2000">
                <a:latin typeface="+mj-lt"/>
              </a:rPr>
              <a:t>Đường cao tốc </a:t>
            </a:r>
            <a:r>
              <a:rPr lang="en-US" sz="2000" smtClean="0">
                <a:latin typeface="+mj-lt"/>
              </a:rPr>
              <a:t>Bắc Giang – Lạng Sơn</a:t>
            </a:r>
            <a:r>
              <a:rPr lang="vi-VN" sz="2000" smtClean="0">
                <a:latin typeface="+mj-lt"/>
              </a:rPr>
              <a:t> </a:t>
            </a:r>
            <a:r>
              <a:rPr lang="vi-VN" sz="2000">
                <a:latin typeface="+mj-lt"/>
              </a:rPr>
              <a:t>là đường huyết mạch nối hành lang kinh tế quan trọng Hà </a:t>
            </a:r>
            <a:r>
              <a:rPr lang="vi-VN" sz="2000" smtClean="0">
                <a:latin typeface="+mj-lt"/>
              </a:rPr>
              <a:t>Nội</a:t>
            </a:r>
            <a:r>
              <a:rPr lang="en-US" sz="2000" smtClean="0">
                <a:latin typeface="+mj-lt"/>
              </a:rPr>
              <a:t> -</a:t>
            </a:r>
            <a:r>
              <a:rPr lang="vi-VN" sz="2000" smtClean="0">
                <a:latin typeface="+mj-lt"/>
              </a:rPr>
              <a:t> </a:t>
            </a:r>
            <a:r>
              <a:rPr lang="vi-VN" sz="2000">
                <a:latin typeface="+mj-lt"/>
              </a:rPr>
              <a:t>Lạng </a:t>
            </a:r>
            <a:r>
              <a:rPr lang="vi-VN" sz="2000" smtClean="0">
                <a:latin typeface="+mj-lt"/>
              </a:rPr>
              <a:t>Sơn</a:t>
            </a:r>
            <a:r>
              <a:rPr lang="en-US" sz="2000" smtClean="0">
                <a:latin typeface="+mj-lt"/>
              </a:rPr>
              <a:t>, kết n</a:t>
            </a:r>
            <a:r>
              <a:rPr lang="vi-VN" sz="2000" smtClean="0">
                <a:latin typeface="+mj-lt"/>
              </a:rPr>
              <a:t>ối </a:t>
            </a:r>
            <a:r>
              <a:rPr lang="vi-VN" sz="2000">
                <a:latin typeface="+mj-lt"/>
              </a:rPr>
              <a:t>đến </a:t>
            </a:r>
            <a:r>
              <a:rPr lang="en-US" sz="2000" smtClean="0">
                <a:latin typeface="+mj-lt"/>
              </a:rPr>
              <a:t>H</a:t>
            </a:r>
            <a:r>
              <a:rPr lang="vi-VN" sz="2000" smtClean="0">
                <a:latin typeface="+mj-lt"/>
              </a:rPr>
              <a:t>à </a:t>
            </a:r>
            <a:r>
              <a:rPr lang="vi-VN" sz="2000">
                <a:latin typeface="+mj-lt"/>
              </a:rPr>
              <a:t>Nội. Từ đó giúp 2 tỉnh Bắc Giang và Lạng Sơn phát triển kinh tế xã </a:t>
            </a:r>
            <a:r>
              <a:rPr lang="vi-VN" sz="2000" smtClean="0">
                <a:latin typeface="+mj-lt"/>
              </a:rPr>
              <a:t>hội</a:t>
            </a:r>
            <a:r>
              <a:rPr lang="en-US" sz="2000" smtClean="0">
                <a:latin typeface="+mj-lt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Dự kiến sẽ hoàn thành vào năm 2023.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8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HINH TOAN\z2634502222294_6bfe19c0d07ef4bbad54ed69d07d161a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98"/>
            <a:ext cx="5638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743200" y="1752600"/>
            <a:ext cx="2819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86400" y="838200"/>
            <a:ext cx="0" cy="59793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43200" y="1447800"/>
            <a:ext cx="2819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62600" y="838200"/>
            <a:ext cx="0" cy="914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05301" y="1066800"/>
            <a:ext cx="110489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1300" smtClean="0">
                <a:latin typeface="Times New Roman" pitchFamily="18" charset="0"/>
                <a:cs typeface="Times New Roman" pitchFamily="18" charset="0"/>
              </a:rPr>
              <a:t>LẠNG SƠN</a:t>
            </a:r>
            <a:endParaRPr lang="en-US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1" y="1459468"/>
            <a:ext cx="121919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1300" smtClean="0">
                <a:latin typeface="Times New Roman" pitchFamily="18" charset="0"/>
                <a:cs typeface="Times New Roman" pitchFamily="18" charset="0"/>
              </a:rPr>
              <a:t>BẮC GIANG</a:t>
            </a:r>
            <a:endParaRPr lang="en-US" sz="13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HINH TOAN\z2634301774906_d424cca396bf84565ba26a44c7314c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0"/>
            <a:ext cx="8077200" cy="553998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ĐƯỜNG THẲNG – ĐƯỜNG CONG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1920657"/>
            <a:ext cx="6477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Gợi ý: Quan sát những hình ảnh xung quanh em để biết thêm về đường thẳng, đường cong.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Quan sát ngôi nhà, các vật dụng trong nhà.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Con đường đến trường.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6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270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51</cp:revision>
  <dcterms:created xsi:type="dcterms:W3CDTF">2021-07-23T04:49:03Z</dcterms:created>
  <dcterms:modified xsi:type="dcterms:W3CDTF">2023-10-08T13:33:02Z</dcterms:modified>
</cp:coreProperties>
</file>