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media/audio1.wav" ContentType="audio/x-wav"/>
  <Override PartName="/ppt/media/audio2.wav" ContentType="audio/x-wav"/>
  <Override PartName="/ppt/media/audio3.wav" ContentType="audio/x-wav"/>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media/audio4.wav" ContentType="audio/x-wav"/>
  <Override PartName="/ppt/media/audio5.wav" ContentType="audio/x-wav"/>
  <Override PartName="/ppt/media/audio6.wav" ContentType="audio/x-wav"/>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6" r:id="rId3"/>
  </p:sldMasterIdLst>
  <p:notesMasterIdLst>
    <p:notesMasterId r:id="rId54"/>
  </p:notesMasterIdLst>
  <p:sldIdLst>
    <p:sldId id="296" r:id="rId4"/>
    <p:sldId id="260" r:id="rId5"/>
    <p:sldId id="2635" r:id="rId6"/>
    <p:sldId id="2637" r:id="rId7"/>
    <p:sldId id="2638" r:id="rId8"/>
    <p:sldId id="2639" r:id="rId9"/>
    <p:sldId id="2640" r:id="rId10"/>
    <p:sldId id="2641" r:id="rId11"/>
    <p:sldId id="2642" r:id="rId12"/>
    <p:sldId id="2643" r:id="rId13"/>
    <p:sldId id="2644" r:id="rId14"/>
    <p:sldId id="2645" r:id="rId15"/>
    <p:sldId id="2634" r:id="rId16"/>
    <p:sldId id="307" r:id="rId17"/>
    <p:sldId id="308" r:id="rId18"/>
    <p:sldId id="309" r:id="rId19"/>
    <p:sldId id="310" r:id="rId20"/>
    <p:sldId id="311" r:id="rId21"/>
    <p:sldId id="289" r:id="rId22"/>
    <p:sldId id="293" r:id="rId23"/>
    <p:sldId id="312" r:id="rId24"/>
    <p:sldId id="326" r:id="rId25"/>
    <p:sldId id="327" r:id="rId26"/>
    <p:sldId id="328" r:id="rId27"/>
    <p:sldId id="329" r:id="rId28"/>
    <p:sldId id="335" r:id="rId29"/>
    <p:sldId id="334" r:id="rId30"/>
    <p:sldId id="292" r:id="rId31"/>
    <p:sldId id="258" r:id="rId32"/>
    <p:sldId id="337" r:id="rId33"/>
    <p:sldId id="340" r:id="rId34"/>
    <p:sldId id="341" r:id="rId35"/>
    <p:sldId id="345" r:id="rId36"/>
    <p:sldId id="298" r:id="rId37"/>
    <p:sldId id="336" r:id="rId38"/>
    <p:sldId id="344" r:id="rId39"/>
    <p:sldId id="338" r:id="rId40"/>
    <p:sldId id="301" r:id="rId41"/>
    <p:sldId id="302" r:id="rId42"/>
    <p:sldId id="346" r:id="rId43"/>
    <p:sldId id="348" r:id="rId44"/>
    <p:sldId id="349" r:id="rId45"/>
    <p:sldId id="262" r:id="rId46"/>
    <p:sldId id="350" r:id="rId47"/>
    <p:sldId id="355" r:id="rId48"/>
    <p:sldId id="356" r:id="rId49"/>
    <p:sldId id="357" r:id="rId50"/>
    <p:sldId id="358" r:id="rId51"/>
    <p:sldId id="359" r:id="rId52"/>
    <p:sldId id="304" r:id="rId53"/>
  </p:sldIdLst>
  <p:sldSz cx="12192000" cy="6858000"/>
  <p:notesSz cx="6858000" cy="9144000"/>
  <p:custDataLst>
    <p:tags r:id="rId5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517"/>
    <a:srgbClr val="D54D51"/>
    <a:srgbClr val="F0F8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216" autoAdjust="0"/>
  </p:normalViewPr>
  <p:slideViewPr>
    <p:cSldViewPr snapToGrid="0">
      <p:cViewPr varScale="1">
        <p:scale>
          <a:sx n="80" d="100"/>
          <a:sy n="80" d="100"/>
        </p:scale>
        <p:origin x="-754"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tags" Target="tags/tag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23C007-79B5-46E3-9BBC-0B39392E2B1D}" type="datetimeFigureOut">
              <a:rPr lang="zh-CN" altLang="en-US" smtClean="0"/>
              <a:t>2025/10/22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E0982B-88CB-4633-B7E4-CFC5039A863D}" type="slidenum">
              <a:rPr lang="zh-CN" altLang="en-US" smtClean="0"/>
              <a:t>‹#›</a:t>
            </a:fld>
            <a:endParaRPr lang="zh-CN" altLang="en-US"/>
          </a:p>
        </p:txBody>
      </p:sp>
    </p:spTree>
    <p:extLst>
      <p:ext uri="{BB962C8B-B14F-4D97-AF65-F5344CB8AC3E}">
        <p14:creationId xmlns:p14="http://schemas.microsoft.com/office/powerpoint/2010/main" val="25152424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E0982B-88CB-4633-B7E4-CFC5039A863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260519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E0982B-88CB-4633-B7E4-CFC5039A863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29949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E0982B-88CB-4633-B7E4-CFC5039A863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94377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E0982B-88CB-4633-B7E4-CFC5039A863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89177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E0982B-88CB-4633-B7E4-CFC5039A863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528828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E0982B-88CB-4633-B7E4-CFC5039A863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487589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E0982B-88CB-4633-B7E4-CFC5039A863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319609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E0982B-88CB-4633-B7E4-CFC5039A863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309971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E0982B-88CB-4633-B7E4-CFC5039A863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174343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E0982B-88CB-4633-B7E4-CFC5039A863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254819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E0982B-88CB-4633-B7E4-CFC5039A863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29320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E0982B-88CB-4633-B7E4-CFC5039A863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411603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E0982B-88CB-4633-B7E4-CFC5039A863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140888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1"/>
        <p:cNvGrpSpPr/>
        <p:nvPr/>
      </p:nvGrpSpPr>
      <p:grpSpPr>
        <a:xfrm>
          <a:off x="0" y="0"/>
          <a:ext cx="0" cy="0"/>
          <a:chOff x="0" y="0"/>
          <a:chExt cx="0" cy="0"/>
        </a:xfrm>
      </p:grpSpPr>
      <p:sp>
        <p:nvSpPr>
          <p:cNvPr id="1882" name="Google Shape;1882;ga1242414e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3" name="Google Shape;1883;ga1242414e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9"/>
        <p:cNvGrpSpPr/>
        <p:nvPr/>
      </p:nvGrpSpPr>
      <p:grpSpPr>
        <a:xfrm>
          <a:off x="0" y="0"/>
          <a:ext cx="0" cy="0"/>
          <a:chOff x="0" y="0"/>
          <a:chExt cx="0" cy="0"/>
        </a:xfrm>
      </p:grpSpPr>
      <p:sp>
        <p:nvSpPr>
          <p:cNvPr id="1960" name="Google Shape;1960;ga1242414e1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1" name="Google Shape;1961;ga1242414e1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SAU KHI HS TRẢ LỜI XONG, GV CLICK CHUỘT VÀO CHIẾC XE ĐỂ TRỞ VỀ</a:t>
            </a:r>
            <a:endParaRPr b="1" dirty="0"/>
          </a:p>
        </p:txBody>
      </p:sp>
    </p:spTree>
    <p:extLst>
      <p:ext uri="{BB962C8B-B14F-4D97-AF65-F5344CB8AC3E}">
        <p14:creationId xmlns:p14="http://schemas.microsoft.com/office/powerpoint/2010/main" val="8282355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9"/>
        <p:cNvGrpSpPr/>
        <p:nvPr/>
      </p:nvGrpSpPr>
      <p:grpSpPr>
        <a:xfrm>
          <a:off x="0" y="0"/>
          <a:ext cx="0" cy="0"/>
          <a:chOff x="0" y="0"/>
          <a:chExt cx="0" cy="0"/>
        </a:xfrm>
      </p:grpSpPr>
      <p:sp>
        <p:nvSpPr>
          <p:cNvPr id="1960" name="Google Shape;1960;ga1242414e1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1" name="Google Shape;1961;ga1242414e1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SAU KHI HS TRẢ LỜI XONG, GV CLICK CHUỘT VÀO CHIẾC XE ĐỂ TRỞ VỀ</a:t>
            </a:r>
            <a:endParaRPr b="1" dirty="0"/>
          </a:p>
        </p:txBody>
      </p:sp>
    </p:spTree>
    <p:extLst>
      <p:ext uri="{BB962C8B-B14F-4D97-AF65-F5344CB8AC3E}">
        <p14:creationId xmlns:p14="http://schemas.microsoft.com/office/powerpoint/2010/main" val="32231736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9"/>
        <p:cNvGrpSpPr/>
        <p:nvPr/>
      </p:nvGrpSpPr>
      <p:grpSpPr>
        <a:xfrm>
          <a:off x="0" y="0"/>
          <a:ext cx="0" cy="0"/>
          <a:chOff x="0" y="0"/>
          <a:chExt cx="0" cy="0"/>
        </a:xfrm>
      </p:grpSpPr>
      <p:sp>
        <p:nvSpPr>
          <p:cNvPr id="1960" name="Google Shape;1960;ga1242414e1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1" name="Google Shape;1961;ga1242414e1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SAU KHI HS TRẢ LỜI XONG, GV CLICK CHUỘT VÀO CHIẾC XE ĐỂ TRỞ VỀ</a:t>
            </a:r>
            <a:endParaRPr b="1" dirty="0"/>
          </a:p>
        </p:txBody>
      </p:sp>
    </p:spTree>
    <p:extLst>
      <p:ext uri="{BB962C8B-B14F-4D97-AF65-F5344CB8AC3E}">
        <p14:creationId xmlns:p14="http://schemas.microsoft.com/office/powerpoint/2010/main" val="19761580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9"/>
        <p:cNvGrpSpPr/>
        <p:nvPr/>
      </p:nvGrpSpPr>
      <p:grpSpPr>
        <a:xfrm>
          <a:off x="0" y="0"/>
          <a:ext cx="0" cy="0"/>
          <a:chOff x="0" y="0"/>
          <a:chExt cx="0" cy="0"/>
        </a:xfrm>
      </p:grpSpPr>
      <p:sp>
        <p:nvSpPr>
          <p:cNvPr id="1960" name="Google Shape;1960;ga1242414e1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1" name="Google Shape;1961;ga1242414e1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SAU KHI HS TRẢ LỜI XONG, GV CLICK CHUỘT VÀO CHIẾC XE ĐỂ TRỞ VỀ</a:t>
            </a:r>
            <a:endParaRPr b="1" dirty="0"/>
          </a:p>
        </p:txBody>
      </p:sp>
    </p:spTree>
    <p:extLst>
      <p:ext uri="{BB962C8B-B14F-4D97-AF65-F5344CB8AC3E}">
        <p14:creationId xmlns:p14="http://schemas.microsoft.com/office/powerpoint/2010/main" val="6700557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E0982B-88CB-4633-B7E4-CFC5039A863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747452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E0982B-88CB-4633-B7E4-CFC5039A863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487461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E0982B-88CB-4633-B7E4-CFC5039A863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874075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E0982B-88CB-4633-B7E4-CFC5039A863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136231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E0982B-88CB-4633-B7E4-CFC5039A863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411019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E0982B-88CB-4633-B7E4-CFC5039A863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946600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E0982B-88CB-4633-B7E4-CFC5039A863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528601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E0982B-88CB-4633-B7E4-CFC5039A863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171117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57EE6F6E-4724-4A96-8384-64CCDFD4B8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Tree>
    <p:extLst>
      <p:ext uri="{BB962C8B-B14F-4D97-AF65-F5344CB8AC3E}">
        <p14:creationId xmlns:p14="http://schemas.microsoft.com/office/powerpoint/2010/main" val="1300727910"/>
      </p:ext>
    </p:extLst>
  </p:cSld>
  <p:clrMapOvr>
    <a:masterClrMapping/>
  </p:clrMapOvr>
  <p:transition spd="med">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05A630-F12E-492E-A3AD-AE8A23606B49}"/>
              </a:ext>
            </a:extLst>
          </p:cNvPr>
          <p:cNvSpPr>
            <a:spLocks noGrp="1"/>
          </p:cNvSpPr>
          <p:nvPr>
            <p:ph type="dt" sz="half" idx="10"/>
          </p:nvPr>
        </p:nvSpPr>
        <p:spPr/>
        <p:txBody>
          <a:bodyPr/>
          <a:lstStyle/>
          <a:p>
            <a:fld id="{E69B9EE9-F3BF-4B40-83E7-C9BC68FDDB0E}" type="datetimeFigureOut">
              <a:rPr lang="en-US" smtClean="0"/>
              <a:t>10/22/2025</a:t>
            </a:fld>
            <a:endParaRPr lang="en-US"/>
          </a:p>
        </p:txBody>
      </p:sp>
      <p:sp>
        <p:nvSpPr>
          <p:cNvPr id="5" name="Footer Placeholder 4">
            <a:extLst>
              <a:ext uri="{FF2B5EF4-FFF2-40B4-BE49-F238E27FC236}">
                <a16:creationId xmlns:a16="http://schemas.microsoft.com/office/drawing/2014/main" xmlns=""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065267162"/>
      </p:ext>
    </p:extLst>
  </p:cSld>
  <p:clrMapOvr>
    <a:masterClrMapping/>
  </p:clrMapOvr>
  <p:transition spd="med">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22762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404584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680583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585975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734040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149312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3"/>
        <p:cNvGrpSpPr/>
        <p:nvPr/>
      </p:nvGrpSpPr>
      <p:grpSpPr>
        <a:xfrm>
          <a:off x="0" y="0"/>
          <a:ext cx="0" cy="0"/>
          <a:chOff x="0" y="0"/>
          <a:chExt cx="0" cy="0"/>
        </a:xfrm>
      </p:grpSpPr>
      <p:sp>
        <p:nvSpPr>
          <p:cNvPr id="244" name="Google Shape;244;p3"/>
          <p:cNvSpPr/>
          <p:nvPr/>
        </p:nvSpPr>
        <p:spPr>
          <a:xfrm flipH="1">
            <a:off x="7996534" y="3429098"/>
            <a:ext cx="4195460" cy="3374452"/>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3"/>
          <p:cNvSpPr/>
          <p:nvPr/>
        </p:nvSpPr>
        <p:spPr>
          <a:xfrm flipH="1">
            <a:off x="34" y="5158676"/>
            <a:ext cx="12191948" cy="1250563"/>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 name="Google Shape;246;p3"/>
          <p:cNvSpPr/>
          <p:nvPr/>
        </p:nvSpPr>
        <p:spPr>
          <a:xfrm flipH="1">
            <a:off x="8010244" y="4999649"/>
            <a:ext cx="4168037" cy="1872308"/>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3"/>
          <p:cNvSpPr/>
          <p:nvPr/>
        </p:nvSpPr>
        <p:spPr>
          <a:xfrm flipH="1">
            <a:off x="79" y="5315865"/>
            <a:ext cx="7793103" cy="1523553"/>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3"/>
          <p:cNvSpPr/>
          <p:nvPr/>
        </p:nvSpPr>
        <p:spPr>
          <a:xfrm flipH="1">
            <a:off x="73" y="5588841"/>
            <a:ext cx="3396543" cy="1250572"/>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3"/>
          <p:cNvSpPr/>
          <p:nvPr/>
        </p:nvSpPr>
        <p:spPr>
          <a:xfrm flipH="1">
            <a:off x="34" y="5437400"/>
            <a:ext cx="12191948" cy="140195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3"/>
          <p:cNvSpPr txBox="1">
            <a:spLocks noGrp="1"/>
          </p:cNvSpPr>
          <p:nvPr>
            <p:ph type="title"/>
          </p:nvPr>
        </p:nvSpPr>
        <p:spPr>
          <a:xfrm>
            <a:off x="1216100" y="3323557"/>
            <a:ext cx="3744000" cy="748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51" name="Google Shape;251;p3"/>
          <p:cNvSpPr txBox="1">
            <a:spLocks noGrp="1"/>
          </p:cNvSpPr>
          <p:nvPr>
            <p:ph type="body" idx="1"/>
          </p:nvPr>
        </p:nvSpPr>
        <p:spPr>
          <a:xfrm>
            <a:off x="1216100" y="4040384"/>
            <a:ext cx="3744000" cy="901600"/>
          </a:xfrm>
          <a:prstGeom prst="rect">
            <a:avLst/>
          </a:prstGeom>
        </p:spPr>
        <p:txBody>
          <a:bodyPr spcFirstLastPara="1" wrap="square" lIns="91425" tIns="91425" rIns="91425" bIns="91425" anchor="t" anchorCtr="0">
            <a:noAutofit/>
          </a:bodyPr>
          <a:lstStyle>
            <a:lvl1pPr marL="609585" lvl="0" indent="-440256"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252" name="Google Shape;252;p3"/>
          <p:cNvSpPr txBox="1">
            <a:spLocks noGrp="1"/>
          </p:cNvSpPr>
          <p:nvPr>
            <p:ph type="title" idx="2" hasCustomPrompt="1"/>
          </p:nvPr>
        </p:nvSpPr>
        <p:spPr>
          <a:xfrm>
            <a:off x="1216100" y="1884843"/>
            <a:ext cx="3744000" cy="959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4093818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dirty="0"/>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21444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dirty="0"/>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41879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6925FF01-CBD6-42CE-B40A-61EAC05CAC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3" name="图片 2">
            <a:extLst>
              <a:ext uri="{FF2B5EF4-FFF2-40B4-BE49-F238E27FC236}">
                <a16:creationId xmlns:a16="http://schemas.microsoft.com/office/drawing/2014/main" xmlns="" id="{BF43FBF8-0876-49FF-85E4-C53CA87F3D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83505" b="52819"/>
          <a:stretch/>
        </p:blipFill>
        <p:spPr>
          <a:xfrm>
            <a:off x="0" y="0"/>
            <a:ext cx="2011133" cy="1655355"/>
          </a:xfrm>
          <a:prstGeom prst="rect">
            <a:avLst/>
          </a:prstGeom>
        </p:spPr>
      </p:pic>
      <p:pic>
        <p:nvPicPr>
          <p:cNvPr id="4" name="图片 3">
            <a:extLst>
              <a:ext uri="{FF2B5EF4-FFF2-40B4-BE49-F238E27FC236}">
                <a16:creationId xmlns:a16="http://schemas.microsoft.com/office/drawing/2014/main" xmlns="" id="{827CBB98-D230-40B2-9F0C-6F8B59057E3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7680" b="4469"/>
          <a:stretch/>
        </p:blipFill>
        <p:spPr>
          <a:xfrm>
            <a:off x="10689944" y="0"/>
            <a:ext cx="1502056" cy="3351713"/>
          </a:xfrm>
          <a:prstGeom prst="rect">
            <a:avLst/>
          </a:prstGeom>
        </p:spPr>
      </p:pic>
      <p:pic>
        <p:nvPicPr>
          <p:cNvPr id="5" name="图片 4">
            <a:extLst>
              <a:ext uri="{FF2B5EF4-FFF2-40B4-BE49-F238E27FC236}">
                <a16:creationId xmlns:a16="http://schemas.microsoft.com/office/drawing/2014/main" xmlns="" id="{B562869E-C7F0-45D0-BCC8-9574E4FECC69}"/>
              </a:ext>
            </a:extLst>
          </p:cNvPr>
          <p:cNvPicPr>
            <a:picLocks noChangeAspect="1"/>
          </p:cNvPicPr>
          <p:nvPr userDrawn="1"/>
        </p:nvPicPr>
        <p:blipFill>
          <a:blip r:embed="rId4"/>
          <a:stretch>
            <a:fillRect/>
          </a:stretch>
        </p:blipFill>
        <p:spPr>
          <a:xfrm>
            <a:off x="0" y="5102352"/>
            <a:ext cx="12192000" cy="1755648"/>
          </a:xfrm>
          <a:prstGeom prst="rect">
            <a:avLst/>
          </a:prstGeom>
        </p:spPr>
      </p:pic>
      <p:pic>
        <p:nvPicPr>
          <p:cNvPr id="6" name="图片 5">
            <a:extLst>
              <a:ext uri="{FF2B5EF4-FFF2-40B4-BE49-F238E27FC236}">
                <a16:creationId xmlns:a16="http://schemas.microsoft.com/office/drawing/2014/main" xmlns="" id="{3E93E1E7-DB78-4298-9B52-18AE401869DA}"/>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74375" t="55451"/>
          <a:stretch/>
        </p:blipFill>
        <p:spPr>
          <a:xfrm>
            <a:off x="9067800" y="5324029"/>
            <a:ext cx="3124200" cy="1563007"/>
          </a:xfrm>
          <a:prstGeom prst="rect">
            <a:avLst/>
          </a:prstGeom>
        </p:spPr>
      </p:pic>
      <p:pic>
        <p:nvPicPr>
          <p:cNvPr id="7" name="图片 6">
            <a:extLst>
              <a:ext uri="{FF2B5EF4-FFF2-40B4-BE49-F238E27FC236}">
                <a16:creationId xmlns:a16="http://schemas.microsoft.com/office/drawing/2014/main" xmlns="" id="{7DB6FDD6-00C8-4BAA-BDB1-E94BD82A745D}"/>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55451" r="74375"/>
          <a:stretch/>
        </p:blipFill>
        <p:spPr>
          <a:xfrm>
            <a:off x="1" y="5324029"/>
            <a:ext cx="3124200" cy="1563007"/>
          </a:xfrm>
          <a:prstGeom prst="rect">
            <a:avLst/>
          </a:prstGeom>
        </p:spPr>
      </p:pic>
      <p:sp>
        <p:nvSpPr>
          <p:cNvPr id="9" name="任意多边形: 形状 8">
            <a:extLst>
              <a:ext uri="{FF2B5EF4-FFF2-40B4-BE49-F238E27FC236}">
                <a16:creationId xmlns:a16="http://schemas.microsoft.com/office/drawing/2014/main" xmlns="" id="{7D66D10C-2930-4890-9E2B-9C9EDCAC2C22}"/>
              </a:ext>
            </a:extLst>
          </p:cNvPr>
          <p:cNvSpPr/>
          <p:nvPr userDrawn="1"/>
        </p:nvSpPr>
        <p:spPr>
          <a:xfrm>
            <a:off x="725714" y="312850"/>
            <a:ext cx="10950795" cy="6232300"/>
          </a:xfrm>
          <a:custGeom>
            <a:avLst/>
            <a:gdLst>
              <a:gd name="connsiteX0" fmla="*/ 155082 w 11935141"/>
              <a:gd name="connsiteY0" fmla="*/ 100033 h 6723569"/>
              <a:gd name="connsiteX1" fmla="*/ 1328790 w 11935141"/>
              <a:gd name="connsiteY1" fmla="*/ 577705 h 6723569"/>
              <a:gd name="connsiteX2" fmla="*/ 2311429 w 11935141"/>
              <a:gd name="connsiteY2" fmla="*/ 4499 h 6723569"/>
              <a:gd name="connsiteX3" fmla="*/ 4194820 w 11935141"/>
              <a:gd name="connsiteY3" fmla="*/ 659591 h 6723569"/>
              <a:gd name="connsiteX4" fmla="*/ 5409471 w 11935141"/>
              <a:gd name="connsiteY4" fmla="*/ 18147 h 6723569"/>
              <a:gd name="connsiteX5" fmla="*/ 6446700 w 11935141"/>
              <a:gd name="connsiteY5" fmla="*/ 714182 h 6723569"/>
              <a:gd name="connsiteX6" fmla="*/ 7101793 w 11935141"/>
              <a:gd name="connsiteY6" fmla="*/ 18147 h 6723569"/>
              <a:gd name="connsiteX7" fmla="*/ 8002545 w 11935141"/>
              <a:gd name="connsiteY7" fmla="*/ 605000 h 6723569"/>
              <a:gd name="connsiteX8" fmla="*/ 9162605 w 11935141"/>
              <a:gd name="connsiteY8" fmla="*/ 4499 h 6723569"/>
              <a:gd name="connsiteX9" fmla="*/ 10117948 w 11935141"/>
              <a:gd name="connsiteY9" fmla="*/ 318397 h 6723569"/>
              <a:gd name="connsiteX10" fmla="*/ 10895871 w 11935141"/>
              <a:gd name="connsiteY10" fmla="*/ 86385 h 6723569"/>
              <a:gd name="connsiteX11" fmla="*/ 11523668 w 11935141"/>
              <a:gd name="connsiteY11" fmla="*/ 359341 h 6723569"/>
              <a:gd name="connsiteX12" fmla="*/ 11810271 w 11935141"/>
              <a:gd name="connsiteY12" fmla="*/ 1191854 h 6723569"/>
              <a:gd name="connsiteX13" fmla="*/ 11428133 w 11935141"/>
              <a:gd name="connsiteY13" fmla="*/ 2010720 h 6723569"/>
              <a:gd name="connsiteX14" fmla="*/ 11933100 w 11935141"/>
              <a:gd name="connsiteY14" fmla="*/ 2843233 h 6723569"/>
              <a:gd name="connsiteX15" fmla="*/ 11196121 w 11935141"/>
              <a:gd name="connsiteY15" fmla="*/ 3798576 h 6723569"/>
              <a:gd name="connsiteX16" fmla="*/ 11919453 w 11935141"/>
              <a:gd name="connsiteY16" fmla="*/ 4672033 h 6723569"/>
              <a:gd name="connsiteX17" fmla="*/ 11578259 w 11935141"/>
              <a:gd name="connsiteY17" fmla="*/ 5381717 h 6723569"/>
              <a:gd name="connsiteX18" fmla="*/ 11851214 w 11935141"/>
              <a:gd name="connsiteY18" fmla="*/ 6241526 h 6723569"/>
              <a:gd name="connsiteX19" fmla="*/ 11414485 w 11935141"/>
              <a:gd name="connsiteY19" fmla="*/ 6569072 h 6723569"/>
              <a:gd name="connsiteX20" fmla="*/ 10759393 w 11935141"/>
              <a:gd name="connsiteY20" fmla="*/ 6241526 h 6723569"/>
              <a:gd name="connsiteX21" fmla="*/ 9885936 w 11935141"/>
              <a:gd name="connsiteY21" fmla="*/ 6623663 h 6723569"/>
              <a:gd name="connsiteX22" fmla="*/ 9572038 w 11935141"/>
              <a:gd name="connsiteY22" fmla="*/ 6105048 h 6723569"/>
              <a:gd name="connsiteX23" fmla="*/ 8643990 w 11935141"/>
              <a:gd name="connsiteY23" fmla="*/ 6664606 h 6723569"/>
              <a:gd name="connsiteX24" fmla="*/ 7402044 w 11935141"/>
              <a:gd name="connsiteY24" fmla="*/ 6364356 h 6723569"/>
              <a:gd name="connsiteX25" fmla="*/ 6801542 w 11935141"/>
              <a:gd name="connsiteY25" fmla="*/ 6719197 h 6723569"/>
              <a:gd name="connsiteX26" fmla="*/ 5518653 w 11935141"/>
              <a:gd name="connsiteY26" fmla="*/ 6064105 h 6723569"/>
              <a:gd name="connsiteX27" fmla="*/ 4713435 w 11935141"/>
              <a:gd name="connsiteY27" fmla="*/ 6691902 h 6723569"/>
              <a:gd name="connsiteX28" fmla="*/ 4003751 w 11935141"/>
              <a:gd name="connsiteY28" fmla="*/ 6364356 h 6723569"/>
              <a:gd name="connsiteX29" fmla="*/ 3239476 w 11935141"/>
              <a:gd name="connsiteY29" fmla="*/ 6623663 h 6723569"/>
              <a:gd name="connsiteX30" fmla="*/ 2202247 w 11935141"/>
              <a:gd name="connsiteY30" fmla="*/ 6418947 h 6723569"/>
              <a:gd name="connsiteX31" fmla="*/ 1328790 w 11935141"/>
              <a:gd name="connsiteY31" fmla="*/ 6705550 h 6723569"/>
              <a:gd name="connsiteX32" fmla="*/ 905709 w 11935141"/>
              <a:gd name="connsiteY32" fmla="*/ 6391651 h 6723569"/>
              <a:gd name="connsiteX33" fmla="*/ 45900 w 11935141"/>
              <a:gd name="connsiteY33" fmla="*/ 6541776 h 6723569"/>
              <a:gd name="connsiteX34" fmla="*/ 141435 w 11935141"/>
              <a:gd name="connsiteY34" fmla="*/ 5954923 h 6723569"/>
              <a:gd name="connsiteX35" fmla="*/ 346151 w 11935141"/>
              <a:gd name="connsiteY35" fmla="*/ 5627376 h 6723569"/>
              <a:gd name="connsiteX36" fmla="*/ 100491 w 11935141"/>
              <a:gd name="connsiteY36" fmla="*/ 4753920 h 6723569"/>
              <a:gd name="connsiteX37" fmla="*/ 1001244 w 11935141"/>
              <a:gd name="connsiteY37" fmla="*/ 4685681 h 6723569"/>
              <a:gd name="connsiteX38" fmla="*/ 86844 w 11935141"/>
              <a:gd name="connsiteY38" fmla="*/ 3743985 h 6723569"/>
              <a:gd name="connsiteX39" fmla="*/ 264265 w 11935141"/>
              <a:gd name="connsiteY39" fmla="*/ 2815938 h 6723569"/>
              <a:gd name="connsiteX40" fmla="*/ 155082 w 11935141"/>
              <a:gd name="connsiteY40" fmla="*/ 1492105 h 6723569"/>
              <a:gd name="connsiteX41" fmla="*/ 591811 w 11935141"/>
              <a:gd name="connsiteY41" fmla="*/ 1287388 h 6723569"/>
              <a:gd name="connsiteX42" fmla="*/ 155082 w 11935141"/>
              <a:gd name="connsiteY42" fmla="*/ 100033 h 672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35141" h="6723569">
                <a:moveTo>
                  <a:pt x="155082" y="100033"/>
                </a:moveTo>
                <a:cubicBezTo>
                  <a:pt x="277912" y="-18247"/>
                  <a:pt x="969399" y="593627"/>
                  <a:pt x="1328790" y="577705"/>
                </a:cubicBezTo>
                <a:cubicBezTo>
                  <a:pt x="1688181" y="561783"/>
                  <a:pt x="1833757" y="-9149"/>
                  <a:pt x="2311429" y="4499"/>
                </a:cubicBezTo>
                <a:cubicBezTo>
                  <a:pt x="2789101" y="18147"/>
                  <a:pt x="3678480" y="657316"/>
                  <a:pt x="4194820" y="659591"/>
                </a:cubicBezTo>
                <a:cubicBezTo>
                  <a:pt x="4711160" y="661866"/>
                  <a:pt x="5034158" y="9049"/>
                  <a:pt x="5409471" y="18147"/>
                </a:cubicBezTo>
                <a:cubicBezTo>
                  <a:pt x="5784784" y="27245"/>
                  <a:pt x="6164646" y="714182"/>
                  <a:pt x="6446700" y="714182"/>
                </a:cubicBezTo>
                <a:cubicBezTo>
                  <a:pt x="6728754" y="714182"/>
                  <a:pt x="6842486" y="36344"/>
                  <a:pt x="7101793" y="18147"/>
                </a:cubicBezTo>
                <a:cubicBezTo>
                  <a:pt x="7361100" y="-50"/>
                  <a:pt x="7659076" y="607275"/>
                  <a:pt x="8002545" y="605000"/>
                </a:cubicBezTo>
                <a:cubicBezTo>
                  <a:pt x="8346014" y="602725"/>
                  <a:pt x="8810038" y="52266"/>
                  <a:pt x="9162605" y="4499"/>
                </a:cubicBezTo>
                <a:cubicBezTo>
                  <a:pt x="9515172" y="-43268"/>
                  <a:pt x="9829070" y="304749"/>
                  <a:pt x="10117948" y="318397"/>
                </a:cubicBezTo>
                <a:cubicBezTo>
                  <a:pt x="10406826" y="332045"/>
                  <a:pt x="10661584" y="79561"/>
                  <a:pt x="10895871" y="86385"/>
                </a:cubicBezTo>
                <a:cubicBezTo>
                  <a:pt x="11130158" y="93209"/>
                  <a:pt x="11371268" y="175096"/>
                  <a:pt x="11523668" y="359341"/>
                </a:cubicBezTo>
                <a:cubicBezTo>
                  <a:pt x="11676068" y="543586"/>
                  <a:pt x="11826194" y="916624"/>
                  <a:pt x="11810271" y="1191854"/>
                </a:cubicBezTo>
                <a:cubicBezTo>
                  <a:pt x="11794348" y="1467084"/>
                  <a:pt x="11407662" y="1735490"/>
                  <a:pt x="11428133" y="2010720"/>
                </a:cubicBezTo>
                <a:cubicBezTo>
                  <a:pt x="11448604" y="2285950"/>
                  <a:pt x="11971769" y="2545257"/>
                  <a:pt x="11933100" y="2843233"/>
                </a:cubicBezTo>
                <a:cubicBezTo>
                  <a:pt x="11894431" y="3141209"/>
                  <a:pt x="11198395" y="3493776"/>
                  <a:pt x="11196121" y="3798576"/>
                </a:cubicBezTo>
                <a:cubicBezTo>
                  <a:pt x="11193847" y="4103376"/>
                  <a:pt x="11855763" y="4408176"/>
                  <a:pt x="11919453" y="4672033"/>
                </a:cubicBezTo>
                <a:cubicBezTo>
                  <a:pt x="11983143" y="4935890"/>
                  <a:pt x="11589632" y="5120135"/>
                  <a:pt x="11578259" y="5381717"/>
                </a:cubicBezTo>
                <a:cubicBezTo>
                  <a:pt x="11566886" y="5643299"/>
                  <a:pt x="11878510" y="6043634"/>
                  <a:pt x="11851214" y="6241526"/>
                </a:cubicBezTo>
                <a:cubicBezTo>
                  <a:pt x="11823918" y="6439418"/>
                  <a:pt x="11596455" y="6569072"/>
                  <a:pt x="11414485" y="6569072"/>
                </a:cubicBezTo>
                <a:cubicBezTo>
                  <a:pt x="11232515" y="6569072"/>
                  <a:pt x="11014151" y="6232428"/>
                  <a:pt x="10759393" y="6241526"/>
                </a:cubicBezTo>
                <a:cubicBezTo>
                  <a:pt x="10504635" y="6250625"/>
                  <a:pt x="10083828" y="6646409"/>
                  <a:pt x="9885936" y="6623663"/>
                </a:cubicBezTo>
                <a:cubicBezTo>
                  <a:pt x="9688044" y="6600917"/>
                  <a:pt x="9779029" y="6098224"/>
                  <a:pt x="9572038" y="6105048"/>
                </a:cubicBezTo>
                <a:cubicBezTo>
                  <a:pt x="9365047" y="6111872"/>
                  <a:pt x="9005655" y="6621388"/>
                  <a:pt x="8643990" y="6664606"/>
                </a:cubicBezTo>
                <a:cubicBezTo>
                  <a:pt x="8282325" y="6707824"/>
                  <a:pt x="7709118" y="6355258"/>
                  <a:pt x="7402044" y="6364356"/>
                </a:cubicBezTo>
                <a:cubicBezTo>
                  <a:pt x="7094970" y="6373454"/>
                  <a:pt x="7115440" y="6769239"/>
                  <a:pt x="6801542" y="6719197"/>
                </a:cubicBezTo>
                <a:cubicBezTo>
                  <a:pt x="6487644" y="6669155"/>
                  <a:pt x="5866671" y="6068654"/>
                  <a:pt x="5518653" y="6064105"/>
                </a:cubicBezTo>
                <a:cubicBezTo>
                  <a:pt x="5170635" y="6059556"/>
                  <a:pt x="4965919" y="6641860"/>
                  <a:pt x="4713435" y="6691902"/>
                </a:cubicBezTo>
                <a:cubicBezTo>
                  <a:pt x="4460951" y="6741944"/>
                  <a:pt x="4249411" y="6375729"/>
                  <a:pt x="4003751" y="6364356"/>
                </a:cubicBezTo>
                <a:cubicBezTo>
                  <a:pt x="3758091" y="6352983"/>
                  <a:pt x="3539727" y="6614565"/>
                  <a:pt x="3239476" y="6623663"/>
                </a:cubicBezTo>
                <a:cubicBezTo>
                  <a:pt x="2939225" y="6632761"/>
                  <a:pt x="2520695" y="6405299"/>
                  <a:pt x="2202247" y="6418947"/>
                </a:cubicBezTo>
                <a:cubicBezTo>
                  <a:pt x="1883799" y="6432595"/>
                  <a:pt x="1544880" y="6710099"/>
                  <a:pt x="1328790" y="6705550"/>
                </a:cubicBezTo>
                <a:cubicBezTo>
                  <a:pt x="1112700" y="6701001"/>
                  <a:pt x="1119524" y="6418947"/>
                  <a:pt x="905709" y="6391651"/>
                </a:cubicBezTo>
                <a:cubicBezTo>
                  <a:pt x="691894" y="6364355"/>
                  <a:pt x="173279" y="6614564"/>
                  <a:pt x="45900" y="6541776"/>
                </a:cubicBezTo>
                <a:cubicBezTo>
                  <a:pt x="-81479" y="6468988"/>
                  <a:pt x="91393" y="6107323"/>
                  <a:pt x="141435" y="5954923"/>
                </a:cubicBezTo>
                <a:cubicBezTo>
                  <a:pt x="191477" y="5802523"/>
                  <a:pt x="352975" y="5827543"/>
                  <a:pt x="346151" y="5627376"/>
                </a:cubicBezTo>
                <a:cubicBezTo>
                  <a:pt x="339327" y="5427209"/>
                  <a:pt x="-8691" y="4910869"/>
                  <a:pt x="100491" y="4753920"/>
                </a:cubicBezTo>
                <a:cubicBezTo>
                  <a:pt x="209673" y="4596971"/>
                  <a:pt x="1003518" y="4854003"/>
                  <a:pt x="1001244" y="4685681"/>
                </a:cubicBezTo>
                <a:cubicBezTo>
                  <a:pt x="998970" y="4517359"/>
                  <a:pt x="209674" y="4055609"/>
                  <a:pt x="86844" y="3743985"/>
                </a:cubicBezTo>
                <a:cubicBezTo>
                  <a:pt x="-35986" y="3432361"/>
                  <a:pt x="252892" y="3191251"/>
                  <a:pt x="264265" y="2815938"/>
                </a:cubicBezTo>
                <a:cubicBezTo>
                  <a:pt x="275638" y="2440625"/>
                  <a:pt x="100491" y="1746863"/>
                  <a:pt x="155082" y="1492105"/>
                </a:cubicBezTo>
                <a:cubicBezTo>
                  <a:pt x="209673" y="1237347"/>
                  <a:pt x="591811" y="1517125"/>
                  <a:pt x="591811" y="1287388"/>
                </a:cubicBezTo>
                <a:cubicBezTo>
                  <a:pt x="591811" y="1057651"/>
                  <a:pt x="32252" y="218313"/>
                  <a:pt x="155082" y="100033"/>
                </a:cubicBezTo>
                <a:close/>
              </a:path>
            </a:pathLst>
          </a:cu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pic>
        <p:nvPicPr>
          <p:cNvPr id="10" name="图片 9">
            <a:extLst>
              <a:ext uri="{FF2B5EF4-FFF2-40B4-BE49-F238E27FC236}">
                <a16:creationId xmlns:a16="http://schemas.microsoft.com/office/drawing/2014/main" xmlns="" id="{EEE89447-E273-45EC-A005-D3EA7D8A105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39363" y="-312850"/>
            <a:ext cx="2603218" cy="2603218"/>
          </a:xfrm>
          <a:prstGeom prst="rect">
            <a:avLst/>
          </a:prstGeom>
        </p:spPr>
      </p:pic>
    </p:spTree>
    <p:extLst>
      <p:ext uri="{BB962C8B-B14F-4D97-AF65-F5344CB8AC3E}">
        <p14:creationId xmlns:p14="http://schemas.microsoft.com/office/powerpoint/2010/main" val="2510232387"/>
      </p:ext>
    </p:extLst>
  </p:cSld>
  <p:clrMapOvr>
    <a:masterClrMapping/>
  </p:clrMapOvr>
  <p:transition spd="med">
    <p:pull/>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dirty="0"/>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50904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dirty="0"/>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46399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dirty="0"/>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74290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1540476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1194544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3877442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161512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2639674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4167171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5"/>
        <p:cNvGrpSpPr/>
        <p:nvPr/>
      </p:nvGrpSpPr>
      <p:grpSpPr>
        <a:xfrm>
          <a:off x="0" y="0"/>
          <a:ext cx="0" cy="0"/>
          <a:chOff x="0" y="0"/>
          <a:chExt cx="0" cy="0"/>
        </a:xfrm>
      </p:grpSpPr>
      <p:sp>
        <p:nvSpPr>
          <p:cNvPr id="286" name="Google Shape;286;p7"/>
          <p:cNvSpPr/>
          <p:nvPr/>
        </p:nvSpPr>
        <p:spPr>
          <a:xfrm>
            <a:off x="6780669" y="3194111"/>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7"/>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7"/>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7"/>
          <p:cNvSpPr/>
          <p:nvPr/>
        </p:nvSpPr>
        <p:spPr>
          <a:xfrm flipH="1">
            <a:off x="-16" y="5054767"/>
            <a:ext cx="12192016" cy="1093308"/>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7"/>
          <p:cNvSpPr/>
          <p:nvPr/>
        </p:nvSpPr>
        <p:spPr>
          <a:xfrm flipH="1">
            <a:off x="17" y="5436800"/>
            <a:ext cx="12192016" cy="105889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7"/>
          <p:cNvSpPr/>
          <p:nvPr/>
        </p:nvSpPr>
        <p:spPr>
          <a:xfrm flipH="1">
            <a:off x="34" y="51589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7"/>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7"/>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7"/>
          <p:cNvSpPr txBox="1">
            <a:spLocks noGrp="1"/>
          </p:cNvSpPr>
          <p:nvPr>
            <p:ph type="title"/>
          </p:nvPr>
        </p:nvSpPr>
        <p:spPr>
          <a:xfrm>
            <a:off x="960000" y="541780"/>
            <a:ext cx="10272000" cy="692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95" name="Google Shape;295;p7"/>
          <p:cNvSpPr txBox="1">
            <a:spLocks noGrp="1"/>
          </p:cNvSpPr>
          <p:nvPr>
            <p:ph type="subTitle" idx="1"/>
          </p:nvPr>
        </p:nvSpPr>
        <p:spPr>
          <a:xfrm>
            <a:off x="960000" y="1668000"/>
            <a:ext cx="6650800" cy="3169200"/>
          </a:xfrm>
          <a:prstGeom prst="rect">
            <a:avLst/>
          </a:prstGeom>
        </p:spPr>
        <p:txBody>
          <a:bodyPr spcFirstLastPara="1" wrap="square" lIns="91425" tIns="91425" rIns="91425" bIns="91425" anchor="t" anchorCtr="0">
            <a:noAutofit/>
          </a:bodyPr>
          <a:lstStyle>
            <a:lvl1pPr marR="327452" lvl="0" rtl="0">
              <a:lnSpc>
                <a:spcPct val="100000"/>
              </a:lnSpc>
              <a:spcBef>
                <a:spcPts val="0"/>
              </a:spcBef>
              <a:spcAft>
                <a:spcPts val="0"/>
              </a:spcAft>
              <a:buClr>
                <a:schemeClr val="accent6"/>
              </a:buClr>
              <a:buSzPts val="1600"/>
              <a:buChar char="●"/>
              <a:defRPr/>
            </a:lvl1pPr>
            <a:lvl2pPr lvl="1" algn="r" rtl="0">
              <a:lnSpc>
                <a:spcPct val="100000"/>
              </a:lnSpc>
              <a:spcBef>
                <a:spcPts val="2133"/>
              </a:spcBef>
              <a:spcAft>
                <a:spcPts val="0"/>
              </a:spcAft>
              <a:buSzPts val="1600"/>
              <a:buChar char="○"/>
              <a:defRPr sz="2800"/>
            </a:lvl2pPr>
            <a:lvl3pPr lvl="2" algn="r" rtl="0">
              <a:lnSpc>
                <a:spcPct val="100000"/>
              </a:lnSpc>
              <a:spcBef>
                <a:spcPts val="0"/>
              </a:spcBef>
              <a:spcAft>
                <a:spcPts val="0"/>
              </a:spcAft>
              <a:buSzPts val="1600"/>
              <a:buChar char="■"/>
              <a:defRPr sz="2800"/>
            </a:lvl3pPr>
            <a:lvl4pPr lvl="3" algn="r" rtl="0">
              <a:lnSpc>
                <a:spcPct val="100000"/>
              </a:lnSpc>
              <a:spcBef>
                <a:spcPts val="0"/>
              </a:spcBef>
              <a:spcAft>
                <a:spcPts val="0"/>
              </a:spcAft>
              <a:buSzPts val="1600"/>
              <a:buChar char="●"/>
              <a:defRPr sz="2800"/>
            </a:lvl4pPr>
            <a:lvl5pPr lvl="4" algn="r" rtl="0">
              <a:lnSpc>
                <a:spcPct val="100000"/>
              </a:lnSpc>
              <a:spcBef>
                <a:spcPts val="0"/>
              </a:spcBef>
              <a:spcAft>
                <a:spcPts val="0"/>
              </a:spcAft>
              <a:buSzPts val="1600"/>
              <a:buChar char="○"/>
              <a:defRPr sz="2800"/>
            </a:lvl5pPr>
            <a:lvl6pPr lvl="5" algn="r" rtl="0">
              <a:lnSpc>
                <a:spcPct val="100000"/>
              </a:lnSpc>
              <a:spcBef>
                <a:spcPts val="0"/>
              </a:spcBef>
              <a:spcAft>
                <a:spcPts val="0"/>
              </a:spcAft>
              <a:buSzPts val="1600"/>
              <a:buChar char="■"/>
              <a:defRPr sz="2800"/>
            </a:lvl6pPr>
            <a:lvl7pPr lvl="6" algn="r" rtl="0">
              <a:lnSpc>
                <a:spcPct val="100000"/>
              </a:lnSpc>
              <a:spcBef>
                <a:spcPts val="0"/>
              </a:spcBef>
              <a:spcAft>
                <a:spcPts val="0"/>
              </a:spcAft>
              <a:buSzPts val="1600"/>
              <a:buChar char="●"/>
              <a:defRPr sz="2800"/>
            </a:lvl7pPr>
            <a:lvl8pPr lvl="7" algn="r" rtl="0">
              <a:lnSpc>
                <a:spcPct val="100000"/>
              </a:lnSpc>
              <a:spcBef>
                <a:spcPts val="0"/>
              </a:spcBef>
              <a:spcAft>
                <a:spcPts val="0"/>
              </a:spcAft>
              <a:buSzPts val="1600"/>
              <a:buChar char="○"/>
              <a:defRPr sz="2800"/>
            </a:lvl8pPr>
            <a:lvl9pPr lvl="8" algn="r" rtl="0">
              <a:lnSpc>
                <a:spcPct val="100000"/>
              </a:lnSpc>
              <a:spcBef>
                <a:spcPts val="0"/>
              </a:spcBef>
              <a:spcAft>
                <a:spcPts val="0"/>
              </a:spcAft>
              <a:buSzPts val="1600"/>
              <a:buChar char="■"/>
              <a:defRPr sz="2800"/>
            </a:lvl9pPr>
          </a:lstStyle>
          <a:p>
            <a:endParaRPr/>
          </a:p>
        </p:txBody>
      </p:sp>
    </p:spTree>
    <p:extLst>
      <p:ext uri="{BB962C8B-B14F-4D97-AF65-F5344CB8AC3E}">
        <p14:creationId xmlns:p14="http://schemas.microsoft.com/office/powerpoint/2010/main" val="3269550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1888670"/>
      </p:ext>
    </p:extLst>
  </p:cSld>
  <p:clrMapOvr>
    <a:masterClrMapping/>
  </p:clrMapOvr>
  <p:transition spd="med">
    <p:pull/>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ne column text">
  <p:cSld name="1_One column text">
    <p:spTree>
      <p:nvGrpSpPr>
        <p:cNvPr id="1" name="Shape 285"/>
        <p:cNvGrpSpPr/>
        <p:nvPr/>
      </p:nvGrpSpPr>
      <p:grpSpPr>
        <a:xfrm>
          <a:off x="0" y="0"/>
          <a:ext cx="0" cy="0"/>
          <a:chOff x="0" y="0"/>
          <a:chExt cx="0" cy="0"/>
        </a:xfrm>
      </p:grpSpPr>
      <p:sp>
        <p:nvSpPr>
          <p:cNvPr id="286" name="Google Shape;286;p7"/>
          <p:cNvSpPr/>
          <p:nvPr/>
        </p:nvSpPr>
        <p:spPr>
          <a:xfrm>
            <a:off x="6780669" y="3194111"/>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7"/>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7"/>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7"/>
          <p:cNvSpPr/>
          <p:nvPr/>
        </p:nvSpPr>
        <p:spPr>
          <a:xfrm flipH="1">
            <a:off x="-16" y="5054767"/>
            <a:ext cx="12192016" cy="1093308"/>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7"/>
          <p:cNvSpPr/>
          <p:nvPr/>
        </p:nvSpPr>
        <p:spPr>
          <a:xfrm flipH="1">
            <a:off x="17" y="5436800"/>
            <a:ext cx="12192016" cy="105889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7"/>
          <p:cNvSpPr/>
          <p:nvPr/>
        </p:nvSpPr>
        <p:spPr>
          <a:xfrm flipH="1">
            <a:off x="34" y="51589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7"/>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7"/>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7"/>
          <p:cNvSpPr txBox="1">
            <a:spLocks noGrp="1"/>
          </p:cNvSpPr>
          <p:nvPr>
            <p:ph type="title"/>
          </p:nvPr>
        </p:nvSpPr>
        <p:spPr>
          <a:xfrm>
            <a:off x="960000" y="541780"/>
            <a:ext cx="10272000" cy="692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95" name="Google Shape;295;p7"/>
          <p:cNvSpPr txBox="1">
            <a:spLocks noGrp="1"/>
          </p:cNvSpPr>
          <p:nvPr>
            <p:ph type="subTitle" idx="1"/>
          </p:nvPr>
        </p:nvSpPr>
        <p:spPr>
          <a:xfrm>
            <a:off x="960000" y="1668000"/>
            <a:ext cx="6650800" cy="3169200"/>
          </a:xfrm>
          <a:prstGeom prst="rect">
            <a:avLst/>
          </a:prstGeom>
        </p:spPr>
        <p:txBody>
          <a:bodyPr spcFirstLastPara="1" wrap="square" lIns="91425" tIns="91425" rIns="91425" bIns="91425" anchor="t" anchorCtr="0">
            <a:noAutofit/>
          </a:bodyPr>
          <a:lstStyle>
            <a:lvl1pPr marR="327452" lvl="0" rtl="0">
              <a:lnSpc>
                <a:spcPct val="100000"/>
              </a:lnSpc>
              <a:spcBef>
                <a:spcPts val="0"/>
              </a:spcBef>
              <a:spcAft>
                <a:spcPts val="0"/>
              </a:spcAft>
              <a:buClr>
                <a:schemeClr val="accent6"/>
              </a:buClr>
              <a:buSzPts val="1600"/>
              <a:buChar char="●"/>
              <a:defRPr/>
            </a:lvl1pPr>
            <a:lvl2pPr lvl="1" algn="r" rtl="0">
              <a:lnSpc>
                <a:spcPct val="100000"/>
              </a:lnSpc>
              <a:spcBef>
                <a:spcPts val="2133"/>
              </a:spcBef>
              <a:spcAft>
                <a:spcPts val="0"/>
              </a:spcAft>
              <a:buSzPts val="1600"/>
              <a:buChar char="○"/>
              <a:defRPr sz="2800"/>
            </a:lvl2pPr>
            <a:lvl3pPr lvl="2" algn="r" rtl="0">
              <a:lnSpc>
                <a:spcPct val="100000"/>
              </a:lnSpc>
              <a:spcBef>
                <a:spcPts val="0"/>
              </a:spcBef>
              <a:spcAft>
                <a:spcPts val="0"/>
              </a:spcAft>
              <a:buSzPts val="1600"/>
              <a:buChar char="■"/>
              <a:defRPr sz="2800"/>
            </a:lvl3pPr>
            <a:lvl4pPr lvl="3" algn="r" rtl="0">
              <a:lnSpc>
                <a:spcPct val="100000"/>
              </a:lnSpc>
              <a:spcBef>
                <a:spcPts val="0"/>
              </a:spcBef>
              <a:spcAft>
                <a:spcPts val="0"/>
              </a:spcAft>
              <a:buSzPts val="1600"/>
              <a:buChar char="●"/>
              <a:defRPr sz="2800"/>
            </a:lvl4pPr>
            <a:lvl5pPr lvl="4" algn="r" rtl="0">
              <a:lnSpc>
                <a:spcPct val="100000"/>
              </a:lnSpc>
              <a:spcBef>
                <a:spcPts val="0"/>
              </a:spcBef>
              <a:spcAft>
                <a:spcPts val="0"/>
              </a:spcAft>
              <a:buSzPts val="1600"/>
              <a:buChar char="○"/>
              <a:defRPr sz="2800"/>
            </a:lvl5pPr>
            <a:lvl6pPr lvl="5" algn="r" rtl="0">
              <a:lnSpc>
                <a:spcPct val="100000"/>
              </a:lnSpc>
              <a:spcBef>
                <a:spcPts val="0"/>
              </a:spcBef>
              <a:spcAft>
                <a:spcPts val="0"/>
              </a:spcAft>
              <a:buSzPts val="1600"/>
              <a:buChar char="■"/>
              <a:defRPr sz="2800"/>
            </a:lvl6pPr>
            <a:lvl7pPr lvl="6" algn="r" rtl="0">
              <a:lnSpc>
                <a:spcPct val="100000"/>
              </a:lnSpc>
              <a:spcBef>
                <a:spcPts val="0"/>
              </a:spcBef>
              <a:spcAft>
                <a:spcPts val="0"/>
              </a:spcAft>
              <a:buSzPts val="1600"/>
              <a:buChar char="●"/>
              <a:defRPr sz="2800"/>
            </a:lvl7pPr>
            <a:lvl8pPr lvl="7" algn="r" rtl="0">
              <a:lnSpc>
                <a:spcPct val="100000"/>
              </a:lnSpc>
              <a:spcBef>
                <a:spcPts val="0"/>
              </a:spcBef>
              <a:spcAft>
                <a:spcPts val="0"/>
              </a:spcAft>
              <a:buSzPts val="1600"/>
              <a:buChar char="○"/>
              <a:defRPr sz="2800"/>
            </a:lvl8pPr>
            <a:lvl9pPr lvl="8" algn="r" rtl="0">
              <a:lnSpc>
                <a:spcPct val="100000"/>
              </a:lnSpc>
              <a:spcBef>
                <a:spcPts val="0"/>
              </a:spcBef>
              <a:spcAft>
                <a:spcPts val="0"/>
              </a:spcAft>
              <a:buSzPts val="1600"/>
              <a:buChar char="■"/>
              <a:defRPr sz="2800"/>
            </a:lvl9pPr>
          </a:lstStyle>
          <a:p>
            <a:endParaRPr/>
          </a:p>
        </p:txBody>
      </p:sp>
    </p:spTree>
    <p:extLst>
      <p:ext uri="{BB962C8B-B14F-4D97-AF65-F5344CB8AC3E}">
        <p14:creationId xmlns:p14="http://schemas.microsoft.com/office/powerpoint/2010/main" val="1108537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ne column text">
  <p:cSld name="1_One column text">
    <p:spTree>
      <p:nvGrpSpPr>
        <p:cNvPr id="1" name="Shape 285"/>
        <p:cNvGrpSpPr/>
        <p:nvPr/>
      </p:nvGrpSpPr>
      <p:grpSpPr>
        <a:xfrm>
          <a:off x="0" y="0"/>
          <a:ext cx="0" cy="0"/>
          <a:chOff x="0" y="0"/>
          <a:chExt cx="0" cy="0"/>
        </a:xfrm>
      </p:grpSpPr>
      <p:sp>
        <p:nvSpPr>
          <p:cNvPr id="286" name="Google Shape;286;p7"/>
          <p:cNvSpPr/>
          <p:nvPr/>
        </p:nvSpPr>
        <p:spPr>
          <a:xfrm>
            <a:off x="6780669" y="3194111"/>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7"/>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7"/>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7"/>
          <p:cNvSpPr/>
          <p:nvPr/>
        </p:nvSpPr>
        <p:spPr>
          <a:xfrm flipH="1">
            <a:off x="-16" y="5054767"/>
            <a:ext cx="12192016" cy="1093308"/>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7"/>
          <p:cNvSpPr/>
          <p:nvPr/>
        </p:nvSpPr>
        <p:spPr>
          <a:xfrm flipH="1">
            <a:off x="17" y="5436800"/>
            <a:ext cx="12192016" cy="105889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7"/>
          <p:cNvSpPr/>
          <p:nvPr/>
        </p:nvSpPr>
        <p:spPr>
          <a:xfrm flipH="1">
            <a:off x="34" y="51589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7"/>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7"/>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7"/>
          <p:cNvSpPr txBox="1">
            <a:spLocks noGrp="1"/>
          </p:cNvSpPr>
          <p:nvPr>
            <p:ph type="title"/>
          </p:nvPr>
        </p:nvSpPr>
        <p:spPr>
          <a:xfrm>
            <a:off x="960000" y="541780"/>
            <a:ext cx="10272000" cy="692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95" name="Google Shape;295;p7"/>
          <p:cNvSpPr txBox="1">
            <a:spLocks noGrp="1"/>
          </p:cNvSpPr>
          <p:nvPr>
            <p:ph type="subTitle" idx="1"/>
          </p:nvPr>
        </p:nvSpPr>
        <p:spPr>
          <a:xfrm>
            <a:off x="960000" y="1668000"/>
            <a:ext cx="6650800" cy="3169200"/>
          </a:xfrm>
          <a:prstGeom prst="rect">
            <a:avLst/>
          </a:prstGeom>
        </p:spPr>
        <p:txBody>
          <a:bodyPr spcFirstLastPara="1" wrap="square" lIns="91425" tIns="91425" rIns="91425" bIns="91425" anchor="t" anchorCtr="0">
            <a:noAutofit/>
          </a:bodyPr>
          <a:lstStyle>
            <a:lvl1pPr marR="327452" lvl="0" rtl="0">
              <a:lnSpc>
                <a:spcPct val="100000"/>
              </a:lnSpc>
              <a:spcBef>
                <a:spcPts val="0"/>
              </a:spcBef>
              <a:spcAft>
                <a:spcPts val="0"/>
              </a:spcAft>
              <a:buClr>
                <a:schemeClr val="accent6"/>
              </a:buClr>
              <a:buSzPts val="1600"/>
              <a:buChar char="●"/>
              <a:defRPr/>
            </a:lvl1pPr>
            <a:lvl2pPr lvl="1" algn="r" rtl="0">
              <a:lnSpc>
                <a:spcPct val="100000"/>
              </a:lnSpc>
              <a:spcBef>
                <a:spcPts val="2133"/>
              </a:spcBef>
              <a:spcAft>
                <a:spcPts val="0"/>
              </a:spcAft>
              <a:buSzPts val="1600"/>
              <a:buChar char="○"/>
              <a:defRPr sz="2800"/>
            </a:lvl2pPr>
            <a:lvl3pPr lvl="2" algn="r" rtl="0">
              <a:lnSpc>
                <a:spcPct val="100000"/>
              </a:lnSpc>
              <a:spcBef>
                <a:spcPts val="0"/>
              </a:spcBef>
              <a:spcAft>
                <a:spcPts val="0"/>
              </a:spcAft>
              <a:buSzPts val="1600"/>
              <a:buChar char="■"/>
              <a:defRPr sz="2800"/>
            </a:lvl3pPr>
            <a:lvl4pPr lvl="3" algn="r" rtl="0">
              <a:lnSpc>
                <a:spcPct val="100000"/>
              </a:lnSpc>
              <a:spcBef>
                <a:spcPts val="0"/>
              </a:spcBef>
              <a:spcAft>
                <a:spcPts val="0"/>
              </a:spcAft>
              <a:buSzPts val="1600"/>
              <a:buChar char="●"/>
              <a:defRPr sz="2800"/>
            </a:lvl4pPr>
            <a:lvl5pPr lvl="4" algn="r" rtl="0">
              <a:lnSpc>
                <a:spcPct val="100000"/>
              </a:lnSpc>
              <a:spcBef>
                <a:spcPts val="0"/>
              </a:spcBef>
              <a:spcAft>
                <a:spcPts val="0"/>
              </a:spcAft>
              <a:buSzPts val="1600"/>
              <a:buChar char="○"/>
              <a:defRPr sz="2800"/>
            </a:lvl5pPr>
            <a:lvl6pPr lvl="5" algn="r" rtl="0">
              <a:lnSpc>
                <a:spcPct val="100000"/>
              </a:lnSpc>
              <a:spcBef>
                <a:spcPts val="0"/>
              </a:spcBef>
              <a:spcAft>
                <a:spcPts val="0"/>
              </a:spcAft>
              <a:buSzPts val="1600"/>
              <a:buChar char="■"/>
              <a:defRPr sz="2800"/>
            </a:lvl6pPr>
            <a:lvl7pPr lvl="6" algn="r" rtl="0">
              <a:lnSpc>
                <a:spcPct val="100000"/>
              </a:lnSpc>
              <a:spcBef>
                <a:spcPts val="0"/>
              </a:spcBef>
              <a:spcAft>
                <a:spcPts val="0"/>
              </a:spcAft>
              <a:buSzPts val="1600"/>
              <a:buChar char="●"/>
              <a:defRPr sz="2800"/>
            </a:lvl7pPr>
            <a:lvl8pPr lvl="7" algn="r" rtl="0">
              <a:lnSpc>
                <a:spcPct val="100000"/>
              </a:lnSpc>
              <a:spcBef>
                <a:spcPts val="0"/>
              </a:spcBef>
              <a:spcAft>
                <a:spcPts val="0"/>
              </a:spcAft>
              <a:buSzPts val="1600"/>
              <a:buChar char="○"/>
              <a:defRPr sz="2800"/>
            </a:lvl8pPr>
            <a:lvl9pPr lvl="8" algn="r" rtl="0">
              <a:lnSpc>
                <a:spcPct val="100000"/>
              </a:lnSpc>
              <a:spcBef>
                <a:spcPts val="0"/>
              </a:spcBef>
              <a:spcAft>
                <a:spcPts val="0"/>
              </a:spcAft>
              <a:buSzPts val="1600"/>
              <a:buChar char="■"/>
              <a:defRPr sz="2800"/>
            </a:lvl9pPr>
          </a:lstStyle>
          <a:p>
            <a:endParaRPr/>
          </a:p>
        </p:txBody>
      </p:sp>
    </p:spTree>
    <p:extLst>
      <p:ext uri="{BB962C8B-B14F-4D97-AF65-F5344CB8AC3E}">
        <p14:creationId xmlns:p14="http://schemas.microsoft.com/office/powerpoint/2010/main" val="3972132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One column text">
  <p:cSld name="1_One column text">
    <p:spTree>
      <p:nvGrpSpPr>
        <p:cNvPr id="1" name="Shape 285"/>
        <p:cNvGrpSpPr/>
        <p:nvPr/>
      </p:nvGrpSpPr>
      <p:grpSpPr>
        <a:xfrm>
          <a:off x="0" y="0"/>
          <a:ext cx="0" cy="0"/>
          <a:chOff x="0" y="0"/>
          <a:chExt cx="0" cy="0"/>
        </a:xfrm>
      </p:grpSpPr>
      <p:sp>
        <p:nvSpPr>
          <p:cNvPr id="286" name="Google Shape;286;p7"/>
          <p:cNvSpPr/>
          <p:nvPr/>
        </p:nvSpPr>
        <p:spPr>
          <a:xfrm>
            <a:off x="6780669" y="3194111"/>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7"/>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7"/>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7"/>
          <p:cNvSpPr/>
          <p:nvPr/>
        </p:nvSpPr>
        <p:spPr>
          <a:xfrm flipH="1">
            <a:off x="-16" y="5054767"/>
            <a:ext cx="12192016" cy="1093308"/>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7"/>
          <p:cNvSpPr/>
          <p:nvPr/>
        </p:nvSpPr>
        <p:spPr>
          <a:xfrm flipH="1">
            <a:off x="17" y="5436800"/>
            <a:ext cx="12192016" cy="105889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7"/>
          <p:cNvSpPr/>
          <p:nvPr/>
        </p:nvSpPr>
        <p:spPr>
          <a:xfrm flipH="1">
            <a:off x="34" y="51589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7"/>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7"/>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7"/>
          <p:cNvSpPr txBox="1">
            <a:spLocks noGrp="1"/>
          </p:cNvSpPr>
          <p:nvPr>
            <p:ph type="title"/>
          </p:nvPr>
        </p:nvSpPr>
        <p:spPr>
          <a:xfrm>
            <a:off x="960000" y="541780"/>
            <a:ext cx="10272000" cy="692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95" name="Google Shape;295;p7"/>
          <p:cNvSpPr txBox="1">
            <a:spLocks noGrp="1"/>
          </p:cNvSpPr>
          <p:nvPr>
            <p:ph type="subTitle" idx="1"/>
          </p:nvPr>
        </p:nvSpPr>
        <p:spPr>
          <a:xfrm>
            <a:off x="960000" y="1668000"/>
            <a:ext cx="6650800" cy="3169200"/>
          </a:xfrm>
          <a:prstGeom prst="rect">
            <a:avLst/>
          </a:prstGeom>
        </p:spPr>
        <p:txBody>
          <a:bodyPr spcFirstLastPara="1" wrap="square" lIns="91425" tIns="91425" rIns="91425" bIns="91425" anchor="t" anchorCtr="0">
            <a:noAutofit/>
          </a:bodyPr>
          <a:lstStyle>
            <a:lvl1pPr marR="327452" lvl="0" rtl="0">
              <a:lnSpc>
                <a:spcPct val="100000"/>
              </a:lnSpc>
              <a:spcBef>
                <a:spcPts val="0"/>
              </a:spcBef>
              <a:spcAft>
                <a:spcPts val="0"/>
              </a:spcAft>
              <a:buClr>
                <a:schemeClr val="accent6"/>
              </a:buClr>
              <a:buSzPts val="1600"/>
              <a:buChar char="●"/>
              <a:defRPr/>
            </a:lvl1pPr>
            <a:lvl2pPr lvl="1" algn="r" rtl="0">
              <a:lnSpc>
                <a:spcPct val="100000"/>
              </a:lnSpc>
              <a:spcBef>
                <a:spcPts val="2133"/>
              </a:spcBef>
              <a:spcAft>
                <a:spcPts val="0"/>
              </a:spcAft>
              <a:buSzPts val="1600"/>
              <a:buChar char="○"/>
              <a:defRPr sz="2800"/>
            </a:lvl2pPr>
            <a:lvl3pPr lvl="2" algn="r" rtl="0">
              <a:lnSpc>
                <a:spcPct val="100000"/>
              </a:lnSpc>
              <a:spcBef>
                <a:spcPts val="0"/>
              </a:spcBef>
              <a:spcAft>
                <a:spcPts val="0"/>
              </a:spcAft>
              <a:buSzPts val="1600"/>
              <a:buChar char="■"/>
              <a:defRPr sz="2800"/>
            </a:lvl3pPr>
            <a:lvl4pPr lvl="3" algn="r" rtl="0">
              <a:lnSpc>
                <a:spcPct val="100000"/>
              </a:lnSpc>
              <a:spcBef>
                <a:spcPts val="0"/>
              </a:spcBef>
              <a:spcAft>
                <a:spcPts val="0"/>
              </a:spcAft>
              <a:buSzPts val="1600"/>
              <a:buChar char="●"/>
              <a:defRPr sz="2800"/>
            </a:lvl4pPr>
            <a:lvl5pPr lvl="4" algn="r" rtl="0">
              <a:lnSpc>
                <a:spcPct val="100000"/>
              </a:lnSpc>
              <a:spcBef>
                <a:spcPts val="0"/>
              </a:spcBef>
              <a:spcAft>
                <a:spcPts val="0"/>
              </a:spcAft>
              <a:buSzPts val="1600"/>
              <a:buChar char="○"/>
              <a:defRPr sz="2800"/>
            </a:lvl5pPr>
            <a:lvl6pPr lvl="5" algn="r" rtl="0">
              <a:lnSpc>
                <a:spcPct val="100000"/>
              </a:lnSpc>
              <a:spcBef>
                <a:spcPts val="0"/>
              </a:spcBef>
              <a:spcAft>
                <a:spcPts val="0"/>
              </a:spcAft>
              <a:buSzPts val="1600"/>
              <a:buChar char="■"/>
              <a:defRPr sz="2800"/>
            </a:lvl6pPr>
            <a:lvl7pPr lvl="6" algn="r" rtl="0">
              <a:lnSpc>
                <a:spcPct val="100000"/>
              </a:lnSpc>
              <a:spcBef>
                <a:spcPts val="0"/>
              </a:spcBef>
              <a:spcAft>
                <a:spcPts val="0"/>
              </a:spcAft>
              <a:buSzPts val="1600"/>
              <a:buChar char="●"/>
              <a:defRPr sz="2800"/>
            </a:lvl7pPr>
            <a:lvl8pPr lvl="7" algn="r" rtl="0">
              <a:lnSpc>
                <a:spcPct val="100000"/>
              </a:lnSpc>
              <a:spcBef>
                <a:spcPts val="0"/>
              </a:spcBef>
              <a:spcAft>
                <a:spcPts val="0"/>
              </a:spcAft>
              <a:buSzPts val="1600"/>
              <a:buChar char="○"/>
              <a:defRPr sz="2800"/>
            </a:lvl8pPr>
            <a:lvl9pPr lvl="8" algn="r" rtl="0">
              <a:lnSpc>
                <a:spcPct val="100000"/>
              </a:lnSpc>
              <a:spcBef>
                <a:spcPts val="0"/>
              </a:spcBef>
              <a:spcAft>
                <a:spcPts val="0"/>
              </a:spcAft>
              <a:buSzPts val="1600"/>
              <a:buChar char="■"/>
              <a:defRPr sz="2800"/>
            </a:lvl9pPr>
          </a:lstStyle>
          <a:p>
            <a:endParaRPr/>
          </a:p>
        </p:txBody>
      </p:sp>
    </p:spTree>
    <p:extLst>
      <p:ext uri="{BB962C8B-B14F-4D97-AF65-F5344CB8AC3E}">
        <p14:creationId xmlns:p14="http://schemas.microsoft.com/office/powerpoint/2010/main" val="553760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0"/>
        <p:cNvGrpSpPr/>
        <p:nvPr/>
      </p:nvGrpSpPr>
      <p:grpSpPr>
        <a:xfrm>
          <a:off x="0" y="0"/>
          <a:ext cx="0" cy="0"/>
          <a:chOff x="0" y="0"/>
          <a:chExt cx="0" cy="0"/>
        </a:xfrm>
      </p:grpSpPr>
      <p:grpSp>
        <p:nvGrpSpPr>
          <p:cNvPr id="311" name="Google Shape;311;p9"/>
          <p:cNvGrpSpPr/>
          <p:nvPr/>
        </p:nvGrpSpPr>
        <p:grpSpPr>
          <a:xfrm>
            <a:off x="367" y="4156606"/>
            <a:ext cx="12223208" cy="2720188"/>
            <a:chOff x="271" y="2964551"/>
            <a:chExt cx="9167406" cy="2193229"/>
          </a:xfrm>
        </p:grpSpPr>
        <p:sp>
          <p:nvSpPr>
            <p:cNvPr id="312" name="Google Shape;312;p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 name="Google Shape;316;p9"/>
          <p:cNvSpPr/>
          <p:nvPr/>
        </p:nvSpPr>
        <p:spPr>
          <a:xfrm>
            <a:off x="-47168" y="72000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8" name="Google Shape;318;p9"/>
          <p:cNvSpPr/>
          <p:nvPr/>
        </p:nvSpPr>
        <p:spPr>
          <a:xfrm>
            <a:off x="8156693" y="4444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9"/>
          <p:cNvSpPr txBox="1">
            <a:spLocks noGrp="1"/>
          </p:cNvSpPr>
          <p:nvPr>
            <p:ph type="title"/>
          </p:nvPr>
        </p:nvSpPr>
        <p:spPr>
          <a:xfrm>
            <a:off x="2336600" y="548895"/>
            <a:ext cx="7518800" cy="850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800"/>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21" name="Google Shape;321;p9"/>
          <p:cNvSpPr txBox="1">
            <a:spLocks noGrp="1"/>
          </p:cNvSpPr>
          <p:nvPr>
            <p:ph type="subTitle" idx="1"/>
          </p:nvPr>
        </p:nvSpPr>
        <p:spPr>
          <a:xfrm>
            <a:off x="2182267" y="2901833"/>
            <a:ext cx="4435200" cy="236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5B595B"/>
              </a:buClr>
              <a:buSzPts val="1600"/>
              <a:buFont typeface="Lato"/>
              <a:buChar char="●"/>
              <a:defRPr sz="2400"/>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3233148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2172186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1339420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3918145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442"/>
        <p:cNvGrpSpPr/>
        <p:nvPr/>
      </p:nvGrpSpPr>
      <p:grpSpPr>
        <a:xfrm>
          <a:off x="0" y="0"/>
          <a:ext cx="0" cy="0"/>
          <a:chOff x="0" y="0"/>
          <a:chExt cx="0" cy="0"/>
        </a:xfrm>
      </p:grpSpPr>
    </p:spTree>
    <p:extLst>
      <p:ext uri="{BB962C8B-B14F-4D97-AF65-F5344CB8AC3E}">
        <p14:creationId xmlns:p14="http://schemas.microsoft.com/office/powerpoint/2010/main" val="1041340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479"/>
        <p:cNvGrpSpPr/>
        <p:nvPr/>
      </p:nvGrpSpPr>
      <p:grpSpPr>
        <a:xfrm>
          <a:off x="0" y="0"/>
          <a:ext cx="0" cy="0"/>
          <a:chOff x="0" y="0"/>
          <a:chExt cx="0" cy="0"/>
        </a:xfrm>
      </p:grpSpPr>
      <p:sp>
        <p:nvSpPr>
          <p:cNvPr id="480" name="Google Shape;480;p15"/>
          <p:cNvSpPr txBox="1">
            <a:spLocks noGrp="1"/>
          </p:cNvSpPr>
          <p:nvPr>
            <p:ph type="title"/>
          </p:nvPr>
        </p:nvSpPr>
        <p:spPr>
          <a:xfrm>
            <a:off x="960145" y="720000"/>
            <a:ext cx="5136000" cy="63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481" name="Google Shape;481;p15"/>
          <p:cNvSpPr txBox="1">
            <a:spLocks noGrp="1"/>
          </p:cNvSpPr>
          <p:nvPr>
            <p:ph type="subTitle" idx="1"/>
          </p:nvPr>
        </p:nvSpPr>
        <p:spPr>
          <a:xfrm>
            <a:off x="960000" y="2795033"/>
            <a:ext cx="5136000" cy="32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600"/>
              <a:buFont typeface="Lato"/>
              <a:buChar char="●"/>
              <a:defRPr>
                <a:latin typeface="Lato"/>
                <a:ea typeface="Lato"/>
                <a:cs typeface="Lato"/>
                <a:sym typeface="Lato"/>
              </a:defRPr>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1896352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36"/>
        <p:cNvGrpSpPr/>
        <p:nvPr/>
      </p:nvGrpSpPr>
      <p:grpSpPr>
        <a:xfrm>
          <a:off x="0" y="0"/>
          <a:ext cx="0" cy="0"/>
          <a:chOff x="0" y="0"/>
          <a:chExt cx="0" cy="0"/>
        </a:xfrm>
      </p:grpSpPr>
      <p:sp>
        <p:nvSpPr>
          <p:cNvPr id="537" name="Google Shape;537;p19"/>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8" name="Google Shape;538;p19"/>
          <p:cNvSpPr/>
          <p:nvPr/>
        </p:nvSpPr>
        <p:spPr>
          <a:xfrm flipH="1">
            <a:off x="7144134" y="6212173"/>
            <a:ext cx="70951" cy="1593"/>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19"/>
          <p:cNvSpPr/>
          <p:nvPr/>
        </p:nvSpPr>
        <p:spPr>
          <a:xfrm flipH="1">
            <a:off x="1990253" y="6005445"/>
            <a:ext cx="597393" cy="1035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19"/>
          <p:cNvSpPr/>
          <p:nvPr/>
        </p:nvSpPr>
        <p:spPr>
          <a:xfrm flipH="1">
            <a:off x="-16" y="5535270"/>
            <a:ext cx="12192016" cy="593132"/>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19"/>
          <p:cNvSpPr/>
          <p:nvPr/>
        </p:nvSpPr>
        <p:spPr>
          <a:xfrm flipH="1">
            <a:off x="-16" y="5795832"/>
            <a:ext cx="12192016" cy="593139"/>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19"/>
          <p:cNvSpPr/>
          <p:nvPr/>
        </p:nvSpPr>
        <p:spPr>
          <a:xfrm flipH="1">
            <a:off x="-8" y="5675224"/>
            <a:ext cx="7338209" cy="118277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19"/>
          <p:cNvSpPr/>
          <p:nvPr/>
        </p:nvSpPr>
        <p:spPr>
          <a:xfrm flipH="1">
            <a:off x="242800" y="6099617"/>
            <a:ext cx="11949201" cy="54273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19"/>
          <p:cNvSpPr/>
          <p:nvPr/>
        </p:nvSpPr>
        <p:spPr>
          <a:xfrm flipH="1">
            <a:off x="-16" y="6315248"/>
            <a:ext cx="12192016" cy="54274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tx2">
              <a:lumMod val="75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19"/>
          <p:cNvGrpSpPr/>
          <p:nvPr/>
        </p:nvGrpSpPr>
        <p:grpSpPr>
          <a:xfrm>
            <a:off x="10552807" y="5077384"/>
            <a:ext cx="1165340" cy="933464"/>
            <a:chOff x="620125" y="3581200"/>
            <a:chExt cx="832675" cy="1022175"/>
          </a:xfrm>
        </p:grpSpPr>
        <p:sp>
          <p:nvSpPr>
            <p:cNvPr id="546" name="Google Shape;546;p19"/>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9"/>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9"/>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9"/>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9"/>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9"/>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9"/>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9"/>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9"/>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89556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xmlns="" id="{A13BD979-838C-4CC3-A471-5A9574C71F3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10" name="图片 9">
            <a:extLst>
              <a:ext uri="{FF2B5EF4-FFF2-40B4-BE49-F238E27FC236}">
                <a16:creationId xmlns:a16="http://schemas.microsoft.com/office/drawing/2014/main" xmlns="" id="{28D443A8-DE5C-41E4-99D3-4618D6D06046}"/>
              </a:ext>
            </a:extLst>
          </p:cNvPr>
          <p:cNvPicPr>
            <a:picLocks noChangeAspect="1"/>
          </p:cNvPicPr>
          <p:nvPr userDrawn="1"/>
        </p:nvPicPr>
        <p:blipFill>
          <a:blip r:embed="rId3"/>
          <a:stretch>
            <a:fillRect/>
          </a:stretch>
        </p:blipFill>
        <p:spPr>
          <a:xfrm>
            <a:off x="0" y="5102352"/>
            <a:ext cx="12192000" cy="1755648"/>
          </a:xfrm>
          <a:prstGeom prst="rect">
            <a:avLst/>
          </a:prstGeom>
        </p:spPr>
      </p:pic>
      <p:pic>
        <p:nvPicPr>
          <p:cNvPr id="11" name="图片 10">
            <a:extLst>
              <a:ext uri="{FF2B5EF4-FFF2-40B4-BE49-F238E27FC236}">
                <a16:creationId xmlns:a16="http://schemas.microsoft.com/office/drawing/2014/main" xmlns="" id="{8E89A5A5-AD68-4264-B2F8-4AD4652B048E}"/>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74375" t="55451"/>
          <a:stretch/>
        </p:blipFill>
        <p:spPr>
          <a:xfrm>
            <a:off x="9067800" y="5324029"/>
            <a:ext cx="3124200" cy="1563007"/>
          </a:xfrm>
          <a:prstGeom prst="rect">
            <a:avLst/>
          </a:prstGeom>
        </p:spPr>
      </p:pic>
      <p:pic>
        <p:nvPicPr>
          <p:cNvPr id="12" name="图片 11">
            <a:extLst>
              <a:ext uri="{FF2B5EF4-FFF2-40B4-BE49-F238E27FC236}">
                <a16:creationId xmlns:a16="http://schemas.microsoft.com/office/drawing/2014/main" xmlns="" id="{762888CF-B61D-45F0-8757-2A1B6E4A21C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55451" r="74375"/>
          <a:stretch/>
        </p:blipFill>
        <p:spPr>
          <a:xfrm>
            <a:off x="1" y="5324029"/>
            <a:ext cx="3124200" cy="1563007"/>
          </a:xfrm>
          <a:prstGeom prst="rect">
            <a:avLst/>
          </a:prstGeom>
        </p:spPr>
      </p:pic>
      <p:sp>
        <p:nvSpPr>
          <p:cNvPr id="5" name="矩形 4">
            <a:extLst>
              <a:ext uri="{FF2B5EF4-FFF2-40B4-BE49-F238E27FC236}">
                <a16:creationId xmlns:a16="http://schemas.microsoft.com/office/drawing/2014/main" xmlns="" id="{F76364E4-68CC-4AF4-B8C4-715D0DA01602}"/>
              </a:ext>
            </a:extLst>
          </p:cNvPr>
          <p:cNvSpPr/>
          <p:nvPr userDrawn="1"/>
        </p:nvSpPr>
        <p:spPr>
          <a:xfrm>
            <a:off x="530095" y="423365"/>
            <a:ext cx="11131811" cy="601127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形 5">
            <a:extLst>
              <a:ext uri="{FF2B5EF4-FFF2-40B4-BE49-F238E27FC236}">
                <a16:creationId xmlns:a16="http://schemas.microsoft.com/office/drawing/2014/main" xmlns="" id="{9DC75762-BFD5-42B1-853F-83EB58D978B2}"/>
              </a:ext>
            </a:extLst>
          </p:cNvPr>
          <p:cNvPicPr>
            <a:picLocks noChangeAspect="1"/>
          </p:cNvPicPr>
          <p:nvPr userDrawn="1"/>
        </p:nvPicPr>
        <p:blipFill>
          <a:blip r:embed="rId5">
            <a:extLst>
              <a:ext uri="{96DAC541-7B7A-43D3-8B79-37D633B846F1}">
                <asvg:svgBlip xmlns:asvg="http://schemas.microsoft.com/office/drawing/2016/SVG/main" xmlns="" r:embed="rId6"/>
              </a:ext>
            </a:extLst>
          </a:blip>
          <a:stretch>
            <a:fillRect/>
          </a:stretch>
        </p:blipFill>
        <p:spPr>
          <a:xfrm rot="780486">
            <a:off x="9540269" y="5090601"/>
            <a:ext cx="2944689" cy="1813165"/>
          </a:xfrm>
          <a:prstGeom prst="rect">
            <a:avLst/>
          </a:prstGeom>
        </p:spPr>
      </p:pic>
      <p:pic>
        <p:nvPicPr>
          <p:cNvPr id="7" name="图片 6">
            <a:extLst>
              <a:ext uri="{FF2B5EF4-FFF2-40B4-BE49-F238E27FC236}">
                <a16:creationId xmlns:a16="http://schemas.microsoft.com/office/drawing/2014/main" xmlns="" id="{3FE89AD1-63FC-4B9D-8730-F0646124869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691069" y="-274971"/>
            <a:ext cx="3328094" cy="1396672"/>
          </a:xfrm>
          <a:prstGeom prst="rect">
            <a:avLst/>
          </a:prstGeom>
        </p:spPr>
      </p:pic>
      <p:pic>
        <p:nvPicPr>
          <p:cNvPr id="8" name="图片 7">
            <a:extLst>
              <a:ext uri="{FF2B5EF4-FFF2-40B4-BE49-F238E27FC236}">
                <a16:creationId xmlns:a16="http://schemas.microsoft.com/office/drawing/2014/main" xmlns="" id="{E08B3C99-A2AF-4578-812D-3F8C3B4B529B}"/>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flipH="1">
            <a:off x="0" y="0"/>
            <a:ext cx="1562100" cy="1625643"/>
          </a:xfrm>
          <a:prstGeom prst="rect">
            <a:avLst/>
          </a:prstGeom>
        </p:spPr>
      </p:pic>
    </p:spTree>
    <p:extLst>
      <p:ext uri="{BB962C8B-B14F-4D97-AF65-F5344CB8AC3E}">
        <p14:creationId xmlns:p14="http://schemas.microsoft.com/office/powerpoint/2010/main" val="592976936"/>
      </p:ext>
    </p:extLst>
  </p:cSld>
  <p:clrMapOvr>
    <a:masterClrMapping/>
  </p:clrMapOvr>
  <p:transition spd="med">
    <p:pull/>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2">
  <p:cSld name="1_Title only 2">
    <p:spTree>
      <p:nvGrpSpPr>
        <p:cNvPr id="1" name="Shape 536"/>
        <p:cNvGrpSpPr/>
        <p:nvPr/>
      </p:nvGrpSpPr>
      <p:grpSpPr>
        <a:xfrm>
          <a:off x="0" y="0"/>
          <a:ext cx="0" cy="0"/>
          <a:chOff x="0" y="0"/>
          <a:chExt cx="0" cy="0"/>
        </a:xfrm>
      </p:grpSpPr>
      <p:sp>
        <p:nvSpPr>
          <p:cNvPr id="537" name="Google Shape;537;p19"/>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8" name="Google Shape;538;p19"/>
          <p:cNvSpPr/>
          <p:nvPr/>
        </p:nvSpPr>
        <p:spPr>
          <a:xfrm flipH="1">
            <a:off x="7144134" y="6212173"/>
            <a:ext cx="70951" cy="1593"/>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19"/>
          <p:cNvSpPr/>
          <p:nvPr/>
        </p:nvSpPr>
        <p:spPr>
          <a:xfrm flipH="1">
            <a:off x="1990253" y="6005445"/>
            <a:ext cx="597393" cy="1035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19"/>
          <p:cNvSpPr/>
          <p:nvPr/>
        </p:nvSpPr>
        <p:spPr>
          <a:xfrm flipH="1">
            <a:off x="-16" y="5535270"/>
            <a:ext cx="12192016" cy="593132"/>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19"/>
          <p:cNvSpPr/>
          <p:nvPr/>
        </p:nvSpPr>
        <p:spPr>
          <a:xfrm flipH="1">
            <a:off x="-16" y="5795832"/>
            <a:ext cx="12192016" cy="593139"/>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19"/>
          <p:cNvSpPr/>
          <p:nvPr/>
        </p:nvSpPr>
        <p:spPr>
          <a:xfrm flipH="1">
            <a:off x="-8" y="5675224"/>
            <a:ext cx="7338209" cy="118277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19"/>
          <p:cNvSpPr/>
          <p:nvPr/>
        </p:nvSpPr>
        <p:spPr>
          <a:xfrm flipH="1">
            <a:off x="242800" y="6099617"/>
            <a:ext cx="11949201" cy="54273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19"/>
          <p:cNvSpPr/>
          <p:nvPr/>
        </p:nvSpPr>
        <p:spPr>
          <a:xfrm flipH="1">
            <a:off x="-16" y="6315248"/>
            <a:ext cx="12192016" cy="54274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tx2">
              <a:lumMod val="75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19"/>
          <p:cNvGrpSpPr/>
          <p:nvPr/>
        </p:nvGrpSpPr>
        <p:grpSpPr>
          <a:xfrm>
            <a:off x="10552807" y="5077384"/>
            <a:ext cx="1165340" cy="933464"/>
            <a:chOff x="620125" y="3581200"/>
            <a:chExt cx="832675" cy="1022175"/>
          </a:xfrm>
        </p:grpSpPr>
        <p:sp>
          <p:nvSpPr>
            <p:cNvPr id="546" name="Google Shape;546;p19"/>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9"/>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9"/>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9"/>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9"/>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9"/>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9"/>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9"/>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9"/>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91875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2">
  <p:cSld name="1_Title only 2">
    <p:spTree>
      <p:nvGrpSpPr>
        <p:cNvPr id="1" name="Shape 536"/>
        <p:cNvGrpSpPr/>
        <p:nvPr/>
      </p:nvGrpSpPr>
      <p:grpSpPr>
        <a:xfrm>
          <a:off x="0" y="0"/>
          <a:ext cx="0" cy="0"/>
          <a:chOff x="0" y="0"/>
          <a:chExt cx="0" cy="0"/>
        </a:xfrm>
      </p:grpSpPr>
      <p:sp>
        <p:nvSpPr>
          <p:cNvPr id="537" name="Google Shape;537;p19"/>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8" name="Google Shape;538;p19"/>
          <p:cNvSpPr/>
          <p:nvPr/>
        </p:nvSpPr>
        <p:spPr>
          <a:xfrm flipH="1">
            <a:off x="7144134" y="6212173"/>
            <a:ext cx="70951" cy="1593"/>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19"/>
          <p:cNvSpPr/>
          <p:nvPr/>
        </p:nvSpPr>
        <p:spPr>
          <a:xfrm flipH="1">
            <a:off x="1990253" y="6005445"/>
            <a:ext cx="597393" cy="1035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19"/>
          <p:cNvSpPr/>
          <p:nvPr/>
        </p:nvSpPr>
        <p:spPr>
          <a:xfrm flipH="1">
            <a:off x="-16" y="5535270"/>
            <a:ext cx="12192016" cy="593132"/>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19"/>
          <p:cNvSpPr/>
          <p:nvPr/>
        </p:nvSpPr>
        <p:spPr>
          <a:xfrm flipH="1">
            <a:off x="-16" y="5795832"/>
            <a:ext cx="12192016" cy="593139"/>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19"/>
          <p:cNvSpPr/>
          <p:nvPr/>
        </p:nvSpPr>
        <p:spPr>
          <a:xfrm flipH="1">
            <a:off x="-8" y="5675224"/>
            <a:ext cx="7338209" cy="118277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19"/>
          <p:cNvSpPr/>
          <p:nvPr/>
        </p:nvSpPr>
        <p:spPr>
          <a:xfrm flipH="1">
            <a:off x="242800" y="6099617"/>
            <a:ext cx="11949201" cy="54273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19"/>
          <p:cNvSpPr/>
          <p:nvPr/>
        </p:nvSpPr>
        <p:spPr>
          <a:xfrm flipH="1">
            <a:off x="-16" y="6315248"/>
            <a:ext cx="12192016" cy="54274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tx2">
              <a:lumMod val="75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19"/>
          <p:cNvGrpSpPr/>
          <p:nvPr/>
        </p:nvGrpSpPr>
        <p:grpSpPr>
          <a:xfrm>
            <a:off x="10552807" y="5077384"/>
            <a:ext cx="1165340" cy="933464"/>
            <a:chOff x="620125" y="3581200"/>
            <a:chExt cx="832675" cy="1022175"/>
          </a:xfrm>
        </p:grpSpPr>
        <p:sp>
          <p:nvSpPr>
            <p:cNvPr id="546" name="Google Shape;546;p19"/>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9"/>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9"/>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9"/>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9"/>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9"/>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9"/>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9"/>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9"/>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78054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hree columns 1" userDrawn="1">
  <p:cSld name="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xmlns="" id="{0E9368E1-516E-4288-B3B4-685C1EC594E6}"/>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50452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xmlns="" id="{0E9368E1-516E-4288-B3B4-685C1EC594E6}"/>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7522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xmlns="" id="{0E9368E1-516E-4288-B3B4-685C1EC594E6}"/>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93420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xmlns="" id="{0E9368E1-516E-4288-B3B4-685C1EC594E6}"/>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00230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xmlns="" id="{0E9368E1-516E-4288-B3B4-685C1EC594E6}"/>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8708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xmlns="" id="{0E9368E1-516E-4288-B3B4-685C1EC594E6}"/>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26492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68"/>
        <p:cNvGrpSpPr/>
        <p:nvPr/>
      </p:nvGrpSpPr>
      <p:grpSpPr>
        <a:xfrm>
          <a:off x="0" y="0"/>
          <a:ext cx="0" cy="0"/>
          <a:chOff x="0" y="0"/>
          <a:chExt cx="0" cy="0"/>
        </a:xfrm>
      </p:grpSpPr>
      <p:sp>
        <p:nvSpPr>
          <p:cNvPr id="669" name="Google Shape;669;p27"/>
          <p:cNvSpPr/>
          <p:nvPr/>
        </p:nvSpPr>
        <p:spPr>
          <a:xfrm>
            <a:off x="7982041"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893"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18" y="5957892"/>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56" y="5669770"/>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49" y="4749828"/>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674" name="Google Shape;674;p27"/>
          <p:cNvSpPr/>
          <p:nvPr/>
        </p:nvSpPr>
        <p:spPr>
          <a:xfrm>
            <a:off x="0" y="5377626"/>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801" y="5209530"/>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 y="5801019"/>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0" y="6101551"/>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30" y="4832134"/>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16" y="3288255"/>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2246284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header 1">
  <p:cSld name="1_Section header 1">
    <p:spTree>
      <p:nvGrpSpPr>
        <p:cNvPr id="1" name="Shape 668"/>
        <p:cNvGrpSpPr/>
        <p:nvPr/>
      </p:nvGrpSpPr>
      <p:grpSpPr>
        <a:xfrm>
          <a:off x="0" y="0"/>
          <a:ext cx="0" cy="0"/>
          <a:chOff x="0" y="0"/>
          <a:chExt cx="0" cy="0"/>
        </a:xfrm>
      </p:grpSpPr>
      <p:sp>
        <p:nvSpPr>
          <p:cNvPr id="669" name="Google Shape;669;p27"/>
          <p:cNvSpPr/>
          <p:nvPr/>
        </p:nvSpPr>
        <p:spPr>
          <a:xfrm>
            <a:off x="7982041"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893"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18" y="5957892"/>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56" y="5669770"/>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49" y="4749828"/>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674" name="Google Shape;674;p27"/>
          <p:cNvSpPr/>
          <p:nvPr/>
        </p:nvSpPr>
        <p:spPr>
          <a:xfrm>
            <a:off x="0" y="5377626"/>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801" y="5209530"/>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 y="5801019"/>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0" y="6101551"/>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30" y="4832134"/>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16" y="3288255"/>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211376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2558473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header 1">
  <p:cSld name="1_Section header 1">
    <p:spTree>
      <p:nvGrpSpPr>
        <p:cNvPr id="1" name="Shape 668"/>
        <p:cNvGrpSpPr/>
        <p:nvPr/>
      </p:nvGrpSpPr>
      <p:grpSpPr>
        <a:xfrm>
          <a:off x="0" y="0"/>
          <a:ext cx="0" cy="0"/>
          <a:chOff x="0" y="0"/>
          <a:chExt cx="0" cy="0"/>
        </a:xfrm>
      </p:grpSpPr>
      <p:sp>
        <p:nvSpPr>
          <p:cNvPr id="669" name="Google Shape;669;p27"/>
          <p:cNvSpPr/>
          <p:nvPr/>
        </p:nvSpPr>
        <p:spPr>
          <a:xfrm>
            <a:off x="7982041"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893"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18" y="5957892"/>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56" y="5669770"/>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49" y="4749828"/>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674" name="Google Shape;674;p27"/>
          <p:cNvSpPr/>
          <p:nvPr/>
        </p:nvSpPr>
        <p:spPr>
          <a:xfrm>
            <a:off x="0" y="5377626"/>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801" y="5209530"/>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 y="5801019"/>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0" y="6101551"/>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30" y="4832134"/>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16" y="3288255"/>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3859805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731037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310746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530167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20085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938068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607516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556829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23132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757493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004DA77-0714-4226-8456-DE0FB00C8765}"/>
              </a:ext>
            </a:extLst>
          </p:cNvPr>
          <p:cNvSpPr>
            <a:spLocks noGrp="1"/>
          </p:cNvSpPr>
          <p:nvPr>
            <p:ph type="dt" sz="half" idx="10"/>
          </p:nvPr>
        </p:nvSpPr>
        <p:spPr/>
        <p:txBody>
          <a:bodyPr/>
          <a:lstStyle/>
          <a:p>
            <a:fld id="{E69B9EE9-F3BF-4B40-83E7-C9BC68FDDB0E}" type="datetimeFigureOut">
              <a:rPr lang="en-US" smtClean="0"/>
              <a:t>10/22/2025</a:t>
            </a:fld>
            <a:endParaRPr lang="en-US"/>
          </a:p>
        </p:txBody>
      </p:sp>
      <p:sp>
        <p:nvSpPr>
          <p:cNvPr id="3" name="Footer Placeholder 2">
            <a:extLst>
              <a:ext uri="{FF2B5EF4-FFF2-40B4-BE49-F238E27FC236}">
                <a16:creationId xmlns:a16="http://schemas.microsoft.com/office/drawing/2014/main" xmlns=""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787331878"/>
      </p:ext>
    </p:extLst>
  </p:cSld>
  <p:clrMapOvr>
    <a:masterClrMapping/>
  </p:clrMapOvr>
  <p:transition spd="med">
    <p:pull/>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952615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735684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864246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ackground ">
  <p:cSld name="Background ">
    <p:bg>
      <p:bgPr>
        <a:solidFill>
          <a:schemeClr val="accent4"/>
        </a:solidFill>
        <a:effectLst/>
      </p:bgPr>
    </p:bg>
    <p:spTree>
      <p:nvGrpSpPr>
        <p:cNvPr id="1" name="Shape 1076"/>
        <p:cNvGrpSpPr/>
        <p:nvPr/>
      </p:nvGrpSpPr>
      <p:grpSpPr>
        <a:xfrm>
          <a:off x="0" y="0"/>
          <a:ext cx="0" cy="0"/>
          <a:chOff x="0" y="0"/>
          <a:chExt cx="0" cy="0"/>
        </a:xfrm>
      </p:grpSpPr>
    </p:spTree>
    <p:extLst>
      <p:ext uri="{BB962C8B-B14F-4D97-AF65-F5344CB8AC3E}">
        <p14:creationId xmlns:p14="http://schemas.microsoft.com/office/powerpoint/2010/main" val="2695113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1077"/>
        <p:cNvGrpSpPr/>
        <p:nvPr/>
      </p:nvGrpSpPr>
      <p:grpSpPr>
        <a:xfrm>
          <a:off x="0" y="0"/>
          <a:ext cx="0" cy="0"/>
          <a:chOff x="0" y="0"/>
          <a:chExt cx="0" cy="0"/>
        </a:xfrm>
      </p:grpSpPr>
      <p:sp>
        <p:nvSpPr>
          <p:cNvPr id="1078" name="Google Shape;1078;p38"/>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38"/>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38"/>
          <p:cNvSpPr/>
          <p:nvPr/>
        </p:nvSpPr>
        <p:spPr>
          <a:xfrm>
            <a:off x="17" y="5321402"/>
            <a:ext cx="12192016" cy="826665"/>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38"/>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2" name="Google Shape;1082;p38"/>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3" name="Google Shape;1083;p38"/>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4" name="Google Shape;1084;p38"/>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85" name="Google Shape;1085;p38"/>
          <p:cNvGrpSpPr/>
          <p:nvPr/>
        </p:nvGrpSpPr>
        <p:grpSpPr>
          <a:xfrm flipH="1">
            <a:off x="776280" y="5185306"/>
            <a:ext cx="3442029" cy="1169041"/>
            <a:chOff x="1260750" y="1341725"/>
            <a:chExt cx="438475" cy="148925"/>
          </a:xfrm>
        </p:grpSpPr>
        <p:sp>
          <p:nvSpPr>
            <p:cNvPr id="1086" name="Google Shape;1086;p38"/>
            <p:cNvSpPr/>
            <p:nvPr/>
          </p:nvSpPr>
          <p:spPr>
            <a:xfrm>
              <a:off x="1644550" y="1363050"/>
              <a:ext cx="33375" cy="121100"/>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8"/>
            <p:cNvSpPr/>
            <p:nvPr/>
          </p:nvSpPr>
          <p:spPr>
            <a:xfrm>
              <a:off x="1643150" y="1341725"/>
              <a:ext cx="35825" cy="21350"/>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38"/>
            <p:cNvSpPr/>
            <p:nvPr/>
          </p:nvSpPr>
          <p:spPr>
            <a:xfrm>
              <a:off x="1663075" y="1424750"/>
              <a:ext cx="6425" cy="3125"/>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8"/>
            <p:cNvSpPr/>
            <p:nvPr/>
          </p:nvSpPr>
          <p:spPr>
            <a:xfrm>
              <a:off x="1670875" y="1424750"/>
              <a:ext cx="6400" cy="3125"/>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38"/>
            <p:cNvSpPr/>
            <p:nvPr/>
          </p:nvSpPr>
          <p:spPr>
            <a:xfrm>
              <a:off x="1666825" y="1429125"/>
              <a:ext cx="6725" cy="3425"/>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38"/>
            <p:cNvSpPr/>
            <p:nvPr/>
          </p:nvSpPr>
          <p:spPr>
            <a:xfrm>
              <a:off x="1648275" y="1369125"/>
              <a:ext cx="6400" cy="3000"/>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38"/>
            <p:cNvSpPr/>
            <p:nvPr/>
          </p:nvSpPr>
          <p:spPr>
            <a:xfrm>
              <a:off x="1655950" y="1369125"/>
              <a:ext cx="6525" cy="3000"/>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38"/>
            <p:cNvSpPr/>
            <p:nvPr/>
          </p:nvSpPr>
          <p:spPr>
            <a:xfrm>
              <a:off x="1651900" y="1373500"/>
              <a:ext cx="6525" cy="3325"/>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38"/>
            <p:cNvSpPr/>
            <p:nvPr/>
          </p:nvSpPr>
          <p:spPr>
            <a:xfrm>
              <a:off x="1667450"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38"/>
            <p:cNvSpPr/>
            <p:nvPr/>
          </p:nvSpPr>
          <p:spPr>
            <a:xfrm>
              <a:off x="1659675"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38"/>
            <p:cNvSpPr/>
            <p:nvPr/>
          </p:nvSpPr>
          <p:spPr>
            <a:xfrm>
              <a:off x="1663400" y="1386275"/>
              <a:ext cx="6750" cy="3125"/>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38"/>
            <p:cNvSpPr/>
            <p:nvPr/>
          </p:nvSpPr>
          <p:spPr>
            <a:xfrm>
              <a:off x="1663075"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38"/>
            <p:cNvSpPr/>
            <p:nvPr/>
          </p:nvSpPr>
          <p:spPr>
            <a:xfrm>
              <a:off x="1655300"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8"/>
            <p:cNvSpPr/>
            <p:nvPr/>
          </p:nvSpPr>
          <p:spPr>
            <a:xfrm>
              <a:off x="1659350" y="1429125"/>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8"/>
            <p:cNvSpPr/>
            <p:nvPr/>
          </p:nvSpPr>
          <p:spPr>
            <a:xfrm>
              <a:off x="1648900" y="14092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8"/>
            <p:cNvSpPr/>
            <p:nvPr/>
          </p:nvSpPr>
          <p:spPr>
            <a:xfrm>
              <a:off x="1656700" y="1409200"/>
              <a:ext cx="6400" cy="3425"/>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8"/>
            <p:cNvSpPr/>
            <p:nvPr/>
          </p:nvSpPr>
          <p:spPr>
            <a:xfrm>
              <a:off x="1664050" y="1409200"/>
              <a:ext cx="6525" cy="3425"/>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8"/>
            <p:cNvSpPr/>
            <p:nvPr/>
          </p:nvSpPr>
          <p:spPr>
            <a:xfrm>
              <a:off x="1652650" y="1413675"/>
              <a:ext cx="6400" cy="3325"/>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8"/>
            <p:cNvSpPr/>
            <p:nvPr/>
          </p:nvSpPr>
          <p:spPr>
            <a:xfrm>
              <a:off x="1660000" y="1413675"/>
              <a:ext cx="6825" cy="3325"/>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8"/>
            <p:cNvSpPr/>
            <p:nvPr/>
          </p:nvSpPr>
          <p:spPr>
            <a:xfrm>
              <a:off x="1569300" y="1378825"/>
              <a:ext cx="34450" cy="102325"/>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8"/>
            <p:cNvSpPr/>
            <p:nvPr/>
          </p:nvSpPr>
          <p:spPr>
            <a:xfrm>
              <a:off x="1573975" y="1380525"/>
              <a:ext cx="10475" cy="10475"/>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8"/>
            <p:cNvSpPr/>
            <p:nvPr/>
          </p:nvSpPr>
          <p:spPr>
            <a:xfrm>
              <a:off x="1572275" y="1366675"/>
              <a:ext cx="26350" cy="24750"/>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8"/>
            <p:cNvSpPr/>
            <p:nvPr/>
          </p:nvSpPr>
          <p:spPr>
            <a:xfrm>
              <a:off x="1581775" y="1381900"/>
              <a:ext cx="7050" cy="10800"/>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8"/>
            <p:cNvSpPr/>
            <p:nvPr/>
          </p:nvSpPr>
          <p:spPr>
            <a:xfrm>
              <a:off x="1586125" y="1381600"/>
              <a:ext cx="25" cy="325"/>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38"/>
            <p:cNvSpPr/>
            <p:nvPr/>
          </p:nvSpPr>
          <p:spPr>
            <a:xfrm>
              <a:off x="1619925" y="1424750"/>
              <a:ext cx="325" cy="1425"/>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38"/>
            <p:cNvSpPr/>
            <p:nvPr/>
          </p:nvSpPr>
          <p:spPr>
            <a:xfrm>
              <a:off x="1608825" y="1417725"/>
              <a:ext cx="23150" cy="17575"/>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8"/>
            <p:cNvSpPr/>
            <p:nvPr/>
          </p:nvSpPr>
          <p:spPr>
            <a:xfrm>
              <a:off x="1620550" y="1424750"/>
              <a:ext cx="675" cy="1100"/>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8"/>
            <p:cNvSpPr/>
            <p:nvPr/>
          </p:nvSpPr>
          <p:spPr>
            <a:xfrm>
              <a:off x="1619500" y="1429450"/>
              <a:ext cx="750" cy="1400"/>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8"/>
            <p:cNvSpPr/>
            <p:nvPr/>
          </p:nvSpPr>
          <p:spPr>
            <a:xfrm>
              <a:off x="1605700" y="1420375"/>
              <a:ext cx="29300" cy="22075"/>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8"/>
            <p:cNvSpPr/>
            <p:nvPr/>
          </p:nvSpPr>
          <p:spPr>
            <a:xfrm>
              <a:off x="1620875" y="1429125"/>
              <a:ext cx="350" cy="1400"/>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8"/>
            <p:cNvSpPr/>
            <p:nvPr/>
          </p:nvSpPr>
          <p:spPr>
            <a:xfrm>
              <a:off x="1619275" y="1436925"/>
              <a:ext cx="675" cy="1775"/>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8"/>
            <p:cNvSpPr/>
            <p:nvPr/>
          </p:nvSpPr>
          <p:spPr>
            <a:xfrm>
              <a:off x="1602425" y="1425825"/>
              <a:ext cx="35950" cy="27450"/>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8"/>
            <p:cNvSpPr/>
            <p:nvPr/>
          </p:nvSpPr>
          <p:spPr>
            <a:xfrm>
              <a:off x="1620875" y="1436275"/>
              <a:ext cx="675" cy="2050"/>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8"/>
            <p:cNvSpPr/>
            <p:nvPr/>
          </p:nvSpPr>
          <p:spPr>
            <a:xfrm>
              <a:off x="1619175" y="1441600"/>
              <a:ext cx="775" cy="2125"/>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8"/>
            <p:cNvSpPr/>
            <p:nvPr/>
          </p:nvSpPr>
          <p:spPr>
            <a:xfrm>
              <a:off x="1599350" y="1428475"/>
              <a:ext cx="42125" cy="32225"/>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8"/>
            <p:cNvSpPr/>
            <p:nvPr/>
          </p:nvSpPr>
          <p:spPr>
            <a:xfrm>
              <a:off x="1620875" y="1440975"/>
              <a:ext cx="675" cy="2350"/>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8"/>
            <p:cNvSpPr/>
            <p:nvPr/>
          </p:nvSpPr>
          <p:spPr>
            <a:xfrm>
              <a:off x="1613425" y="1432525"/>
              <a:ext cx="16225" cy="30225"/>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8"/>
            <p:cNvSpPr/>
            <p:nvPr/>
          </p:nvSpPr>
          <p:spPr>
            <a:xfrm>
              <a:off x="1615325" y="1414950"/>
              <a:ext cx="9950" cy="5625"/>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8"/>
            <p:cNvSpPr/>
            <p:nvPr/>
          </p:nvSpPr>
          <p:spPr>
            <a:xfrm>
              <a:off x="1588475" y="1442025"/>
              <a:ext cx="350" cy="1300"/>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8"/>
            <p:cNvSpPr/>
            <p:nvPr/>
          </p:nvSpPr>
          <p:spPr>
            <a:xfrm>
              <a:off x="1577800" y="1434875"/>
              <a:ext cx="22725" cy="17675"/>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8"/>
            <p:cNvSpPr/>
            <p:nvPr/>
          </p:nvSpPr>
          <p:spPr>
            <a:xfrm>
              <a:off x="1589125" y="1442025"/>
              <a:ext cx="775" cy="975"/>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8"/>
            <p:cNvSpPr/>
            <p:nvPr/>
          </p:nvSpPr>
          <p:spPr>
            <a:xfrm>
              <a:off x="1588150" y="1446725"/>
              <a:ext cx="675" cy="1400"/>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8"/>
            <p:cNvSpPr/>
            <p:nvPr/>
          </p:nvSpPr>
          <p:spPr>
            <a:xfrm>
              <a:off x="1574400" y="1437550"/>
              <a:ext cx="29250" cy="22100"/>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8"/>
            <p:cNvSpPr/>
            <p:nvPr/>
          </p:nvSpPr>
          <p:spPr>
            <a:xfrm>
              <a:off x="1589550" y="1446400"/>
              <a:ext cx="350" cy="1300"/>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8"/>
            <p:cNvSpPr/>
            <p:nvPr/>
          </p:nvSpPr>
          <p:spPr>
            <a:xfrm>
              <a:off x="1587925" y="1454175"/>
              <a:ext cx="575" cy="1725"/>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8"/>
            <p:cNvSpPr/>
            <p:nvPr/>
          </p:nvSpPr>
          <p:spPr>
            <a:xfrm>
              <a:off x="1570925" y="1442975"/>
              <a:ext cx="36150" cy="27550"/>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8"/>
            <p:cNvSpPr/>
            <p:nvPr/>
          </p:nvSpPr>
          <p:spPr>
            <a:xfrm>
              <a:off x="1589550" y="1453750"/>
              <a:ext cx="650" cy="1725"/>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8"/>
            <p:cNvSpPr/>
            <p:nvPr/>
          </p:nvSpPr>
          <p:spPr>
            <a:xfrm>
              <a:off x="1587850" y="1458850"/>
              <a:ext cx="650" cy="2100"/>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8"/>
            <p:cNvSpPr/>
            <p:nvPr/>
          </p:nvSpPr>
          <p:spPr>
            <a:xfrm>
              <a:off x="1567950" y="1445650"/>
              <a:ext cx="42175" cy="32250"/>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8"/>
            <p:cNvSpPr/>
            <p:nvPr/>
          </p:nvSpPr>
          <p:spPr>
            <a:xfrm>
              <a:off x="1589550" y="1458225"/>
              <a:ext cx="650" cy="2375"/>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8"/>
            <p:cNvSpPr/>
            <p:nvPr/>
          </p:nvSpPr>
          <p:spPr>
            <a:xfrm>
              <a:off x="1582075" y="1449700"/>
              <a:ext cx="16225" cy="30225"/>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8"/>
            <p:cNvSpPr/>
            <p:nvPr/>
          </p:nvSpPr>
          <p:spPr>
            <a:xfrm>
              <a:off x="1583950" y="1432225"/>
              <a:ext cx="9975" cy="5550"/>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8"/>
            <p:cNvSpPr/>
            <p:nvPr/>
          </p:nvSpPr>
          <p:spPr>
            <a:xfrm>
              <a:off x="1553725" y="1481950"/>
              <a:ext cx="138500" cy="5650"/>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8"/>
            <p:cNvSpPr/>
            <p:nvPr/>
          </p:nvSpPr>
          <p:spPr>
            <a:xfrm>
              <a:off x="1566200" y="1460875"/>
              <a:ext cx="18250" cy="23275"/>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8"/>
            <p:cNvSpPr/>
            <p:nvPr/>
          </p:nvSpPr>
          <p:spPr>
            <a:xfrm>
              <a:off x="1584425" y="1469625"/>
              <a:ext cx="675" cy="14525"/>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8"/>
            <p:cNvSpPr/>
            <p:nvPr/>
          </p:nvSpPr>
          <p:spPr>
            <a:xfrm>
              <a:off x="1585075" y="1466650"/>
              <a:ext cx="23675" cy="17500"/>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8"/>
            <p:cNvSpPr/>
            <p:nvPr/>
          </p:nvSpPr>
          <p:spPr>
            <a:xfrm>
              <a:off x="1566200" y="1460250"/>
              <a:ext cx="43200" cy="11425"/>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8"/>
            <p:cNvSpPr/>
            <p:nvPr/>
          </p:nvSpPr>
          <p:spPr>
            <a:xfrm>
              <a:off x="1569925" y="1476775"/>
              <a:ext cx="8775" cy="7375"/>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8"/>
            <p:cNvSpPr/>
            <p:nvPr/>
          </p:nvSpPr>
          <p:spPr>
            <a:xfrm>
              <a:off x="1573675" y="1476775"/>
              <a:ext cx="325" cy="7375"/>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8"/>
            <p:cNvSpPr/>
            <p:nvPr/>
          </p:nvSpPr>
          <p:spPr>
            <a:xfrm>
              <a:off x="1600300" y="1438925"/>
              <a:ext cx="35425" cy="45225"/>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8"/>
            <p:cNvSpPr/>
            <p:nvPr/>
          </p:nvSpPr>
          <p:spPr>
            <a:xfrm>
              <a:off x="1635700" y="1456200"/>
              <a:ext cx="1400" cy="27950"/>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8"/>
            <p:cNvSpPr/>
            <p:nvPr/>
          </p:nvSpPr>
          <p:spPr>
            <a:xfrm>
              <a:off x="1637075" y="1450125"/>
              <a:ext cx="45650" cy="34025"/>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8"/>
            <p:cNvSpPr/>
            <p:nvPr/>
          </p:nvSpPr>
          <p:spPr>
            <a:xfrm>
              <a:off x="1599675" y="1437550"/>
              <a:ext cx="84650" cy="22725"/>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8"/>
            <p:cNvSpPr/>
            <p:nvPr/>
          </p:nvSpPr>
          <p:spPr>
            <a:xfrm>
              <a:off x="1607025" y="1469950"/>
              <a:ext cx="17275" cy="14200"/>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8"/>
            <p:cNvSpPr/>
            <p:nvPr/>
          </p:nvSpPr>
          <p:spPr>
            <a:xfrm>
              <a:off x="1614800" y="1469950"/>
              <a:ext cx="350" cy="14200"/>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8"/>
            <p:cNvSpPr/>
            <p:nvPr/>
          </p:nvSpPr>
          <p:spPr>
            <a:xfrm>
              <a:off x="1676625" y="1463550"/>
              <a:ext cx="22600" cy="27100"/>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8"/>
            <p:cNvSpPr/>
            <p:nvPr/>
          </p:nvSpPr>
          <p:spPr>
            <a:xfrm>
              <a:off x="1260750" y="1482850"/>
              <a:ext cx="282875" cy="3750"/>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8"/>
            <p:cNvSpPr/>
            <p:nvPr/>
          </p:nvSpPr>
          <p:spPr>
            <a:xfrm>
              <a:off x="1287400" y="1477075"/>
              <a:ext cx="271800" cy="377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8"/>
            <p:cNvSpPr/>
            <p:nvPr/>
          </p:nvSpPr>
          <p:spPr>
            <a:xfrm>
              <a:off x="16347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8"/>
            <p:cNvSpPr/>
            <p:nvPr/>
          </p:nvSpPr>
          <p:spPr>
            <a:xfrm>
              <a:off x="1633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8"/>
            <p:cNvSpPr/>
            <p:nvPr/>
          </p:nvSpPr>
          <p:spPr>
            <a:xfrm>
              <a:off x="1631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8"/>
            <p:cNvSpPr/>
            <p:nvPr/>
          </p:nvSpPr>
          <p:spPr>
            <a:xfrm>
              <a:off x="1629625"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8"/>
            <p:cNvSpPr/>
            <p:nvPr/>
          </p:nvSpPr>
          <p:spPr>
            <a:xfrm>
              <a:off x="16280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8"/>
            <p:cNvSpPr/>
            <p:nvPr/>
          </p:nvSpPr>
          <p:spPr>
            <a:xfrm>
              <a:off x="1626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8"/>
            <p:cNvSpPr/>
            <p:nvPr/>
          </p:nvSpPr>
          <p:spPr>
            <a:xfrm>
              <a:off x="16249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8"/>
            <p:cNvSpPr/>
            <p:nvPr/>
          </p:nvSpPr>
          <p:spPr>
            <a:xfrm>
              <a:off x="16232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8"/>
            <p:cNvSpPr/>
            <p:nvPr/>
          </p:nvSpPr>
          <p:spPr>
            <a:xfrm>
              <a:off x="162152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8"/>
            <p:cNvSpPr/>
            <p:nvPr/>
          </p:nvSpPr>
          <p:spPr>
            <a:xfrm>
              <a:off x="16199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8"/>
            <p:cNvSpPr/>
            <p:nvPr/>
          </p:nvSpPr>
          <p:spPr>
            <a:xfrm>
              <a:off x="1618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8"/>
            <p:cNvSpPr/>
            <p:nvPr/>
          </p:nvSpPr>
          <p:spPr>
            <a:xfrm>
              <a:off x="1616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8"/>
            <p:cNvSpPr/>
            <p:nvPr/>
          </p:nvSpPr>
          <p:spPr>
            <a:xfrm>
              <a:off x="1614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8"/>
            <p:cNvSpPr/>
            <p:nvPr/>
          </p:nvSpPr>
          <p:spPr>
            <a:xfrm>
              <a:off x="16131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8"/>
            <p:cNvSpPr/>
            <p:nvPr/>
          </p:nvSpPr>
          <p:spPr>
            <a:xfrm>
              <a:off x="1611400"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8"/>
            <p:cNvSpPr/>
            <p:nvPr/>
          </p:nvSpPr>
          <p:spPr>
            <a:xfrm>
              <a:off x="1610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8"/>
            <p:cNvSpPr/>
            <p:nvPr/>
          </p:nvSpPr>
          <p:spPr>
            <a:xfrm>
              <a:off x="16084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8"/>
            <p:cNvSpPr/>
            <p:nvPr/>
          </p:nvSpPr>
          <p:spPr>
            <a:xfrm>
              <a:off x="1606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8"/>
            <p:cNvSpPr/>
            <p:nvPr/>
          </p:nvSpPr>
          <p:spPr>
            <a:xfrm>
              <a:off x="16050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8"/>
            <p:cNvSpPr/>
            <p:nvPr/>
          </p:nvSpPr>
          <p:spPr>
            <a:xfrm>
              <a:off x="16033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8"/>
            <p:cNvSpPr/>
            <p:nvPr/>
          </p:nvSpPr>
          <p:spPr>
            <a:xfrm>
              <a:off x="1601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8"/>
            <p:cNvSpPr/>
            <p:nvPr/>
          </p:nvSpPr>
          <p:spPr>
            <a:xfrm>
              <a:off x="1600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8"/>
            <p:cNvSpPr/>
            <p:nvPr/>
          </p:nvSpPr>
          <p:spPr>
            <a:xfrm>
              <a:off x="15982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8"/>
            <p:cNvSpPr/>
            <p:nvPr/>
          </p:nvSpPr>
          <p:spPr>
            <a:xfrm>
              <a:off x="15965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8"/>
            <p:cNvSpPr/>
            <p:nvPr/>
          </p:nvSpPr>
          <p:spPr>
            <a:xfrm>
              <a:off x="1595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8"/>
            <p:cNvSpPr/>
            <p:nvPr/>
          </p:nvSpPr>
          <p:spPr>
            <a:xfrm>
              <a:off x="15936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8"/>
            <p:cNvSpPr/>
            <p:nvPr/>
          </p:nvSpPr>
          <p:spPr>
            <a:xfrm>
              <a:off x="15919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8"/>
            <p:cNvSpPr/>
            <p:nvPr/>
          </p:nvSpPr>
          <p:spPr>
            <a:xfrm>
              <a:off x="15901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8"/>
            <p:cNvSpPr/>
            <p:nvPr/>
          </p:nvSpPr>
          <p:spPr>
            <a:xfrm>
              <a:off x="15884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38"/>
            <p:cNvSpPr/>
            <p:nvPr/>
          </p:nvSpPr>
          <p:spPr>
            <a:xfrm>
              <a:off x="1586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8"/>
            <p:cNvSpPr/>
            <p:nvPr/>
          </p:nvSpPr>
          <p:spPr>
            <a:xfrm>
              <a:off x="1585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8"/>
            <p:cNvSpPr/>
            <p:nvPr/>
          </p:nvSpPr>
          <p:spPr>
            <a:xfrm>
              <a:off x="1583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8"/>
            <p:cNvSpPr/>
            <p:nvPr/>
          </p:nvSpPr>
          <p:spPr>
            <a:xfrm>
              <a:off x="15817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8"/>
            <p:cNvSpPr/>
            <p:nvPr/>
          </p:nvSpPr>
          <p:spPr>
            <a:xfrm>
              <a:off x="1580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8"/>
            <p:cNvSpPr/>
            <p:nvPr/>
          </p:nvSpPr>
          <p:spPr>
            <a:xfrm>
              <a:off x="15786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8"/>
            <p:cNvSpPr/>
            <p:nvPr/>
          </p:nvSpPr>
          <p:spPr>
            <a:xfrm>
              <a:off x="15769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8"/>
            <p:cNvSpPr/>
            <p:nvPr/>
          </p:nvSpPr>
          <p:spPr>
            <a:xfrm>
              <a:off x="1575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8"/>
            <p:cNvSpPr/>
            <p:nvPr/>
          </p:nvSpPr>
          <p:spPr>
            <a:xfrm>
              <a:off x="157367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8"/>
            <p:cNvSpPr/>
            <p:nvPr/>
          </p:nvSpPr>
          <p:spPr>
            <a:xfrm>
              <a:off x="15719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8"/>
            <p:cNvSpPr/>
            <p:nvPr/>
          </p:nvSpPr>
          <p:spPr>
            <a:xfrm>
              <a:off x="1570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8"/>
            <p:cNvSpPr/>
            <p:nvPr/>
          </p:nvSpPr>
          <p:spPr>
            <a:xfrm>
              <a:off x="1568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8"/>
            <p:cNvSpPr/>
            <p:nvPr/>
          </p:nvSpPr>
          <p:spPr>
            <a:xfrm>
              <a:off x="15668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8"/>
            <p:cNvSpPr/>
            <p:nvPr/>
          </p:nvSpPr>
          <p:spPr>
            <a:xfrm>
              <a:off x="15652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8"/>
            <p:cNvSpPr/>
            <p:nvPr/>
          </p:nvSpPr>
          <p:spPr>
            <a:xfrm>
              <a:off x="1563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8"/>
            <p:cNvSpPr/>
            <p:nvPr/>
          </p:nvSpPr>
          <p:spPr>
            <a:xfrm>
              <a:off x="15621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8"/>
            <p:cNvSpPr/>
            <p:nvPr/>
          </p:nvSpPr>
          <p:spPr>
            <a:xfrm>
              <a:off x="15604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8"/>
            <p:cNvSpPr/>
            <p:nvPr/>
          </p:nvSpPr>
          <p:spPr>
            <a:xfrm>
              <a:off x="155875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38"/>
            <p:cNvSpPr/>
            <p:nvPr/>
          </p:nvSpPr>
          <p:spPr>
            <a:xfrm>
              <a:off x="155715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8"/>
            <p:cNvSpPr/>
            <p:nvPr/>
          </p:nvSpPr>
          <p:spPr>
            <a:xfrm>
              <a:off x="1555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38"/>
            <p:cNvSpPr/>
            <p:nvPr/>
          </p:nvSpPr>
          <p:spPr>
            <a:xfrm>
              <a:off x="1553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38"/>
            <p:cNvSpPr/>
            <p:nvPr/>
          </p:nvSpPr>
          <p:spPr>
            <a:xfrm>
              <a:off x="1552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8"/>
            <p:cNvSpPr/>
            <p:nvPr/>
          </p:nvSpPr>
          <p:spPr>
            <a:xfrm>
              <a:off x="1550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8"/>
            <p:cNvSpPr/>
            <p:nvPr/>
          </p:nvSpPr>
          <p:spPr>
            <a:xfrm>
              <a:off x="1549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8"/>
            <p:cNvSpPr/>
            <p:nvPr/>
          </p:nvSpPr>
          <p:spPr>
            <a:xfrm>
              <a:off x="154735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8"/>
            <p:cNvSpPr/>
            <p:nvPr/>
          </p:nvSpPr>
          <p:spPr>
            <a:xfrm>
              <a:off x="1545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8"/>
            <p:cNvSpPr/>
            <p:nvPr/>
          </p:nvSpPr>
          <p:spPr>
            <a:xfrm>
              <a:off x="1543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8"/>
            <p:cNvSpPr/>
            <p:nvPr/>
          </p:nvSpPr>
          <p:spPr>
            <a:xfrm>
              <a:off x="15422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8"/>
            <p:cNvSpPr/>
            <p:nvPr/>
          </p:nvSpPr>
          <p:spPr>
            <a:xfrm>
              <a:off x="1540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8"/>
            <p:cNvSpPr/>
            <p:nvPr/>
          </p:nvSpPr>
          <p:spPr>
            <a:xfrm>
              <a:off x="1538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8"/>
            <p:cNvSpPr/>
            <p:nvPr/>
          </p:nvSpPr>
          <p:spPr>
            <a:xfrm>
              <a:off x="1537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8"/>
            <p:cNvSpPr/>
            <p:nvPr/>
          </p:nvSpPr>
          <p:spPr>
            <a:xfrm>
              <a:off x="1535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8"/>
            <p:cNvSpPr/>
            <p:nvPr/>
          </p:nvSpPr>
          <p:spPr>
            <a:xfrm>
              <a:off x="1533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8"/>
            <p:cNvSpPr/>
            <p:nvPr/>
          </p:nvSpPr>
          <p:spPr>
            <a:xfrm>
              <a:off x="1532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8"/>
            <p:cNvSpPr/>
            <p:nvPr/>
          </p:nvSpPr>
          <p:spPr>
            <a:xfrm>
              <a:off x="153082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8"/>
            <p:cNvSpPr/>
            <p:nvPr/>
          </p:nvSpPr>
          <p:spPr>
            <a:xfrm>
              <a:off x="1529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8"/>
            <p:cNvSpPr/>
            <p:nvPr/>
          </p:nvSpPr>
          <p:spPr>
            <a:xfrm>
              <a:off x="15274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8"/>
            <p:cNvSpPr/>
            <p:nvPr/>
          </p:nvSpPr>
          <p:spPr>
            <a:xfrm>
              <a:off x="1525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8"/>
            <p:cNvSpPr/>
            <p:nvPr/>
          </p:nvSpPr>
          <p:spPr>
            <a:xfrm>
              <a:off x="1524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8"/>
            <p:cNvSpPr/>
            <p:nvPr/>
          </p:nvSpPr>
          <p:spPr>
            <a:xfrm>
              <a:off x="1522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8"/>
            <p:cNvSpPr/>
            <p:nvPr/>
          </p:nvSpPr>
          <p:spPr>
            <a:xfrm>
              <a:off x="1520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8"/>
            <p:cNvSpPr/>
            <p:nvPr/>
          </p:nvSpPr>
          <p:spPr>
            <a:xfrm>
              <a:off x="1519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8"/>
            <p:cNvSpPr/>
            <p:nvPr/>
          </p:nvSpPr>
          <p:spPr>
            <a:xfrm>
              <a:off x="1517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8"/>
            <p:cNvSpPr/>
            <p:nvPr/>
          </p:nvSpPr>
          <p:spPr>
            <a:xfrm>
              <a:off x="15159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8"/>
            <p:cNvSpPr/>
            <p:nvPr/>
          </p:nvSpPr>
          <p:spPr>
            <a:xfrm>
              <a:off x="1514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8"/>
            <p:cNvSpPr/>
            <p:nvPr/>
          </p:nvSpPr>
          <p:spPr>
            <a:xfrm>
              <a:off x="1512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8"/>
            <p:cNvSpPr/>
            <p:nvPr/>
          </p:nvSpPr>
          <p:spPr>
            <a:xfrm>
              <a:off x="151090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8"/>
            <p:cNvSpPr/>
            <p:nvPr/>
          </p:nvSpPr>
          <p:spPr>
            <a:xfrm>
              <a:off x="1509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8"/>
            <p:cNvSpPr/>
            <p:nvPr/>
          </p:nvSpPr>
          <p:spPr>
            <a:xfrm>
              <a:off x="1507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8"/>
            <p:cNvSpPr/>
            <p:nvPr/>
          </p:nvSpPr>
          <p:spPr>
            <a:xfrm>
              <a:off x="1505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8"/>
            <p:cNvSpPr/>
            <p:nvPr/>
          </p:nvSpPr>
          <p:spPr>
            <a:xfrm>
              <a:off x="1504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8"/>
            <p:cNvSpPr/>
            <p:nvPr/>
          </p:nvSpPr>
          <p:spPr>
            <a:xfrm>
              <a:off x="1502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8"/>
            <p:cNvSpPr/>
            <p:nvPr/>
          </p:nvSpPr>
          <p:spPr>
            <a:xfrm>
              <a:off x="1501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8"/>
            <p:cNvSpPr/>
            <p:nvPr/>
          </p:nvSpPr>
          <p:spPr>
            <a:xfrm>
              <a:off x="1499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8"/>
            <p:cNvSpPr/>
            <p:nvPr/>
          </p:nvSpPr>
          <p:spPr>
            <a:xfrm>
              <a:off x="1497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8"/>
            <p:cNvSpPr/>
            <p:nvPr/>
          </p:nvSpPr>
          <p:spPr>
            <a:xfrm>
              <a:off x="149597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8"/>
            <p:cNvSpPr/>
            <p:nvPr/>
          </p:nvSpPr>
          <p:spPr>
            <a:xfrm>
              <a:off x="1494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8"/>
            <p:cNvSpPr/>
            <p:nvPr/>
          </p:nvSpPr>
          <p:spPr>
            <a:xfrm>
              <a:off x="1492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8"/>
            <p:cNvSpPr/>
            <p:nvPr/>
          </p:nvSpPr>
          <p:spPr>
            <a:xfrm>
              <a:off x="1490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8"/>
            <p:cNvSpPr/>
            <p:nvPr/>
          </p:nvSpPr>
          <p:spPr>
            <a:xfrm>
              <a:off x="1489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8"/>
            <p:cNvSpPr/>
            <p:nvPr/>
          </p:nvSpPr>
          <p:spPr>
            <a:xfrm>
              <a:off x="1487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8"/>
            <p:cNvSpPr/>
            <p:nvPr/>
          </p:nvSpPr>
          <p:spPr>
            <a:xfrm>
              <a:off x="148627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8"/>
            <p:cNvSpPr/>
            <p:nvPr/>
          </p:nvSpPr>
          <p:spPr>
            <a:xfrm>
              <a:off x="148457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8"/>
            <p:cNvSpPr/>
            <p:nvPr/>
          </p:nvSpPr>
          <p:spPr>
            <a:xfrm>
              <a:off x="1482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8"/>
            <p:cNvSpPr/>
            <p:nvPr/>
          </p:nvSpPr>
          <p:spPr>
            <a:xfrm>
              <a:off x="14811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8"/>
            <p:cNvSpPr/>
            <p:nvPr/>
          </p:nvSpPr>
          <p:spPr>
            <a:xfrm>
              <a:off x="14794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38"/>
            <p:cNvSpPr/>
            <p:nvPr/>
          </p:nvSpPr>
          <p:spPr>
            <a:xfrm>
              <a:off x="14777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38"/>
            <p:cNvSpPr/>
            <p:nvPr/>
          </p:nvSpPr>
          <p:spPr>
            <a:xfrm>
              <a:off x="14761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38"/>
            <p:cNvSpPr/>
            <p:nvPr/>
          </p:nvSpPr>
          <p:spPr>
            <a:xfrm>
              <a:off x="1474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8"/>
            <p:cNvSpPr/>
            <p:nvPr/>
          </p:nvSpPr>
          <p:spPr>
            <a:xfrm>
              <a:off x="1472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8"/>
            <p:cNvSpPr/>
            <p:nvPr/>
          </p:nvSpPr>
          <p:spPr>
            <a:xfrm>
              <a:off x="1471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8"/>
            <p:cNvSpPr/>
            <p:nvPr/>
          </p:nvSpPr>
          <p:spPr>
            <a:xfrm>
              <a:off x="146965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8"/>
            <p:cNvSpPr/>
            <p:nvPr/>
          </p:nvSpPr>
          <p:spPr>
            <a:xfrm>
              <a:off x="1468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38"/>
            <p:cNvSpPr/>
            <p:nvPr/>
          </p:nvSpPr>
          <p:spPr>
            <a:xfrm>
              <a:off x="146635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38"/>
            <p:cNvSpPr/>
            <p:nvPr/>
          </p:nvSpPr>
          <p:spPr>
            <a:xfrm>
              <a:off x="14646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8"/>
            <p:cNvSpPr/>
            <p:nvPr/>
          </p:nvSpPr>
          <p:spPr>
            <a:xfrm>
              <a:off x="1462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8"/>
            <p:cNvSpPr/>
            <p:nvPr/>
          </p:nvSpPr>
          <p:spPr>
            <a:xfrm>
              <a:off x="14612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8"/>
            <p:cNvSpPr/>
            <p:nvPr/>
          </p:nvSpPr>
          <p:spPr>
            <a:xfrm>
              <a:off x="1459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8"/>
            <p:cNvSpPr/>
            <p:nvPr/>
          </p:nvSpPr>
          <p:spPr>
            <a:xfrm>
              <a:off x="1457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8"/>
            <p:cNvSpPr/>
            <p:nvPr/>
          </p:nvSpPr>
          <p:spPr>
            <a:xfrm>
              <a:off x="1456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8"/>
            <p:cNvSpPr/>
            <p:nvPr/>
          </p:nvSpPr>
          <p:spPr>
            <a:xfrm>
              <a:off x="14548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8"/>
            <p:cNvSpPr/>
            <p:nvPr/>
          </p:nvSpPr>
          <p:spPr>
            <a:xfrm>
              <a:off x="14531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38"/>
            <p:cNvSpPr/>
            <p:nvPr/>
          </p:nvSpPr>
          <p:spPr>
            <a:xfrm>
              <a:off x="1451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38"/>
            <p:cNvSpPr/>
            <p:nvPr/>
          </p:nvSpPr>
          <p:spPr>
            <a:xfrm>
              <a:off x="144982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8"/>
            <p:cNvSpPr/>
            <p:nvPr/>
          </p:nvSpPr>
          <p:spPr>
            <a:xfrm>
              <a:off x="14481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38"/>
            <p:cNvSpPr/>
            <p:nvPr/>
          </p:nvSpPr>
          <p:spPr>
            <a:xfrm>
              <a:off x="14464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38"/>
            <p:cNvSpPr/>
            <p:nvPr/>
          </p:nvSpPr>
          <p:spPr>
            <a:xfrm>
              <a:off x="14447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8"/>
            <p:cNvSpPr/>
            <p:nvPr/>
          </p:nvSpPr>
          <p:spPr>
            <a:xfrm>
              <a:off x="1443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8"/>
            <p:cNvSpPr/>
            <p:nvPr/>
          </p:nvSpPr>
          <p:spPr>
            <a:xfrm>
              <a:off x="1441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8"/>
            <p:cNvSpPr/>
            <p:nvPr/>
          </p:nvSpPr>
          <p:spPr>
            <a:xfrm>
              <a:off x="14400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8"/>
            <p:cNvSpPr/>
            <p:nvPr/>
          </p:nvSpPr>
          <p:spPr>
            <a:xfrm>
              <a:off x="14383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8"/>
            <p:cNvSpPr/>
            <p:nvPr/>
          </p:nvSpPr>
          <p:spPr>
            <a:xfrm>
              <a:off x="1436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38"/>
            <p:cNvSpPr/>
            <p:nvPr/>
          </p:nvSpPr>
          <p:spPr>
            <a:xfrm>
              <a:off x="14349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38"/>
            <p:cNvSpPr/>
            <p:nvPr/>
          </p:nvSpPr>
          <p:spPr>
            <a:xfrm>
              <a:off x="14332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8"/>
            <p:cNvSpPr/>
            <p:nvPr/>
          </p:nvSpPr>
          <p:spPr>
            <a:xfrm>
              <a:off x="1431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8"/>
            <p:cNvSpPr/>
            <p:nvPr/>
          </p:nvSpPr>
          <p:spPr>
            <a:xfrm>
              <a:off x="14299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8"/>
            <p:cNvSpPr/>
            <p:nvPr/>
          </p:nvSpPr>
          <p:spPr>
            <a:xfrm>
              <a:off x="1428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8"/>
            <p:cNvSpPr/>
            <p:nvPr/>
          </p:nvSpPr>
          <p:spPr>
            <a:xfrm>
              <a:off x="1426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8"/>
            <p:cNvSpPr/>
            <p:nvPr/>
          </p:nvSpPr>
          <p:spPr>
            <a:xfrm>
              <a:off x="1424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8"/>
            <p:cNvSpPr/>
            <p:nvPr/>
          </p:nvSpPr>
          <p:spPr>
            <a:xfrm>
              <a:off x="14235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8"/>
            <p:cNvSpPr/>
            <p:nvPr/>
          </p:nvSpPr>
          <p:spPr>
            <a:xfrm>
              <a:off x="14218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8"/>
            <p:cNvSpPr/>
            <p:nvPr/>
          </p:nvSpPr>
          <p:spPr>
            <a:xfrm>
              <a:off x="1420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8"/>
            <p:cNvSpPr/>
            <p:nvPr/>
          </p:nvSpPr>
          <p:spPr>
            <a:xfrm>
              <a:off x="14183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8"/>
            <p:cNvSpPr/>
            <p:nvPr/>
          </p:nvSpPr>
          <p:spPr>
            <a:xfrm>
              <a:off x="1416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8"/>
            <p:cNvSpPr/>
            <p:nvPr/>
          </p:nvSpPr>
          <p:spPr>
            <a:xfrm>
              <a:off x="14149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8"/>
            <p:cNvSpPr/>
            <p:nvPr/>
          </p:nvSpPr>
          <p:spPr>
            <a:xfrm>
              <a:off x="14133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8"/>
            <p:cNvSpPr/>
            <p:nvPr/>
          </p:nvSpPr>
          <p:spPr>
            <a:xfrm>
              <a:off x="1411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38"/>
            <p:cNvSpPr/>
            <p:nvPr/>
          </p:nvSpPr>
          <p:spPr>
            <a:xfrm>
              <a:off x="1409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38"/>
            <p:cNvSpPr/>
            <p:nvPr/>
          </p:nvSpPr>
          <p:spPr>
            <a:xfrm>
              <a:off x="14085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38"/>
            <p:cNvSpPr/>
            <p:nvPr/>
          </p:nvSpPr>
          <p:spPr>
            <a:xfrm>
              <a:off x="14068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21310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1293"/>
        <p:cNvGrpSpPr/>
        <p:nvPr/>
      </p:nvGrpSpPr>
      <p:grpSpPr>
        <a:xfrm>
          <a:off x="0" y="0"/>
          <a:ext cx="0" cy="0"/>
          <a:chOff x="0" y="0"/>
          <a:chExt cx="0" cy="0"/>
        </a:xfrm>
      </p:grpSpPr>
      <p:grpSp>
        <p:nvGrpSpPr>
          <p:cNvPr id="1294" name="Google Shape;1294;p39"/>
          <p:cNvGrpSpPr/>
          <p:nvPr/>
        </p:nvGrpSpPr>
        <p:grpSpPr>
          <a:xfrm flipH="1">
            <a:off x="367" y="3974106"/>
            <a:ext cx="12223208" cy="2720188"/>
            <a:chOff x="271" y="2964551"/>
            <a:chExt cx="9167406" cy="2193229"/>
          </a:xfrm>
        </p:grpSpPr>
        <p:sp>
          <p:nvSpPr>
            <p:cNvPr id="1295" name="Google Shape;1295;p3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3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3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9" name="Google Shape;1299;p39"/>
          <p:cNvSpPr/>
          <p:nvPr/>
        </p:nvSpPr>
        <p:spPr>
          <a:xfrm>
            <a:off x="5137994" y="60667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0" name="Google Shape;1300;p39"/>
          <p:cNvSpPr/>
          <p:nvPr/>
        </p:nvSpPr>
        <p:spPr>
          <a:xfrm>
            <a:off x="9765432" y="57786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1" name="Google Shape;1301;p39"/>
          <p:cNvSpPr/>
          <p:nvPr/>
        </p:nvSpPr>
        <p:spPr>
          <a:xfrm>
            <a:off x="5014868" y="49764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2" name="Google Shape;1302;p39"/>
          <p:cNvSpPr/>
          <p:nvPr/>
        </p:nvSpPr>
        <p:spPr>
          <a:xfrm>
            <a:off x="-86533" y="5599739"/>
            <a:ext cx="12191948" cy="106662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3" name="Google Shape;1303;p39"/>
          <p:cNvSpPr/>
          <p:nvPr/>
        </p:nvSpPr>
        <p:spPr>
          <a:xfrm>
            <a:off x="-86533" y="5900264"/>
            <a:ext cx="12439612" cy="106663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04" name="Google Shape;1304;p39"/>
          <p:cNvGrpSpPr/>
          <p:nvPr/>
        </p:nvGrpSpPr>
        <p:grpSpPr>
          <a:xfrm>
            <a:off x="1501458" y="3234544"/>
            <a:ext cx="2333073" cy="1027912"/>
            <a:chOff x="-1936407" y="2490071"/>
            <a:chExt cx="1749805" cy="770934"/>
          </a:xfrm>
        </p:grpSpPr>
        <p:sp>
          <p:nvSpPr>
            <p:cNvPr id="1305" name="Google Shape;1305;p39"/>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39"/>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39"/>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39"/>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39"/>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39"/>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39"/>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39"/>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39"/>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39"/>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39"/>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39"/>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39"/>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39"/>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39"/>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39"/>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39"/>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39"/>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39"/>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39"/>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39"/>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39"/>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39"/>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39"/>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39"/>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39"/>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39"/>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39"/>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39"/>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39"/>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39"/>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39"/>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39"/>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39"/>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39"/>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39"/>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39"/>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39"/>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39"/>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39"/>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39"/>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39"/>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39"/>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39"/>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39"/>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39"/>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39"/>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39"/>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39"/>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39"/>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10381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6E1B435-934F-44C4-8F1B-EC379BCB0879}"/>
              </a:ext>
            </a:extLst>
          </p:cNvPr>
          <p:cNvSpPr>
            <a:spLocks noGrp="1"/>
          </p:cNvSpPr>
          <p:nvPr>
            <p:ph type="dt" sz="half" idx="10"/>
          </p:nvPr>
        </p:nvSpPr>
        <p:spPr/>
        <p:txBody>
          <a:bodyPr/>
          <a:lstStyle/>
          <a:p>
            <a:fld id="{E69B9EE9-F3BF-4B40-83E7-C9BC68FDDB0E}" type="datetimeFigureOut">
              <a:rPr lang="en-US" smtClean="0"/>
              <a:t>10/22/2025</a:t>
            </a:fld>
            <a:endParaRPr lang="en-US"/>
          </a:p>
        </p:txBody>
      </p:sp>
      <p:sp>
        <p:nvSpPr>
          <p:cNvPr id="4" name="Footer Placeholder 3">
            <a:extLst>
              <a:ext uri="{FF2B5EF4-FFF2-40B4-BE49-F238E27FC236}">
                <a16:creationId xmlns:a16="http://schemas.microsoft.com/office/drawing/2014/main" xmlns=""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60258701"/>
      </p:ext>
    </p:extLst>
  </p:cSld>
  <p:clrMapOvr>
    <a:masterClrMapping/>
  </p:clrMapOvr>
  <p:transition spd="med">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932F55C-8EFE-4A66-9DB3-D0CB88777B6B}"/>
              </a:ext>
            </a:extLst>
          </p:cNvPr>
          <p:cNvSpPr>
            <a:spLocks noGrp="1"/>
          </p:cNvSpPr>
          <p:nvPr>
            <p:ph type="dt" sz="half" idx="10"/>
          </p:nvPr>
        </p:nvSpPr>
        <p:spPr/>
        <p:txBody>
          <a:bodyPr/>
          <a:lstStyle/>
          <a:p>
            <a:fld id="{E69B9EE9-F3BF-4B40-83E7-C9BC68FDDB0E}" type="datetimeFigureOut">
              <a:rPr lang="en-US" smtClean="0"/>
              <a:t>10/22/2025</a:t>
            </a:fld>
            <a:endParaRPr lang="en-US"/>
          </a:p>
        </p:txBody>
      </p:sp>
      <p:sp>
        <p:nvSpPr>
          <p:cNvPr id="5" name="Footer Placeholder 4">
            <a:extLst>
              <a:ext uri="{FF2B5EF4-FFF2-40B4-BE49-F238E27FC236}">
                <a16:creationId xmlns:a16="http://schemas.microsoft.com/office/drawing/2014/main" xmlns=""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289440307"/>
      </p:ext>
    </p:extLst>
  </p:cSld>
  <p:clrMapOvr>
    <a:masterClrMapping/>
  </p:clrMapOvr>
  <p:transition spd="med">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A2CF1DA-3491-456F-B971-C43EFCD2163E}"/>
              </a:ext>
            </a:extLst>
          </p:cNvPr>
          <p:cNvSpPr>
            <a:spLocks noGrp="1"/>
          </p:cNvSpPr>
          <p:nvPr>
            <p:ph type="dt" sz="half" idx="10"/>
          </p:nvPr>
        </p:nvSpPr>
        <p:spPr/>
        <p:txBody>
          <a:bodyPr/>
          <a:lstStyle/>
          <a:p>
            <a:fld id="{E69B9EE9-F3BF-4B40-83E7-C9BC68FDDB0E}" type="datetimeFigureOut">
              <a:rPr lang="en-US" smtClean="0"/>
              <a:t>10/22/2025</a:t>
            </a:fld>
            <a:endParaRPr lang="en-US"/>
          </a:p>
        </p:txBody>
      </p:sp>
      <p:sp>
        <p:nvSpPr>
          <p:cNvPr id="6" name="Footer Placeholder 5">
            <a:extLst>
              <a:ext uri="{FF2B5EF4-FFF2-40B4-BE49-F238E27FC236}">
                <a16:creationId xmlns:a16="http://schemas.microsoft.com/office/drawing/2014/main" xmlns=""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pic>
        <p:nvPicPr>
          <p:cNvPr id="8" name="Picture 7" descr="Logo&#10;&#10;Description automatically generated">
            <a:extLst>
              <a:ext uri="{FF2B5EF4-FFF2-40B4-BE49-F238E27FC236}">
                <a16:creationId xmlns:a16="http://schemas.microsoft.com/office/drawing/2014/main" xmlns="" id="{84397746-08C9-426B-8B6F-573120437CF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5197" y="2726034"/>
            <a:ext cx="1319617" cy="1319617"/>
          </a:xfrm>
          <a:prstGeom prst="rect">
            <a:avLst/>
          </a:prstGeom>
        </p:spPr>
      </p:pic>
    </p:spTree>
    <p:extLst>
      <p:ext uri="{BB962C8B-B14F-4D97-AF65-F5344CB8AC3E}">
        <p14:creationId xmlns:p14="http://schemas.microsoft.com/office/powerpoint/2010/main" val="1289907782"/>
      </p:ext>
    </p:extLst>
  </p:cSld>
  <p:clrMapOvr>
    <a:masterClrMapping/>
  </p:clrMapOvr>
  <p:transition spd="med">
    <p:pull/>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3.xml"/><Relationship Id="rId3" Type="http://schemas.openxmlformats.org/officeDocument/2006/relationships/slideLayout" Target="../slideLayouts/slideLayout8.xml"/><Relationship Id="rId7" Type="http://schemas.openxmlformats.org/officeDocument/2006/relationships/tags" Target="../tags/tag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 Id="rId9" Type="http://schemas.openxmlformats.org/officeDocument/2006/relationships/tags" Target="../tags/tag4.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23.xml"/><Relationship Id="rId18" Type="http://schemas.openxmlformats.org/officeDocument/2006/relationships/slideLayout" Target="../slideLayouts/slideLayout28.xml"/><Relationship Id="rId26" Type="http://schemas.openxmlformats.org/officeDocument/2006/relationships/slideLayout" Target="../slideLayouts/slideLayout36.xml"/><Relationship Id="rId39" Type="http://schemas.openxmlformats.org/officeDocument/2006/relationships/slideLayout" Target="../slideLayouts/slideLayout49.xml"/><Relationship Id="rId21" Type="http://schemas.openxmlformats.org/officeDocument/2006/relationships/slideLayout" Target="../slideLayouts/slideLayout31.xml"/><Relationship Id="rId34" Type="http://schemas.openxmlformats.org/officeDocument/2006/relationships/slideLayout" Target="../slideLayouts/slideLayout44.xml"/><Relationship Id="rId42" Type="http://schemas.openxmlformats.org/officeDocument/2006/relationships/slideLayout" Target="../slideLayouts/slideLayout52.xml"/><Relationship Id="rId47" Type="http://schemas.openxmlformats.org/officeDocument/2006/relationships/slideLayout" Target="../slideLayouts/slideLayout57.xml"/><Relationship Id="rId50" Type="http://schemas.openxmlformats.org/officeDocument/2006/relationships/slideLayout" Target="../slideLayouts/slideLayout60.xml"/><Relationship Id="rId55" Type="http://schemas.openxmlformats.org/officeDocument/2006/relationships/slideLayout" Target="../slideLayouts/slideLayout65.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5" Type="http://schemas.openxmlformats.org/officeDocument/2006/relationships/slideLayout" Target="../slideLayouts/slideLayout35.xml"/><Relationship Id="rId33" Type="http://schemas.openxmlformats.org/officeDocument/2006/relationships/slideLayout" Target="../slideLayouts/slideLayout43.xml"/><Relationship Id="rId38" Type="http://schemas.openxmlformats.org/officeDocument/2006/relationships/slideLayout" Target="../slideLayouts/slideLayout48.xml"/><Relationship Id="rId46" Type="http://schemas.openxmlformats.org/officeDocument/2006/relationships/slideLayout" Target="../slideLayouts/slideLayout56.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20" Type="http://schemas.openxmlformats.org/officeDocument/2006/relationships/slideLayout" Target="../slideLayouts/slideLayout30.xml"/><Relationship Id="rId29" Type="http://schemas.openxmlformats.org/officeDocument/2006/relationships/slideLayout" Target="../slideLayouts/slideLayout39.xml"/><Relationship Id="rId41" Type="http://schemas.openxmlformats.org/officeDocument/2006/relationships/slideLayout" Target="../slideLayouts/slideLayout51.xml"/><Relationship Id="rId54" Type="http://schemas.openxmlformats.org/officeDocument/2006/relationships/slideLayout" Target="../slideLayouts/slideLayout64.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24" Type="http://schemas.openxmlformats.org/officeDocument/2006/relationships/slideLayout" Target="../slideLayouts/slideLayout34.xml"/><Relationship Id="rId32" Type="http://schemas.openxmlformats.org/officeDocument/2006/relationships/slideLayout" Target="../slideLayouts/slideLayout42.xml"/><Relationship Id="rId37" Type="http://schemas.openxmlformats.org/officeDocument/2006/relationships/slideLayout" Target="../slideLayouts/slideLayout47.xml"/><Relationship Id="rId40" Type="http://schemas.openxmlformats.org/officeDocument/2006/relationships/slideLayout" Target="../slideLayouts/slideLayout50.xml"/><Relationship Id="rId45" Type="http://schemas.openxmlformats.org/officeDocument/2006/relationships/slideLayout" Target="../slideLayouts/slideLayout55.xml"/><Relationship Id="rId53" Type="http://schemas.openxmlformats.org/officeDocument/2006/relationships/slideLayout" Target="../slideLayouts/slideLayout63.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23" Type="http://schemas.openxmlformats.org/officeDocument/2006/relationships/slideLayout" Target="../slideLayouts/slideLayout33.xml"/><Relationship Id="rId28" Type="http://schemas.openxmlformats.org/officeDocument/2006/relationships/slideLayout" Target="../slideLayouts/slideLayout38.xml"/><Relationship Id="rId36" Type="http://schemas.openxmlformats.org/officeDocument/2006/relationships/slideLayout" Target="../slideLayouts/slideLayout46.xml"/><Relationship Id="rId49" Type="http://schemas.openxmlformats.org/officeDocument/2006/relationships/slideLayout" Target="../slideLayouts/slideLayout59.xml"/><Relationship Id="rId10" Type="http://schemas.openxmlformats.org/officeDocument/2006/relationships/slideLayout" Target="../slideLayouts/slideLayout20.xml"/><Relationship Id="rId19" Type="http://schemas.openxmlformats.org/officeDocument/2006/relationships/slideLayout" Target="../slideLayouts/slideLayout29.xml"/><Relationship Id="rId31" Type="http://schemas.openxmlformats.org/officeDocument/2006/relationships/slideLayout" Target="../slideLayouts/slideLayout41.xml"/><Relationship Id="rId44" Type="http://schemas.openxmlformats.org/officeDocument/2006/relationships/slideLayout" Target="../slideLayouts/slideLayout54.xml"/><Relationship Id="rId52" Type="http://schemas.openxmlformats.org/officeDocument/2006/relationships/slideLayout" Target="../slideLayouts/slideLayout62.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 Id="rId22" Type="http://schemas.openxmlformats.org/officeDocument/2006/relationships/slideLayout" Target="../slideLayouts/slideLayout32.xml"/><Relationship Id="rId27" Type="http://schemas.openxmlformats.org/officeDocument/2006/relationships/slideLayout" Target="../slideLayouts/slideLayout37.xml"/><Relationship Id="rId30" Type="http://schemas.openxmlformats.org/officeDocument/2006/relationships/slideLayout" Target="../slideLayouts/slideLayout40.xml"/><Relationship Id="rId35" Type="http://schemas.openxmlformats.org/officeDocument/2006/relationships/slideLayout" Target="../slideLayouts/slideLayout45.xml"/><Relationship Id="rId43" Type="http://schemas.openxmlformats.org/officeDocument/2006/relationships/slideLayout" Target="../slideLayouts/slideLayout53.xml"/><Relationship Id="rId48" Type="http://schemas.openxmlformats.org/officeDocument/2006/relationships/slideLayout" Target="../slideLayouts/slideLayout58.xml"/><Relationship Id="rId56" Type="http://schemas.openxmlformats.org/officeDocument/2006/relationships/theme" Target="../theme/theme3.xml"/><Relationship Id="rId8" Type="http://schemas.openxmlformats.org/officeDocument/2006/relationships/slideLayout" Target="../slideLayouts/slideLayout18.xml"/><Relationship Id="rId51" Type="http://schemas.openxmlformats.org/officeDocument/2006/relationships/slideLayout" Target="../slideLayouts/slideLayout61.xml"/><Relationship Id="rId3"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0F8FF"/>
        </a:solidFill>
        <a:effectLst/>
      </p:bgPr>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xmlns="" id="{A2547A51-9515-4A8D-844B-A7E715D3085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707887545"/>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55" r:id="rId3"/>
    <p:sldLayoutId id="2147483657" r:id="rId4"/>
    <p:sldLayoutId id="2147483787" r:id="rId5"/>
  </p:sldLayoutIdLst>
  <p:transition spd="med">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1" name="9Slide.vn - 2019">
            <a:extLst>
              <a:ext uri="{FF2B5EF4-FFF2-40B4-BE49-F238E27FC236}">
                <a16:creationId xmlns:a16="http://schemas.microsoft.com/office/drawing/2014/main" xmlns="" id="{83EB9940-4307-4485-A598-81E64F84CB5F}"/>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10/22/2025</a:t>
            </a:fld>
            <a:endParaRPr lang="en-US"/>
          </a:p>
        </p:txBody>
      </p:sp>
      <p:sp>
        <p:nvSpPr>
          <p:cNvPr id="5" name="Footer Placeholder 4">
            <a:extLst>
              <a:ext uri="{FF2B5EF4-FFF2-40B4-BE49-F238E27FC236}">
                <a16:creationId xmlns:a16="http://schemas.microsoft.com/office/drawing/2014/main" xmlns=""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xmlns=""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xmlns=""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xmlns=""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xmlns=""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xmlns=""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xmlns=""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49690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ransition spd="med">
    <p:pull/>
  </p:transition>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14" name="9Slide.vn - 2019">
            <a:extLst>
              <a:ext uri="{FF2B5EF4-FFF2-40B4-BE49-F238E27FC236}">
                <a16:creationId xmlns:a16="http://schemas.microsoft.com/office/drawing/2014/main" xmlns="" id="{8AE5102E-BF13-40AC-9D9B-8E881AD7993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960000" y="558800"/>
            <a:ext cx="10272000" cy="6368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Berkshire Swash"/>
              <a:buNone/>
              <a:defRPr sz="3000">
                <a:solidFill>
                  <a:schemeClr val="dk1"/>
                </a:solidFill>
                <a:latin typeface="Berkshire Swash"/>
                <a:ea typeface="Berkshire Swash"/>
                <a:cs typeface="Berkshire Swash"/>
                <a:sym typeface="Berkshire Swash"/>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601200"/>
          </a:xfrm>
          <a:prstGeom prst="rect">
            <a:avLst/>
          </a:prstGeom>
          <a:noFill/>
          <a:ln>
            <a:noFill/>
          </a:ln>
        </p:spPr>
        <p:txBody>
          <a:bodyPr spcFirstLastPara="1" wrap="square" lIns="91425" tIns="91425" rIns="91425" bIns="91425" anchor="t" anchorCtr="0">
            <a:noAutofit/>
          </a:bodyPr>
          <a:lstStyle>
            <a:lvl1pPr marL="457200" lvl="0"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1pPr>
            <a:lvl2pPr marL="914400" lvl="1"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2pPr>
            <a:lvl3pPr marL="1371600" lvl="2"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3pPr>
            <a:lvl4pPr marL="1828800" lvl="3"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4pPr>
            <a:lvl5pPr marL="2286000" lvl="4"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5pPr>
            <a:lvl6pPr marL="2743200" lvl="5"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6pPr>
            <a:lvl7pPr marL="3200400" lvl="6"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7pPr>
            <a:lvl8pPr marL="3657600" lvl="7"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8pPr>
            <a:lvl9pPr marL="4114800" lvl="8"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2115196201"/>
      </p:ext>
    </p:extLst>
  </p:cSld>
  <p:clrMap bg1="lt1" tx1="dk1" bg2="dk2"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684" r:id="rId18"/>
    <p:sldLayoutId id="2147483685" r:id="rId19"/>
    <p:sldLayoutId id="2147483686" r:id="rId20"/>
    <p:sldLayoutId id="2147483687" r:id="rId21"/>
    <p:sldLayoutId id="2147483688" r:id="rId22"/>
    <p:sldLayoutId id="2147483689" r:id="rId23"/>
    <p:sldLayoutId id="2147483690" r:id="rId24"/>
    <p:sldLayoutId id="2147483691" r:id="rId25"/>
    <p:sldLayoutId id="2147483692" r:id="rId26"/>
    <p:sldLayoutId id="2147483693" r:id="rId27"/>
    <p:sldLayoutId id="2147483694" r:id="rId28"/>
    <p:sldLayoutId id="2147483695" r:id="rId29"/>
    <p:sldLayoutId id="2147483696" r:id="rId30"/>
    <p:sldLayoutId id="2147483697" r:id="rId31"/>
    <p:sldLayoutId id="2147483698" r:id="rId32"/>
    <p:sldLayoutId id="2147483699" r:id="rId33"/>
    <p:sldLayoutId id="2147483700" r:id="rId34"/>
    <p:sldLayoutId id="2147483701" r:id="rId35"/>
    <p:sldLayoutId id="2147483702" r:id="rId36"/>
    <p:sldLayoutId id="2147483703" r:id="rId37"/>
    <p:sldLayoutId id="2147483704" r:id="rId38"/>
    <p:sldLayoutId id="2147483705" r:id="rId39"/>
    <p:sldLayoutId id="2147483706" r:id="rId40"/>
    <p:sldLayoutId id="2147483707" r:id="rId41"/>
    <p:sldLayoutId id="2147483708" r:id="rId42"/>
    <p:sldLayoutId id="2147483709" r:id="rId43"/>
    <p:sldLayoutId id="2147483710" r:id="rId44"/>
    <p:sldLayoutId id="2147483711" r:id="rId45"/>
    <p:sldLayoutId id="2147483712" r:id="rId46"/>
    <p:sldLayoutId id="2147483713" r:id="rId47"/>
    <p:sldLayoutId id="2147483714" r:id="rId48"/>
    <p:sldLayoutId id="2147483715" r:id="rId49"/>
    <p:sldLayoutId id="2147483716" r:id="rId50"/>
    <p:sldLayoutId id="2147483717" r:id="rId51"/>
    <p:sldLayoutId id="2147483718" r:id="rId52"/>
    <p:sldLayoutId id="2147483719" r:id="rId53"/>
    <p:sldLayoutId id="2147483720" r:id="rId54"/>
    <p:sldLayoutId id="2147483721" r:id="rId5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13" Type="http://schemas.microsoft.com/office/2007/relationships/hdphoto" Target="../media/hdphoto2.wdp"/><Relationship Id="rId3" Type="http://schemas.openxmlformats.org/officeDocument/2006/relationships/image" Target="../media/image11.png"/><Relationship Id="rId7" Type="http://schemas.openxmlformats.org/officeDocument/2006/relationships/image" Target="../media/image14.png"/><Relationship Id="rId12" Type="http://schemas.openxmlformats.org/officeDocument/2006/relationships/image" Target="../media/image17.png"/><Relationship Id="rId2" Type="http://schemas.openxmlformats.org/officeDocument/2006/relationships/notesSlide" Target="../notesSlides/notesSlide1.xml"/><Relationship Id="rId16" Type="http://schemas.openxmlformats.org/officeDocument/2006/relationships/image" Target="../media/image20.png"/><Relationship Id="rId1" Type="http://schemas.openxmlformats.org/officeDocument/2006/relationships/slideLayout" Target="../slideLayouts/slideLayout3.xml"/><Relationship Id="rId6" Type="http://schemas.openxmlformats.org/officeDocument/2006/relationships/image" Target="../media/image13.png"/><Relationship Id="rId11" Type="http://schemas.openxmlformats.org/officeDocument/2006/relationships/image" Target="../media/image16.png"/><Relationship Id="rId5" Type="http://schemas.microsoft.com/office/2007/relationships/hdphoto" Target="../media/hdphoto1.wdp"/><Relationship Id="rId15" Type="http://schemas.openxmlformats.org/officeDocument/2006/relationships/image" Target="../media/image19.png"/><Relationship Id="rId10" Type="http://schemas.openxmlformats.org/officeDocument/2006/relationships/image" Target="../media/image2.png"/><Relationship Id="rId4" Type="http://schemas.openxmlformats.org/officeDocument/2006/relationships/image" Target="../media/image12.png"/><Relationship Id="rId9" Type="http://schemas.openxmlformats.org/officeDocument/2006/relationships/image" Target="../media/image23.svg"/><Relationship Id="rId1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audio" Target="../media/audio3.wav"/><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audio" Target="../media/audio3.wav"/><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audio" Target="../media/audio3.wav"/><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13" Type="http://schemas.microsoft.com/office/2007/relationships/hdphoto" Target="../media/hdphoto2.wdp"/><Relationship Id="rId3" Type="http://schemas.openxmlformats.org/officeDocument/2006/relationships/image" Target="../media/image11.png"/><Relationship Id="rId7" Type="http://schemas.openxmlformats.org/officeDocument/2006/relationships/image" Target="../media/image14.png"/><Relationship Id="rId12" Type="http://schemas.openxmlformats.org/officeDocument/2006/relationships/image" Target="../media/image17.png"/><Relationship Id="rId2" Type="http://schemas.openxmlformats.org/officeDocument/2006/relationships/notesSlide" Target="../notesSlides/notesSlide7.xml"/><Relationship Id="rId16" Type="http://schemas.openxmlformats.org/officeDocument/2006/relationships/image" Target="../media/image41.png"/><Relationship Id="rId1" Type="http://schemas.openxmlformats.org/officeDocument/2006/relationships/slideLayout" Target="../slideLayouts/slideLayout3.xml"/><Relationship Id="rId6" Type="http://schemas.openxmlformats.org/officeDocument/2006/relationships/image" Target="../media/image13.png"/><Relationship Id="rId11" Type="http://schemas.openxmlformats.org/officeDocument/2006/relationships/image" Target="../media/image16.png"/><Relationship Id="rId5" Type="http://schemas.microsoft.com/office/2007/relationships/hdphoto" Target="../media/hdphoto1.wdp"/><Relationship Id="rId15" Type="http://schemas.openxmlformats.org/officeDocument/2006/relationships/image" Target="../media/image19.png"/><Relationship Id="rId10" Type="http://schemas.openxmlformats.org/officeDocument/2006/relationships/image" Target="../media/image2.png"/><Relationship Id="rId4" Type="http://schemas.openxmlformats.org/officeDocument/2006/relationships/image" Target="../media/image12.png"/><Relationship Id="rId9" Type="http://schemas.openxmlformats.org/officeDocument/2006/relationships/image" Target="../media/image23.svg"/><Relationship Id="rId14" Type="http://schemas.openxmlformats.org/officeDocument/2006/relationships/image" Target="../media/image1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0.png"/><Relationship Id="rId5" Type="http://schemas.openxmlformats.org/officeDocument/2006/relationships/image" Target="../media/image43.png"/><Relationship Id="rId4"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14.png"/><Relationship Id="rId13" Type="http://schemas.microsoft.com/office/2007/relationships/hdphoto" Target="../media/hdphoto2.wdp"/><Relationship Id="rId18" Type="http://schemas.openxmlformats.org/officeDocument/2006/relationships/image" Target="../media/image19.png"/><Relationship Id="rId3" Type="http://schemas.openxmlformats.org/officeDocument/2006/relationships/image" Target="../media/image11.png"/><Relationship Id="rId7" Type="http://schemas.openxmlformats.org/officeDocument/2006/relationships/image" Target="../media/image13.png"/><Relationship Id="rId12" Type="http://schemas.openxmlformats.org/officeDocument/2006/relationships/image" Target="../media/image17.png"/><Relationship Id="rId17" Type="http://schemas.openxmlformats.org/officeDocument/2006/relationships/image" Target="../media/image46.png"/><Relationship Id="rId2" Type="http://schemas.openxmlformats.org/officeDocument/2006/relationships/notesSlide" Target="../notesSlides/notesSlide12.xml"/><Relationship Id="rId16" Type="http://schemas.openxmlformats.org/officeDocument/2006/relationships/image" Target="../media/image18.png"/><Relationship Id="rId1" Type="http://schemas.openxmlformats.org/officeDocument/2006/relationships/slideLayout" Target="../slideLayouts/slideLayout3.xml"/><Relationship Id="rId6" Type="http://schemas.microsoft.com/office/2007/relationships/hdphoto" Target="../media/hdphoto1.wdp"/><Relationship Id="rId11" Type="http://schemas.openxmlformats.org/officeDocument/2006/relationships/image" Target="../media/image16.png"/><Relationship Id="rId5" Type="http://schemas.openxmlformats.org/officeDocument/2006/relationships/image" Target="../media/image12.png"/><Relationship Id="rId15" Type="http://schemas.microsoft.com/office/2007/relationships/hdphoto" Target="../media/hdphoto3.wdp"/><Relationship Id="rId10" Type="http://schemas.openxmlformats.org/officeDocument/2006/relationships/image" Target="../media/image23.svg"/><Relationship Id="rId4" Type="http://schemas.openxmlformats.org/officeDocument/2006/relationships/image" Target="../media/image2.png"/><Relationship Id="rId9" Type="http://schemas.openxmlformats.org/officeDocument/2006/relationships/image" Target="../media/image15.png"/><Relationship Id="rId14" Type="http://schemas.openxmlformats.org/officeDocument/2006/relationships/image" Target="../media/image45.png"/></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gif"/><Relationship Id="rId18" Type="http://schemas.openxmlformats.org/officeDocument/2006/relationships/image" Target="../media/image32.png"/><Relationship Id="rId26" Type="http://schemas.openxmlformats.org/officeDocument/2006/relationships/image" Target="../media/image39.gif"/><Relationship Id="rId3" Type="http://schemas.openxmlformats.org/officeDocument/2006/relationships/slideLayout" Target="../slideLayouts/slideLayout5.xml"/><Relationship Id="rId21" Type="http://schemas.openxmlformats.org/officeDocument/2006/relationships/image" Target="../media/image35.png"/><Relationship Id="rId34" Type="http://schemas.openxmlformats.org/officeDocument/2006/relationships/slide" Target="slide11.xml"/><Relationship Id="rId7" Type="http://schemas.openxmlformats.org/officeDocument/2006/relationships/image" Target="../media/image21.gif"/><Relationship Id="rId12" Type="http://schemas.openxmlformats.org/officeDocument/2006/relationships/image" Target="../media/image26.png"/><Relationship Id="rId17" Type="http://schemas.openxmlformats.org/officeDocument/2006/relationships/image" Target="../media/image31.png"/><Relationship Id="rId25" Type="http://schemas.openxmlformats.org/officeDocument/2006/relationships/slide" Target="slide3.xml"/><Relationship Id="rId33" Type="http://schemas.openxmlformats.org/officeDocument/2006/relationships/slide" Target="slide10.xml"/><Relationship Id="rId2" Type="http://schemas.openxmlformats.org/officeDocument/2006/relationships/audio" Target="../media/media1.wav"/><Relationship Id="rId16" Type="http://schemas.openxmlformats.org/officeDocument/2006/relationships/image" Target="../media/image30.png"/><Relationship Id="rId20" Type="http://schemas.openxmlformats.org/officeDocument/2006/relationships/image" Target="../media/image34.png"/><Relationship Id="rId29" Type="http://schemas.openxmlformats.org/officeDocument/2006/relationships/slide" Target="slide6.xml"/><Relationship Id="rId1" Type="http://schemas.microsoft.com/office/2007/relationships/media" Target="../media/media1.wav"/><Relationship Id="rId6" Type="http://schemas.openxmlformats.org/officeDocument/2006/relationships/audio" Target="../media/audio3.wav"/><Relationship Id="rId11" Type="http://schemas.openxmlformats.org/officeDocument/2006/relationships/image" Target="../media/image25.gif"/><Relationship Id="rId24" Type="http://schemas.openxmlformats.org/officeDocument/2006/relationships/image" Target="../media/image38.gif"/><Relationship Id="rId32" Type="http://schemas.openxmlformats.org/officeDocument/2006/relationships/slide" Target="slide9.xml"/><Relationship Id="rId37" Type="http://schemas.openxmlformats.org/officeDocument/2006/relationships/slide" Target="slide13.xml"/><Relationship Id="rId5" Type="http://schemas.openxmlformats.org/officeDocument/2006/relationships/audio" Target="../media/audio2.wav"/><Relationship Id="rId15" Type="http://schemas.openxmlformats.org/officeDocument/2006/relationships/image" Target="../media/image29.png"/><Relationship Id="rId23" Type="http://schemas.openxmlformats.org/officeDocument/2006/relationships/image" Target="../media/image37.png"/><Relationship Id="rId28" Type="http://schemas.openxmlformats.org/officeDocument/2006/relationships/slide" Target="slide5.xml"/><Relationship Id="rId36" Type="http://schemas.openxmlformats.org/officeDocument/2006/relationships/image" Target="../media/image40.png"/><Relationship Id="rId10" Type="http://schemas.openxmlformats.org/officeDocument/2006/relationships/image" Target="../media/image24.png"/><Relationship Id="rId19" Type="http://schemas.openxmlformats.org/officeDocument/2006/relationships/image" Target="../media/image33.png"/><Relationship Id="rId31" Type="http://schemas.openxmlformats.org/officeDocument/2006/relationships/slide" Target="slide8.xml"/><Relationship Id="rId4" Type="http://schemas.openxmlformats.org/officeDocument/2006/relationships/audio" Target="../media/audio1.wav"/><Relationship Id="rId9" Type="http://schemas.openxmlformats.org/officeDocument/2006/relationships/image" Target="../media/image23.gif"/><Relationship Id="rId14" Type="http://schemas.openxmlformats.org/officeDocument/2006/relationships/image" Target="../media/image28.png"/><Relationship Id="rId22" Type="http://schemas.openxmlformats.org/officeDocument/2006/relationships/image" Target="../media/image36.png"/><Relationship Id="rId27" Type="http://schemas.openxmlformats.org/officeDocument/2006/relationships/slide" Target="slide4.xml"/><Relationship Id="rId30" Type="http://schemas.openxmlformats.org/officeDocument/2006/relationships/slide" Target="slide7.xml"/><Relationship Id="rId35" Type="http://schemas.openxmlformats.org/officeDocument/2006/relationships/slide" Target="slide12.xml"/></Relationships>
</file>

<file path=ppt/slides/_rels/slide20.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6.png"/><Relationship Id="rId18" Type="http://schemas.openxmlformats.org/officeDocument/2006/relationships/image" Target="../media/image18.png"/><Relationship Id="rId3" Type="http://schemas.openxmlformats.org/officeDocument/2006/relationships/slideLayout" Target="../slideLayouts/slideLayout1.xml"/><Relationship Id="rId21" Type="http://schemas.openxmlformats.org/officeDocument/2006/relationships/image" Target="../media/image47.png"/><Relationship Id="rId7" Type="http://schemas.microsoft.com/office/2007/relationships/hdphoto" Target="../media/hdphoto1.wdp"/><Relationship Id="rId12" Type="http://schemas.openxmlformats.org/officeDocument/2006/relationships/image" Target="../media/image2.png"/><Relationship Id="rId17" Type="http://schemas.microsoft.com/office/2007/relationships/hdphoto" Target="../media/hdphoto3.wdp"/><Relationship Id="rId2" Type="http://schemas.openxmlformats.org/officeDocument/2006/relationships/audio" Target="../media/media2.mp3"/><Relationship Id="rId16" Type="http://schemas.openxmlformats.org/officeDocument/2006/relationships/image" Target="../media/image45.png"/><Relationship Id="rId20" Type="http://schemas.openxmlformats.org/officeDocument/2006/relationships/image" Target="../media/image19.png"/><Relationship Id="rId1" Type="http://schemas.microsoft.com/office/2007/relationships/media" Target="../media/media2.mp3"/><Relationship Id="rId6" Type="http://schemas.openxmlformats.org/officeDocument/2006/relationships/image" Target="../media/image12.png"/><Relationship Id="rId11" Type="http://schemas.openxmlformats.org/officeDocument/2006/relationships/image" Target="../media/image23.svg"/><Relationship Id="rId5" Type="http://schemas.openxmlformats.org/officeDocument/2006/relationships/image" Target="../media/image11.png"/><Relationship Id="rId15" Type="http://schemas.microsoft.com/office/2007/relationships/hdphoto" Target="../media/hdphoto2.wdp"/><Relationship Id="rId23" Type="http://schemas.openxmlformats.org/officeDocument/2006/relationships/image" Target="../media/image40.png"/><Relationship Id="rId10" Type="http://schemas.openxmlformats.org/officeDocument/2006/relationships/image" Target="../media/image15.png"/><Relationship Id="rId19" Type="http://schemas.openxmlformats.org/officeDocument/2006/relationships/image" Target="../media/image46.png"/><Relationship Id="rId4" Type="http://schemas.openxmlformats.org/officeDocument/2006/relationships/notesSlide" Target="../notesSlides/notesSlide13.xml"/><Relationship Id="rId9" Type="http://schemas.openxmlformats.org/officeDocument/2006/relationships/image" Target="../media/image14.png"/><Relationship Id="rId14" Type="http://schemas.openxmlformats.org/officeDocument/2006/relationships/image" Target="../media/image17.png"/><Relationship Id="rId22" Type="http://schemas.microsoft.com/office/2007/relationships/hdphoto" Target="../media/hdphoto4.wdp"/></Relationships>
</file>

<file path=ppt/slides/_rels/slide21.xml.rels><?xml version="1.0" encoding="UTF-8" standalone="yes"?>
<Relationships xmlns="http://schemas.openxmlformats.org/package/2006/relationships"><Relationship Id="rId8" Type="http://schemas.openxmlformats.org/officeDocument/2006/relationships/image" Target="../media/image15.png"/><Relationship Id="rId13" Type="http://schemas.microsoft.com/office/2007/relationships/hdphoto" Target="../media/hdphoto2.wdp"/><Relationship Id="rId18" Type="http://schemas.microsoft.com/office/2007/relationships/hdphoto" Target="../media/hdphoto3.wdp"/><Relationship Id="rId3" Type="http://schemas.openxmlformats.org/officeDocument/2006/relationships/image" Target="../media/image11.png"/><Relationship Id="rId7" Type="http://schemas.openxmlformats.org/officeDocument/2006/relationships/image" Target="../media/image14.png"/><Relationship Id="rId12" Type="http://schemas.openxmlformats.org/officeDocument/2006/relationships/image" Target="../media/image17.png"/><Relationship Id="rId17" Type="http://schemas.openxmlformats.org/officeDocument/2006/relationships/image" Target="../media/image45.png"/><Relationship Id="rId2" Type="http://schemas.openxmlformats.org/officeDocument/2006/relationships/notesSlide" Target="../notesSlides/notesSlide14.xml"/><Relationship Id="rId16" Type="http://schemas.openxmlformats.org/officeDocument/2006/relationships/image" Target="../media/image48.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6.png"/><Relationship Id="rId5" Type="http://schemas.microsoft.com/office/2007/relationships/hdphoto" Target="../media/hdphoto1.wdp"/><Relationship Id="rId15" Type="http://schemas.openxmlformats.org/officeDocument/2006/relationships/image" Target="../media/image19.png"/><Relationship Id="rId10" Type="http://schemas.openxmlformats.org/officeDocument/2006/relationships/image" Target="../media/image2.png"/><Relationship Id="rId19" Type="http://schemas.openxmlformats.org/officeDocument/2006/relationships/image" Target="../media/image46.png"/><Relationship Id="rId4" Type="http://schemas.openxmlformats.org/officeDocument/2006/relationships/image" Target="../media/image12.png"/><Relationship Id="rId9" Type="http://schemas.openxmlformats.org/officeDocument/2006/relationships/image" Target="../media/image23.svg"/><Relationship Id="rId1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9.png"/><Relationship Id="rId1" Type="http://schemas.openxmlformats.org/officeDocument/2006/relationships/slideLayout" Target="../slideLayouts/slideLayout4.xml"/><Relationship Id="rId4" Type="http://schemas.microsoft.com/office/2007/relationships/hdphoto" Target="../media/hdphoto3.wdp"/></Relationships>
</file>

<file path=ppt/slides/_rels/slide23.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4.wav"/><Relationship Id="rId7" Type="http://schemas.openxmlformats.org/officeDocument/2006/relationships/image" Target="../media/image51.png"/><Relationship Id="rId2" Type="http://schemas.openxmlformats.org/officeDocument/2006/relationships/audio" Target="../media/audio1.wav"/><Relationship Id="rId1" Type="http://schemas.openxmlformats.org/officeDocument/2006/relationships/slideLayout" Target="../slideLayouts/slideLayout4.xml"/><Relationship Id="rId6" Type="http://schemas.openxmlformats.org/officeDocument/2006/relationships/image" Target="../media/image50.png"/><Relationship Id="rId5" Type="http://schemas.microsoft.com/office/2007/relationships/hdphoto" Target="../media/hdphoto3.wdp"/><Relationship Id="rId4" Type="http://schemas.openxmlformats.org/officeDocument/2006/relationships/image" Target="../media/image45.png"/><Relationship Id="rId9" Type="http://schemas.openxmlformats.org/officeDocument/2006/relationships/audio" Target="../media/audio4.wav"/></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xml"/><Relationship Id="rId6" Type="http://schemas.microsoft.com/office/2007/relationships/hdphoto" Target="../media/hdphoto3.wdp"/><Relationship Id="rId5" Type="http://schemas.openxmlformats.org/officeDocument/2006/relationships/image" Target="../media/image45.png"/><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audio" Target="../media/audio6.wav"/><Relationship Id="rId7" Type="http://schemas.openxmlformats.org/officeDocument/2006/relationships/image" Target="../media/image55.png"/><Relationship Id="rId2" Type="http://schemas.openxmlformats.org/officeDocument/2006/relationships/audio" Target="../media/audio5.wav"/><Relationship Id="rId1" Type="http://schemas.openxmlformats.org/officeDocument/2006/relationships/slideLayout" Target="../slideLayouts/slideLayout4.xml"/><Relationship Id="rId6" Type="http://schemas.microsoft.com/office/2007/relationships/hdphoto" Target="../media/hdphoto3.wdp"/><Relationship Id="rId5" Type="http://schemas.openxmlformats.org/officeDocument/2006/relationships/image" Target="../media/image45.png"/><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8" Type="http://schemas.openxmlformats.org/officeDocument/2006/relationships/image" Target="../media/image15.png"/><Relationship Id="rId13" Type="http://schemas.microsoft.com/office/2007/relationships/hdphoto" Target="../media/hdphoto2.wdp"/><Relationship Id="rId18" Type="http://schemas.openxmlformats.org/officeDocument/2006/relationships/image" Target="../media/image46.png"/><Relationship Id="rId3" Type="http://schemas.openxmlformats.org/officeDocument/2006/relationships/image" Target="../media/image11.png"/><Relationship Id="rId7" Type="http://schemas.openxmlformats.org/officeDocument/2006/relationships/image" Target="../media/image14.png"/><Relationship Id="rId12" Type="http://schemas.openxmlformats.org/officeDocument/2006/relationships/image" Target="../media/image17.png"/><Relationship Id="rId17" Type="http://schemas.microsoft.com/office/2007/relationships/hdphoto" Target="../media/hdphoto3.wdp"/><Relationship Id="rId2" Type="http://schemas.openxmlformats.org/officeDocument/2006/relationships/notesSlide" Target="../notesSlides/notesSlide15.xml"/><Relationship Id="rId16" Type="http://schemas.openxmlformats.org/officeDocument/2006/relationships/image" Target="../media/image45.png"/><Relationship Id="rId1" Type="http://schemas.openxmlformats.org/officeDocument/2006/relationships/slideLayout" Target="../slideLayouts/slideLayout3.xml"/><Relationship Id="rId6" Type="http://schemas.openxmlformats.org/officeDocument/2006/relationships/image" Target="../media/image13.png"/><Relationship Id="rId11" Type="http://schemas.openxmlformats.org/officeDocument/2006/relationships/image" Target="../media/image16.png"/><Relationship Id="rId5" Type="http://schemas.microsoft.com/office/2007/relationships/hdphoto" Target="../media/hdphoto1.wdp"/><Relationship Id="rId15" Type="http://schemas.openxmlformats.org/officeDocument/2006/relationships/image" Target="../media/image19.png"/><Relationship Id="rId10" Type="http://schemas.openxmlformats.org/officeDocument/2006/relationships/image" Target="../media/image2.png"/><Relationship Id="rId19" Type="http://schemas.openxmlformats.org/officeDocument/2006/relationships/image" Target="../media/image56.png"/><Relationship Id="rId4" Type="http://schemas.openxmlformats.org/officeDocument/2006/relationships/image" Target="../media/image12.png"/><Relationship Id="rId9" Type="http://schemas.openxmlformats.org/officeDocument/2006/relationships/image" Target="../media/image23.svg"/><Relationship Id="rId1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audio" Target="../media/audio6.wav"/><Relationship Id="rId2" Type="http://schemas.openxmlformats.org/officeDocument/2006/relationships/audio" Target="../media/audio6.wav"/><Relationship Id="rId1" Type="http://schemas.openxmlformats.org/officeDocument/2006/relationships/slideLayout" Target="../slideLayouts/slideLayout4.xml"/><Relationship Id="rId6" Type="http://schemas.openxmlformats.org/officeDocument/2006/relationships/image" Target="../media/image46.png"/><Relationship Id="rId5" Type="http://schemas.microsoft.com/office/2007/relationships/hdphoto" Target="../media/hdphoto3.wdp"/><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62.png"/><Relationship Id="rId3" Type="http://schemas.microsoft.com/office/2007/relationships/hdphoto" Target="../media/hdphoto2.wdp"/><Relationship Id="rId7" Type="http://schemas.openxmlformats.org/officeDocument/2006/relationships/image" Target="../media/image59.png"/><Relationship Id="rId12" Type="http://schemas.microsoft.com/office/2007/relationships/hdphoto" Target="../media/hdphoto7.wdp"/><Relationship Id="rId2" Type="http://schemas.openxmlformats.org/officeDocument/2006/relationships/image" Target="../media/image57.png"/><Relationship Id="rId1" Type="http://schemas.openxmlformats.org/officeDocument/2006/relationships/slideLayout" Target="../slideLayouts/slideLayout6.xml"/><Relationship Id="rId6" Type="http://schemas.openxmlformats.org/officeDocument/2006/relationships/image" Target="../media/image58.png"/><Relationship Id="rId11" Type="http://schemas.openxmlformats.org/officeDocument/2006/relationships/image" Target="../media/image61.png"/><Relationship Id="rId5" Type="http://schemas.openxmlformats.org/officeDocument/2006/relationships/image" Target="../media/image17.png"/><Relationship Id="rId15" Type="http://schemas.openxmlformats.org/officeDocument/2006/relationships/image" Target="../media/image64.png"/><Relationship Id="rId10" Type="http://schemas.microsoft.com/office/2007/relationships/hdphoto" Target="../media/hdphoto6.wdp"/><Relationship Id="rId4" Type="http://schemas.openxmlformats.org/officeDocument/2006/relationships/image" Target="../media/image18.png"/><Relationship Id="rId9" Type="http://schemas.openxmlformats.org/officeDocument/2006/relationships/image" Target="../media/image60.png"/><Relationship Id="rId14" Type="http://schemas.openxmlformats.org/officeDocument/2006/relationships/image" Target="../media/image63.png"/></Relationships>
</file>

<file path=ppt/slides/_rels/slide29.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46.png"/><Relationship Id="rId3" Type="http://schemas.microsoft.com/office/2007/relationships/hdphoto" Target="../media/hdphoto2.wdp"/><Relationship Id="rId7" Type="http://schemas.openxmlformats.org/officeDocument/2006/relationships/image" Target="../media/image17.png"/><Relationship Id="rId12" Type="http://schemas.microsoft.com/office/2007/relationships/hdphoto" Target="../media/hdphoto3.wdp"/><Relationship Id="rId2" Type="http://schemas.openxmlformats.org/officeDocument/2006/relationships/image" Target="../media/image65.png"/><Relationship Id="rId1" Type="http://schemas.openxmlformats.org/officeDocument/2006/relationships/slideLayout" Target="../slideLayouts/slideLayout6.xml"/><Relationship Id="rId6" Type="http://schemas.openxmlformats.org/officeDocument/2006/relationships/image" Target="../media/image18.png"/><Relationship Id="rId11" Type="http://schemas.openxmlformats.org/officeDocument/2006/relationships/image" Target="../media/image45.png"/><Relationship Id="rId5" Type="http://schemas.openxmlformats.org/officeDocument/2006/relationships/image" Target="../media/image57.png"/><Relationship Id="rId15" Type="http://schemas.openxmlformats.org/officeDocument/2006/relationships/image" Target="../media/image69.png"/><Relationship Id="rId10" Type="http://schemas.openxmlformats.org/officeDocument/2006/relationships/image" Target="../media/image68.png"/><Relationship Id="rId4" Type="http://schemas.openxmlformats.org/officeDocument/2006/relationships/image" Target="../media/image66.png"/><Relationship Id="rId9" Type="http://schemas.openxmlformats.org/officeDocument/2006/relationships/image" Target="../media/image67.png"/><Relationship Id="rId1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3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0.png"/><Relationship Id="rId7" Type="http://schemas.openxmlformats.org/officeDocument/2006/relationships/image" Target="../media/image45.png"/><Relationship Id="rId2" Type="http://schemas.openxmlformats.org/officeDocument/2006/relationships/audio" Target="../media/audio1.wav"/><Relationship Id="rId1" Type="http://schemas.openxmlformats.org/officeDocument/2006/relationships/slideLayout" Target="../slideLayouts/slideLayout6.xml"/><Relationship Id="rId6" Type="http://schemas.microsoft.com/office/2007/relationships/hdphoto" Target="../media/hdphoto8.wdp"/><Relationship Id="rId11" Type="http://schemas.openxmlformats.org/officeDocument/2006/relationships/image" Target="../media/image80.svg"/><Relationship Id="rId5" Type="http://schemas.openxmlformats.org/officeDocument/2006/relationships/image" Target="../media/image72.png"/><Relationship Id="rId10" Type="http://schemas.openxmlformats.org/officeDocument/2006/relationships/image" Target="../media/image73.png"/><Relationship Id="rId4" Type="http://schemas.openxmlformats.org/officeDocument/2006/relationships/image" Target="../media/image71.png"/><Relationship Id="rId9" Type="http://schemas.openxmlformats.org/officeDocument/2006/relationships/image" Target="../media/image46.png"/></Relationships>
</file>

<file path=ppt/slides/_rels/slide3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0.png"/><Relationship Id="rId7" Type="http://schemas.openxmlformats.org/officeDocument/2006/relationships/image" Target="../media/image45.png"/><Relationship Id="rId2" Type="http://schemas.openxmlformats.org/officeDocument/2006/relationships/audio" Target="../media/audio1.wav"/><Relationship Id="rId1" Type="http://schemas.openxmlformats.org/officeDocument/2006/relationships/slideLayout" Target="../slideLayouts/slideLayout6.xml"/><Relationship Id="rId6" Type="http://schemas.microsoft.com/office/2007/relationships/hdphoto" Target="../media/hdphoto8.wdp"/><Relationship Id="rId11" Type="http://schemas.openxmlformats.org/officeDocument/2006/relationships/image" Target="../media/image80.svg"/><Relationship Id="rId5" Type="http://schemas.openxmlformats.org/officeDocument/2006/relationships/image" Target="../media/image72.png"/><Relationship Id="rId10" Type="http://schemas.openxmlformats.org/officeDocument/2006/relationships/image" Target="../media/image73.png"/><Relationship Id="rId4" Type="http://schemas.openxmlformats.org/officeDocument/2006/relationships/image" Target="../media/image71.png"/><Relationship Id="rId9" Type="http://schemas.openxmlformats.org/officeDocument/2006/relationships/image" Target="../media/image46.png"/></Relationships>
</file>

<file path=ppt/slides/_rels/slide3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4.png"/><Relationship Id="rId7" Type="http://schemas.openxmlformats.org/officeDocument/2006/relationships/image" Target="../media/image45.png"/><Relationship Id="rId2" Type="http://schemas.openxmlformats.org/officeDocument/2006/relationships/audio" Target="../media/audio1.wav"/><Relationship Id="rId1" Type="http://schemas.openxmlformats.org/officeDocument/2006/relationships/slideLayout" Target="../slideLayouts/slideLayout6.xml"/><Relationship Id="rId6" Type="http://schemas.microsoft.com/office/2007/relationships/hdphoto" Target="../media/hdphoto8.wdp"/><Relationship Id="rId11" Type="http://schemas.openxmlformats.org/officeDocument/2006/relationships/image" Target="../media/image80.svg"/><Relationship Id="rId5" Type="http://schemas.openxmlformats.org/officeDocument/2006/relationships/image" Target="../media/image72.png"/><Relationship Id="rId10" Type="http://schemas.openxmlformats.org/officeDocument/2006/relationships/image" Target="../media/image73.png"/><Relationship Id="rId4" Type="http://schemas.openxmlformats.org/officeDocument/2006/relationships/image" Target="../media/image71.png"/><Relationship Id="rId9" Type="http://schemas.openxmlformats.org/officeDocument/2006/relationships/image" Target="../media/image46.png"/></Relationships>
</file>

<file path=ppt/slides/_rels/slide3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71.png"/><Relationship Id="rId7"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microsoft.com/office/2007/relationships/hdphoto" Target="../media/hdphoto3.wdp"/><Relationship Id="rId5" Type="http://schemas.openxmlformats.org/officeDocument/2006/relationships/image" Target="../media/image46.png"/><Relationship Id="rId4" Type="http://schemas.openxmlformats.org/officeDocument/2006/relationships/image" Target="../media/image74.png"/><Relationship Id="rId9" Type="http://schemas.openxmlformats.org/officeDocument/2006/relationships/image" Target="../media/image75.png"/></Relationships>
</file>

<file path=ppt/slides/_rels/slide34.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46.png"/><Relationship Id="rId18" Type="http://schemas.openxmlformats.org/officeDocument/2006/relationships/image" Target="../media/image19.png"/><Relationship Id="rId3" Type="http://schemas.microsoft.com/office/2007/relationships/hdphoto" Target="../media/hdphoto2.wdp"/><Relationship Id="rId7" Type="http://schemas.openxmlformats.org/officeDocument/2006/relationships/image" Target="../media/image17.png"/><Relationship Id="rId12" Type="http://schemas.microsoft.com/office/2007/relationships/hdphoto" Target="../media/hdphoto3.wdp"/><Relationship Id="rId17" Type="http://schemas.microsoft.com/office/2007/relationships/hdphoto" Target="../media/hdphoto10.wdp"/><Relationship Id="rId2" Type="http://schemas.openxmlformats.org/officeDocument/2006/relationships/image" Target="../media/image65.png"/><Relationship Id="rId16" Type="http://schemas.openxmlformats.org/officeDocument/2006/relationships/image" Target="../media/image77.png"/><Relationship Id="rId1" Type="http://schemas.openxmlformats.org/officeDocument/2006/relationships/slideLayout" Target="../slideLayouts/slideLayout6.xml"/><Relationship Id="rId6" Type="http://schemas.openxmlformats.org/officeDocument/2006/relationships/image" Target="../media/image18.png"/><Relationship Id="rId11" Type="http://schemas.openxmlformats.org/officeDocument/2006/relationships/image" Target="../media/image45.png"/><Relationship Id="rId5" Type="http://schemas.openxmlformats.org/officeDocument/2006/relationships/image" Target="../media/image57.png"/><Relationship Id="rId15" Type="http://schemas.microsoft.com/office/2007/relationships/hdphoto" Target="../media/hdphoto9.wdp"/><Relationship Id="rId10" Type="http://schemas.openxmlformats.org/officeDocument/2006/relationships/image" Target="../media/image68.png"/><Relationship Id="rId19" Type="http://schemas.openxmlformats.org/officeDocument/2006/relationships/image" Target="../media/image78.png"/><Relationship Id="rId4" Type="http://schemas.openxmlformats.org/officeDocument/2006/relationships/image" Target="../media/image66.png"/><Relationship Id="rId9" Type="http://schemas.openxmlformats.org/officeDocument/2006/relationships/image" Target="../media/image67.png"/><Relationship Id="rId14" Type="http://schemas.openxmlformats.org/officeDocument/2006/relationships/image" Target="../media/image76.png"/></Relationships>
</file>

<file path=ppt/slides/_rels/slide3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4.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3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74.png"/><Relationship Id="rId7"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microsoft.com/office/2007/relationships/hdphoto" Target="../media/hdphoto3.wdp"/><Relationship Id="rId5" Type="http://schemas.openxmlformats.org/officeDocument/2006/relationships/image" Target="../media/image46.png"/><Relationship Id="rId10" Type="http://schemas.microsoft.com/office/2007/relationships/hdphoto" Target="../media/hdphoto11.wdp"/><Relationship Id="rId4" Type="http://schemas.openxmlformats.org/officeDocument/2006/relationships/image" Target="../media/image71.png"/><Relationship Id="rId9" Type="http://schemas.openxmlformats.org/officeDocument/2006/relationships/image" Target="../media/image84.png"/></Relationships>
</file>

<file path=ppt/slides/_rels/slide37.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46.png"/><Relationship Id="rId3" Type="http://schemas.microsoft.com/office/2007/relationships/hdphoto" Target="../media/hdphoto2.wdp"/><Relationship Id="rId7" Type="http://schemas.openxmlformats.org/officeDocument/2006/relationships/image" Target="../media/image17.png"/><Relationship Id="rId12" Type="http://schemas.microsoft.com/office/2007/relationships/hdphoto" Target="../media/hdphoto3.wdp"/><Relationship Id="rId2" Type="http://schemas.openxmlformats.org/officeDocument/2006/relationships/image" Target="../media/image65.png"/><Relationship Id="rId1" Type="http://schemas.openxmlformats.org/officeDocument/2006/relationships/slideLayout" Target="../slideLayouts/slideLayout6.xml"/><Relationship Id="rId6" Type="http://schemas.openxmlformats.org/officeDocument/2006/relationships/image" Target="../media/image18.png"/><Relationship Id="rId11" Type="http://schemas.openxmlformats.org/officeDocument/2006/relationships/image" Target="../media/image45.png"/><Relationship Id="rId5" Type="http://schemas.openxmlformats.org/officeDocument/2006/relationships/image" Target="../media/image57.png"/><Relationship Id="rId10" Type="http://schemas.openxmlformats.org/officeDocument/2006/relationships/image" Target="../media/image68.png"/><Relationship Id="rId4" Type="http://schemas.openxmlformats.org/officeDocument/2006/relationships/image" Target="../media/image66.png"/><Relationship Id="rId9" Type="http://schemas.openxmlformats.org/officeDocument/2006/relationships/image" Target="../media/image67.png"/><Relationship Id="rId14" Type="http://schemas.openxmlformats.org/officeDocument/2006/relationships/image" Target="../media/image19.png"/></Relationships>
</file>

<file path=ppt/slides/_rels/slide38.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46.png"/><Relationship Id="rId3" Type="http://schemas.microsoft.com/office/2007/relationships/hdphoto" Target="../media/hdphoto2.wdp"/><Relationship Id="rId7" Type="http://schemas.openxmlformats.org/officeDocument/2006/relationships/image" Target="../media/image17.png"/><Relationship Id="rId12" Type="http://schemas.microsoft.com/office/2007/relationships/hdphoto" Target="../media/hdphoto3.wdp"/><Relationship Id="rId2" Type="http://schemas.openxmlformats.org/officeDocument/2006/relationships/image" Target="../media/image65.png"/><Relationship Id="rId16" Type="http://schemas.openxmlformats.org/officeDocument/2006/relationships/image" Target="../media/image86.png"/><Relationship Id="rId1" Type="http://schemas.openxmlformats.org/officeDocument/2006/relationships/slideLayout" Target="../slideLayouts/slideLayout6.xml"/><Relationship Id="rId6" Type="http://schemas.openxmlformats.org/officeDocument/2006/relationships/image" Target="../media/image18.png"/><Relationship Id="rId11" Type="http://schemas.openxmlformats.org/officeDocument/2006/relationships/image" Target="../media/image45.png"/><Relationship Id="rId5" Type="http://schemas.openxmlformats.org/officeDocument/2006/relationships/image" Target="../media/image57.png"/><Relationship Id="rId15" Type="http://schemas.microsoft.com/office/2007/relationships/hdphoto" Target="../media/hdphoto12.wdp"/><Relationship Id="rId10" Type="http://schemas.openxmlformats.org/officeDocument/2006/relationships/image" Target="../media/image68.png"/><Relationship Id="rId4" Type="http://schemas.openxmlformats.org/officeDocument/2006/relationships/image" Target="../media/image66.png"/><Relationship Id="rId9" Type="http://schemas.openxmlformats.org/officeDocument/2006/relationships/image" Target="../media/image67.png"/><Relationship Id="rId14" Type="http://schemas.openxmlformats.org/officeDocument/2006/relationships/image" Target="../media/image85.png"/></Relationships>
</file>

<file path=ppt/slides/_rels/slide39.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slideLayout" Target="../slideLayouts/slideLayout4.xml"/><Relationship Id="rId7" Type="http://schemas.openxmlformats.org/officeDocument/2006/relationships/image" Target="../media/image8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0.png"/><Relationship Id="rId5" Type="http://schemas.openxmlformats.org/officeDocument/2006/relationships/image" Target="../media/image87.png"/><Relationship Id="rId4" Type="http://schemas.openxmlformats.org/officeDocument/2006/relationships/notesSlide" Target="../notesSlides/notesSlide18.xml"/><Relationship Id="rId9" Type="http://schemas.openxmlformats.org/officeDocument/2006/relationships/image" Target="../media/image90.png"/></Relationships>
</file>

<file path=ppt/slides/_rels/slide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0.png"/><Relationship Id="rId4" Type="http://schemas.openxmlformats.org/officeDocument/2006/relationships/notesSlide" Target="../notesSlides/notesSlide19.xml"/></Relationships>
</file>

<file path=ppt/slides/_rels/slide41.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45.png"/><Relationship Id="rId3" Type="http://schemas.microsoft.com/office/2007/relationships/hdphoto" Target="../media/hdphoto13.wdp"/><Relationship Id="rId7" Type="http://schemas.openxmlformats.org/officeDocument/2006/relationships/image" Target="../media/image57.png"/><Relationship Id="rId12" Type="http://schemas.openxmlformats.org/officeDocument/2006/relationships/image" Target="../media/image68.png"/><Relationship Id="rId2" Type="http://schemas.openxmlformats.org/officeDocument/2006/relationships/image" Target="../media/image91.png"/><Relationship Id="rId1" Type="http://schemas.openxmlformats.org/officeDocument/2006/relationships/slideLayout" Target="../slideLayouts/slideLayout6.xml"/><Relationship Id="rId6" Type="http://schemas.openxmlformats.org/officeDocument/2006/relationships/image" Target="../media/image66.png"/><Relationship Id="rId11" Type="http://schemas.openxmlformats.org/officeDocument/2006/relationships/image" Target="../media/image67.png"/><Relationship Id="rId5" Type="http://schemas.microsoft.com/office/2007/relationships/hdphoto" Target="../media/hdphoto2.wdp"/><Relationship Id="rId15" Type="http://schemas.openxmlformats.org/officeDocument/2006/relationships/image" Target="../media/image46.png"/><Relationship Id="rId10" Type="http://schemas.openxmlformats.org/officeDocument/2006/relationships/image" Target="../media/image58.png"/><Relationship Id="rId4" Type="http://schemas.openxmlformats.org/officeDocument/2006/relationships/image" Target="../media/image65.png"/><Relationship Id="rId9" Type="http://schemas.openxmlformats.org/officeDocument/2006/relationships/image" Target="../media/image17.png"/><Relationship Id="rId14" Type="http://schemas.microsoft.com/office/2007/relationships/hdphoto" Target="../media/hdphoto3.wdp"/></Relationships>
</file>

<file path=ppt/slides/_rels/slide42.xml.rels><?xml version="1.0" encoding="UTF-8" standalone="yes"?>
<Relationships xmlns="http://schemas.openxmlformats.org/package/2006/relationships"><Relationship Id="rId8" Type="http://schemas.openxmlformats.org/officeDocument/2006/relationships/image" Target="../media/image15.png"/><Relationship Id="rId13" Type="http://schemas.microsoft.com/office/2007/relationships/hdphoto" Target="../media/hdphoto2.wdp"/><Relationship Id="rId18" Type="http://schemas.openxmlformats.org/officeDocument/2006/relationships/image" Target="../media/image93.png"/><Relationship Id="rId3" Type="http://schemas.openxmlformats.org/officeDocument/2006/relationships/image" Target="../media/image11.png"/><Relationship Id="rId7" Type="http://schemas.openxmlformats.org/officeDocument/2006/relationships/image" Target="../media/image14.png"/><Relationship Id="rId12" Type="http://schemas.openxmlformats.org/officeDocument/2006/relationships/image" Target="../media/image17.png"/><Relationship Id="rId17" Type="http://schemas.openxmlformats.org/officeDocument/2006/relationships/slide" Target="slide48.xml"/><Relationship Id="rId2" Type="http://schemas.openxmlformats.org/officeDocument/2006/relationships/notesSlide" Target="../notesSlides/notesSlide20.xml"/><Relationship Id="rId16" Type="http://schemas.openxmlformats.org/officeDocument/2006/relationships/image" Target="../media/image92.png"/><Relationship Id="rId1" Type="http://schemas.openxmlformats.org/officeDocument/2006/relationships/slideLayout" Target="../slideLayouts/slideLayout3.xml"/><Relationship Id="rId6" Type="http://schemas.openxmlformats.org/officeDocument/2006/relationships/image" Target="../media/image13.png"/><Relationship Id="rId11" Type="http://schemas.openxmlformats.org/officeDocument/2006/relationships/image" Target="../media/image16.png"/><Relationship Id="rId5" Type="http://schemas.microsoft.com/office/2007/relationships/hdphoto" Target="../media/hdphoto1.wdp"/><Relationship Id="rId15" Type="http://schemas.openxmlformats.org/officeDocument/2006/relationships/image" Target="../media/image19.png"/><Relationship Id="rId10" Type="http://schemas.openxmlformats.org/officeDocument/2006/relationships/image" Target="../media/image2.png"/><Relationship Id="rId4" Type="http://schemas.openxmlformats.org/officeDocument/2006/relationships/image" Target="../media/image12.png"/><Relationship Id="rId9" Type="http://schemas.openxmlformats.org/officeDocument/2006/relationships/image" Target="../media/image23.svg"/><Relationship Id="rId14" Type="http://schemas.openxmlformats.org/officeDocument/2006/relationships/image" Target="../media/image18.png"/></Relationships>
</file>

<file path=ppt/slides/_rels/slide43.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slide" Target="slide48.xml"/><Relationship Id="rId18" Type="http://schemas.openxmlformats.org/officeDocument/2006/relationships/image" Target="../media/image97.png"/><Relationship Id="rId3" Type="http://schemas.openxmlformats.org/officeDocument/2006/relationships/audio" Target="../media/audio1.wav"/><Relationship Id="rId21" Type="http://schemas.openxmlformats.org/officeDocument/2006/relationships/slide" Target="slide46.xml"/><Relationship Id="rId7" Type="http://schemas.openxmlformats.org/officeDocument/2006/relationships/image" Target="../media/image15.png"/><Relationship Id="rId12" Type="http://schemas.openxmlformats.org/officeDocument/2006/relationships/image" Target="../media/image19.png"/><Relationship Id="rId17" Type="http://schemas.openxmlformats.org/officeDocument/2006/relationships/image" Target="../media/image96.png"/><Relationship Id="rId2" Type="http://schemas.openxmlformats.org/officeDocument/2006/relationships/notesSlide" Target="../notesSlides/notesSlide21.xml"/><Relationship Id="rId16" Type="http://schemas.openxmlformats.org/officeDocument/2006/relationships/image" Target="../media/image95.png"/><Relationship Id="rId20" Type="http://schemas.openxmlformats.org/officeDocument/2006/relationships/slide" Target="slide45.xml"/><Relationship Id="rId1" Type="http://schemas.openxmlformats.org/officeDocument/2006/relationships/slideLayout" Target="../slideLayouts/slideLayout37.xml"/><Relationship Id="rId6" Type="http://schemas.openxmlformats.org/officeDocument/2006/relationships/image" Target="../media/image13.png"/><Relationship Id="rId11" Type="http://schemas.openxmlformats.org/officeDocument/2006/relationships/image" Target="../media/image18.png"/><Relationship Id="rId24" Type="http://schemas.openxmlformats.org/officeDocument/2006/relationships/image" Target="../media/image80.svg"/><Relationship Id="rId5" Type="http://schemas.microsoft.com/office/2007/relationships/hdphoto" Target="../media/hdphoto1.wdp"/><Relationship Id="rId15" Type="http://schemas.openxmlformats.org/officeDocument/2006/relationships/image" Target="../media/image94.png"/><Relationship Id="rId23" Type="http://schemas.openxmlformats.org/officeDocument/2006/relationships/image" Target="../media/image73.png"/><Relationship Id="rId10" Type="http://schemas.microsoft.com/office/2007/relationships/hdphoto" Target="../media/hdphoto2.wdp"/><Relationship Id="rId19" Type="http://schemas.openxmlformats.org/officeDocument/2006/relationships/slide" Target="slide44.xml"/><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93.png"/><Relationship Id="rId22" Type="http://schemas.openxmlformats.org/officeDocument/2006/relationships/slide" Target="slide47.xml"/></Relationships>
</file>

<file path=ppt/slides/_rels/slide44.xml.rels><?xml version="1.0" encoding="UTF-8" standalone="yes"?>
<Relationships xmlns="http://schemas.openxmlformats.org/package/2006/relationships"><Relationship Id="rId8" Type="http://schemas.openxmlformats.org/officeDocument/2006/relationships/image" Target="../media/image104.svg"/><Relationship Id="rId13" Type="http://schemas.openxmlformats.org/officeDocument/2006/relationships/image" Target="../media/image14.png"/><Relationship Id="rId18" Type="http://schemas.openxmlformats.org/officeDocument/2006/relationships/image" Target="../media/image17.png"/><Relationship Id="rId26" Type="http://schemas.openxmlformats.org/officeDocument/2006/relationships/image" Target="../media/image40.png"/><Relationship Id="rId3" Type="http://schemas.openxmlformats.org/officeDocument/2006/relationships/slideLayout" Target="../slideLayouts/slideLayout37.xml"/><Relationship Id="rId21" Type="http://schemas.openxmlformats.org/officeDocument/2006/relationships/image" Target="../media/image19.png"/><Relationship Id="rId7" Type="http://schemas.openxmlformats.org/officeDocument/2006/relationships/image" Target="../media/image99.png"/><Relationship Id="rId12" Type="http://schemas.openxmlformats.org/officeDocument/2006/relationships/image" Target="../media/image13.png"/><Relationship Id="rId17" Type="http://schemas.openxmlformats.org/officeDocument/2006/relationships/image" Target="../media/image16.png"/><Relationship Id="rId25" Type="http://schemas.microsoft.com/office/2007/relationships/hdphoto" Target="../media/hdphoto3.wdp"/><Relationship Id="rId2" Type="http://schemas.openxmlformats.org/officeDocument/2006/relationships/audio" Target="../media/media2.mp3"/><Relationship Id="rId16" Type="http://schemas.openxmlformats.org/officeDocument/2006/relationships/image" Target="../media/image2.png"/><Relationship Id="rId20" Type="http://schemas.openxmlformats.org/officeDocument/2006/relationships/image" Target="../media/image18.png"/><Relationship Id="rId1" Type="http://schemas.microsoft.com/office/2007/relationships/media" Target="../media/media2.mp3"/><Relationship Id="rId6" Type="http://schemas.openxmlformats.org/officeDocument/2006/relationships/image" Target="../media/image102.svg"/><Relationship Id="rId11" Type="http://schemas.microsoft.com/office/2007/relationships/hdphoto" Target="../media/hdphoto1.wdp"/><Relationship Id="rId24" Type="http://schemas.openxmlformats.org/officeDocument/2006/relationships/image" Target="../media/image45.png"/><Relationship Id="rId5" Type="http://schemas.openxmlformats.org/officeDocument/2006/relationships/image" Target="../media/image98.png"/><Relationship Id="rId15" Type="http://schemas.openxmlformats.org/officeDocument/2006/relationships/image" Target="../media/image23.svg"/><Relationship Id="rId23" Type="http://schemas.openxmlformats.org/officeDocument/2006/relationships/image" Target="../media/image93.png"/><Relationship Id="rId10" Type="http://schemas.openxmlformats.org/officeDocument/2006/relationships/image" Target="../media/image12.png"/><Relationship Id="rId19" Type="http://schemas.microsoft.com/office/2007/relationships/hdphoto" Target="../media/hdphoto2.wdp"/><Relationship Id="rId4" Type="http://schemas.openxmlformats.org/officeDocument/2006/relationships/notesSlide" Target="../notesSlides/notesSlide22.xml"/><Relationship Id="rId9" Type="http://schemas.openxmlformats.org/officeDocument/2006/relationships/image" Target="../media/image11.png"/><Relationship Id="rId14" Type="http://schemas.openxmlformats.org/officeDocument/2006/relationships/image" Target="../media/image15.png"/><Relationship Id="rId22" Type="http://schemas.openxmlformats.org/officeDocument/2006/relationships/slide" Target="slide43.xml"/></Relationships>
</file>

<file path=ppt/slides/_rels/slide45.xml.rels><?xml version="1.0" encoding="UTF-8" standalone="yes"?>
<Relationships xmlns="http://schemas.openxmlformats.org/package/2006/relationships"><Relationship Id="rId8" Type="http://schemas.openxmlformats.org/officeDocument/2006/relationships/image" Target="../media/image104.svg"/><Relationship Id="rId13" Type="http://schemas.openxmlformats.org/officeDocument/2006/relationships/image" Target="../media/image14.png"/><Relationship Id="rId18" Type="http://schemas.openxmlformats.org/officeDocument/2006/relationships/image" Target="../media/image17.png"/><Relationship Id="rId26" Type="http://schemas.openxmlformats.org/officeDocument/2006/relationships/image" Target="../media/image93.png"/><Relationship Id="rId3" Type="http://schemas.openxmlformats.org/officeDocument/2006/relationships/slideLayout" Target="../slideLayouts/slideLayout37.xml"/><Relationship Id="rId21" Type="http://schemas.openxmlformats.org/officeDocument/2006/relationships/image" Target="../media/image19.png"/><Relationship Id="rId7" Type="http://schemas.openxmlformats.org/officeDocument/2006/relationships/image" Target="../media/image99.png"/><Relationship Id="rId12" Type="http://schemas.openxmlformats.org/officeDocument/2006/relationships/image" Target="../media/image13.png"/><Relationship Id="rId17" Type="http://schemas.openxmlformats.org/officeDocument/2006/relationships/image" Target="../media/image16.png"/><Relationship Id="rId25" Type="http://schemas.openxmlformats.org/officeDocument/2006/relationships/slide" Target="slide43.xml"/><Relationship Id="rId2" Type="http://schemas.openxmlformats.org/officeDocument/2006/relationships/audio" Target="../media/media2.mp3"/><Relationship Id="rId16" Type="http://schemas.openxmlformats.org/officeDocument/2006/relationships/image" Target="../media/image2.png"/><Relationship Id="rId20" Type="http://schemas.openxmlformats.org/officeDocument/2006/relationships/image" Target="../media/image18.png"/><Relationship Id="rId1" Type="http://schemas.microsoft.com/office/2007/relationships/media" Target="../media/media2.mp3"/><Relationship Id="rId6" Type="http://schemas.openxmlformats.org/officeDocument/2006/relationships/image" Target="../media/image102.svg"/><Relationship Id="rId11" Type="http://schemas.microsoft.com/office/2007/relationships/hdphoto" Target="../media/hdphoto1.wdp"/><Relationship Id="rId24" Type="http://schemas.openxmlformats.org/officeDocument/2006/relationships/image" Target="../media/image40.png"/><Relationship Id="rId5" Type="http://schemas.openxmlformats.org/officeDocument/2006/relationships/image" Target="../media/image98.png"/><Relationship Id="rId15" Type="http://schemas.openxmlformats.org/officeDocument/2006/relationships/image" Target="../media/image23.svg"/><Relationship Id="rId23" Type="http://schemas.microsoft.com/office/2007/relationships/hdphoto" Target="../media/hdphoto3.wdp"/><Relationship Id="rId10" Type="http://schemas.openxmlformats.org/officeDocument/2006/relationships/image" Target="../media/image12.png"/><Relationship Id="rId19" Type="http://schemas.microsoft.com/office/2007/relationships/hdphoto" Target="../media/hdphoto2.wdp"/><Relationship Id="rId4" Type="http://schemas.openxmlformats.org/officeDocument/2006/relationships/notesSlide" Target="../notesSlides/notesSlide23.xml"/><Relationship Id="rId9" Type="http://schemas.openxmlformats.org/officeDocument/2006/relationships/image" Target="../media/image11.png"/><Relationship Id="rId14" Type="http://schemas.openxmlformats.org/officeDocument/2006/relationships/image" Target="../media/image15.png"/><Relationship Id="rId22" Type="http://schemas.openxmlformats.org/officeDocument/2006/relationships/image" Target="../media/image45.png"/></Relationships>
</file>

<file path=ppt/slides/_rels/slide46.xml.rels><?xml version="1.0" encoding="UTF-8" standalone="yes"?>
<Relationships xmlns="http://schemas.openxmlformats.org/package/2006/relationships"><Relationship Id="rId8" Type="http://schemas.openxmlformats.org/officeDocument/2006/relationships/image" Target="../media/image104.svg"/><Relationship Id="rId13" Type="http://schemas.openxmlformats.org/officeDocument/2006/relationships/image" Target="../media/image14.png"/><Relationship Id="rId18" Type="http://schemas.openxmlformats.org/officeDocument/2006/relationships/image" Target="../media/image17.png"/><Relationship Id="rId26" Type="http://schemas.openxmlformats.org/officeDocument/2006/relationships/image" Target="../media/image93.png"/><Relationship Id="rId3" Type="http://schemas.openxmlformats.org/officeDocument/2006/relationships/slideLayout" Target="../slideLayouts/slideLayout37.xml"/><Relationship Id="rId21" Type="http://schemas.openxmlformats.org/officeDocument/2006/relationships/image" Target="../media/image19.png"/><Relationship Id="rId7" Type="http://schemas.openxmlformats.org/officeDocument/2006/relationships/image" Target="../media/image99.png"/><Relationship Id="rId12" Type="http://schemas.openxmlformats.org/officeDocument/2006/relationships/image" Target="../media/image13.png"/><Relationship Id="rId17" Type="http://schemas.openxmlformats.org/officeDocument/2006/relationships/image" Target="../media/image16.png"/><Relationship Id="rId25" Type="http://schemas.openxmlformats.org/officeDocument/2006/relationships/slide" Target="slide43.xml"/><Relationship Id="rId2" Type="http://schemas.openxmlformats.org/officeDocument/2006/relationships/audio" Target="../media/media2.mp3"/><Relationship Id="rId16" Type="http://schemas.openxmlformats.org/officeDocument/2006/relationships/image" Target="../media/image2.png"/><Relationship Id="rId20" Type="http://schemas.openxmlformats.org/officeDocument/2006/relationships/image" Target="../media/image18.png"/><Relationship Id="rId1" Type="http://schemas.microsoft.com/office/2007/relationships/media" Target="../media/media2.mp3"/><Relationship Id="rId6" Type="http://schemas.openxmlformats.org/officeDocument/2006/relationships/image" Target="../media/image102.svg"/><Relationship Id="rId11" Type="http://schemas.microsoft.com/office/2007/relationships/hdphoto" Target="../media/hdphoto1.wdp"/><Relationship Id="rId24" Type="http://schemas.openxmlformats.org/officeDocument/2006/relationships/image" Target="../media/image40.png"/><Relationship Id="rId5" Type="http://schemas.openxmlformats.org/officeDocument/2006/relationships/image" Target="../media/image98.png"/><Relationship Id="rId15" Type="http://schemas.openxmlformats.org/officeDocument/2006/relationships/image" Target="../media/image23.svg"/><Relationship Id="rId23" Type="http://schemas.microsoft.com/office/2007/relationships/hdphoto" Target="../media/hdphoto3.wdp"/><Relationship Id="rId10" Type="http://schemas.openxmlformats.org/officeDocument/2006/relationships/image" Target="../media/image12.png"/><Relationship Id="rId19" Type="http://schemas.microsoft.com/office/2007/relationships/hdphoto" Target="../media/hdphoto2.wdp"/><Relationship Id="rId4" Type="http://schemas.openxmlformats.org/officeDocument/2006/relationships/notesSlide" Target="../notesSlides/notesSlide24.xml"/><Relationship Id="rId9" Type="http://schemas.openxmlformats.org/officeDocument/2006/relationships/image" Target="../media/image11.png"/><Relationship Id="rId14" Type="http://schemas.openxmlformats.org/officeDocument/2006/relationships/image" Target="../media/image15.png"/><Relationship Id="rId22" Type="http://schemas.openxmlformats.org/officeDocument/2006/relationships/image" Target="../media/image45.png"/></Relationships>
</file>

<file path=ppt/slides/_rels/slide47.xml.rels><?xml version="1.0" encoding="UTF-8" standalone="yes"?>
<Relationships xmlns="http://schemas.openxmlformats.org/package/2006/relationships"><Relationship Id="rId8" Type="http://schemas.openxmlformats.org/officeDocument/2006/relationships/image" Target="../media/image104.svg"/><Relationship Id="rId13" Type="http://schemas.openxmlformats.org/officeDocument/2006/relationships/image" Target="../media/image14.png"/><Relationship Id="rId18" Type="http://schemas.openxmlformats.org/officeDocument/2006/relationships/image" Target="../media/image17.png"/><Relationship Id="rId26" Type="http://schemas.openxmlformats.org/officeDocument/2006/relationships/image" Target="../media/image93.png"/><Relationship Id="rId3" Type="http://schemas.openxmlformats.org/officeDocument/2006/relationships/slideLayout" Target="../slideLayouts/slideLayout37.xml"/><Relationship Id="rId21" Type="http://schemas.openxmlformats.org/officeDocument/2006/relationships/image" Target="../media/image19.png"/><Relationship Id="rId7" Type="http://schemas.openxmlformats.org/officeDocument/2006/relationships/image" Target="../media/image99.png"/><Relationship Id="rId12" Type="http://schemas.openxmlformats.org/officeDocument/2006/relationships/image" Target="../media/image13.png"/><Relationship Id="rId17" Type="http://schemas.openxmlformats.org/officeDocument/2006/relationships/image" Target="../media/image16.png"/><Relationship Id="rId25" Type="http://schemas.openxmlformats.org/officeDocument/2006/relationships/slide" Target="slide43.xml"/><Relationship Id="rId2" Type="http://schemas.openxmlformats.org/officeDocument/2006/relationships/audio" Target="../media/media2.mp3"/><Relationship Id="rId16" Type="http://schemas.openxmlformats.org/officeDocument/2006/relationships/image" Target="../media/image2.png"/><Relationship Id="rId20" Type="http://schemas.openxmlformats.org/officeDocument/2006/relationships/image" Target="../media/image18.png"/><Relationship Id="rId1" Type="http://schemas.microsoft.com/office/2007/relationships/media" Target="../media/media2.mp3"/><Relationship Id="rId6" Type="http://schemas.openxmlformats.org/officeDocument/2006/relationships/image" Target="../media/image102.svg"/><Relationship Id="rId11" Type="http://schemas.microsoft.com/office/2007/relationships/hdphoto" Target="../media/hdphoto1.wdp"/><Relationship Id="rId24" Type="http://schemas.openxmlformats.org/officeDocument/2006/relationships/image" Target="../media/image40.png"/><Relationship Id="rId5" Type="http://schemas.openxmlformats.org/officeDocument/2006/relationships/image" Target="../media/image98.png"/><Relationship Id="rId15" Type="http://schemas.openxmlformats.org/officeDocument/2006/relationships/image" Target="../media/image23.svg"/><Relationship Id="rId23" Type="http://schemas.microsoft.com/office/2007/relationships/hdphoto" Target="../media/hdphoto3.wdp"/><Relationship Id="rId10" Type="http://schemas.openxmlformats.org/officeDocument/2006/relationships/image" Target="../media/image12.png"/><Relationship Id="rId19" Type="http://schemas.microsoft.com/office/2007/relationships/hdphoto" Target="../media/hdphoto2.wdp"/><Relationship Id="rId4" Type="http://schemas.openxmlformats.org/officeDocument/2006/relationships/notesSlide" Target="../notesSlides/notesSlide25.xml"/><Relationship Id="rId9" Type="http://schemas.openxmlformats.org/officeDocument/2006/relationships/image" Target="../media/image11.png"/><Relationship Id="rId14" Type="http://schemas.openxmlformats.org/officeDocument/2006/relationships/image" Target="../media/image15.png"/><Relationship Id="rId22" Type="http://schemas.openxmlformats.org/officeDocument/2006/relationships/image" Target="../media/image45.png"/></Relationships>
</file>

<file path=ppt/slides/_rels/slide48.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45.png"/><Relationship Id="rId3" Type="http://schemas.microsoft.com/office/2007/relationships/hdphoto" Target="../media/hdphoto13.wdp"/><Relationship Id="rId7" Type="http://schemas.openxmlformats.org/officeDocument/2006/relationships/image" Target="../media/image57.png"/><Relationship Id="rId12" Type="http://schemas.openxmlformats.org/officeDocument/2006/relationships/image" Target="../media/image68.png"/><Relationship Id="rId2" Type="http://schemas.openxmlformats.org/officeDocument/2006/relationships/image" Target="../media/image91.png"/><Relationship Id="rId1" Type="http://schemas.openxmlformats.org/officeDocument/2006/relationships/slideLayout" Target="../slideLayouts/slideLayout6.xml"/><Relationship Id="rId6" Type="http://schemas.openxmlformats.org/officeDocument/2006/relationships/image" Target="../media/image66.png"/><Relationship Id="rId11" Type="http://schemas.openxmlformats.org/officeDocument/2006/relationships/image" Target="../media/image67.png"/><Relationship Id="rId5" Type="http://schemas.microsoft.com/office/2007/relationships/hdphoto" Target="../media/hdphoto2.wdp"/><Relationship Id="rId15" Type="http://schemas.openxmlformats.org/officeDocument/2006/relationships/image" Target="../media/image46.png"/><Relationship Id="rId10" Type="http://schemas.openxmlformats.org/officeDocument/2006/relationships/image" Target="../media/image58.png"/><Relationship Id="rId4" Type="http://schemas.openxmlformats.org/officeDocument/2006/relationships/image" Target="../media/image65.png"/><Relationship Id="rId9" Type="http://schemas.openxmlformats.org/officeDocument/2006/relationships/image" Target="../media/image17.png"/><Relationship Id="rId14" Type="http://schemas.microsoft.com/office/2007/relationships/hdphoto" Target="../media/hdphoto3.wdp"/></Relationships>
</file>

<file path=ppt/slides/_rels/slide49.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46.png"/><Relationship Id="rId3" Type="http://schemas.microsoft.com/office/2007/relationships/hdphoto" Target="../media/hdphoto2.wdp"/><Relationship Id="rId7" Type="http://schemas.openxmlformats.org/officeDocument/2006/relationships/image" Target="../media/image17.png"/><Relationship Id="rId12" Type="http://schemas.microsoft.com/office/2007/relationships/hdphoto" Target="../media/hdphoto3.wdp"/><Relationship Id="rId2" Type="http://schemas.openxmlformats.org/officeDocument/2006/relationships/image" Target="../media/image65.png"/><Relationship Id="rId1" Type="http://schemas.openxmlformats.org/officeDocument/2006/relationships/slideLayout" Target="../slideLayouts/slideLayout6.xml"/><Relationship Id="rId6" Type="http://schemas.openxmlformats.org/officeDocument/2006/relationships/image" Target="../media/image18.png"/><Relationship Id="rId11" Type="http://schemas.openxmlformats.org/officeDocument/2006/relationships/image" Target="../media/image45.png"/><Relationship Id="rId5" Type="http://schemas.openxmlformats.org/officeDocument/2006/relationships/image" Target="../media/image57.png"/><Relationship Id="rId10" Type="http://schemas.openxmlformats.org/officeDocument/2006/relationships/image" Target="../media/image68.png"/><Relationship Id="rId4" Type="http://schemas.openxmlformats.org/officeDocument/2006/relationships/image" Target="../media/image66.png"/><Relationship Id="rId9" Type="http://schemas.openxmlformats.org/officeDocument/2006/relationships/image" Target="../media/image67.png"/></Relationships>
</file>

<file path=ppt/slides/_rels/slide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50.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6.png"/><Relationship Id="rId18" Type="http://schemas.openxmlformats.org/officeDocument/2006/relationships/image" Target="../media/image18.png"/><Relationship Id="rId3" Type="http://schemas.openxmlformats.org/officeDocument/2006/relationships/slideLayout" Target="../slideLayouts/slideLayout1.xml"/><Relationship Id="rId21" Type="http://schemas.openxmlformats.org/officeDocument/2006/relationships/image" Target="../media/image47.png"/><Relationship Id="rId7" Type="http://schemas.microsoft.com/office/2007/relationships/hdphoto" Target="../media/hdphoto1.wdp"/><Relationship Id="rId12" Type="http://schemas.openxmlformats.org/officeDocument/2006/relationships/image" Target="../media/image2.png"/><Relationship Id="rId17" Type="http://schemas.microsoft.com/office/2007/relationships/hdphoto" Target="../media/hdphoto3.wdp"/><Relationship Id="rId2" Type="http://schemas.openxmlformats.org/officeDocument/2006/relationships/audio" Target="../media/media2.mp3"/><Relationship Id="rId16" Type="http://schemas.openxmlformats.org/officeDocument/2006/relationships/image" Target="../media/image45.png"/><Relationship Id="rId20" Type="http://schemas.openxmlformats.org/officeDocument/2006/relationships/image" Target="../media/image19.png"/><Relationship Id="rId1" Type="http://schemas.microsoft.com/office/2007/relationships/media" Target="../media/media2.mp3"/><Relationship Id="rId6" Type="http://schemas.openxmlformats.org/officeDocument/2006/relationships/image" Target="../media/image12.png"/><Relationship Id="rId11" Type="http://schemas.openxmlformats.org/officeDocument/2006/relationships/image" Target="../media/image23.svg"/><Relationship Id="rId5" Type="http://schemas.openxmlformats.org/officeDocument/2006/relationships/image" Target="../media/image11.png"/><Relationship Id="rId15" Type="http://schemas.microsoft.com/office/2007/relationships/hdphoto" Target="../media/hdphoto2.wdp"/><Relationship Id="rId23" Type="http://schemas.openxmlformats.org/officeDocument/2006/relationships/image" Target="../media/image40.png"/><Relationship Id="rId10" Type="http://schemas.openxmlformats.org/officeDocument/2006/relationships/image" Target="../media/image15.png"/><Relationship Id="rId19" Type="http://schemas.openxmlformats.org/officeDocument/2006/relationships/image" Target="../media/image46.png"/><Relationship Id="rId4" Type="http://schemas.openxmlformats.org/officeDocument/2006/relationships/notesSlide" Target="../notesSlides/notesSlide26.xml"/><Relationship Id="rId9" Type="http://schemas.openxmlformats.org/officeDocument/2006/relationships/image" Target="../media/image14.png"/><Relationship Id="rId14" Type="http://schemas.openxmlformats.org/officeDocument/2006/relationships/image" Target="../media/image17.png"/><Relationship Id="rId22" Type="http://schemas.microsoft.com/office/2007/relationships/hdphoto" Target="../media/hdphoto4.wdp"/></Relationships>
</file>

<file path=ppt/slides/_rels/slide6.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7.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8.xml.rels><?xml version="1.0" encoding="UTF-8" standalone="yes"?>
<Relationships xmlns="http://schemas.openxmlformats.org/package/2006/relationships"><Relationship Id="rId2" Type="http://schemas.openxmlformats.org/officeDocument/2006/relationships/audio" Target="../media/audio3.wav"/><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audio" Target="../media/audio3.wav"/><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a:extLst>
              <a:ext uri="{FF2B5EF4-FFF2-40B4-BE49-F238E27FC236}">
                <a16:creationId xmlns:a16="http://schemas.microsoft.com/office/drawing/2014/main" xmlns="" id="{D9AFB722-57E8-42E6-854C-ED415A799147}"/>
              </a:ext>
            </a:extLst>
          </p:cNvPr>
          <p:cNvPicPr>
            <a:picLocks noChangeAspect="1"/>
          </p:cNvPicPr>
          <p:nvPr/>
        </p:nvPicPr>
        <p:blipFill rotWithShape="1">
          <a:blip r:embed="rId3">
            <a:extLst>
              <a:ext uri="{28A0092B-C50C-407E-A947-70E740481C1C}">
                <a14:useLocalDpi xmlns:a14="http://schemas.microsoft.com/office/drawing/2010/main" val="0"/>
              </a:ext>
            </a:extLst>
          </a:blip>
          <a:srcRect l="85839"/>
          <a:stretch/>
        </p:blipFill>
        <p:spPr>
          <a:xfrm>
            <a:off x="10465468" y="860392"/>
            <a:ext cx="1726532" cy="3508489"/>
          </a:xfrm>
          <a:prstGeom prst="rect">
            <a:avLst/>
          </a:prstGeom>
        </p:spPr>
      </p:pic>
      <p:pic>
        <p:nvPicPr>
          <p:cNvPr id="31" name="图片 30">
            <a:extLst>
              <a:ext uri="{FF2B5EF4-FFF2-40B4-BE49-F238E27FC236}">
                <a16:creationId xmlns:a16="http://schemas.microsoft.com/office/drawing/2014/main" xmlns="" id="{1D27E1C9-B5A5-4C7A-8EF6-44CFA644B440}"/>
              </a:ext>
            </a:extLst>
          </p:cNvPr>
          <p:cNvPicPr>
            <a:picLocks noChangeAspect="1"/>
          </p:cNvPicPr>
          <p:nvPr/>
        </p:nvPicPr>
        <p:blipFill rotWithShape="1">
          <a:blip r:embed="rId3">
            <a:extLst>
              <a:ext uri="{28A0092B-C50C-407E-A947-70E740481C1C}">
                <a14:useLocalDpi xmlns:a14="http://schemas.microsoft.com/office/drawing/2010/main" val="0"/>
              </a:ext>
            </a:extLst>
          </a:blip>
          <a:srcRect r="83505"/>
          <a:stretch/>
        </p:blipFill>
        <p:spPr>
          <a:xfrm>
            <a:off x="127000" y="1280073"/>
            <a:ext cx="2011133" cy="3508489"/>
          </a:xfrm>
          <a:prstGeom prst="rect">
            <a:avLst/>
          </a:prstGeom>
        </p:spPr>
      </p:pic>
      <p:pic>
        <p:nvPicPr>
          <p:cNvPr id="24" name="图片 23">
            <a:extLst>
              <a:ext uri="{FF2B5EF4-FFF2-40B4-BE49-F238E27FC236}">
                <a16:creationId xmlns:a16="http://schemas.microsoft.com/office/drawing/2014/main" xmlns="" id="{2AAD189D-9D85-4FF4-9951-D61B7F2F58C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Lst>
          </a:blip>
          <a:stretch>
            <a:fillRect/>
          </a:stretch>
        </p:blipFill>
        <p:spPr>
          <a:xfrm rot="2591001">
            <a:off x="10369177" y="2906373"/>
            <a:ext cx="269736" cy="255891"/>
          </a:xfrm>
          <a:prstGeom prst="rect">
            <a:avLst/>
          </a:prstGeom>
        </p:spPr>
      </p:pic>
      <p:pic>
        <p:nvPicPr>
          <p:cNvPr id="25" name="图片 24">
            <a:extLst>
              <a:ext uri="{FF2B5EF4-FFF2-40B4-BE49-F238E27FC236}">
                <a16:creationId xmlns:a16="http://schemas.microsoft.com/office/drawing/2014/main" xmlns="" id="{C0B9328E-3508-455F-A922-691DBAA362AC}"/>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857104" y="2825127"/>
            <a:ext cx="418260" cy="365557"/>
          </a:xfrm>
          <a:prstGeom prst="rect">
            <a:avLst/>
          </a:prstGeom>
        </p:spPr>
      </p:pic>
      <p:pic>
        <p:nvPicPr>
          <p:cNvPr id="26" name="图片 25">
            <a:extLst>
              <a:ext uri="{FF2B5EF4-FFF2-40B4-BE49-F238E27FC236}">
                <a16:creationId xmlns:a16="http://schemas.microsoft.com/office/drawing/2014/main" xmlns="" id="{92926630-2525-4165-BC82-0077E6C5BBE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799638">
            <a:off x="9739738" y="1096164"/>
            <a:ext cx="916995" cy="1298133"/>
          </a:xfrm>
          <a:prstGeom prst="rect">
            <a:avLst/>
          </a:prstGeom>
        </p:spPr>
      </p:pic>
      <p:pic>
        <p:nvPicPr>
          <p:cNvPr id="27" name="图形 26">
            <a:extLst>
              <a:ext uri="{FF2B5EF4-FFF2-40B4-BE49-F238E27FC236}">
                <a16:creationId xmlns:a16="http://schemas.microsoft.com/office/drawing/2014/main" xmlns="" id="{04B2D084-F196-4A01-943C-D78B3FD638BD}"/>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1219506" y="3967827"/>
            <a:ext cx="1002731" cy="567980"/>
          </a:xfrm>
          <a:prstGeom prst="rect">
            <a:avLst/>
          </a:prstGeom>
        </p:spPr>
      </p:pic>
      <p:pic>
        <p:nvPicPr>
          <p:cNvPr id="28" name="图形 27">
            <a:extLst>
              <a:ext uri="{FF2B5EF4-FFF2-40B4-BE49-F238E27FC236}">
                <a16:creationId xmlns:a16="http://schemas.microsoft.com/office/drawing/2014/main" xmlns="" id="{6660B46A-2EA1-4521-BD64-531BBA55592A}"/>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11267471" y="3385843"/>
            <a:ext cx="670529" cy="379810"/>
          </a:xfrm>
          <a:prstGeom prst="rect">
            <a:avLst/>
          </a:prstGeom>
        </p:spPr>
      </p:pic>
      <p:pic>
        <p:nvPicPr>
          <p:cNvPr id="33" name="图片 32">
            <a:extLst>
              <a:ext uri="{FF2B5EF4-FFF2-40B4-BE49-F238E27FC236}">
                <a16:creationId xmlns:a16="http://schemas.microsoft.com/office/drawing/2014/main" xmlns="" id="{552C8B75-21CB-4605-B635-F256B0842171}"/>
              </a:ext>
            </a:extLst>
          </p:cNvPr>
          <p:cNvPicPr>
            <a:picLocks noChangeAspect="1"/>
          </p:cNvPicPr>
          <p:nvPr/>
        </p:nvPicPr>
        <p:blipFill rotWithShape="1">
          <a:blip r:embed="rId10">
            <a:extLst>
              <a:ext uri="{28A0092B-C50C-407E-A947-70E740481C1C}">
                <a14:useLocalDpi xmlns:a14="http://schemas.microsoft.com/office/drawing/2010/main" val="0"/>
              </a:ext>
            </a:extLst>
          </a:blip>
          <a:srcRect l="87680" b="4469"/>
          <a:stretch/>
        </p:blipFill>
        <p:spPr>
          <a:xfrm>
            <a:off x="10689944" y="0"/>
            <a:ext cx="1502056" cy="3351713"/>
          </a:xfrm>
          <a:prstGeom prst="rect">
            <a:avLst/>
          </a:prstGeom>
        </p:spPr>
      </p:pic>
      <p:pic>
        <p:nvPicPr>
          <p:cNvPr id="38" name="图片 37">
            <a:extLst>
              <a:ext uri="{FF2B5EF4-FFF2-40B4-BE49-F238E27FC236}">
                <a16:creationId xmlns:a16="http://schemas.microsoft.com/office/drawing/2014/main" xmlns="" id="{52A9A42F-87CD-415B-84F9-327A4EFE335C}"/>
              </a:ext>
            </a:extLst>
          </p:cNvPr>
          <p:cNvPicPr>
            <a:picLocks noChangeAspect="1"/>
          </p:cNvPicPr>
          <p:nvPr/>
        </p:nvPicPr>
        <p:blipFill rotWithShape="1">
          <a:blip r:embed="rId11">
            <a:extLst>
              <a:ext uri="{28A0092B-C50C-407E-A947-70E740481C1C}">
                <a14:useLocalDpi xmlns:a14="http://schemas.microsoft.com/office/drawing/2010/main" val="0"/>
              </a:ext>
            </a:extLst>
          </a:blip>
          <a:srcRect/>
          <a:stretch/>
        </p:blipFill>
        <p:spPr>
          <a:xfrm>
            <a:off x="4517345" y="0"/>
            <a:ext cx="2011133" cy="1755509"/>
          </a:xfrm>
          <a:prstGeom prst="rect">
            <a:avLst/>
          </a:prstGeom>
        </p:spPr>
      </p:pic>
      <p:pic>
        <p:nvPicPr>
          <p:cNvPr id="54" name="Picture 53">
            <a:extLst>
              <a:ext uri="{FF2B5EF4-FFF2-40B4-BE49-F238E27FC236}">
                <a16:creationId xmlns:a16="http://schemas.microsoft.com/office/drawing/2014/main" xmlns="" id="{93BEE8C0-22C0-4812-B5E4-691E9F82F6E6}"/>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69000" b="96400" l="2000" r="68889">
                        <a14:foregroundMark x1="2111" y1="72200" x2="9222" y2="86800"/>
                        <a14:foregroundMark x1="10000" y1="96000" x2="23111" y2="96400"/>
                        <a14:foregroundMark x1="23111" y1="96400" x2="63444" y2="93800"/>
                        <a14:foregroundMark x1="63444" y1="93800" x2="63667" y2="93800"/>
                        <a14:foregroundMark x1="64556" y1="90200" x2="68889" y2="96000"/>
                        <a14:foregroundMark x1="68889" y1="96000" x2="68889" y2="96400"/>
                        <a14:backgroundMark x1="10778" y1="67000" x2="13667" y2="68200"/>
                      </a14:backgroundRemoval>
                    </a14:imgEffect>
                    <a14:imgEffect>
                      <a14:saturation sat="143000"/>
                    </a14:imgEffect>
                  </a14:imgLayer>
                </a14:imgProps>
              </a:ext>
              <a:ext uri="{28A0092B-C50C-407E-A947-70E740481C1C}">
                <a14:useLocalDpi xmlns:a14="http://schemas.microsoft.com/office/drawing/2010/main" val="0"/>
              </a:ext>
            </a:extLst>
          </a:blip>
          <a:srcRect t="65810" r="26875" b="393"/>
          <a:stretch/>
        </p:blipFill>
        <p:spPr>
          <a:xfrm>
            <a:off x="-19317" y="4496600"/>
            <a:ext cx="8980582" cy="2343979"/>
          </a:xfrm>
          <a:prstGeom prst="rect">
            <a:avLst/>
          </a:prstGeom>
          <a:effectLst>
            <a:glow>
              <a:schemeClr val="accent1"/>
            </a:glow>
          </a:effectLst>
        </p:spPr>
      </p:pic>
      <p:pic>
        <p:nvPicPr>
          <p:cNvPr id="55" name="Picture 54">
            <a:extLst>
              <a:ext uri="{FF2B5EF4-FFF2-40B4-BE49-F238E27FC236}">
                <a16:creationId xmlns:a16="http://schemas.microsoft.com/office/drawing/2014/main" xmlns="" id="{9AF25756-27D5-4A29-AA66-FBF78F3463FB}"/>
              </a:ext>
            </a:extLst>
          </p:cNvPr>
          <p:cNvPicPr>
            <a:picLocks noChangeAspect="1"/>
          </p:cNvPicPr>
          <p:nvPr/>
        </p:nvPicPr>
        <p:blipFill rotWithShape="1">
          <a:blip r:embed="rId14">
            <a:extLst>
              <a:ext uri="{BEBA8EAE-BF5A-486C-A8C5-ECC9F3942E4B}">
                <a14:imgProps xmlns:a14="http://schemas.microsoft.com/office/drawing/2010/main">
                  <a14:imgLayer r:embed="rId13">
                    <a14:imgEffect>
                      <a14:backgroundRemoval t="69200" b="99800" l="56222" r="99889">
                        <a14:foregroundMark x1="56778" y1="78600" x2="61111" y2="82000"/>
                        <a14:foregroundMark x1="61111" y1="82000" x2="61333" y2="82000"/>
                        <a14:foregroundMark x1="72444" y1="89600" x2="93111" y2="81200"/>
                        <a14:foregroundMark x1="94333" y1="74600" x2="98111" y2="85200"/>
                        <a14:foregroundMark x1="99889" y1="71200" x2="99667" y2="81600"/>
                        <a14:foregroundMark x1="99667" y1="81600" x2="99889" y2="82400"/>
                        <a14:foregroundMark x1="65111" y1="90800" x2="72000" y2="96000"/>
                        <a14:foregroundMark x1="72000" y1="96000" x2="72000" y2="96000"/>
                        <a14:foregroundMark x1="72889" y1="94400" x2="83667" y2="95200"/>
                        <a14:foregroundMark x1="83667" y1="95200" x2="92444" y2="94000"/>
                        <a14:foregroundMark x1="92444" y1="94000" x2="92667" y2="94000"/>
                        <a14:foregroundMark x1="71000" y1="96400" x2="97000" y2="94000"/>
                        <a14:foregroundMark x1="97000" y1="94000" x2="97222" y2="94000"/>
                        <a14:foregroundMark x1="93667" y1="89400" x2="96889" y2="99800"/>
                        <a14:foregroundMark x1="90111" y1="90000" x2="97222" y2="94800"/>
                        <a14:foregroundMark x1="91111" y1="89200" x2="92556" y2="95800"/>
                        <a14:foregroundMark x1="92556" y1="95800" x2="92778" y2="99400"/>
                        <a14:foregroundMark x1="80889" y1="96400" x2="86222" y2="97400"/>
                        <a14:foregroundMark x1="86222" y1="97400" x2="91111" y2="96200"/>
                        <a14:foregroundMark x1="80444" y1="98000" x2="94667" y2="96400"/>
                        <a14:foregroundMark x1="93222" y1="99400" x2="95889" y2="98600"/>
                        <a14:foregroundMark x1="95667" y1="97600" x2="95667" y2="98400"/>
                        <a14:foregroundMark x1="56667" y1="85800" x2="60778" y2="97800"/>
                        <a14:foregroundMark x1="56222" y1="81400" x2="67556" y2="92600"/>
                        <a14:foregroundMark x1="60000" y1="84800" x2="69333" y2="98400"/>
                        <a14:backgroundMark x1="63667" y1="77400" x2="63333" y2="77800"/>
                        <a14:backgroundMark x1="98889" y1="69200" x2="99889" y2="68600"/>
                        <a14:backgroundMark x1="95778" y1="69600" x2="99000" y2="68600"/>
                        <a14:backgroundMark x1="98667" y1="69000" x2="98556" y2="69800"/>
                      </a14:backgroundRemoval>
                    </a14:imgEffect>
                    <a14:imgEffect>
                      <a14:colorTemperature colorTemp="4030"/>
                    </a14:imgEffect>
                    <a14:imgEffect>
                      <a14:saturation sat="200000"/>
                    </a14:imgEffect>
                  </a14:imgLayer>
                </a14:imgProps>
              </a:ext>
              <a:ext uri="{28A0092B-C50C-407E-A947-70E740481C1C}">
                <a14:useLocalDpi xmlns:a14="http://schemas.microsoft.com/office/drawing/2010/main" val="0"/>
              </a:ext>
            </a:extLst>
          </a:blip>
          <a:srcRect l="55533" t="65911" b="392"/>
          <a:stretch/>
        </p:blipFill>
        <p:spPr>
          <a:xfrm>
            <a:off x="6746647" y="4454599"/>
            <a:ext cx="5497605" cy="2352685"/>
          </a:xfrm>
          <a:prstGeom prst="rect">
            <a:avLst/>
          </a:prstGeom>
          <a:effectLst>
            <a:glow>
              <a:schemeClr val="accent1"/>
            </a:glow>
          </a:effectLst>
        </p:spPr>
      </p:pic>
      <p:grpSp>
        <p:nvGrpSpPr>
          <p:cNvPr id="50" name="Group 49">
            <a:extLst>
              <a:ext uri="{FF2B5EF4-FFF2-40B4-BE49-F238E27FC236}">
                <a16:creationId xmlns:a16="http://schemas.microsoft.com/office/drawing/2014/main" xmlns="" id="{BE5D3A7C-C6FB-4EF3-885E-01FAB275C57F}"/>
              </a:ext>
            </a:extLst>
          </p:cNvPr>
          <p:cNvGrpSpPr/>
          <p:nvPr/>
        </p:nvGrpSpPr>
        <p:grpSpPr>
          <a:xfrm>
            <a:off x="0" y="4026328"/>
            <a:ext cx="12192000" cy="2780956"/>
            <a:chOff x="-29140" y="3368913"/>
            <a:chExt cx="13654110" cy="3545778"/>
          </a:xfrm>
        </p:grpSpPr>
        <p:pic>
          <p:nvPicPr>
            <p:cNvPr id="51" name="Picture 50">
              <a:extLst>
                <a:ext uri="{FF2B5EF4-FFF2-40B4-BE49-F238E27FC236}">
                  <a16:creationId xmlns:a16="http://schemas.microsoft.com/office/drawing/2014/main" xmlns="" id="{A6F666F4-15ED-4F64-9B1B-1761903203E7}"/>
                </a:ext>
              </a:extLst>
            </p:cNvPr>
            <p:cNvPicPr>
              <a:picLocks noChangeAspect="1"/>
            </p:cNvPicPr>
            <p:nvPr/>
          </p:nvPicPr>
          <p:blipFill rotWithShape="1">
            <a:blip r:embed="rId15">
              <a:extLst>
                <a:ext uri="{28A0092B-C50C-407E-A947-70E740481C1C}">
                  <a14:useLocalDpi xmlns:a14="http://schemas.microsoft.com/office/drawing/2010/main" val="0"/>
                </a:ext>
              </a:extLst>
            </a:blip>
            <a:srcRect b="4810"/>
            <a:stretch/>
          </p:blipFill>
          <p:spPr>
            <a:xfrm>
              <a:off x="-29140" y="3388588"/>
              <a:ext cx="5290565" cy="3526103"/>
            </a:xfrm>
            <a:prstGeom prst="rect">
              <a:avLst/>
            </a:prstGeom>
          </p:spPr>
        </p:pic>
        <p:pic>
          <p:nvPicPr>
            <p:cNvPr id="52" name="Picture 51">
              <a:extLst>
                <a:ext uri="{FF2B5EF4-FFF2-40B4-BE49-F238E27FC236}">
                  <a16:creationId xmlns:a16="http://schemas.microsoft.com/office/drawing/2014/main" xmlns="" id="{9A729AC3-E299-4E93-AC81-BA754E9D9674}"/>
                </a:ext>
              </a:extLst>
            </p:cNvPr>
            <p:cNvPicPr>
              <a:picLocks noChangeAspect="1"/>
            </p:cNvPicPr>
            <p:nvPr/>
          </p:nvPicPr>
          <p:blipFill rotWithShape="1">
            <a:blip r:embed="rId15">
              <a:extLst>
                <a:ext uri="{28A0092B-C50C-407E-A947-70E740481C1C}">
                  <a14:useLocalDpi xmlns:a14="http://schemas.microsoft.com/office/drawing/2010/main" val="0"/>
                </a:ext>
              </a:extLst>
            </a:blip>
            <a:srcRect b="4810"/>
            <a:stretch/>
          </p:blipFill>
          <p:spPr>
            <a:xfrm>
              <a:off x="4704260" y="3368913"/>
              <a:ext cx="5290565" cy="3526103"/>
            </a:xfrm>
            <a:prstGeom prst="rect">
              <a:avLst/>
            </a:prstGeom>
          </p:spPr>
        </p:pic>
        <p:pic>
          <p:nvPicPr>
            <p:cNvPr id="53" name="Picture 52">
              <a:extLst>
                <a:ext uri="{FF2B5EF4-FFF2-40B4-BE49-F238E27FC236}">
                  <a16:creationId xmlns:a16="http://schemas.microsoft.com/office/drawing/2014/main" xmlns="" id="{341A8574-F05F-4845-853F-27393E465A7A}"/>
                </a:ext>
              </a:extLst>
            </p:cNvPr>
            <p:cNvPicPr>
              <a:picLocks noChangeAspect="1"/>
            </p:cNvPicPr>
            <p:nvPr/>
          </p:nvPicPr>
          <p:blipFill rotWithShape="1">
            <a:blip r:embed="rId15">
              <a:extLst>
                <a:ext uri="{28A0092B-C50C-407E-A947-70E740481C1C}">
                  <a14:useLocalDpi xmlns:a14="http://schemas.microsoft.com/office/drawing/2010/main" val="0"/>
                </a:ext>
              </a:extLst>
            </a:blip>
            <a:srcRect b="4810"/>
            <a:stretch/>
          </p:blipFill>
          <p:spPr>
            <a:xfrm>
              <a:off x="8698865" y="3368913"/>
              <a:ext cx="4926105" cy="3526103"/>
            </a:xfrm>
            <a:prstGeom prst="rect">
              <a:avLst/>
            </a:prstGeom>
          </p:spPr>
        </p:pic>
      </p:grpSp>
      <p:sp>
        <p:nvSpPr>
          <p:cNvPr id="34" name="Oval 33">
            <a:extLst>
              <a:ext uri="{FF2B5EF4-FFF2-40B4-BE49-F238E27FC236}">
                <a16:creationId xmlns:a16="http://schemas.microsoft.com/office/drawing/2014/main" xmlns="" id="{4D3EF9C8-7FB2-425E-AFB2-E4D9FD443EF6}"/>
              </a:ext>
            </a:extLst>
          </p:cNvPr>
          <p:cNvSpPr/>
          <p:nvPr/>
        </p:nvSpPr>
        <p:spPr>
          <a:xfrm>
            <a:off x="-634303" y="-1765204"/>
            <a:ext cx="3832239" cy="3638350"/>
          </a:xfrm>
          <a:prstGeom prst="ellipse">
            <a:avLst/>
          </a:prstGeom>
          <a:solidFill>
            <a:srgbClr val="FED000">
              <a:alpha val="32000"/>
            </a:srgbClr>
          </a:solidFill>
          <a:ln>
            <a:noFill/>
          </a:ln>
          <a:effectLst>
            <a:glow rad="1905000">
              <a:schemeClr val="accent4">
                <a:lumMod val="40000"/>
                <a:lumOff val="60000"/>
                <a:alpha val="71000"/>
              </a:schemeClr>
            </a:glow>
            <a:softEdge rad="215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5" name="Oval 34">
            <a:extLst>
              <a:ext uri="{FF2B5EF4-FFF2-40B4-BE49-F238E27FC236}">
                <a16:creationId xmlns:a16="http://schemas.microsoft.com/office/drawing/2014/main" xmlns="" id="{825C366D-0C5F-4B9F-93A7-122D27D3E119}"/>
              </a:ext>
            </a:extLst>
          </p:cNvPr>
          <p:cNvSpPr/>
          <p:nvPr/>
        </p:nvSpPr>
        <p:spPr>
          <a:xfrm>
            <a:off x="159757" y="-1051426"/>
            <a:ext cx="2266918" cy="2129406"/>
          </a:xfrm>
          <a:prstGeom prst="ellipse">
            <a:avLst/>
          </a:prstGeom>
          <a:solidFill>
            <a:srgbClr val="FED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6" name="Oval 35">
            <a:extLst>
              <a:ext uri="{FF2B5EF4-FFF2-40B4-BE49-F238E27FC236}">
                <a16:creationId xmlns:a16="http://schemas.microsoft.com/office/drawing/2014/main" xmlns="" id="{9163A71C-7B72-4E8E-9BDD-7E55429A35B0}"/>
              </a:ext>
            </a:extLst>
          </p:cNvPr>
          <p:cNvSpPr/>
          <p:nvPr/>
        </p:nvSpPr>
        <p:spPr>
          <a:xfrm>
            <a:off x="535398" y="-748723"/>
            <a:ext cx="1524000" cy="1524000"/>
          </a:xfrm>
          <a:prstGeom prst="ellipse">
            <a:avLst/>
          </a:prstGeom>
          <a:solidFill>
            <a:srgbClr val="FE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3" name="Google Shape;479;p35">
            <a:extLst>
              <a:ext uri="{FF2B5EF4-FFF2-40B4-BE49-F238E27FC236}">
                <a16:creationId xmlns:a16="http://schemas.microsoft.com/office/drawing/2014/main" xmlns="" id="{0B42F81A-0C5E-4F26-AA67-A89E899D307F}"/>
              </a:ext>
            </a:extLst>
          </p:cNvPr>
          <p:cNvSpPr txBox="1">
            <a:spLocks/>
          </p:cNvSpPr>
          <p:nvPr/>
        </p:nvSpPr>
        <p:spPr>
          <a:xfrm>
            <a:off x="10465468" y="6860627"/>
            <a:ext cx="9200449" cy="1831542"/>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1500" b="0" i="0" u="none" strike="noStrike" kern="1200" cap="none" spc="0" normalizeH="0" baseline="0" noProof="0">
                <a:ln w="28575">
                  <a:solidFill>
                    <a:srgbClr val="FFFFFF"/>
                  </a:solidFill>
                </a:ln>
                <a:solidFill>
                  <a:srgbClr val="FF0000"/>
                </a:solidFill>
                <a:effectLst/>
                <a:uLnTx/>
                <a:uFillTx/>
                <a:latin typeface="#9Slide07 Stormtrooper" panose="020B0500000000000000" pitchFamily="34" charset="0"/>
                <a:ea typeface="+mj-ea"/>
                <a:cs typeface="+mj-cs"/>
              </a:rPr>
              <a:t>KHỞI ĐỘNG</a:t>
            </a:r>
            <a:endParaRPr kumimoji="0" lang="en-US" sz="11500" b="0" i="0" u="none" strike="noStrike" kern="1200" cap="none" spc="0" normalizeH="0" baseline="0" noProof="0" dirty="0">
              <a:ln w="28575">
                <a:solidFill>
                  <a:srgbClr val="FFFFFF"/>
                </a:solidFill>
              </a:ln>
              <a:solidFill>
                <a:srgbClr val="FF0000"/>
              </a:solidFill>
              <a:effectLst/>
              <a:uLnTx/>
              <a:uFillTx/>
              <a:latin typeface="#9Slide07 Stormtrooper" panose="020B0500000000000000" pitchFamily="34" charset="0"/>
              <a:ea typeface="+mj-ea"/>
              <a:cs typeface="+mj-cs"/>
            </a:endParaRPr>
          </a:p>
        </p:txBody>
      </p:sp>
      <p:sp>
        <p:nvSpPr>
          <p:cNvPr id="30" name="TextBox 29">
            <a:extLst>
              <a:ext uri="{FF2B5EF4-FFF2-40B4-BE49-F238E27FC236}">
                <a16:creationId xmlns:a16="http://schemas.microsoft.com/office/drawing/2014/main" xmlns="" id="{A696AF50-27C5-4C84-A6CE-E4336A68148F}"/>
              </a:ext>
            </a:extLst>
          </p:cNvPr>
          <p:cNvSpPr txBox="1"/>
          <p:nvPr/>
        </p:nvSpPr>
        <p:spPr>
          <a:xfrm>
            <a:off x="717090" y="7410161"/>
            <a:ext cx="11622775"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4400" b="1" i="0" u="none" strike="noStrike" kern="1200" cap="none" spc="50" normalizeH="0" baseline="0" noProof="0">
                <a:ln w="9525" cmpd="sng">
                  <a:solidFill>
                    <a:srgbClr val="5B9BD5">
                      <a:lumMod val="20000"/>
                      <a:lumOff val="80000"/>
                    </a:srgbClr>
                  </a:solidFill>
                  <a:prstDash val="solid"/>
                </a:ln>
                <a:solidFill>
                  <a:srgbClr val="7030A0"/>
                </a:solidFill>
                <a:effectLst>
                  <a:glow rad="38100">
                    <a:srgbClr val="4472C4">
                      <a:alpha val="40000"/>
                    </a:srgbClr>
                  </a:glow>
                </a:effectLst>
                <a:uLnTx/>
                <a:uFillTx/>
                <a:latin typeface="#9Slide05 Agile Script Calligra" panose="03070402050302030203" pitchFamily="66" charset="0"/>
                <a:ea typeface="+mn-ea"/>
                <a:cs typeface="+mn-cs"/>
              </a:rPr>
              <a:t>Em làm nhà thơ</a:t>
            </a:r>
            <a:endParaRPr kumimoji="0" lang="en-US" sz="14400" b="1" i="0" u="none" strike="noStrike" kern="1200" cap="none" spc="50" normalizeH="0" baseline="0" noProof="0" dirty="0">
              <a:ln w="9525" cmpd="sng">
                <a:solidFill>
                  <a:srgbClr val="5B9BD5">
                    <a:lumMod val="20000"/>
                    <a:lumOff val="80000"/>
                  </a:srgbClr>
                </a:solidFill>
                <a:prstDash val="solid"/>
              </a:ln>
              <a:solidFill>
                <a:srgbClr val="7030A0"/>
              </a:solidFill>
              <a:effectLst>
                <a:glow rad="38100">
                  <a:srgbClr val="4472C4">
                    <a:alpha val="40000"/>
                  </a:srgbClr>
                </a:glow>
              </a:effectLst>
              <a:uLnTx/>
              <a:uFillTx/>
              <a:latin typeface="#9Slide05 Agile Script Calligra" panose="03070402050302030203" pitchFamily="66" charset="0"/>
              <a:ea typeface="+mn-ea"/>
              <a:cs typeface="+mn-cs"/>
            </a:endParaRPr>
          </a:p>
        </p:txBody>
      </p:sp>
      <p:pic>
        <p:nvPicPr>
          <p:cNvPr id="29" name="Picture 28">
            <a:extLst>
              <a:ext uri="{FF2B5EF4-FFF2-40B4-BE49-F238E27FC236}">
                <a16:creationId xmlns:a16="http://schemas.microsoft.com/office/drawing/2014/main" xmlns="" id="{F1C62126-9A20-4C53-BC5C-BE9286A558F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386787" y="1245549"/>
            <a:ext cx="9216317" cy="2893973"/>
          </a:xfrm>
          <a:prstGeom prst="rect">
            <a:avLst/>
          </a:prstGeom>
        </p:spPr>
      </p:pic>
    </p:spTree>
    <p:extLst>
      <p:ext uri="{BB962C8B-B14F-4D97-AF65-F5344CB8AC3E}">
        <p14:creationId xmlns:p14="http://schemas.microsoft.com/office/powerpoint/2010/main" val="48927769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0-#ppt_w/2"/>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xmlns="" id="{1FC036A6-0194-4472-979B-2626148B9D5D}"/>
              </a:ext>
            </a:extLst>
          </p:cNvPr>
          <p:cNvSpPr/>
          <p:nvPr/>
        </p:nvSpPr>
        <p:spPr>
          <a:xfrm>
            <a:off x="2370091" y="1283639"/>
            <a:ext cx="7328545"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latinLnBrk="1">
              <a:defRPr/>
            </a:pPr>
            <a:r>
              <a:rPr lang="en-US" sz="6000" b="1">
                <a:solidFill>
                  <a:prstClr val="white"/>
                </a:solidFill>
                <a:latin typeface="Cambria" panose="02040503050406030204" pitchFamily="18" charset="0"/>
                <a:ea typeface="Cambria" panose="02040503050406030204" pitchFamily="18" charset="0"/>
                <a:cs typeface="Tahoma" panose="020B0604030504040204" pitchFamily="34" charset="0"/>
              </a:rPr>
              <a:t>6 : 2 = ?</a:t>
            </a:r>
          </a:p>
        </p:txBody>
      </p:sp>
      <p:sp>
        <p:nvSpPr>
          <p:cNvPr id="41" name="Rectangle 40">
            <a:extLst>
              <a:ext uri="{FF2B5EF4-FFF2-40B4-BE49-F238E27FC236}">
                <a16:creationId xmlns:a16="http://schemas.microsoft.com/office/drawing/2014/main" xmlns="" id="{7FDF763E-C546-4732-8719-A7DF61600012}"/>
              </a:ext>
            </a:extLst>
          </p:cNvPr>
          <p:cNvSpPr/>
          <p:nvPr/>
        </p:nvSpPr>
        <p:spPr>
          <a:xfrm>
            <a:off x="2370091" y="4011590"/>
            <a:ext cx="7451819" cy="1245308"/>
          </a:xfrm>
          <a:prstGeom prst="rect">
            <a:avLst/>
          </a:prstGeom>
          <a:solidFill>
            <a:srgbClr val="ACDFC9">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3</a:t>
            </a:r>
            <a:endPar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endParaRPr>
          </a:p>
        </p:txBody>
      </p:sp>
      <p:sp>
        <p:nvSpPr>
          <p:cNvPr id="42" name="TextBox 41">
            <a:extLst>
              <a:ext uri="{FF2B5EF4-FFF2-40B4-BE49-F238E27FC236}">
                <a16:creationId xmlns:a16="http://schemas.microsoft.com/office/drawing/2014/main" xmlns="" id="{A49E8A2A-2F64-4402-A4EA-78EF191D0CFF}"/>
              </a:ext>
            </a:extLst>
          </p:cNvPr>
          <p:cNvSpPr txBox="1"/>
          <p:nvPr/>
        </p:nvSpPr>
        <p:spPr>
          <a:xfrm>
            <a:off x="751827" y="3365259"/>
            <a:ext cx="1151277" cy="646331"/>
          </a:xfrm>
          <a:prstGeom prst="rect">
            <a:avLst/>
          </a:prstGeom>
          <a:noFill/>
        </p:spPr>
        <p:txBody>
          <a:bodyPr wrap="non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CỌP</a:t>
            </a:r>
            <a:endParaRPr kumimoji="0" lang="en-US" sz="36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Arrow: Left 4">
            <a:hlinkClick r:id="rId3" action="ppaction://hlinksldjump"/>
            <a:extLst>
              <a:ext uri="{FF2B5EF4-FFF2-40B4-BE49-F238E27FC236}">
                <a16:creationId xmlns:a16="http://schemas.microsoft.com/office/drawing/2014/main" xmlns="" id="{1B5680ED-FB07-415D-A6C2-D6333CD67DBD}"/>
              </a:ext>
            </a:extLst>
          </p:cNvPr>
          <p:cNvSpPr/>
          <p:nvPr/>
        </p:nvSpPr>
        <p:spPr>
          <a:xfrm>
            <a:off x="646896" y="5891134"/>
            <a:ext cx="747189" cy="37475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606491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1000" fill="hold"/>
                                        <p:tgtEl>
                                          <p:spTgt spid="40"/>
                                        </p:tgtEl>
                                        <p:attrNameLst>
                                          <p:attrName>ppt_w</p:attrName>
                                        </p:attrNameLst>
                                      </p:cBhvr>
                                      <p:tavLst>
                                        <p:tav tm="0">
                                          <p:val>
                                            <p:strVal val="#ppt_w+.3"/>
                                          </p:val>
                                        </p:tav>
                                        <p:tav tm="100000">
                                          <p:val>
                                            <p:strVal val="#ppt_w"/>
                                          </p:val>
                                        </p:tav>
                                      </p:tavLst>
                                    </p:anim>
                                    <p:anim calcmode="lin" valueType="num">
                                      <p:cBhvr>
                                        <p:cTn id="8" dur="1000" fill="hold"/>
                                        <p:tgtEl>
                                          <p:spTgt spid="40"/>
                                        </p:tgtEl>
                                        <p:attrNameLst>
                                          <p:attrName>ppt_h</p:attrName>
                                        </p:attrNameLst>
                                      </p:cBhvr>
                                      <p:tavLst>
                                        <p:tav tm="0">
                                          <p:val>
                                            <p:strVal val="#ppt_h"/>
                                          </p:val>
                                        </p:tav>
                                        <p:tav tm="100000">
                                          <p:val>
                                            <p:strVal val="#ppt_h"/>
                                          </p:val>
                                        </p:tav>
                                      </p:tavLst>
                                    </p:anim>
                                    <p:animEffect transition="in" filter="fade">
                                      <p:cBhvr>
                                        <p:cTn id="9" dur="1000"/>
                                        <p:tgtEl>
                                          <p:spTgt spid="40"/>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41"/>
                                        </p:tgtEl>
                                        <p:attrNameLst>
                                          <p:attrName>style.visibility</p:attrName>
                                        </p:attrNameLst>
                                      </p:cBhvr>
                                      <p:to>
                                        <p:strVal val="visible"/>
                                      </p:to>
                                    </p:set>
                                    <p:anim calcmode="lin" valueType="num">
                                      <p:cBhvr>
                                        <p:cTn id="14" dur="1000" fill="hold"/>
                                        <p:tgtEl>
                                          <p:spTgt spid="41"/>
                                        </p:tgtEl>
                                        <p:attrNameLst>
                                          <p:attrName>ppt_w</p:attrName>
                                        </p:attrNameLst>
                                      </p:cBhvr>
                                      <p:tavLst>
                                        <p:tav tm="0">
                                          <p:val>
                                            <p:strVal val="#ppt_w+.3"/>
                                          </p:val>
                                        </p:tav>
                                        <p:tav tm="100000">
                                          <p:val>
                                            <p:strVal val="#ppt_w"/>
                                          </p:val>
                                        </p:tav>
                                      </p:tavLst>
                                    </p:anim>
                                    <p:anim calcmode="lin" valueType="num">
                                      <p:cBhvr>
                                        <p:cTn id="15" dur="1000" fill="hold"/>
                                        <p:tgtEl>
                                          <p:spTgt spid="41"/>
                                        </p:tgtEl>
                                        <p:attrNameLst>
                                          <p:attrName>ppt_h</p:attrName>
                                        </p:attrNameLst>
                                      </p:cBhvr>
                                      <p:tavLst>
                                        <p:tav tm="0">
                                          <p:val>
                                            <p:strVal val="#ppt_h"/>
                                          </p:val>
                                        </p:tav>
                                        <p:tav tm="100000">
                                          <p:val>
                                            <p:strVal val="#ppt_h"/>
                                          </p:val>
                                        </p:tav>
                                      </p:tavLst>
                                    </p:anim>
                                    <p:animEffect transition="in" filter="fade">
                                      <p:cBhvr>
                                        <p:cTn id="16" dur="1000"/>
                                        <p:tgtEl>
                                          <p:spTgt spid="41"/>
                                        </p:tgtEl>
                                      </p:cBhvr>
                                    </p:animEffect>
                                  </p:childTnLst>
                                  <p:subTnLst>
                                    <p:audio>
                                      <p:cMediaNode>
                                        <p:cTn display="0" masterRel="sameClick">
                                          <p:stCondLst>
                                            <p:cond evt="begin" delay="0">
                                              <p:tn val="12"/>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xmlns="" id="{1FC036A6-0194-4472-979B-2626148B9D5D}"/>
              </a:ext>
            </a:extLst>
          </p:cNvPr>
          <p:cNvSpPr/>
          <p:nvPr/>
        </p:nvSpPr>
        <p:spPr>
          <a:xfrm>
            <a:off x="2370091" y="1283639"/>
            <a:ext cx="7328545"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latinLnBrk="1">
              <a:defRPr/>
            </a:pPr>
            <a:r>
              <a:rPr lang="en-US" sz="6000" b="1">
                <a:solidFill>
                  <a:prstClr val="white"/>
                </a:solidFill>
                <a:latin typeface="Cambria" panose="02040503050406030204" pitchFamily="18" charset="0"/>
                <a:ea typeface="Cambria" panose="02040503050406030204" pitchFamily="18" charset="0"/>
                <a:cs typeface="Tahoma" panose="020B0604030504040204" pitchFamily="34" charset="0"/>
              </a:rPr>
              <a:t>5 x 8 = ?</a:t>
            </a:r>
          </a:p>
        </p:txBody>
      </p:sp>
      <p:sp>
        <p:nvSpPr>
          <p:cNvPr id="41" name="Rectangle 40">
            <a:extLst>
              <a:ext uri="{FF2B5EF4-FFF2-40B4-BE49-F238E27FC236}">
                <a16:creationId xmlns:a16="http://schemas.microsoft.com/office/drawing/2014/main" xmlns="" id="{7FDF763E-C546-4732-8719-A7DF61600012}"/>
              </a:ext>
            </a:extLst>
          </p:cNvPr>
          <p:cNvSpPr/>
          <p:nvPr/>
        </p:nvSpPr>
        <p:spPr>
          <a:xfrm>
            <a:off x="2370091" y="4011590"/>
            <a:ext cx="7451819" cy="1245308"/>
          </a:xfrm>
          <a:prstGeom prst="rect">
            <a:avLst/>
          </a:prstGeom>
          <a:solidFill>
            <a:srgbClr val="ACDFC9">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40</a:t>
            </a:r>
            <a:endPar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endParaRPr>
          </a:p>
        </p:txBody>
      </p:sp>
      <p:sp>
        <p:nvSpPr>
          <p:cNvPr id="42" name="TextBox 41">
            <a:extLst>
              <a:ext uri="{FF2B5EF4-FFF2-40B4-BE49-F238E27FC236}">
                <a16:creationId xmlns:a16="http://schemas.microsoft.com/office/drawing/2014/main" xmlns="" id="{A49E8A2A-2F64-4402-A4EA-78EF191D0CFF}"/>
              </a:ext>
            </a:extLst>
          </p:cNvPr>
          <p:cNvSpPr txBox="1"/>
          <p:nvPr/>
        </p:nvSpPr>
        <p:spPr>
          <a:xfrm>
            <a:off x="751827" y="3365259"/>
            <a:ext cx="1151277" cy="646331"/>
          </a:xfrm>
          <a:prstGeom prst="rect">
            <a:avLst/>
          </a:prstGeom>
          <a:noFill/>
        </p:spPr>
        <p:txBody>
          <a:bodyPr wrap="non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CỌP</a:t>
            </a:r>
            <a:endParaRPr kumimoji="0" lang="en-US" sz="36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Arrow: Left 4">
            <a:hlinkClick r:id="rId3" action="ppaction://hlinksldjump"/>
            <a:extLst>
              <a:ext uri="{FF2B5EF4-FFF2-40B4-BE49-F238E27FC236}">
                <a16:creationId xmlns:a16="http://schemas.microsoft.com/office/drawing/2014/main" xmlns="" id="{698527A0-1C52-4741-9AC7-7574F064D657}"/>
              </a:ext>
            </a:extLst>
          </p:cNvPr>
          <p:cNvSpPr/>
          <p:nvPr/>
        </p:nvSpPr>
        <p:spPr>
          <a:xfrm>
            <a:off x="646896" y="5891134"/>
            <a:ext cx="747189" cy="37475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099555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1000" fill="hold"/>
                                        <p:tgtEl>
                                          <p:spTgt spid="40"/>
                                        </p:tgtEl>
                                        <p:attrNameLst>
                                          <p:attrName>ppt_w</p:attrName>
                                        </p:attrNameLst>
                                      </p:cBhvr>
                                      <p:tavLst>
                                        <p:tav tm="0">
                                          <p:val>
                                            <p:strVal val="#ppt_w+.3"/>
                                          </p:val>
                                        </p:tav>
                                        <p:tav tm="100000">
                                          <p:val>
                                            <p:strVal val="#ppt_w"/>
                                          </p:val>
                                        </p:tav>
                                      </p:tavLst>
                                    </p:anim>
                                    <p:anim calcmode="lin" valueType="num">
                                      <p:cBhvr>
                                        <p:cTn id="8" dur="1000" fill="hold"/>
                                        <p:tgtEl>
                                          <p:spTgt spid="40"/>
                                        </p:tgtEl>
                                        <p:attrNameLst>
                                          <p:attrName>ppt_h</p:attrName>
                                        </p:attrNameLst>
                                      </p:cBhvr>
                                      <p:tavLst>
                                        <p:tav tm="0">
                                          <p:val>
                                            <p:strVal val="#ppt_h"/>
                                          </p:val>
                                        </p:tav>
                                        <p:tav tm="100000">
                                          <p:val>
                                            <p:strVal val="#ppt_h"/>
                                          </p:val>
                                        </p:tav>
                                      </p:tavLst>
                                    </p:anim>
                                    <p:animEffect transition="in" filter="fade">
                                      <p:cBhvr>
                                        <p:cTn id="9" dur="1000"/>
                                        <p:tgtEl>
                                          <p:spTgt spid="40"/>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41"/>
                                        </p:tgtEl>
                                        <p:attrNameLst>
                                          <p:attrName>style.visibility</p:attrName>
                                        </p:attrNameLst>
                                      </p:cBhvr>
                                      <p:to>
                                        <p:strVal val="visible"/>
                                      </p:to>
                                    </p:set>
                                    <p:anim calcmode="lin" valueType="num">
                                      <p:cBhvr>
                                        <p:cTn id="14" dur="1000" fill="hold"/>
                                        <p:tgtEl>
                                          <p:spTgt spid="41"/>
                                        </p:tgtEl>
                                        <p:attrNameLst>
                                          <p:attrName>ppt_w</p:attrName>
                                        </p:attrNameLst>
                                      </p:cBhvr>
                                      <p:tavLst>
                                        <p:tav tm="0">
                                          <p:val>
                                            <p:strVal val="#ppt_w+.3"/>
                                          </p:val>
                                        </p:tav>
                                        <p:tav tm="100000">
                                          <p:val>
                                            <p:strVal val="#ppt_w"/>
                                          </p:val>
                                        </p:tav>
                                      </p:tavLst>
                                    </p:anim>
                                    <p:anim calcmode="lin" valueType="num">
                                      <p:cBhvr>
                                        <p:cTn id="15" dur="1000" fill="hold"/>
                                        <p:tgtEl>
                                          <p:spTgt spid="41"/>
                                        </p:tgtEl>
                                        <p:attrNameLst>
                                          <p:attrName>ppt_h</p:attrName>
                                        </p:attrNameLst>
                                      </p:cBhvr>
                                      <p:tavLst>
                                        <p:tav tm="0">
                                          <p:val>
                                            <p:strVal val="#ppt_h"/>
                                          </p:val>
                                        </p:tav>
                                        <p:tav tm="100000">
                                          <p:val>
                                            <p:strVal val="#ppt_h"/>
                                          </p:val>
                                        </p:tav>
                                      </p:tavLst>
                                    </p:anim>
                                    <p:animEffect transition="in" filter="fade">
                                      <p:cBhvr>
                                        <p:cTn id="16" dur="1000"/>
                                        <p:tgtEl>
                                          <p:spTgt spid="41"/>
                                        </p:tgtEl>
                                      </p:cBhvr>
                                    </p:animEffect>
                                  </p:childTnLst>
                                  <p:subTnLst>
                                    <p:audio>
                                      <p:cMediaNode>
                                        <p:cTn display="0" masterRel="sameClick">
                                          <p:stCondLst>
                                            <p:cond evt="begin" delay="0">
                                              <p:tn val="12"/>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xmlns="" id="{1FC036A6-0194-4472-979B-2626148B9D5D}"/>
              </a:ext>
            </a:extLst>
          </p:cNvPr>
          <p:cNvSpPr/>
          <p:nvPr/>
        </p:nvSpPr>
        <p:spPr>
          <a:xfrm>
            <a:off x="2370091" y="1283639"/>
            <a:ext cx="7328545"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latinLnBrk="1">
              <a:defRPr/>
            </a:pPr>
            <a:r>
              <a:rPr lang="en-US" sz="6000" b="1">
                <a:solidFill>
                  <a:prstClr val="white"/>
                </a:solidFill>
                <a:latin typeface="Cambria" panose="02040503050406030204" pitchFamily="18" charset="0"/>
                <a:ea typeface="Cambria" panose="02040503050406030204" pitchFamily="18" charset="0"/>
                <a:cs typeface="Tahoma" panose="020B0604030504040204" pitchFamily="34" charset="0"/>
              </a:rPr>
              <a:t>14 : 2 = ?</a:t>
            </a:r>
          </a:p>
        </p:txBody>
      </p:sp>
      <p:sp>
        <p:nvSpPr>
          <p:cNvPr id="41" name="Rectangle 40">
            <a:extLst>
              <a:ext uri="{FF2B5EF4-FFF2-40B4-BE49-F238E27FC236}">
                <a16:creationId xmlns:a16="http://schemas.microsoft.com/office/drawing/2014/main" xmlns="" id="{7FDF763E-C546-4732-8719-A7DF61600012}"/>
              </a:ext>
            </a:extLst>
          </p:cNvPr>
          <p:cNvSpPr/>
          <p:nvPr/>
        </p:nvSpPr>
        <p:spPr>
          <a:xfrm>
            <a:off x="2370091" y="4011590"/>
            <a:ext cx="7451819" cy="1245308"/>
          </a:xfrm>
          <a:prstGeom prst="rect">
            <a:avLst/>
          </a:prstGeom>
          <a:solidFill>
            <a:srgbClr val="ACDFC9">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7</a:t>
            </a:r>
            <a:endPar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endParaRPr>
          </a:p>
        </p:txBody>
      </p:sp>
      <p:sp>
        <p:nvSpPr>
          <p:cNvPr id="42" name="TextBox 41">
            <a:extLst>
              <a:ext uri="{FF2B5EF4-FFF2-40B4-BE49-F238E27FC236}">
                <a16:creationId xmlns:a16="http://schemas.microsoft.com/office/drawing/2014/main" xmlns="" id="{A49E8A2A-2F64-4402-A4EA-78EF191D0CFF}"/>
              </a:ext>
            </a:extLst>
          </p:cNvPr>
          <p:cNvSpPr txBox="1"/>
          <p:nvPr/>
        </p:nvSpPr>
        <p:spPr>
          <a:xfrm>
            <a:off x="751827" y="3365259"/>
            <a:ext cx="1151277" cy="646331"/>
          </a:xfrm>
          <a:prstGeom prst="rect">
            <a:avLst/>
          </a:prstGeom>
          <a:noFill/>
        </p:spPr>
        <p:txBody>
          <a:bodyPr wrap="non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CỌP</a:t>
            </a:r>
            <a:endParaRPr kumimoji="0" lang="en-US" sz="36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Arrow: Left 1">
            <a:hlinkClick r:id="rId3" action="ppaction://hlinksldjump"/>
            <a:extLst>
              <a:ext uri="{FF2B5EF4-FFF2-40B4-BE49-F238E27FC236}">
                <a16:creationId xmlns:a16="http://schemas.microsoft.com/office/drawing/2014/main" xmlns="" id="{FC3AA36C-4A4D-47E6-86A4-54EBCD746BCA}"/>
              </a:ext>
            </a:extLst>
          </p:cNvPr>
          <p:cNvSpPr/>
          <p:nvPr/>
        </p:nvSpPr>
        <p:spPr>
          <a:xfrm>
            <a:off x="646896" y="5891134"/>
            <a:ext cx="747189" cy="37475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830718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1000" fill="hold"/>
                                        <p:tgtEl>
                                          <p:spTgt spid="40"/>
                                        </p:tgtEl>
                                        <p:attrNameLst>
                                          <p:attrName>ppt_w</p:attrName>
                                        </p:attrNameLst>
                                      </p:cBhvr>
                                      <p:tavLst>
                                        <p:tav tm="0">
                                          <p:val>
                                            <p:strVal val="#ppt_w+.3"/>
                                          </p:val>
                                        </p:tav>
                                        <p:tav tm="100000">
                                          <p:val>
                                            <p:strVal val="#ppt_w"/>
                                          </p:val>
                                        </p:tav>
                                      </p:tavLst>
                                    </p:anim>
                                    <p:anim calcmode="lin" valueType="num">
                                      <p:cBhvr>
                                        <p:cTn id="8" dur="1000" fill="hold"/>
                                        <p:tgtEl>
                                          <p:spTgt spid="40"/>
                                        </p:tgtEl>
                                        <p:attrNameLst>
                                          <p:attrName>ppt_h</p:attrName>
                                        </p:attrNameLst>
                                      </p:cBhvr>
                                      <p:tavLst>
                                        <p:tav tm="0">
                                          <p:val>
                                            <p:strVal val="#ppt_h"/>
                                          </p:val>
                                        </p:tav>
                                        <p:tav tm="100000">
                                          <p:val>
                                            <p:strVal val="#ppt_h"/>
                                          </p:val>
                                        </p:tav>
                                      </p:tavLst>
                                    </p:anim>
                                    <p:animEffect transition="in" filter="fade">
                                      <p:cBhvr>
                                        <p:cTn id="9" dur="1000"/>
                                        <p:tgtEl>
                                          <p:spTgt spid="40"/>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41"/>
                                        </p:tgtEl>
                                        <p:attrNameLst>
                                          <p:attrName>style.visibility</p:attrName>
                                        </p:attrNameLst>
                                      </p:cBhvr>
                                      <p:to>
                                        <p:strVal val="visible"/>
                                      </p:to>
                                    </p:set>
                                    <p:anim calcmode="lin" valueType="num">
                                      <p:cBhvr>
                                        <p:cTn id="14" dur="1000" fill="hold"/>
                                        <p:tgtEl>
                                          <p:spTgt spid="41"/>
                                        </p:tgtEl>
                                        <p:attrNameLst>
                                          <p:attrName>ppt_w</p:attrName>
                                        </p:attrNameLst>
                                      </p:cBhvr>
                                      <p:tavLst>
                                        <p:tav tm="0">
                                          <p:val>
                                            <p:strVal val="#ppt_w+.3"/>
                                          </p:val>
                                        </p:tav>
                                        <p:tav tm="100000">
                                          <p:val>
                                            <p:strVal val="#ppt_w"/>
                                          </p:val>
                                        </p:tav>
                                      </p:tavLst>
                                    </p:anim>
                                    <p:anim calcmode="lin" valueType="num">
                                      <p:cBhvr>
                                        <p:cTn id="15" dur="1000" fill="hold"/>
                                        <p:tgtEl>
                                          <p:spTgt spid="41"/>
                                        </p:tgtEl>
                                        <p:attrNameLst>
                                          <p:attrName>ppt_h</p:attrName>
                                        </p:attrNameLst>
                                      </p:cBhvr>
                                      <p:tavLst>
                                        <p:tav tm="0">
                                          <p:val>
                                            <p:strVal val="#ppt_h"/>
                                          </p:val>
                                        </p:tav>
                                        <p:tav tm="100000">
                                          <p:val>
                                            <p:strVal val="#ppt_h"/>
                                          </p:val>
                                        </p:tav>
                                      </p:tavLst>
                                    </p:anim>
                                    <p:animEffect transition="in" filter="fade">
                                      <p:cBhvr>
                                        <p:cTn id="16" dur="1000"/>
                                        <p:tgtEl>
                                          <p:spTgt spid="41"/>
                                        </p:tgtEl>
                                      </p:cBhvr>
                                    </p:animEffect>
                                  </p:childTnLst>
                                  <p:subTnLst>
                                    <p:audio>
                                      <p:cMediaNode>
                                        <p:cTn display="0" masterRel="sameClick">
                                          <p:stCondLst>
                                            <p:cond evt="begin" delay="0">
                                              <p:tn val="12"/>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a:extLst>
              <a:ext uri="{FF2B5EF4-FFF2-40B4-BE49-F238E27FC236}">
                <a16:creationId xmlns:a16="http://schemas.microsoft.com/office/drawing/2014/main" xmlns="" id="{D9AFB722-57E8-42E6-854C-ED415A799147}"/>
              </a:ext>
            </a:extLst>
          </p:cNvPr>
          <p:cNvPicPr>
            <a:picLocks noChangeAspect="1"/>
          </p:cNvPicPr>
          <p:nvPr/>
        </p:nvPicPr>
        <p:blipFill rotWithShape="1">
          <a:blip r:embed="rId3">
            <a:extLst>
              <a:ext uri="{28A0092B-C50C-407E-A947-70E740481C1C}">
                <a14:useLocalDpi xmlns:a14="http://schemas.microsoft.com/office/drawing/2010/main" val="0"/>
              </a:ext>
            </a:extLst>
          </a:blip>
          <a:srcRect l="85839"/>
          <a:stretch/>
        </p:blipFill>
        <p:spPr>
          <a:xfrm>
            <a:off x="10465468" y="860392"/>
            <a:ext cx="1726532" cy="3508489"/>
          </a:xfrm>
          <a:prstGeom prst="rect">
            <a:avLst/>
          </a:prstGeom>
        </p:spPr>
      </p:pic>
      <p:pic>
        <p:nvPicPr>
          <p:cNvPr id="31" name="图片 30">
            <a:extLst>
              <a:ext uri="{FF2B5EF4-FFF2-40B4-BE49-F238E27FC236}">
                <a16:creationId xmlns:a16="http://schemas.microsoft.com/office/drawing/2014/main" xmlns="" id="{1D27E1C9-B5A5-4C7A-8EF6-44CFA644B440}"/>
              </a:ext>
            </a:extLst>
          </p:cNvPr>
          <p:cNvPicPr>
            <a:picLocks noChangeAspect="1"/>
          </p:cNvPicPr>
          <p:nvPr/>
        </p:nvPicPr>
        <p:blipFill rotWithShape="1">
          <a:blip r:embed="rId3">
            <a:extLst>
              <a:ext uri="{28A0092B-C50C-407E-A947-70E740481C1C}">
                <a14:useLocalDpi xmlns:a14="http://schemas.microsoft.com/office/drawing/2010/main" val="0"/>
              </a:ext>
            </a:extLst>
          </a:blip>
          <a:srcRect r="83505"/>
          <a:stretch/>
        </p:blipFill>
        <p:spPr>
          <a:xfrm>
            <a:off x="127000" y="1280073"/>
            <a:ext cx="2011133" cy="3508489"/>
          </a:xfrm>
          <a:prstGeom prst="rect">
            <a:avLst/>
          </a:prstGeom>
        </p:spPr>
      </p:pic>
      <p:pic>
        <p:nvPicPr>
          <p:cNvPr id="24" name="图片 23">
            <a:extLst>
              <a:ext uri="{FF2B5EF4-FFF2-40B4-BE49-F238E27FC236}">
                <a16:creationId xmlns:a16="http://schemas.microsoft.com/office/drawing/2014/main" xmlns="" id="{2AAD189D-9D85-4FF4-9951-D61B7F2F58C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Lst>
          </a:blip>
          <a:stretch>
            <a:fillRect/>
          </a:stretch>
        </p:blipFill>
        <p:spPr>
          <a:xfrm rot="2591001">
            <a:off x="10369177" y="2906373"/>
            <a:ext cx="269736" cy="255891"/>
          </a:xfrm>
          <a:prstGeom prst="rect">
            <a:avLst/>
          </a:prstGeom>
        </p:spPr>
      </p:pic>
      <p:pic>
        <p:nvPicPr>
          <p:cNvPr id="25" name="图片 24">
            <a:extLst>
              <a:ext uri="{FF2B5EF4-FFF2-40B4-BE49-F238E27FC236}">
                <a16:creationId xmlns:a16="http://schemas.microsoft.com/office/drawing/2014/main" xmlns="" id="{C0B9328E-3508-455F-A922-691DBAA362AC}"/>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857104" y="2825127"/>
            <a:ext cx="418260" cy="365557"/>
          </a:xfrm>
          <a:prstGeom prst="rect">
            <a:avLst/>
          </a:prstGeom>
        </p:spPr>
      </p:pic>
      <p:pic>
        <p:nvPicPr>
          <p:cNvPr id="26" name="图片 25">
            <a:extLst>
              <a:ext uri="{FF2B5EF4-FFF2-40B4-BE49-F238E27FC236}">
                <a16:creationId xmlns:a16="http://schemas.microsoft.com/office/drawing/2014/main" xmlns="" id="{92926630-2525-4165-BC82-0077E6C5BBE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799638">
            <a:off x="9739738" y="1096164"/>
            <a:ext cx="916995" cy="1298133"/>
          </a:xfrm>
          <a:prstGeom prst="rect">
            <a:avLst/>
          </a:prstGeom>
        </p:spPr>
      </p:pic>
      <p:pic>
        <p:nvPicPr>
          <p:cNvPr id="27" name="图形 26">
            <a:extLst>
              <a:ext uri="{FF2B5EF4-FFF2-40B4-BE49-F238E27FC236}">
                <a16:creationId xmlns:a16="http://schemas.microsoft.com/office/drawing/2014/main" xmlns="" id="{04B2D084-F196-4A01-943C-D78B3FD638BD}"/>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1219506" y="3967827"/>
            <a:ext cx="1002731" cy="567980"/>
          </a:xfrm>
          <a:prstGeom prst="rect">
            <a:avLst/>
          </a:prstGeom>
        </p:spPr>
      </p:pic>
      <p:pic>
        <p:nvPicPr>
          <p:cNvPr id="28" name="图形 27">
            <a:extLst>
              <a:ext uri="{FF2B5EF4-FFF2-40B4-BE49-F238E27FC236}">
                <a16:creationId xmlns:a16="http://schemas.microsoft.com/office/drawing/2014/main" xmlns="" id="{6660B46A-2EA1-4521-BD64-531BBA55592A}"/>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11267471" y="3385843"/>
            <a:ext cx="670529" cy="379810"/>
          </a:xfrm>
          <a:prstGeom prst="rect">
            <a:avLst/>
          </a:prstGeom>
        </p:spPr>
      </p:pic>
      <p:pic>
        <p:nvPicPr>
          <p:cNvPr id="33" name="图片 32">
            <a:extLst>
              <a:ext uri="{FF2B5EF4-FFF2-40B4-BE49-F238E27FC236}">
                <a16:creationId xmlns:a16="http://schemas.microsoft.com/office/drawing/2014/main" xmlns="" id="{552C8B75-21CB-4605-B635-F256B0842171}"/>
              </a:ext>
            </a:extLst>
          </p:cNvPr>
          <p:cNvPicPr>
            <a:picLocks noChangeAspect="1"/>
          </p:cNvPicPr>
          <p:nvPr/>
        </p:nvPicPr>
        <p:blipFill rotWithShape="1">
          <a:blip r:embed="rId10">
            <a:extLst>
              <a:ext uri="{28A0092B-C50C-407E-A947-70E740481C1C}">
                <a14:useLocalDpi xmlns:a14="http://schemas.microsoft.com/office/drawing/2010/main" val="0"/>
              </a:ext>
            </a:extLst>
          </a:blip>
          <a:srcRect l="87680" b="4469"/>
          <a:stretch/>
        </p:blipFill>
        <p:spPr>
          <a:xfrm>
            <a:off x="10689944" y="0"/>
            <a:ext cx="1502056" cy="3351713"/>
          </a:xfrm>
          <a:prstGeom prst="rect">
            <a:avLst/>
          </a:prstGeom>
        </p:spPr>
      </p:pic>
      <p:pic>
        <p:nvPicPr>
          <p:cNvPr id="38" name="图片 37">
            <a:extLst>
              <a:ext uri="{FF2B5EF4-FFF2-40B4-BE49-F238E27FC236}">
                <a16:creationId xmlns:a16="http://schemas.microsoft.com/office/drawing/2014/main" xmlns="" id="{52A9A42F-87CD-415B-84F9-327A4EFE335C}"/>
              </a:ext>
            </a:extLst>
          </p:cNvPr>
          <p:cNvPicPr>
            <a:picLocks noChangeAspect="1"/>
          </p:cNvPicPr>
          <p:nvPr/>
        </p:nvPicPr>
        <p:blipFill rotWithShape="1">
          <a:blip r:embed="rId11">
            <a:extLst>
              <a:ext uri="{28A0092B-C50C-407E-A947-70E740481C1C}">
                <a14:useLocalDpi xmlns:a14="http://schemas.microsoft.com/office/drawing/2010/main" val="0"/>
              </a:ext>
            </a:extLst>
          </a:blip>
          <a:srcRect/>
          <a:stretch/>
        </p:blipFill>
        <p:spPr>
          <a:xfrm>
            <a:off x="4517345" y="0"/>
            <a:ext cx="2011133" cy="1755509"/>
          </a:xfrm>
          <a:prstGeom prst="rect">
            <a:avLst/>
          </a:prstGeom>
        </p:spPr>
      </p:pic>
      <p:pic>
        <p:nvPicPr>
          <p:cNvPr id="54" name="Picture 53">
            <a:extLst>
              <a:ext uri="{FF2B5EF4-FFF2-40B4-BE49-F238E27FC236}">
                <a16:creationId xmlns:a16="http://schemas.microsoft.com/office/drawing/2014/main" xmlns="" id="{93BEE8C0-22C0-4812-B5E4-691E9F82F6E6}"/>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69000" b="96400" l="2000" r="68889">
                        <a14:foregroundMark x1="2111" y1="72200" x2="9222" y2="86800"/>
                        <a14:foregroundMark x1="10000" y1="96000" x2="23111" y2="96400"/>
                        <a14:foregroundMark x1="23111" y1="96400" x2="63444" y2="93800"/>
                        <a14:foregroundMark x1="63444" y1="93800" x2="63667" y2="93800"/>
                        <a14:foregroundMark x1="64556" y1="90200" x2="68889" y2="96000"/>
                        <a14:foregroundMark x1="68889" y1="96000" x2="68889" y2="96400"/>
                        <a14:backgroundMark x1="10778" y1="67000" x2="13667" y2="68200"/>
                      </a14:backgroundRemoval>
                    </a14:imgEffect>
                    <a14:imgEffect>
                      <a14:saturation sat="143000"/>
                    </a14:imgEffect>
                  </a14:imgLayer>
                </a14:imgProps>
              </a:ext>
              <a:ext uri="{28A0092B-C50C-407E-A947-70E740481C1C}">
                <a14:useLocalDpi xmlns:a14="http://schemas.microsoft.com/office/drawing/2010/main" val="0"/>
              </a:ext>
            </a:extLst>
          </a:blip>
          <a:srcRect t="65810" r="26875" b="393"/>
          <a:stretch/>
        </p:blipFill>
        <p:spPr>
          <a:xfrm>
            <a:off x="-19317" y="4496600"/>
            <a:ext cx="8980582" cy="2343979"/>
          </a:xfrm>
          <a:prstGeom prst="rect">
            <a:avLst/>
          </a:prstGeom>
          <a:effectLst>
            <a:glow>
              <a:schemeClr val="accent1"/>
            </a:glow>
          </a:effectLst>
        </p:spPr>
      </p:pic>
      <p:pic>
        <p:nvPicPr>
          <p:cNvPr id="55" name="Picture 54">
            <a:extLst>
              <a:ext uri="{FF2B5EF4-FFF2-40B4-BE49-F238E27FC236}">
                <a16:creationId xmlns:a16="http://schemas.microsoft.com/office/drawing/2014/main" xmlns="" id="{9AF25756-27D5-4A29-AA66-FBF78F3463FB}"/>
              </a:ext>
            </a:extLst>
          </p:cNvPr>
          <p:cNvPicPr>
            <a:picLocks noChangeAspect="1"/>
          </p:cNvPicPr>
          <p:nvPr/>
        </p:nvPicPr>
        <p:blipFill rotWithShape="1">
          <a:blip r:embed="rId14">
            <a:extLst>
              <a:ext uri="{BEBA8EAE-BF5A-486C-A8C5-ECC9F3942E4B}">
                <a14:imgProps xmlns:a14="http://schemas.microsoft.com/office/drawing/2010/main">
                  <a14:imgLayer r:embed="rId13">
                    <a14:imgEffect>
                      <a14:backgroundRemoval t="69200" b="99800" l="56222" r="99889">
                        <a14:foregroundMark x1="56778" y1="78600" x2="61111" y2="82000"/>
                        <a14:foregroundMark x1="61111" y1="82000" x2="61333" y2="82000"/>
                        <a14:foregroundMark x1="72444" y1="89600" x2="93111" y2="81200"/>
                        <a14:foregroundMark x1="94333" y1="74600" x2="98111" y2="85200"/>
                        <a14:foregroundMark x1="99889" y1="71200" x2="99667" y2="81600"/>
                        <a14:foregroundMark x1="99667" y1="81600" x2="99889" y2="82400"/>
                        <a14:foregroundMark x1="65111" y1="90800" x2="72000" y2="96000"/>
                        <a14:foregroundMark x1="72000" y1="96000" x2="72000" y2="96000"/>
                        <a14:foregroundMark x1="72889" y1="94400" x2="83667" y2="95200"/>
                        <a14:foregroundMark x1="83667" y1="95200" x2="92444" y2="94000"/>
                        <a14:foregroundMark x1="92444" y1="94000" x2="92667" y2="94000"/>
                        <a14:foregroundMark x1="71000" y1="96400" x2="97000" y2="94000"/>
                        <a14:foregroundMark x1="97000" y1="94000" x2="97222" y2="94000"/>
                        <a14:foregroundMark x1="93667" y1="89400" x2="96889" y2="99800"/>
                        <a14:foregroundMark x1="90111" y1="90000" x2="97222" y2="94800"/>
                        <a14:foregroundMark x1="91111" y1="89200" x2="92556" y2="95800"/>
                        <a14:foregroundMark x1="92556" y1="95800" x2="92778" y2="99400"/>
                        <a14:foregroundMark x1="80889" y1="96400" x2="86222" y2="97400"/>
                        <a14:foregroundMark x1="86222" y1="97400" x2="91111" y2="96200"/>
                        <a14:foregroundMark x1="80444" y1="98000" x2="94667" y2="96400"/>
                        <a14:foregroundMark x1="93222" y1="99400" x2="95889" y2="98600"/>
                        <a14:foregroundMark x1="95667" y1="97600" x2="95667" y2="98400"/>
                        <a14:foregroundMark x1="56667" y1="85800" x2="60778" y2="97800"/>
                        <a14:foregroundMark x1="56222" y1="81400" x2="67556" y2="92600"/>
                        <a14:foregroundMark x1="60000" y1="84800" x2="69333" y2="98400"/>
                        <a14:backgroundMark x1="63667" y1="77400" x2="63333" y2="77800"/>
                        <a14:backgroundMark x1="98889" y1="69200" x2="99889" y2="68600"/>
                        <a14:backgroundMark x1="95778" y1="69600" x2="99000" y2="68600"/>
                        <a14:backgroundMark x1="98667" y1="69000" x2="98556" y2="69800"/>
                      </a14:backgroundRemoval>
                    </a14:imgEffect>
                    <a14:imgEffect>
                      <a14:colorTemperature colorTemp="4030"/>
                    </a14:imgEffect>
                    <a14:imgEffect>
                      <a14:saturation sat="200000"/>
                    </a14:imgEffect>
                  </a14:imgLayer>
                </a14:imgProps>
              </a:ext>
              <a:ext uri="{28A0092B-C50C-407E-A947-70E740481C1C}">
                <a14:useLocalDpi xmlns:a14="http://schemas.microsoft.com/office/drawing/2010/main" val="0"/>
              </a:ext>
            </a:extLst>
          </a:blip>
          <a:srcRect l="55533" t="65911" b="392"/>
          <a:stretch/>
        </p:blipFill>
        <p:spPr>
          <a:xfrm>
            <a:off x="6746647" y="4454599"/>
            <a:ext cx="5497605" cy="2352685"/>
          </a:xfrm>
          <a:prstGeom prst="rect">
            <a:avLst/>
          </a:prstGeom>
          <a:effectLst>
            <a:glow>
              <a:schemeClr val="accent1"/>
            </a:glow>
          </a:effectLst>
        </p:spPr>
      </p:pic>
      <p:grpSp>
        <p:nvGrpSpPr>
          <p:cNvPr id="50" name="Group 49">
            <a:extLst>
              <a:ext uri="{FF2B5EF4-FFF2-40B4-BE49-F238E27FC236}">
                <a16:creationId xmlns:a16="http://schemas.microsoft.com/office/drawing/2014/main" xmlns="" id="{BE5D3A7C-C6FB-4EF3-885E-01FAB275C57F}"/>
              </a:ext>
            </a:extLst>
          </p:cNvPr>
          <p:cNvGrpSpPr/>
          <p:nvPr/>
        </p:nvGrpSpPr>
        <p:grpSpPr>
          <a:xfrm>
            <a:off x="6620" y="4059623"/>
            <a:ext cx="12192000" cy="2780956"/>
            <a:chOff x="-29140" y="3368913"/>
            <a:chExt cx="13654110" cy="3545778"/>
          </a:xfrm>
        </p:grpSpPr>
        <p:pic>
          <p:nvPicPr>
            <p:cNvPr id="51" name="Picture 50">
              <a:extLst>
                <a:ext uri="{FF2B5EF4-FFF2-40B4-BE49-F238E27FC236}">
                  <a16:creationId xmlns:a16="http://schemas.microsoft.com/office/drawing/2014/main" xmlns="" id="{A6F666F4-15ED-4F64-9B1B-1761903203E7}"/>
                </a:ext>
              </a:extLst>
            </p:cNvPr>
            <p:cNvPicPr>
              <a:picLocks noChangeAspect="1"/>
            </p:cNvPicPr>
            <p:nvPr/>
          </p:nvPicPr>
          <p:blipFill rotWithShape="1">
            <a:blip r:embed="rId15">
              <a:extLst>
                <a:ext uri="{28A0092B-C50C-407E-A947-70E740481C1C}">
                  <a14:useLocalDpi xmlns:a14="http://schemas.microsoft.com/office/drawing/2010/main" val="0"/>
                </a:ext>
              </a:extLst>
            </a:blip>
            <a:srcRect b="4810"/>
            <a:stretch/>
          </p:blipFill>
          <p:spPr>
            <a:xfrm>
              <a:off x="-29140" y="3388588"/>
              <a:ext cx="5290565" cy="3526103"/>
            </a:xfrm>
            <a:prstGeom prst="rect">
              <a:avLst/>
            </a:prstGeom>
          </p:spPr>
        </p:pic>
        <p:pic>
          <p:nvPicPr>
            <p:cNvPr id="52" name="Picture 51">
              <a:extLst>
                <a:ext uri="{FF2B5EF4-FFF2-40B4-BE49-F238E27FC236}">
                  <a16:creationId xmlns:a16="http://schemas.microsoft.com/office/drawing/2014/main" xmlns="" id="{9A729AC3-E299-4E93-AC81-BA754E9D9674}"/>
                </a:ext>
              </a:extLst>
            </p:cNvPr>
            <p:cNvPicPr>
              <a:picLocks noChangeAspect="1"/>
            </p:cNvPicPr>
            <p:nvPr/>
          </p:nvPicPr>
          <p:blipFill rotWithShape="1">
            <a:blip r:embed="rId15">
              <a:extLst>
                <a:ext uri="{28A0092B-C50C-407E-A947-70E740481C1C}">
                  <a14:useLocalDpi xmlns:a14="http://schemas.microsoft.com/office/drawing/2010/main" val="0"/>
                </a:ext>
              </a:extLst>
            </a:blip>
            <a:srcRect b="4810"/>
            <a:stretch/>
          </p:blipFill>
          <p:spPr>
            <a:xfrm>
              <a:off x="4704260" y="3368913"/>
              <a:ext cx="5290565" cy="3526103"/>
            </a:xfrm>
            <a:prstGeom prst="rect">
              <a:avLst/>
            </a:prstGeom>
          </p:spPr>
        </p:pic>
        <p:pic>
          <p:nvPicPr>
            <p:cNvPr id="53" name="Picture 52">
              <a:extLst>
                <a:ext uri="{FF2B5EF4-FFF2-40B4-BE49-F238E27FC236}">
                  <a16:creationId xmlns:a16="http://schemas.microsoft.com/office/drawing/2014/main" xmlns="" id="{341A8574-F05F-4845-853F-27393E465A7A}"/>
                </a:ext>
              </a:extLst>
            </p:cNvPr>
            <p:cNvPicPr>
              <a:picLocks noChangeAspect="1"/>
            </p:cNvPicPr>
            <p:nvPr/>
          </p:nvPicPr>
          <p:blipFill rotWithShape="1">
            <a:blip r:embed="rId15">
              <a:extLst>
                <a:ext uri="{28A0092B-C50C-407E-A947-70E740481C1C}">
                  <a14:useLocalDpi xmlns:a14="http://schemas.microsoft.com/office/drawing/2010/main" val="0"/>
                </a:ext>
              </a:extLst>
            </a:blip>
            <a:srcRect b="4810"/>
            <a:stretch/>
          </p:blipFill>
          <p:spPr>
            <a:xfrm>
              <a:off x="8698865" y="3368913"/>
              <a:ext cx="4926105" cy="3526103"/>
            </a:xfrm>
            <a:prstGeom prst="rect">
              <a:avLst/>
            </a:prstGeom>
          </p:spPr>
        </p:pic>
      </p:grpSp>
      <p:sp>
        <p:nvSpPr>
          <p:cNvPr id="34" name="Oval 33">
            <a:extLst>
              <a:ext uri="{FF2B5EF4-FFF2-40B4-BE49-F238E27FC236}">
                <a16:creationId xmlns:a16="http://schemas.microsoft.com/office/drawing/2014/main" xmlns="" id="{4D3EF9C8-7FB2-425E-AFB2-E4D9FD443EF6}"/>
              </a:ext>
            </a:extLst>
          </p:cNvPr>
          <p:cNvSpPr/>
          <p:nvPr/>
        </p:nvSpPr>
        <p:spPr>
          <a:xfrm>
            <a:off x="-634303" y="-1765204"/>
            <a:ext cx="3832239" cy="3638350"/>
          </a:xfrm>
          <a:prstGeom prst="ellipse">
            <a:avLst/>
          </a:prstGeom>
          <a:solidFill>
            <a:srgbClr val="FED000">
              <a:alpha val="32000"/>
            </a:srgbClr>
          </a:solidFill>
          <a:ln>
            <a:noFill/>
          </a:ln>
          <a:effectLst>
            <a:glow rad="1905000">
              <a:schemeClr val="accent4">
                <a:lumMod val="40000"/>
                <a:lumOff val="60000"/>
                <a:alpha val="71000"/>
              </a:schemeClr>
            </a:glow>
            <a:softEdge rad="215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5" name="Oval 34">
            <a:extLst>
              <a:ext uri="{FF2B5EF4-FFF2-40B4-BE49-F238E27FC236}">
                <a16:creationId xmlns:a16="http://schemas.microsoft.com/office/drawing/2014/main" xmlns="" id="{825C366D-0C5F-4B9F-93A7-122D27D3E119}"/>
              </a:ext>
            </a:extLst>
          </p:cNvPr>
          <p:cNvSpPr/>
          <p:nvPr/>
        </p:nvSpPr>
        <p:spPr>
          <a:xfrm>
            <a:off x="159757" y="-1051426"/>
            <a:ext cx="2266918" cy="2129406"/>
          </a:xfrm>
          <a:prstGeom prst="ellipse">
            <a:avLst/>
          </a:prstGeom>
          <a:solidFill>
            <a:srgbClr val="FED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6" name="Oval 35">
            <a:extLst>
              <a:ext uri="{FF2B5EF4-FFF2-40B4-BE49-F238E27FC236}">
                <a16:creationId xmlns:a16="http://schemas.microsoft.com/office/drawing/2014/main" xmlns="" id="{9163A71C-7B72-4E8E-9BDD-7E55429A35B0}"/>
              </a:ext>
            </a:extLst>
          </p:cNvPr>
          <p:cNvSpPr/>
          <p:nvPr/>
        </p:nvSpPr>
        <p:spPr>
          <a:xfrm>
            <a:off x="535398" y="-748723"/>
            <a:ext cx="1524000" cy="1524000"/>
          </a:xfrm>
          <a:prstGeom prst="ellipse">
            <a:avLst/>
          </a:prstGeom>
          <a:solidFill>
            <a:srgbClr val="FE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3" name="Google Shape;479;p35">
            <a:extLst>
              <a:ext uri="{FF2B5EF4-FFF2-40B4-BE49-F238E27FC236}">
                <a16:creationId xmlns:a16="http://schemas.microsoft.com/office/drawing/2014/main" xmlns="" id="{0B42F81A-0C5E-4F26-AA67-A89E899D307F}"/>
              </a:ext>
            </a:extLst>
          </p:cNvPr>
          <p:cNvSpPr txBox="1">
            <a:spLocks/>
          </p:cNvSpPr>
          <p:nvPr/>
        </p:nvSpPr>
        <p:spPr>
          <a:xfrm>
            <a:off x="10465468" y="6860627"/>
            <a:ext cx="9200449" cy="1831542"/>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1500" b="0" i="0" u="none" strike="noStrike" kern="1200" cap="none" spc="0" normalizeH="0" baseline="0" noProof="0">
                <a:ln w="28575">
                  <a:solidFill>
                    <a:srgbClr val="FFFFFF"/>
                  </a:solidFill>
                </a:ln>
                <a:solidFill>
                  <a:srgbClr val="FF0000"/>
                </a:solidFill>
                <a:effectLst/>
                <a:uLnTx/>
                <a:uFillTx/>
                <a:latin typeface="#9Slide07 Stormtrooper" panose="020B0500000000000000" pitchFamily="34" charset="0"/>
                <a:ea typeface="+mj-ea"/>
                <a:cs typeface="+mj-cs"/>
              </a:rPr>
              <a:t>KHỞI ĐỘNG</a:t>
            </a:r>
            <a:endParaRPr kumimoji="0" lang="en-US" sz="11500" b="0" i="0" u="none" strike="noStrike" kern="1200" cap="none" spc="0" normalizeH="0" baseline="0" noProof="0" dirty="0">
              <a:ln w="28575">
                <a:solidFill>
                  <a:srgbClr val="FFFFFF"/>
                </a:solidFill>
              </a:ln>
              <a:solidFill>
                <a:srgbClr val="FF0000"/>
              </a:solidFill>
              <a:effectLst/>
              <a:uLnTx/>
              <a:uFillTx/>
              <a:latin typeface="#9Slide07 Stormtrooper" panose="020B0500000000000000" pitchFamily="34" charset="0"/>
              <a:ea typeface="+mj-ea"/>
              <a:cs typeface="+mj-cs"/>
            </a:endParaRPr>
          </a:p>
        </p:txBody>
      </p:sp>
      <p:sp>
        <p:nvSpPr>
          <p:cNvPr id="30" name="TextBox 29">
            <a:extLst>
              <a:ext uri="{FF2B5EF4-FFF2-40B4-BE49-F238E27FC236}">
                <a16:creationId xmlns:a16="http://schemas.microsoft.com/office/drawing/2014/main" xmlns="" id="{A696AF50-27C5-4C84-A6CE-E4336A68148F}"/>
              </a:ext>
            </a:extLst>
          </p:cNvPr>
          <p:cNvSpPr txBox="1"/>
          <p:nvPr/>
        </p:nvSpPr>
        <p:spPr>
          <a:xfrm>
            <a:off x="717090" y="7410161"/>
            <a:ext cx="11622775"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4400" b="1" i="0" u="none" strike="noStrike" kern="1200" cap="none" spc="50" normalizeH="0" baseline="0" noProof="0">
                <a:ln w="9525" cmpd="sng">
                  <a:solidFill>
                    <a:srgbClr val="5B9BD5">
                      <a:lumMod val="20000"/>
                      <a:lumOff val="80000"/>
                    </a:srgbClr>
                  </a:solidFill>
                  <a:prstDash val="solid"/>
                </a:ln>
                <a:solidFill>
                  <a:srgbClr val="7030A0"/>
                </a:solidFill>
                <a:effectLst>
                  <a:glow rad="38100">
                    <a:srgbClr val="4472C4">
                      <a:alpha val="40000"/>
                    </a:srgbClr>
                  </a:glow>
                </a:effectLst>
                <a:uLnTx/>
                <a:uFillTx/>
                <a:latin typeface="#9Slide05 Agile Script Calligra" panose="03070402050302030203" pitchFamily="66" charset="0"/>
                <a:ea typeface="+mn-ea"/>
                <a:cs typeface="+mn-cs"/>
              </a:rPr>
              <a:t>Em làm nhà thơ</a:t>
            </a:r>
            <a:endParaRPr kumimoji="0" lang="en-US" sz="14400" b="1" i="0" u="none" strike="noStrike" kern="1200" cap="none" spc="50" normalizeH="0" baseline="0" noProof="0" dirty="0">
              <a:ln w="9525" cmpd="sng">
                <a:solidFill>
                  <a:srgbClr val="5B9BD5">
                    <a:lumMod val="20000"/>
                    <a:lumOff val="80000"/>
                  </a:srgbClr>
                </a:solidFill>
                <a:prstDash val="solid"/>
              </a:ln>
              <a:solidFill>
                <a:srgbClr val="7030A0"/>
              </a:solidFill>
              <a:effectLst>
                <a:glow rad="38100">
                  <a:srgbClr val="4472C4">
                    <a:alpha val="40000"/>
                  </a:srgbClr>
                </a:glow>
              </a:effectLst>
              <a:uLnTx/>
              <a:uFillTx/>
              <a:latin typeface="#9Slide05 Agile Script Calligra" panose="03070402050302030203" pitchFamily="66" charset="0"/>
              <a:ea typeface="+mn-ea"/>
              <a:cs typeface="+mn-cs"/>
            </a:endParaRPr>
          </a:p>
        </p:txBody>
      </p:sp>
      <p:pic>
        <p:nvPicPr>
          <p:cNvPr id="5" name="Picture 4">
            <a:extLst>
              <a:ext uri="{FF2B5EF4-FFF2-40B4-BE49-F238E27FC236}">
                <a16:creationId xmlns:a16="http://schemas.microsoft.com/office/drawing/2014/main" xmlns="" id="{953184EA-8E78-4BED-BFBB-51F9B91EAD42}"/>
              </a:ext>
            </a:extLst>
          </p:cNvPr>
          <p:cNvPicPr>
            <a:picLocks noChangeAspect="1"/>
          </p:cNvPicPr>
          <p:nvPr/>
        </p:nvPicPr>
        <p:blipFill>
          <a:blip r:embed="rId16"/>
          <a:stretch>
            <a:fillRect/>
          </a:stretch>
        </p:blipFill>
        <p:spPr>
          <a:xfrm>
            <a:off x="415100" y="1878127"/>
            <a:ext cx="11626080" cy="2633700"/>
          </a:xfrm>
          <a:prstGeom prst="rect">
            <a:avLst/>
          </a:prstGeom>
        </p:spPr>
      </p:pic>
    </p:spTree>
    <p:extLst>
      <p:ext uri="{BB962C8B-B14F-4D97-AF65-F5344CB8AC3E}">
        <p14:creationId xmlns:p14="http://schemas.microsoft.com/office/powerpoint/2010/main" val="151749250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0-#ppt_w/2"/>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xmlns="" id="{3C45140B-A13D-4256-BBF4-D54C59CDD433}"/>
              </a:ext>
            </a:extLst>
          </p:cNvPr>
          <p:cNvSpPr/>
          <p:nvPr/>
        </p:nvSpPr>
        <p:spPr>
          <a:xfrm>
            <a:off x="1428749" y="2690335"/>
            <a:ext cx="9495111" cy="1634015"/>
          </a:xfrm>
          <a:custGeom>
            <a:avLst/>
            <a:gdLst>
              <a:gd name="connsiteX0" fmla="*/ 0 w 9495111"/>
              <a:gd name="connsiteY0" fmla="*/ 272341 h 1634015"/>
              <a:gd name="connsiteX1" fmla="*/ 272341 w 9495111"/>
              <a:gd name="connsiteY1" fmla="*/ 0 h 1634015"/>
              <a:gd name="connsiteX2" fmla="*/ 781827 w 9495111"/>
              <a:gd name="connsiteY2" fmla="*/ 0 h 1634015"/>
              <a:gd name="connsiteX3" fmla="*/ 1380817 w 9495111"/>
              <a:gd name="connsiteY3" fmla="*/ 0 h 1634015"/>
              <a:gd name="connsiteX4" fmla="*/ 2069312 w 9495111"/>
              <a:gd name="connsiteY4" fmla="*/ 0 h 1634015"/>
              <a:gd name="connsiteX5" fmla="*/ 2578798 w 9495111"/>
              <a:gd name="connsiteY5" fmla="*/ 0 h 1634015"/>
              <a:gd name="connsiteX6" fmla="*/ 3446301 w 9495111"/>
              <a:gd name="connsiteY6" fmla="*/ 0 h 1634015"/>
              <a:gd name="connsiteX7" fmla="*/ 4134795 w 9495111"/>
              <a:gd name="connsiteY7" fmla="*/ 0 h 1634015"/>
              <a:gd name="connsiteX8" fmla="*/ 5002298 w 9495111"/>
              <a:gd name="connsiteY8" fmla="*/ 0 h 1634015"/>
              <a:gd name="connsiteX9" fmla="*/ 5780297 w 9495111"/>
              <a:gd name="connsiteY9" fmla="*/ 0 h 1634015"/>
              <a:gd name="connsiteX10" fmla="*/ 6379288 w 9495111"/>
              <a:gd name="connsiteY10" fmla="*/ 0 h 1634015"/>
              <a:gd name="connsiteX11" fmla="*/ 7157286 w 9495111"/>
              <a:gd name="connsiteY11" fmla="*/ 0 h 1634015"/>
              <a:gd name="connsiteX12" fmla="*/ 7666772 w 9495111"/>
              <a:gd name="connsiteY12" fmla="*/ 0 h 1634015"/>
              <a:gd name="connsiteX13" fmla="*/ 8355267 w 9495111"/>
              <a:gd name="connsiteY13" fmla="*/ 0 h 1634015"/>
              <a:gd name="connsiteX14" fmla="*/ 9222770 w 9495111"/>
              <a:gd name="connsiteY14" fmla="*/ 0 h 1634015"/>
              <a:gd name="connsiteX15" fmla="*/ 9495111 w 9495111"/>
              <a:gd name="connsiteY15" fmla="*/ 272341 h 1634015"/>
              <a:gd name="connsiteX16" fmla="*/ 9495111 w 9495111"/>
              <a:gd name="connsiteY16" fmla="*/ 827901 h 1634015"/>
              <a:gd name="connsiteX17" fmla="*/ 9495111 w 9495111"/>
              <a:gd name="connsiteY17" fmla="*/ 1361674 h 1634015"/>
              <a:gd name="connsiteX18" fmla="*/ 9222770 w 9495111"/>
              <a:gd name="connsiteY18" fmla="*/ 1634015 h 1634015"/>
              <a:gd name="connsiteX19" fmla="*/ 8534275 w 9495111"/>
              <a:gd name="connsiteY19" fmla="*/ 1634015 h 1634015"/>
              <a:gd name="connsiteX20" fmla="*/ 7666772 w 9495111"/>
              <a:gd name="connsiteY20" fmla="*/ 1634015 h 1634015"/>
              <a:gd name="connsiteX21" fmla="*/ 6888774 w 9495111"/>
              <a:gd name="connsiteY21" fmla="*/ 1634015 h 1634015"/>
              <a:gd name="connsiteX22" fmla="*/ 6021270 w 9495111"/>
              <a:gd name="connsiteY22" fmla="*/ 1634015 h 1634015"/>
              <a:gd name="connsiteX23" fmla="*/ 5243272 w 9495111"/>
              <a:gd name="connsiteY23" fmla="*/ 1634015 h 1634015"/>
              <a:gd name="connsiteX24" fmla="*/ 4733786 w 9495111"/>
              <a:gd name="connsiteY24" fmla="*/ 1634015 h 1634015"/>
              <a:gd name="connsiteX25" fmla="*/ 3955787 w 9495111"/>
              <a:gd name="connsiteY25" fmla="*/ 1634015 h 1634015"/>
              <a:gd name="connsiteX26" fmla="*/ 3356797 w 9495111"/>
              <a:gd name="connsiteY26" fmla="*/ 1634015 h 1634015"/>
              <a:gd name="connsiteX27" fmla="*/ 2847311 w 9495111"/>
              <a:gd name="connsiteY27" fmla="*/ 1634015 h 1634015"/>
              <a:gd name="connsiteX28" fmla="*/ 2427329 w 9495111"/>
              <a:gd name="connsiteY28" fmla="*/ 1634015 h 1634015"/>
              <a:gd name="connsiteX29" fmla="*/ 1917843 w 9495111"/>
              <a:gd name="connsiteY29" fmla="*/ 1634015 h 1634015"/>
              <a:gd name="connsiteX30" fmla="*/ 1408357 w 9495111"/>
              <a:gd name="connsiteY30" fmla="*/ 1634015 h 1634015"/>
              <a:gd name="connsiteX31" fmla="*/ 272341 w 9495111"/>
              <a:gd name="connsiteY31" fmla="*/ 1634015 h 1634015"/>
              <a:gd name="connsiteX32" fmla="*/ 0 w 9495111"/>
              <a:gd name="connsiteY32" fmla="*/ 1361674 h 1634015"/>
              <a:gd name="connsiteX33" fmla="*/ 0 w 9495111"/>
              <a:gd name="connsiteY33" fmla="*/ 849687 h 1634015"/>
              <a:gd name="connsiteX34" fmla="*/ 0 w 9495111"/>
              <a:gd name="connsiteY34" fmla="*/ 272341 h 1634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495111" h="1634015" fill="none" extrusionOk="0">
                <a:moveTo>
                  <a:pt x="0" y="272341"/>
                </a:moveTo>
                <a:cubicBezTo>
                  <a:pt x="19863" y="116674"/>
                  <a:pt x="121412" y="3595"/>
                  <a:pt x="272341" y="0"/>
                </a:cubicBezTo>
                <a:cubicBezTo>
                  <a:pt x="380927" y="-9016"/>
                  <a:pt x="589402" y="-3880"/>
                  <a:pt x="781827" y="0"/>
                </a:cubicBezTo>
                <a:cubicBezTo>
                  <a:pt x="974252" y="3880"/>
                  <a:pt x="1126612" y="-1365"/>
                  <a:pt x="1380817" y="0"/>
                </a:cubicBezTo>
                <a:cubicBezTo>
                  <a:pt x="1635022" y="1365"/>
                  <a:pt x="1852553" y="21426"/>
                  <a:pt x="2069312" y="0"/>
                </a:cubicBezTo>
                <a:cubicBezTo>
                  <a:pt x="2286071" y="-21426"/>
                  <a:pt x="2350284" y="11881"/>
                  <a:pt x="2578798" y="0"/>
                </a:cubicBezTo>
                <a:cubicBezTo>
                  <a:pt x="2807312" y="-11881"/>
                  <a:pt x="3189787" y="-13795"/>
                  <a:pt x="3446301" y="0"/>
                </a:cubicBezTo>
                <a:cubicBezTo>
                  <a:pt x="3702815" y="13795"/>
                  <a:pt x="3919932" y="15239"/>
                  <a:pt x="4134795" y="0"/>
                </a:cubicBezTo>
                <a:cubicBezTo>
                  <a:pt x="4349658" y="-15239"/>
                  <a:pt x="4814320" y="27815"/>
                  <a:pt x="5002298" y="0"/>
                </a:cubicBezTo>
                <a:cubicBezTo>
                  <a:pt x="5190276" y="-27815"/>
                  <a:pt x="5596235" y="-19109"/>
                  <a:pt x="5780297" y="0"/>
                </a:cubicBezTo>
                <a:cubicBezTo>
                  <a:pt x="5964359" y="19109"/>
                  <a:pt x="6165853" y="-24562"/>
                  <a:pt x="6379288" y="0"/>
                </a:cubicBezTo>
                <a:cubicBezTo>
                  <a:pt x="6592723" y="24562"/>
                  <a:pt x="6866552" y="-23956"/>
                  <a:pt x="7157286" y="0"/>
                </a:cubicBezTo>
                <a:cubicBezTo>
                  <a:pt x="7448020" y="23956"/>
                  <a:pt x="7537807" y="-14795"/>
                  <a:pt x="7666772" y="0"/>
                </a:cubicBezTo>
                <a:cubicBezTo>
                  <a:pt x="7795737" y="14795"/>
                  <a:pt x="8090273" y="-5883"/>
                  <a:pt x="8355267" y="0"/>
                </a:cubicBezTo>
                <a:cubicBezTo>
                  <a:pt x="8620261" y="5883"/>
                  <a:pt x="8986433" y="28592"/>
                  <a:pt x="9222770" y="0"/>
                </a:cubicBezTo>
                <a:cubicBezTo>
                  <a:pt x="9387963" y="-23016"/>
                  <a:pt x="9510443" y="109866"/>
                  <a:pt x="9495111" y="272341"/>
                </a:cubicBezTo>
                <a:cubicBezTo>
                  <a:pt x="9481410" y="480880"/>
                  <a:pt x="9489669" y="709841"/>
                  <a:pt x="9495111" y="827901"/>
                </a:cubicBezTo>
                <a:cubicBezTo>
                  <a:pt x="9500553" y="945961"/>
                  <a:pt x="9489498" y="1174461"/>
                  <a:pt x="9495111" y="1361674"/>
                </a:cubicBezTo>
                <a:cubicBezTo>
                  <a:pt x="9474182" y="1489657"/>
                  <a:pt x="9393646" y="1650494"/>
                  <a:pt x="9222770" y="1634015"/>
                </a:cubicBezTo>
                <a:cubicBezTo>
                  <a:pt x="9017086" y="1605977"/>
                  <a:pt x="8748229" y="1640451"/>
                  <a:pt x="8534275" y="1634015"/>
                </a:cubicBezTo>
                <a:cubicBezTo>
                  <a:pt x="8320321" y="1627579"/>
                  <a:pt x="8085122" y="1619522"/>
                  <a:pt x="7666772" y="1634015"/>
                </a:cubicBezTo>
                <a:cubicBezTo>
                  <a:pt x="7248422" y="1648508"/>
                  <a:pt x="7217226" y="1616615"/>
                  <a:pt x="6888774" y="1634015"/>
                </a:cubicBezTo>
                <a:cubicBezTo>
                  <a:pt x="6560322" y="1651415"/>
                  <a:pt x="6446630" y="1635200"/>
                  <a:pt x="6021270" y="1634015"/>
                </a:cubicBezTo>
                <a:cubicBezTo>
                  <a:pt x="5595910" y="1632830"/>
                  <a:pt x="5480723" y="1632536"/>
                  <a:pt x="5243272" y="1634015"/>
                </a:cubicBezTo>
                <a:cubicBezTo>
                  <a:pt x="5005821" y="1635494"/>
                  <a:pt x="4966321" y="1610829"/>
                  <a:pt x="4733786" y="1634015"/>
                </a:cubicBezTo>
                <a:cubicBezTo>
                  <a:pt x="4501251" y="1657201"/>
                  <a:pt x="4247269" y="1668561"/>
                  <a:pt x="3955787" y="1634015"/>
                </a:cubicBezTo>
                <a:cubicBezTo>
                  <a:pt x="3664305" y="1599469"/>
                  <a:pt x="3586759" y="1635791"/>
                  <a:pt x="3356797" y="1634015"/>
                </a:cubicBezTo>
                <a:cubicBezTo>
                  <a:pt x="3126835" y="1632240"/>
                  <a:pt x="3062625" y="1631650"/>
                  <a:pt x="2847311" y="1634015"/>
                </a:cubicBezTo>
                <a:cubicBezTo>
                  <a:pt x="2631997" y="1636380"/>
                  <a:pt x="2556120" y="1634241"/>
                  <a:pt x="2427329" y="1634015"/>
                </a:cubicBezTo>
                <a:cubicBezTo>
                  <a:pt x="2298538" y="1633789"/>
                  <a:pt x="2021711" y="1641057"/>
                  <a:pt x="1917843" y="1634015"/>
                </a:cubicBezTo>
                <a:cubicBezTo>
                  <a:pt x="1813975" y="1626973"/>
                  <a:pt x="1583674" y="1634460"/>
                  <a:pt x="1408357" y="1634015"/>
                </a:cubicBezTo>
                <a:cubicBezTo>
                  <a:pt x="1233040" y="1633570"/>
                  <a:pt x="651538" y="1644914"/>
                  <a:pt x="272341" y="1634015"/>
                </a:cubicBezTo>
                <a:cubicBezTo>
                  <a:pt x="108766" y="1612840"/>
                  <a:pt x="-19093" y="1510811"/>
                  <a:pt x="0" y="1361674"/>
                </a:cubicBezTo>
                <a:cubicBezTo>
                  <a:pt x="-20281" y="1144239"/>
                  <a:pt x="-17141" y="1030216"/>
                  <a:pt x="0" y="849687"/>
                </a:cubicBezTo>
                <a:cubicBezTo>
                  <a:pt x="17141" y="669158"/>
                  <a:pt x="3755" y="399756"/>
                  <a:pt x="0" y="272341"/>
                </a:cubicBezTo>
                <a:close/>
              </a:path>
              <a:path w="9495111" h="1634015" stroke="0" extrusionOk="0">
                <a:moveTo>
                  <a:pt x="0" y="272341"/>
                </a:moveTo>
                <a:cubicBezTo>
                  <a:pt x="-29452" y="103764"/>
                  <a:pt x="101284" y="7749"/>
                  <a:pt x="272341" y="0"/>
                </a:cubicBezTo>
                <a:cubicBezTo>
                  <a:pt x="489372" y="-5651"/>
                  <a:pt x="798426" y="-31196"/>
                  <a:pt x="1139844" y="0"/>
                </a:cubicBezTo>
                <a:cubicBezTo>
                  <a:pt x="1481262" y="31196"/>
                  <a:pt x="1545144" y="28292"/>
                  <a:pt x="1738834" y="0"/>
                </a:cubicBezTo>
                <a:cubicBezTo>
                  <a:pt x="1932524" y="-28292"/>
                  <a:pt x="2136961" y="-6247"/>
                  <a:pt x="2248320" y="0"/>
                </a:cubicBezTo>
                <a:cubicBezTo>
                  <a:pt x="2359679" y="6247"/>
                  <a:pt x="2822765" y="-8023"/>
                  <a:pt x="3026319" y="0"/>
                </a:cubicBezTo>
                <a:cubicBezTo>
                  <a:pt x="3229873" y="8023"/>
                  <a:pt x="3420887" y="21862"/>
                  <a:pt x="3625309" y="0"/>
                </a:cubicBezTo>
                <a:cubicBezTo>
                  <a:pt x="3829731" y="-21862"/>
                  <a:pt x="4229334" y="14934"/>
                  <a:pt x="4492813" y="0"/>
                </a:cubicBezTo>
                <a:cubicBezTo>
                  <a:pt x="4756292" y="-14934"/>
                  <a:pt x="4884087" y="-23601"/>
                  <a:pt x="5002298" y="0"/>
                </a:cubicBezTo>
                <a:cubicBezTo>
                  <a:pt x="5120509" y="23601"/>
                  <a:pt x="5576554" y="10551"/>
                  <a:pt x="5869802" y="0"/>
                </a:cubicBezTo>
                <a:cubicBezTo>
                  <a:pt x="6163050" y="-10551"/>
                  <a:pt x="6193803" y="-2878"/>
                  <a:pt x="6289783" y="0"/>
                </a:cubicBezTo>
                <a:cubicBezTo>
                  <a:pt x="6385763" y="2878"/>
                  <a:pt x="6771552" y="753"/>
                  <a:pt x="6978278" y="0"/>
                </a:cubicBezTo>
                <a:cubicBezTo>
                  <a:pt x="7185004" y="-753"/>
                  <a:pt x="7330712" y="-13745"/>
                  <a:pt x="7666772" y="0"/>
                </a:cubicBezTo>
                <a:cubicBezTo>
                  <a:pt x="8002832" y="13745"/>
                  <a:pt x="8073107" y="-6955"/>
                  <a:pt x="8265763" y="0"/>
                </a:cubicBezTo>
                <a:cubicBezTo>
                  <a:pt x="8458419" y="6955"/>
                  <a:pt x="8757580" y="34302"/>
                  <a:pt x="9222770" y="0"/>
                </a:cubicBezTo>
                <a:cubicBezTo>
                  <a:pt x="9390577" y="-21597"/>
                  <a:pt x="9484055" y="117657"/>
                  <a:pt x="9495111" y="272341"/>
                </a:cubicBezTo>
                <a:cubicBezTo>
                  <a:pt x="9492212" y="525755"/>
                  <a:pt x="9490192" y="588293"/>
                  <a:pt x="9495111" y="817008"/>
                </a:cubicBezTo>
                <a:cubicBezTo>
                  <a:pt x="9500030" y="1045723"/>
                  <a:pt x="9478088" y="1226755"/>
                  <a:pt x="9495111" y="1361674"/>
                </a:cubicBezTo>
                <a:cubicBezTo>
                  <a:pt x="9492025" y="1502800"/>
                  <a:pt x="9396989" y="1629178"/>
                  <a:pt x="9222770" y="1634015"/>
                </a:cubicBezTo>
                <a:cubicBezTo>
                  <a:pt x="9048281" y="1650221"/>
                  <a:pt x="8896311" y="1640386"/>
                  <a:pt x="8802788" y="1634015"/>
                </a:cubicBezTo>
                <a:cubicBezTo>
                  <a:pt x="8709265" y="1627644"/>
                  <a:pt x="8261786" y="1664202"/>
                  <a:pt x="7935285" y="1634015"/>
                </a:cubicBezTo>
                <a:cubicBezTo>
                  <a:pt x="7608784" y="1603828"/>
                  <a:pt x="7478254" y="1632410"/>
                  <a:pt x="7246791" y="1634015"/>
                </a:cubicBezTo>
                <a:cubicBezTo>
                  <a:pt x="7015328" y="1635620"/>
                  <a:pt x="6938925" y="1648303"/>
                  <a:pt x="6737305" y="1634015"/>
                </a:cubicBezTo>
                <a:cubicBezTo>
                  <a:pt x="6535685" y="1619727"/>
                  <a:pt x="6301130" y="1643433"/>
                  <a:pt x="6048810" y="1634015"/>
                </a:cubicBezTo>
                <a:cubicBezTo>
                  <a:pt x="5796490" y="1624597"/>
                  <a:pt x="5777943" y="1646567"/>
                  <a:pt x="5628829" y="1634015"/>
                </a:cubicBezTo>
                <a:cubicBezTo>
                  <a:pt x="5479715" y="1621463"/>
                  <a:pt x="5351676" y="1645932"/>
                  <a:pt x="5208847" y="1634015"/>
                </a:cubicBezTo>
                <a:cubicBezTo>
                  <a:pt x="5066018" y="1622098"/>
                  <a:pt x="4800425" y="1615886"/>
                  <a:pt x="4520352" y="1634015"/>
                </a:cubicBezTo>
                <a:cubicBezTo>
                  <a:pt x="4240279" y="1652144"/>
                  <a:pt x="4235315" y="1639979"/>
                  <a:pt x="4010866" y="1634015"/>
                </a:cubicBezTo>
                <a:cubicBezTo>
                  <a:pt x="3786417" y="1628051"/>
                  <a:pt x="3425827" y="1621677"/>
                  <a:pt x="3232868" y="1634015"/>
                </a:cubicBezTo>
                <a:cubicBezTo>
                  <a:pt x="3039909" y="1646353"/>
                  <a:pt x="2841534" y="1613613"/>
                  <a:pt x="2723382" y="1634015"/>
                </a:cubicBezTo>
                <a:cubicBezTo>
                  <a:pt x="2605230" y="1654417"/>
                  <a:pt x="2226400" y="1624607"/>
                  <a:pt x="1945383" y="1634015"/>
                </a:cubicBezTo>
                <a:cubicBezTo>
                  <a:pt x="1664366" y="1643423"/>
                  <a:pt x="1663875" y="1626094"/>
                  <a:pt x="1525401" y="1634015"/>
                </a:cubicBezTo>
                <a:cubicBezTo>
                  <a:pt x="1386927" y="1641936"/>
                  <a:pt x="659674" y="1599739"/>
                  <a:pt x="272341" y="1634015"/>
                </a:cubicBezTo>
                <a:cubicBezTo>
                  <a:pt x="140774" y="1651488"/>
                  <a:pt x="28717" y="1494914"/>
                  <a:pt x="0" y="1361674"/>
                </a:cubicBezTo>
                <a:cubicBezTo>
                  <a:pt x="-20200" y="1121690"/>
                  <a:pt x="4945" y="944944"/>
                  <a:pt x="0" y="817008"/>
                </a:cubicBezTo>
                <a:cubicBezTo>
                  <a:pt x="-4945" y="689072"/>
                  <a:pt x="-19188" y="497010"/>
                  <a:pt x="0" y="272341"/>
                </a:cubicBezTo>
                <a:close/>
              </a:path>
            </a:pathLst>
          </a:custGeom>
          <a:solidFill>
            <a:schemeClr val="accent5">
              <a:lumMod val="20000"/>
              <a:lumOff val="80000"/>
            </a:schemeClr>
          </a:solidFill>
          <a:ln w="38100">
            <a:solidFill>
              <a:schemeClr val="accent2">
                <a:lumMod val="50000"/>
              </a:schemeClr>
            </a:solidFill>
            <a:prstDash val="dash"/>
            <a:extLst>
              <a:ext uri="{C807C97D-BFC1-408E-A445-0C87EB9F89A2}">
                <ask:lineSketchStyleProps xmlns:ask="http://schemas.microsoft.com/office/drawing/2018/sketchyshapes" xmln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xmlns="" id="{5EEF292E-6A22-459F-969F-22999AAB26D7}"/>
              </a:ext>
            </a:extLst>
          </p:cNvPr>
          <p:cNvSpPr txBox="1"/>
          <p:nvPr/>
        </p:nvSpPr>
        <p:spPr>
          <a:xfrm>
            <a:off x="1020489" y="2690336"/>
            <a:ext cx="10151021" cy="147732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C00000"/>
                </a:solidFill>
                <a:effectLst/>
                <a:uLnTx/>
                <a:uFillTx/>
                <a:latin typeface="Calibri"/>
                <a:cs typeface="Calibri" panose="020F0502020204030204" pitchFamily="34" charset="0"/>
              </a:rPr>
              <a:t>D</a:t>
            </a:r>
            <a:r>
              <a:rPr lang="en-US" sz="4800" b="1">
                <a:solidFill>
                  <a:srgbClr val="C00000"/>
                </a:solidFill>
                <a:latin typeface="Calibri"/>
                <a:cs typeface="Calibri" panose="020F0502020204030204" pitchFamily="34" charset="0"/>
              </a:rPr>
              <a:t>ù ai nói ngả nói nghiêng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C00000"/>
                </a:solidFill>
                <a:effectLst/>
                <a:uLnTx/>
                <a:uFillTx/>
                <a:latin typeface="Calibri"/>
                <a:cs typeface="Calibri" panose="020F0502020204030204" pitchFamily="34" charset="0"/>
              </a:rPr>
              <a:t>Lòng ta vẫn vững như kiềng ba chân</a:t>
            </a:r>
          </a:p>
        </p:txBody>
      </p:sp>
      <p:grpSp>
        <p:nvGrpSpPr>
          <p:cNvPr id="30" name="Group 29">
            <a:extLst>
              <a:ext uri="{FF2B5EF4-FFF2-40B4-BE49-F238E27FC236}">
                <a16:creationId xmlns:a16="http://schemas.microsoft.com/office/drawing/2014/main" xmlns="" id="{5B46513D-B14B-426B-8761-20C91555985F}"/>
              </a:ext>
            </a:extLst>
          </p:cNvPr>
          <p:cNvGrpSpPr/>
          <p:nvPr/>
        </p:nvGrpSpPr>
        <p:grpSpPr>
          <a:xfrm>
            <a:off x="3440607" y="1133999"/>
            <a:ext cx="5310784" cy="1037557"/>
            <a:chOff x="319084" y="397395"/>
            <a:chExt cx="5310784" cy="1037557"/>
          </a:xfrm>
        </p:grpSpPr>
        <p:sp>
          <p:nvSpPr>
            <p:cNvPr id="31" name="Speech Bubble: Rectangle with Corners Rounded 30">
              <a:extLst>
                <a:ext uri="{FF2B5EF4-FFF2-40B4-BE49-F238E27FC236}">
                  <a16:creationId xmlns:a16="http://schemas.microsoft.com/office/drawing/2014/main" xmlns="" id="{84EB53BA-3BD8-4483-BC61-7F554672B1C2}"/>
                </a:ext>
              </a:extLst>
            </p:cNvPr>
            <p:cNvSpPr/>
            <p:nvPr/>
          </p:nvSpPr>
          <p:spPr>
            <a:xfrm>
              <a:off x="319084" y="397395"/>
              <a:ext cx="5310784" cy="1037557"/>
            </a:xfrm>
            <a:prstGeom prst="wedgeRoundRectCallout">
              <a:avLst>
                <a:gd name="adj1" fmla="val 1978"/>
                <a:gd name="adj2" fmla="val 81560"/>
                <a:gd name="adj3" fmla="val 16667"/>
              </a:avLst>
            </a:prstGeom>
            <a:solidFill>
              <a:schemeClr val="accent4">
                <a:lumMod val="20000"/>
                <a:lumOff val="80000"/>
              </a:schemeClr>
            </a:solidFill>
            <a:ln w="28575">
              <a:solidFill>
                <a:srgbClr val="77438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32" name="TextBox 31">
              <a:extLst>
                <a:ext uri="{FF2B5EF4-FFF2-40B4-BE49-F238E27FC236}">
                  <a16:creationId xmlns:a16="http://schemas.microsoft.com/office/drawing/2014/main" xmlns="" id="{460D09FD-2277-4AF4-98DF-7C6E24485E8A}"/>
                </a:ext>
              </a:extLst>
            </p:cNvPr>
            <p:cNvSpPr txBox="1"/>
            <p:nvPr/>
          </p:nvSpPr>
          <p:spPr>
            <a:xfrm>
              <a:off x="431449" y="475605"/>
              <a:ext cx="5091045" cy="769441"/>
            </a:xfrm>
            <a:prstGeom prst="rect">
              <a:avLst/>
            </a:prstGeom>
            <a:noFill/>
          </p:spPr>
          <p:txBody>
            <a:bodyPr wrap="square" rtlCol="0">
              <a:spAutoFit/>
            </a:bodyPr>
            <a:lstStyle/>
            <a:p>
              <a:pPr algn="just"/>
              <a:r>
                <a:rPr lang="en-US" sz="4400" b="1">
                  <a:solidFill>
                    <a:schemeClr val="tx1">
                      <a:lumMod val="95000"/>
                      <a:lumOff val="5000"/>
                    </a:schemeClr>
                  </a:solidFill>
                  <a:latin typeface="UTM Avo" panose="02040603050506020204" pitchFamily="18" charset="0"/>
                </a:rPr>
                <a:t>Đọc câu thơ sau</a:t>
              </a:r>
              <a:endParaRPr lang="en-US" sz="4400" b="1" dirty="0">
                <a:solidFill>
                  <a:schemeClr val="tx1">
                    <a:lumMod val="95000"/>
                    <a:lumOff val="5000"/>
                  </a:schemeClr>
                </a:solidFill>
                <a:latin typeface="UTM Avo" panose="02040603050506020204" pitchFamily="18" charset="0"/>
              </a:endParaRPr>
            </a:p>
          </p:txBody>
        </p:sp>
      </p:grpSp>
    </p:spTree>
    <p:extLst>
      <p:ext uri="{BB962C8B-B14F-4D97-AF65-F5344CB8AC3E}">
        <p14:creationId xmlns:p14="http://schemas.microsoft.com/office/powerpoint/2010/main" val="38738904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1000"/>
                                        <p:tgtEl>
                                          <p:spTgt spid="30"/>
                                        </p:tgtEl>
                                      </p:cBhvr>
                                    </p:animEffect>
                                    <p:anim calcmode="lin" valueType="num">
                                      <p:cBhvr>
                                        <p:cTn id="17" dur="1000" fill="hold"/>
                                        <p:tgtEl>
                                          <p:spTgt spid="30"/>
                                        </p:tgtEl>
                                        <p:attrNameLst>
                                          <p:attrName>ppt_x</p:attrName>
                                        </p:attrNameLst>
                                      </p:cBhvr>
                                      <p:tavLst>
                                        <p:tav tm="0">
                                          <p:val>
                                            <p:strVal val="#ppt_x"/>
                                          </p:val>
                                        </p:tav>
                                        <p:tav tm="100000">
                                          <p:val>
                                            <p:strVal val="#ppt_x"/>
                                          </p:val>
                                        </p:tav>
                                      </p:tavLst>
                                    </p:anim>
                                    <p:anim calcmode="lin" valueType="num">
                                      <p:cBhvr>
                                        <p:cTn id="18"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xmlns="" id="{5B46513D-B14B-426B-8761-20C91555985F}"/>
              </a:ext>
            </a:extLst>
          </p:cNvPr>
          <p:cNvGrpSpPr/>
          <p:nvPr/>
        </p:nvGrpSpPr>
        <p:grpSpPr>
          <a:xfrm>
            <a:off x="2731924" y="1047604"/>
            <a:ext cx="6728152" cy="1341142"/>
            <a:chOff x="319084" y="279424"/>
            <a:chExt cx="5310784" cy="1341142"/>
          </a:xfrm>
        </p:grpSpPr>
        <p:sp>
          <p:nvSpPr>
            <p:cNvPr id="31" name="Speech Bubble: Rectangle with Corners Rounded 30">
              <a:extLst>
                <a:ext uri="{FF2B5EF4-FFF2-40B4-BE49-F238E27FC236}">
                  <a16:creationId xmlns:a16="http://schemas.microsoft.com/office/drawing/2014/main" xmlns="" id="{84EB53BA-3BD8-4483-BC61-7F554672B1C2}"/>
                </a:ext>
              </a:extLst>
            </p:cNvPr>
            <p:cNvSpPr/>
            <p:nvPr/>
          </p:nvSpPr>
          <p:spPr>
            <a:xfrm>
              <a:off x="319084" y="279424"/>
              <a:ext cx="5310784" cy="1341142"/>
            </a:xfrm>
            <a:prstGeom prst="wedgeRoundRectCallout">
              <a:avLst>
                <a:gd name="adj1" fmla="val -3177"/>
                <a:gd name="adj2" fmla="val 80384"/>
                <a:gd name="adj3" fmla="val 16667"/>
              </a:avLst>
            </a:prstGeom>
            <a:solidFill>
              <a:schemeClr val="accent4">
                <a:lumMod val="20000"/>
                <a:lumOff val="80000"/>
              </a:schemeClr>
            </a:solidFill>
            <a:ln w="28575">
              <a:solidFill>
                <a:srgbClr val="77438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2" name="TextBox 31">
              <a:extLst>
                <a:ext uri="{FF2B5EF4-FFF2-40B4-BE49-F238E27FC236}">
                  <a16:creationId xmlns:a16="http://schemas.microsoft.com/office/drawing/2014/main" xmlns="" id="{460D09FD-2277-4AF4-98DF-7C6E24485E8A}"/>
                </a:ext>
              </a:extLst>
            </p:cNvPr>
            <p:cNvSpPr txBox="1"/>
            <p:nvPr/>
          </p:nvSpPr>
          <p:spPr>
            <a:xfrm>
              <a:off x="630677" y="349831"/>
              <a:ext cx="4090152"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b="1">
                  <a:solidFill>
                    <a:prstClr val="black">
                      <a:lumMod val="95000"/>
                      <a:lumOff val="5000"/>
                    </a:prstClr>
                  </a:solidFill>
                  <a:latin typeface="UTM Avo" panose="02040603050506020204" pitchFamily="18" charset="0"/>
                </a:rPr>
                <a:t>Đây là hình ảnh chiếc k</a:t>
              </a:r>
              <a:r>
                <a:rPr kumimoji="0" lang="en-US" sz="3600" b="1" i="0" u="none" strike="noStrike" kern="1200" cap="none" spc="0" normalizeH="0" baseline="0" noProof="0">
                  <a:ln>
                    <a:noFill/>
                  </a:ln>
                  <a:solidFill>
                    <a:prstClr val="black">
                      <a:lumMod val="95000"/>
                      <a:lumOff val="5000"/>
                    </a:prstClr>
                  </a:solidFill>
                  <a:effectLst/>
                  <a:uLnTx/>
                  <a:uFillTx/>
                  <a:latin typeface="UTM Avo" panose="02040603050506020204" pitchFamily="18" charset="0"/>
                  <a:ea typeface="+mn-ea"/>
                  <a:cs typeface="+mn-cs"/>
                </a:rPr>
                <a:t>iềng ba chân </a:t>
              </a:r>
              <a:endParaRPr kumimoji="0" lang="en-US" sz="3600" b="1"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mn-ea"/>
                <a:cs typeface="+mn-cs"/>
              </a:endParaRPr>
            </a:p>
          </p:txBody>
        </p:sp>
      </p:grpSp>
      <p:pic>
        <p:nvPicPr>
          <p:cNvPr id="3" name="Picture 2">
            <a:extLst>
              <a:ext uri="{FF2B5EF4-FFF2-40B4-BE49-F238E27FC236}">
                <a16:creationId xmlns:a16="http://schemas.microsoft.com/office/drawing/2014/main" xmlns="" id="{7D75A67F-8AB4-4F3C-84D2-91B738B462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87187" y="3261941"/>
            <a:ext cx="2702720" cy="19154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a:extLst>
              <a:ext uri="{FF2B5EF4-FFF2-40B4-BE49-F238E27FC236}">
                <a16:creationId xmlns:a16="http://schemas.microsoft.com/office/drawing/2014/main" xmlns="" id="{DC170422-5E84-442B-A898-D4E6E88595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73482" y="3261941"/>
            <a:ext cx="2908030" cy="19271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6" name="Picture 2" descr="Kiềng 3 chân sắt nguyên chất năm 2010 Tại Xã Gia Canh, Huyện Định Quán,  Đồng Nai | RaoXYZ">
            <a:extLst>
              <a:ext uri="{FF2B5EF4-FFF2-40B4-BE49-F238E27FC236}">
                <a16:creationId xmlns:a16="http://schemas.microsoft.com/office/drawing/2014/main" xmlns="" id="{F23DF813-F43A-42C7-8498-F9CCC8158BE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099" t="7623" r="29829"/>
          <a:stretch/>
        </p:blipFill>
        <p:spPr bwMode="auto">
          <a:xfrm>
            <a:off x="1610488" y="3261941"/>
            <a:ext cx="2402346" cy="20349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15" name="Group 14">
            <a:extLst>
              <a:ext uri="{FF2B5EF4-FFF2-40B4-BE49-F238E27FC236}">
                <a16:creationId xmlns:a16="http://schemas.microsoft.com/office/drawing/2014/main" xmlns="" id="{694BC0F1-8C07-46A3-9773-52BA693BD5CA}"/>
              </a:ext>
            </a:extLst>
          </p:cNvPr>
          <p:cNvGrpSpPr/>
          <p:nvPr/>
        </p:nvGrpSpPr>
        <p:grpSpPr>
          <a:xfrm>
            <a:off x="2731924" y="1047604"/>
            <a:ext cx="6728152" cy="1341142"/>
            <a:chOff x="319084" y="279424"/>
            <a:chExt cx="5310784" cy="1341142"/>
          </a:xfrm>
        </p:grpSpPr>
        <p:sp>
          <p:nvSpPr>
            <p:cNvPr id="16" name="Speech Bubble: Rectangle with Corners Rounded 15">
              <a:extLst>
                <a:ext uri="{FF2B5EF4-FFF2-40B4-BE49-F238E27FC236}">
                  <a16:creationId xmlns:a16="http://schemas.microsoft.com/office/drawing/2014/main" xmlns="" id="{65EAD517-6087-4A1A-88CB-ADA3A04158C4}"/>
                </a:ext>
              </a:extLst>
            </p:cNvPr>
            <p:cNvSpPr/>
            <p:nvPr/>
          </p:nvSpPr>
          <p:spPr>
            <a:xfrm>
              <a:off x="319084" y="279424"/>
              <a:ext cx="5310784" cy="1341142"/>
            </a:xfrm>
            <a:prstGeom prst="wedgeRoundRectCallout">
              <a:avLst>
                <a:gd name="adj1" fmla="val -3177"/>
                <a:gd name="adj2" fmla="val 80384"/>
                <a:gd name="adj3" fmla="val 16667"/>
              </a:avLst>
            </a:prstGeom>
            <a:solidFill>
              <a:schemeClr val="accent5">
                <a:lumMod val="20000"/>
                <a:lumOff val="80000"/>
              </a:schemeClr>
            </a:solidFill>
            <a:ln w="28575">
              <a:solidFill>
                <a:srgbClr val="77438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7" name="TextBox 16">
              <a:extLst>
                <a:ext uri="{FF2B5EF4-FFF2-40B4-BE49-F238E27FC236}">
                  <a16:creationId xmlns:a16="http://schemas.microsoft.com/office/drawing/2014/main" xmlns="" id="{4D56F3C9-5F29-40C0-A4FD-C19661EA353A}"/>
                </a:ext>
              </a:extLst>
            </p:cNvPr>
            <p:cNvSpPr txBox="1"/>
            <p:nvPr/>
          </p:nvSpPr>
          <p:spPr>
            <a:xfrm>
              <a:off x="630676" y="349831"/>
              <a:ext cx="4763332"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b="1">
                  <a:solidFill>
                    <a:srgbClr val="C00000"/>
                  </a:solidFill>
                  <a:latin typeface="UTM Avo" panose="02040603050506020204" pitchFamily="18" charset="0"/>
                </a:rPr>
                <a:t>K</a:t>
              </a:r>
              <a:r>
                <a:rPr kumimoji="0" lang="en-US" sz="24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iềng ba chân là đồ dùng làm bằng sắt, có 3 chân, dùng để đun nấu, ở 1 số vùng quê hay sử dụng </a:t>
              </a:r>
              <a:endParaRPr kumimoji="0" lang="en-US" sz="2400"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endParaRPr>
            </a:p>
          </p:txBody>
        </p:sp>
      </p:grpSp>
    </p:spTree>
    <p:extLst>
      <p:ext uri="{BB962C8B-B14F-4D97-AF65-F5344CB8AC3E}">
        <p14:creationId xmlns:p14="http://schemas.microsoft.com/office/powerpoint/2010/main" val="124347026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C170422-5E84-442B-A898-D4E6E88595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06691" y="2686430"/>
            <a:ext cx="1740550" cy="11534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12" name="Group 11">
            <a:extLst>
              <a:ext uri="{FF2B5EF4-FFF2-40B4-BE49-F238E27FC236}">
                <a16:creationId xmlns:a16="http://schemas.microsoft.com/office/drawing/2014/main" xmlns="" id="{A5A07A7E-2044-41DB-828C-1643267924B5}"/>
              </a:ext>
            </a:extLst>
          </p:cNvPr>
          <p:cNvGrpSpPr/>
          <p:nvPr/>
        </p:nvGrpSpPr>
        <p:grpSpPr>
          <a:xfrm>
            <a:off x="1806691" y="1568099"/>
            <a:ext cx="8066624" cy="1270736"/>
            <a:chOff x="319084" y="279424"/>
            <a:chExt cx="3679974" cy="1270736"/>
          </a:xfrm>
        </p:grpSpPr>
        <p:sp>
          <p:nvSpPr>
            <p:cNvPr id="13" name="Speech Bubble: Rectangle with Corners Rounded 12">
              <a:extLst>
                <a:ext uri="{FF2B5EF4-FFF2-40B4-BE49-F238E27FC236}">
                  <a16:creationId xmlns:a16="http://schemas.microsoft.com/office/drawing/2014/main" xmlns="" id="{F07F9FB5-248F-4D20-B239-0B7E5512D6E6}"/>
                </a:ext>
              </a:extLst>
            </p:cNvPr>
            <p:cNvSpPr/>
            <p:nvPr/>
          </p:nvSpPr>
          <p:spPr>
            <a:xfrm>
              <a:off x="319084" y="279424"/>
              <a:ext cx="3679974" cy="901228"/>
            </a:xfrm>
            <a:prstGeom prst="wedgeRoundRectCallout">
              <a:avLst>
                <a:gd name="adj1" fmla="val -29757"/>
                <a:gd name="adj2" fmla="val 50645"/>
                <a:gd name="adj3" fmla="val 16667"/>
              </a:avLst>
            </a:prstGeom>
            <a:solidFill>
              <a:schemeClr val="accent4">
                <a:lumMod val="20000"/>
                <a:lumOff val="80000"/>
              </a:schemeClr>
            </a:solidFill>
            <a:ln w="28575">
              <a:solidFill>
                <a:srgbClr val="77438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4" name="TextBox 13">
              <a:extLst>
                <a:ext uri="{FF2B5EF4-FFF2-40B4-BE49-F238E27FC236}">
                  <a16:creationId xmlns:a16="http://schemas.microsoft.com/office/drawing/2014/main" xmlns="" id="{57F38E48-4A9A-4C9D-9A6E-6D02432051E2}"/>
                </a:ext>
              </a:extLst>
            </p:cNvPr>
            <p:cNvSpPr txBox="1"/>
            <p:nvPr/>
          </p:nvSpPr>
          <p:spPr>
            <a:xfrm>
              <a:off x="630677" y="349831"/>
              <a:ext cx="3194161"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lumMod val="95000"/>
                      <a:lumOff val="5000"/>
                    </a:prstClr>
                  </a:solidFill>
                  <a:effectLst/>
                  <a:uLnTx/>
                  <a:uFillTx/>
                  <a:latin typeface="UTM Avo" panose="02040603050506020204" pitchFamily="18" charset="0"/>
                  <a:ea typeface="+mn-ea"/>
                  <a:cs typeface="+mn-cs"/>
                </a:rPr>
                <a:t>Mỗi cái kiềng có mấy chân?</a:t>
              </a:r>
              <a:endParaRPr kumimoji="0" lang="en-US" sz="3600" b="1"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mn-ea"/>
                <a:cs typeface="+mn-cs"/>
              </a:endParaRPr>
            </a:p>
          </p:txBody>
        </p:sp>
      </p:grpSp>
      <p:pic>
        <p:nvPicPr>
          <p:cNvPr id="15" name="Picture 14">
            <a:extLst>
              <a:ext uri="{FF2B5EF4-FFF2-40B4-BE49-F238E27FC236}">
                <a16:creationId xmlns:a16="http://schemas.microsoft.com/office/drawing/2014/main" xmlns="" id="{EFC2D067-583E-465F-A1B8-2492528305B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88580" y="2686430"/>
            <a:ext cx="1740550" cy="11534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cture 15">
            <a:extLst>
              <a:ext uri="{FF2B5EF4-FFF2-40B4-BE49-F238E27FC236}">
                <a16:creationId xmlns:a16="http://schemas.microsoft.com/office/drawing/2014/main" xmlns="" id="{8C22BDEC-CB9D-4BAD-9D71-EF068D96AC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70469" y="2686430"/>
            <a:ext cx="1740550" cy="11534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a:extLst>
              <a:ext uri="{FF2B5EF4-FFF2-40B4-BE49-F238E27FC236}">
                <a16:creationId xmlns:a16="http://schemas.microsoft.com/office/drawing/2014/main" xmlns="" id="{9DDEE6E8-7AFA-4DBA-83BC-E5A87E508E6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52358" y="2686430"/>
            <a:ext cx="1740550" cy="11534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 name="Picture 17">
            <a:extLst>
              <a:ext uri="{FF2B5EF4-FFF2-40B4-BE49-F238E27FC236}">
                <a16:creationId xmlns:a16="http://schemas.microsoft.com/office/drawing/2014/main" xmlns="" id="{D9C076CB-C688-41AF-A1A3-CDEE6A943F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37224" y="4215685"/>
            <a:ext cx="1740550" cy="11534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18">
            <a:extLst>
              <a:ext uri="{FF2B5EF4-FFF2-40B4-BE49-F238E27FC236}">
                <a16:creationId xmlns:a16="http://schemas.microsoft.com/office/drawing/2014/main" xmlns="" id="{81409F7A-9D52-4376-9F8D-85E53D57C7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19113" y="4215685"/>
            <a:ext cx="1740550" cy="11534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 name="Picture 19">
            <a:extLst>
              <a:ext uri="{FF2B5EF4-FFF2-40B4-BE49-F238E27FC236}">
                <a16:creationId xmlns:a16="http://schemas.microsoft.com/office/drawing/2014/main" xmlns="" id="{1D3F6129-22B3-4D09-AA19-ED6B9ECB02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82083" y="4215685"/>
            <a:ext cx="1740550" cy="11534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21" name="Group 20">
            <a:extLst>
              <a:ext uri="{FF2B5EF4-FFF2-40B4-BE49-F238E27FC236}">
                <a16:creationId xmlns:a16="http://schemas.microsoft.com/office/drawing/2014/main" xmlns="" id="{D0DB226F-F64D-4FB3-AD2B-FABB385D7D11}"/>
              </a:ext>
            </a:extLst>
          </p:cNvPr>
          <p:cNvGrpSpPr/>
          <p:nvPr/>
        </p:nvGrpSpPr>
        <p:grpSpPr>
          <a:xfrm>
            <a:off x="1806691" y="1568099"/>
            <a:ext cx="8066624" cy="901228"/>
            <a:chOff x="319084" y="279424"/>
            <a:chExt cx="3679974" cy="901228"/>
          </a:xfrm>
        </p:grpSpPr>
        <p:sp>
          <p:nvSpPr>
            <p:cNvPr id="22" name="Speech Bubble: Rectangle with Corners Rounded 21">
              <a:extLst>
                <a:ext uri="{FF2B5EF4-FFF2-40B4-BE49-F238E27FC236}">
                  <a16:creationId xmlns:a16="http://schemas.microsoft.com/office/drawing/2014/main" xmlns="" id="{C4BD3597-C2BE-4342-97EE-1C125DA80B25}"/>
                </a:ext>
              </a:extLst>
            </p:cNvPr>
            <p:cNvSpPr/>
            <p:nvPr/>
          </p:nvSpPr>
          <p:spPr>
            <a:xfrm>
              <a:off x="319084" y="279424"/>
              <a:ext cx="3679974" cy="901228"/>
            </a:xfrm>
            <a:prstGeom prst="wedgeRoundRectCallout">
              <a:avLst>
                <a:gd name="adj1" fmla="val -29757"/>
                <a:gd name="adj2" fmla="val 50645"/>
                <a:gd name="adj3" fmla="val 16667"/>
              </a:avLst>
            </a:prstGeom>
            <a:solidFill>
              <a:schemeClr val="accent4">
                <a:lumMod val="20000"/>
                <a:lumOff val="80000"/>
              </a:schemeClr>
            </a:solidFill>
            <a:ln w="28575">
              <a:solidFill>
                <a:srgbClr val="77438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3" name="TextBox 22">
              <a:extLst>
                <a:ext uri="{FF2B5EF4-FFF2-40B4-BE49-F238E27FC236}">
                  <a16:creationId xmlns:a16="http://schemas.microsoft.com/office/drawing/2014/main" xmlns="" id="{13A86B92-D7E3-4FDD-AA58-48FA7C260EDE}"/>
                </a:ext>
              </a:extLst>
            </p:cNvPr>
            <p:cNvSpPr txBox="1"/>
            <p:nvPr/>
          </p:nvSpPr>
          <p:spPr>
            <a:xfrm>
              <a:off x="630677" y="349831"/>
              <a:ext cx="3194161"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lumMod val="95000"/>
                      <a:lumOff val="5000"/>
                    </a:prstClr>
                  </a:solidFill>
                  <a:effectLst/>
                  <a:uLnTx/>
                  <a:uFillTx/>
                  <a:latin typeface="UTM Avo" panose="02040603050506020204" pitchFamily="18" charset="0"/>
                  <a:ea typeface="+mn-ea"/>
                  <a:cs typeface="+mn-cs"/>
                </a:rPr>
                <a:t>Mỗi cái kiềng có </a:t>
              </a:r>
              <a:r>
                <a:rPr kumimoji="0" lang="en-US" sz="3600" b="1" i="0" u="none" strike="noStrike" kern="1200" cap="none" spc="0" normalizeH="0" baseline="0" noProof="0">
                  <a:ln>
                    <a:noFill/>
                  </a:ln>
                  <a:solidFill>
                    <a:srgbClr val="FF0000"/>
                  </a:solidFill>
                  <a:effectLst/>
                  <a:uLnTx/>
                  <a:uFillTx/>
                  <a:latin typeface="UTM Avo" panose="02040603050506020204" pitchFamily="18" charset="0"/>
                  <a:ea typeface="+mn-ea"/>
                  <a:cs typeface="+mn-cs"/>
                </a:rPr>
                <a:t>3</a:t>
              </a:r>
              <a:r>
                <a:rPr kumimoji="0" lang="en-US" sz="3600" b="1" i="0" u="none" strike="noStrike" kern="1200" cap="none" spc="0" normalizeH="0" baseline="0" noProof="0">
                  <a:ln>
                    <a:noFill/>
                  </a:ln>
                  <a:solidFill>
                    <a:prstClr val="black">
                      <a:lumMod val="95000"/>
                      <a:lumOff val="5000"/>
                    </a:prstClr>
                  </a:solidFill>
                  <a:effectLst/>
                  <a:uLnTx/>
                  <a:uFillTx/>
                  <a:latin typeface="UTM Avo" panose="02040603050506020204" pitchFamily="18" charset="0"/>
                  <a:ea typeface="+mn-ea"/>
                  <a:cs typeface="+mn-cs"/>
                </a:rPr>
                <a:t> chân.</a:t>
              </a:r>
              <a:endParaRPr kumimoji="0" lang="en-US" sz="3600" b="1"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mn-ea"/>
                <a:cs typeface="+mn-cs"/>
              </a:endParaRPr>
            </a:p>
          </p:txBody>
        </p:sp>
      </p:grpSp>
      <p:grpSp>
        <p:nvGrpSpPr>
          <p:cNvPr id="24" name="Group 23">
            <a:extLst>
              <a:ext uri="{FF2B5EF4-FFF2-40B4-BE49-F238E27FC236}">
                <a16:creationId xmlns:a16="http://schemas.microsoft.com/office/drawing/2014/main" xmlns="" id="{870E3C9C-FCFC-45A5-BAD0-FD3019D17BB9}"/>
              </a:ext>
            </a:extLst>
          </p:cNvPr>
          <p:cNvGrpSpPr/>
          <p:nvPr/>
        </p:nvGrpSpPr>
        <p:grpSpPr>
          <a:xfrm>
            <a:off x="969033" y="1298196"/>
            <a:ext cx="9916509" cy="1200329"/>
            <a:chOff x="129632" y="156311"/>
            <a:chExt cx="4380202" cy="1200329"/>
          </a:xfrm>
        </p:grpSpPr>
        <p:sp>
          <p:nvSpPr>
            <p:cNvPr id="25" name="Speech Bubble: Rectangle with Corners Rounded 24">
              <a:extLst>
                <a:ext uri="{FF2B5EF4-FFF2-40B4-BE49-F238E27FC236}">
                  <a16:creationId xmlns:a16="http://schemas.microsoft.com/office/drawing/2014/main" xmlns="" id="{C23D742E-3EEB-4B63-82E0-0CF91111496E}"/>
                </a:ext>
              </a:extLst>
            </p:cNvPr>
            <p:cNvSpPr/>
            <p:nvPr/>
          </p:nvSpPr>
          <p:spPr>
            <a:xfrm>
              <a:off x="129632" y="156311"/>
              <a:ext cx="4380202" cy="1200329"/>
            </a:xfrm>
            <a:prstGeom prst="wedgeRoundRectCallout">
              <a:avLst>
                <a:gd name="adj1" fmla="val -29757"/>
                <a:gd name="adj2" fmla="val 50645"/>
                <a:gd name="adj3" fmla="val 16667"/>
              </a:avLst>
            </a:prstGeom>
            <a:solidFill>
              <a:schemeClr val="accent4">
                <a:lumMod val="20000"/>
                <a:lumOff val="80000"/>
              </a:schemeClr>
            </a:solidFill>
            <a:ln w="28575">
              <a:solidFill>
                <a:srgbClr val="77438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6" name="TextBox 25">
              <a:extLst>
                <a:ext uri="{FF2B5EF4-FFF2-40B4-BE49-F238E27FC236}">
                  <a16:creationId xmlns:a16="http://schemas.microsoft.com/office/drawing/2014/main" xmlns="" id="{DEB87C9C-BB77-4D6D-A415-24D8700DEC72}"/>
                </a:ext>
              </a:extLst>
            </p:cNvPr>
            <p:cNvSpPr txBox="1"/>
            <p:nvPr/>
          </p:nvSpPr>
          <p:spPr>
            <a:xfrm>
              <a:off x="167678" y="238309"/>
              <a:ext cx="4227001"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lumMod val="95000"/>
                      <a:lumOff val="5000"/>
                    </a:prstClr>
                  </a:solidFill>
                  <a:effectLst/>
                  <a:uLnTx/>
                  <a:uFillTx/>
                  <a:latin typeface="UTM Avo" panose="02040603050506020204" pitchFamily="18" charset="0"/>
                  <a:ea typeface="+mn-ea"/>
                  <a:cs typeface="+mn-cs"/>
                </a:rPr>
                <a:t>Mỗi cái kiềng có </a:t>
              </a:r>
              <a:r>
                <a:rPr kumimoji="0" lang="en-US" sz="3200" b="1" i="0" u="none" strike="noStrike" kern="1200" cap="none" spc="0" normalizeH="0" baseline="0" noProof="0">
                  <a:ln>
                    <a:noFill/>
                  </a:ln>
                  <a:solidFill>
                    <a:srgbClr val="FF0000"/>
                  </a:solidFill>
                  <a:effectLst/>
                  <a:uLnTx/>
                  <a:uFillTx/>
                  <a:latin typeface="UTM Avo" panose="02040603050506020204" pitchFamily="18" charset="0"/>
                  <a:ea typeface="+mn-ea"/>
                  <a:cs typeface="+mn-cs"/>
                </a:rPr>
                <a:t>3</a:t>
              </a:r>
              <a:r>
                <a:rPr kumimoji="0" lang="en-US" sz="3200" b="1" i="0" u="none" strike="noStrike" kern="1200" cap="none" spc="0" normalizeH="0" baseline="0" noProof="0">
                  <a:ln>
                    <a:noFill/>
                  </a:ln>
                  <a:solidFill>
                    <a:prstClr val="black">
                      <a:lumMod val="95000"/>
                      <a:lumOff val="5000"/>
                    </a:prstClr>
                  </a:solidFill>
                  <a:effectLst/>
                  <a:uLnTx/>
                  <a:uFillTx/>
                  <a:latin typeface="UTM Avo" panose="02040603050506020204" pitchFamily="18" charset="0"/>
                  <a:ea typeface="+mn-ea"/>
                  <a:cs typeface="+mn-cs"/>
                </a:rPr>
                <a:t> chân.Vậy nếu có </a:t>
              </a:r>
              <a:r>
                <a:rPr kumimoji="0" lang="en-US" sz="3200" b="1" i="0" u="none" strike="noStrike" kern="1200" cap="none" spc="0" normalizeH="0" baseline="0" noProof="0">
                  <a:ln>
                    <a:noFill/>
                  </a:ln>
                  <a:solidFill>
                    <a:srgbClr val="FF0000"/>
                  </a:solidFill>
                  <a:effectLst/>
                  <a:uLnTx/>
                  <a:uFillTx/>
                  <a:latin typeface="UTM Avo" panose="02040603050506020204" pitchFamily="18" charset="0"/>
                  <a:ea typeface="+mn-ea"/>
                  <a:cs typeface="+mn-cs"/>
                </a:rPr>
                <a:t>7 </a:t>
              </a:r>
              <a:r>
                <a:rPr kumimoji="0" lang="en-US" sz="3200" b="1" i="0" u="none" strike="noStrike" kern="1200" cap="none" spc="0" normalizeH="0" baseline="0" noProof="0">
                  <a:ln>
                    <a:noFill/>
                  </a:ln>
                  <a:solidFill>
                    <a:prstClr val="black">
                      <a:lumMod val="95000"/>
                      <a:lumOff val="5000"/>
                    </a:prstClr>
                  </a:solidFill>
                  <a:effectLst/>
                  <a:uLnTx/>
                  <a:uFillTx/>
                  <a:latin typeface="UTM Avo" panose="02040603050506020204" pitchFamily="18" charset="0"/>
                  <a:ea typeface="+mn-ea"/>
                  <a:cs typeface="+mn-cs"/>
                </a:rPr>
                <a:t>cái kiềng thì ta có tất cả bao nhiêu chân kiềng?</a:t>
              </a:r>
              <a:endParaRPr kumimoji="0" lang="en-US" sz="3200" b="1" i="0" u="none" strike="noStrike" kern="1200" cap="none" spc="0" normalizeH="0" baseline="0" noProof="0" dirty="0">
                <a:ln>
                  <a:noFill/>
                </a:ln>
                <a:solidFill>
                  <a:prstClr val="black">
                    <a:lumMod val="95000"/>
                    <a:lumOff val="5000"/>
                  </a:prstClr>
                </a:solidFill>
                <a:effectLst/>
                <a:uLnTx/>
                <a:uFillTx/>
                <a:latin typeface="UTM Avo" panose="02040603050506020204" pitchFamily="18" charset="0"/>
                <a:ea typeface="+mn-ea"/>
                <a:cs typeface="+mn-cs"/>
              </a:endParaRPr>
            </a:p>
          </p:txBody>
        </p:sp>
      </p:grpSp>
      <p:grpSp>
        <p:nvGrpSpPr>
          <p:cNvPr id="27" name="Group 26">
            <a:extLst>
              <a:ext uri="{FF2B5EF4-FFF2-40B4-BE49-F238E27FC236}">
                <a16:creationId xmlns:a16="http://schemas.microsoft.com/office/drawing/2014/main" xmlns="" id="{241C5352-0449-4586-A9B7-85545F0B02F7}"/>
              </a:ext>
            </a:extLst>
          </p:cNvPr>
          <p:cNvGrpSpPr/>
          <p:nvPr/>
        </p:nvGrpSpPr>
        <p:grpSpPr>
          <a:xfrm>
            <a:off x="4109197" y="5744940"/>
            <a:ext cx="3636182" cy="797348"/>
            <a:chOff x="319084" y="156311"/>
            <a:chExt cx="3679974" cy="1200329"/>
          </a:xfrm>
          <a:solidFill>
            <a:schemeClr val="accent6">
              <a:lumMod val="20000"/>
              <a:lumOff val="80000"/>
            </a:schemeClr>
          </a:solidFill>
        </p:grpSpPr>
        <p:sp>
          <p:nvSpPr>
            <p:cNvPr id="28" name="Speech Bubble: Rectangle with Corners Rounded 27">
              <a:extLst>
                <a:ext uri="{FF2B5EF4-FFF2-40B4-BE49-F238E27FC236}">
                  <a16:creationId xmlns:a16="http://schemas.microsoft.com/office/drawing/2014/main" xmlns="" id="{C1BA126D-8C20-40AB-8717-2655AA825E54}"/>
                </a:ext>
              </a:extLst>
            </p:cNvPr>
            <p:cNvSpPr/>
            <p:nvPr/>
          </p:nvSpPr>
          <p:spPr>
            <a:xfrm>
              <a:off x="319084" y="156311"/>
              <a:ext cx="3679974" cy="1200329"/>
            </a:xfrm>
            <a:prstGeom prst="wedgeRoundRectCallout">
              <a:avLst>
                <a:gd name="adj1" fmla="val -29757"/>
                <a:gd name="adj2" fmla="val 50645"/>
                <a:gd name="adj3" fmla="val 16667"/>
              </a:avLst>
            </a:prstGeom>
            <a:grpFill/>
            <a:ln w="28575">
              <a:solidFill>
                <a:srgbClr val="77438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srgbClr val="FF0000"/>
                </a:solidFill>
                <a:effectLst/>
                <a:uLnTx/>
                <a:uFillTx/>
                <a:latin typeface="等线" panose="020F0502020204030204"/>
                <a:ea typeface="+mn-ea"/>
                <a:cs typeface="+mn-cs"/>
              </a:endParaRPr>
            </a:p>
          </p:txBody>
        </p:sp>
        <p:sp>
          <p:nvSpPr>
            <p:cNvPr id="29" name="TextBox 28">
              <a:extLst>
                <a:ext uri="{FF2B5EF4-FFF2-40B4-BE49-F238E27FC236}">
                  <a16:creationId xmlns:a16="http://schemas.microsoft.com/office/drawing/2014/main" xmlns="" id="{69DE1252-36B8-4BB1-B84F-AE3310AC4CC9}"/>
                </a:ext>
              </a:extLst>
            </p:cNvPr>
            <p:cNvSpPr txBox="1"/>
            <p:nvPr/>
          </p:nvSpPr>
          <p:spPr>
            <a:xfrm>
              <a:off x="726874" y="223649"/>
              <a:ext cx="2949392" cy="1065651"/>
            </a:xfrm>
            <a:prstGeom prst="rect">
              <a:avLst/>
            </a:prstGeom>
            <a:grp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a:solidFill>
                    <a:srgbClr val="FF0000"/>
                  </a:solidFill>
                  <a:latin typeface="UTM Avo" panose="02040603050506020204" pitchFamily="18" charset="0"/>
                </a:rPr>
                <a:t>3 x 7 = ?</a:t>
              </a:r>
              <a:endParaRPr kumimoji="0" lang="en-US" sz="4000" b="1" i="0" u="none" strike="noStrike" kern="1200" cap="none" spc="0" normalizeH="0" baseline="0" noProof="0" dirty="0">
                <a:ln>
                  <a:noFill/>
                </a:ln>
                <a:solidFill>
                  <a:srgbClr val="FF0000"/>
                </a:solidFill>
                <a:effectLst/>
                <a:uLnTx/>
                <a:uFillTx/>
                <a:latin typeface="UTM Avo" panose="02040603050506020204" pitchFamily="18" charset="0"/>
                <a:ea typeface="+mn-ea"/>
                <a:cs typeface="+mn-cs"/>
              </a:endParaRPr>
            </a:p>
          </p:txBody>
        </p:sp>
      </p:grpSp>
      <p:pic>
        <p:nvPicPr>
          <p:cNvPr id="33" name="Tieng-ting-www_tiengdong_com">
            <a:hlinkClick r:id="" action="ppaction://media"/>
            <a:extLst>
              <a:ext uri="{FF2B5EF4-FFF2-40B4-BE49-F238E27FC236}">
                <a16:creationId xmlns:a16="http://schemas.microsoft.com/office/drawing/2014/main" xmlns="" id="{827D3FA8-03E1-465B-9CD2-CA2B9718297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444248" y="933133"/>
            <a:ext cx="609600" cy="609600"/>
          </a:xfrm>
          <a:prstGeom prst="rect">
            <a:avLst/>
          </a:prstGeom>
        </p:spPr>
      </p:pic>
      <p:pic>
        <p:nvPicPr>
          <p:cNvPr id="34" name="Tieng-ting-www_tiengdong_com">
            <a:hlinkClick r:id="" action="ppaction://media"/>
            <a:extLst>
              <a:ext uri="{FF2B5EF4-FFF2-40B4-BE49-F238E27FC236}">
                <a16:creationId xmlns:a16="http://schemas.microsoft.com/office/drawing/2014/main" xmlns="" id="{1D2434F1-DF96-4E9F-8257-FE26F53DF7F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192000" y="-609600"/>
            <a:ext cx="609600" cy="609600"/>
          </a:xfrm>
          <a:prstGeom prst="rect">
            <a:avLst/>
          </a:prstGeom>
        </p:spPr>
      </p:pic>
    </p:spTree>
    <p:extLst>
      <p:ext uri="{BB962C8B-B14F-4D97-AF65-F5344CB8AC3E}">
        <p14:creationId xmlns:p14="http://schemas.microsoft.com/office/powerpoint/2010/main" val="245665577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par>
                                <p:cTn id="17" presetID="1" presetClass="mediacall" presetSubtype="0" fill="hold" nodeType="withEffect">
                                  <p:stCondLst>
                                    <p:cond delay="0"/>
                                  </p:stCondLst>
                                  <p:childTnLst>
                                    <p:cmd type="call" cmd="playFrom(0.0)">
                                      <p:cBhvr>
                                        <p:cTn id="18" dur="2808" fill="hold"/>
                                        <p:tgtEl>
                                          <p:spTgt spid="33"/>
                                        </p:tgtEl>
                                      </p:cBhvr>
                                    </p:cmd>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1000"/>
                                        <p:tgtEl>
                                          <p:spTgt spid="24"/>
                                        </p:tgtEl>
                                      </p:cBhvr>
                                    </p:animEffect>
                                    <p:anim calcmode="lin" valueType="num">
                                      <p:cBhvr>
                                        <p:cTn id="24" dur="1000" fill="hold"/>
                                        <p:tgtEl>
                                          <p:spTgt spid="24"/>
                                        </p:tgtEl>
                                        <p:attrNameLst>
                                          <p:attrName>ppt_x</p:attrName>
                                        </p:attrNameLst>
                                      </p:cBhvr>
                                      <p:tavLst>
                                        <p:tav tm="0">
                                          <p:val>
                                            <p:strVal val="#ppt_x"/>
                                          </p:val>
                                        </p:tav>
                                        <p:tav tm="100000">
                                          <p:val>
                                            <p:strVal val="#ppt_x"/>
                                          </p:val>
                                        </p:tav>
                                      </p:tavLst>
                                    </p:anim>
                                    <p:anim calcmode="lin" valueType="num">
                                      <p:cBhvr>
                                        <p:cTn id="2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1000"/>
                                        <p:tgtEl>
                                          <p:spTgt spid="27"/>
                                        </p:tgtEl>
                                      </p:cBhvr>
                                    </p:animEffect>
                                    <p:anim calcmode="lin" valueType="num">
                                      <p:cBhvr>
                                        <p:cTn id="31" dur="1000" fill="hold"/>
                                        <p:tgtEl>
                                          <p:spTgt spid="27"/>
                                        </p:tgtEl>
                                        <p:attrNameLst>
                                          <p:attrName>ppt_x</p:attrName>
                                        </p:attrNameLst>
                                      </p:cBhvr>
                                      <p:tavLst>
                                        <p:tav tm="0">
                                          <p:val>
                                            <p:strVal val="#ppt_x"/>
                                          </p:val>
                                        </p:tav>
                                        <p:tav tm="100000">
                                          <p:val>
                                            <p:strVal val="#ppt_x"/>
                                          </p:val>
                                        </p:tav>
                                      </p:tavLst>
                                    </p:anim>
                                    <p:anim calcmode="lin" valueType="num">
                                      <p:cBhvr>
                                        <p:cTn id="32" dur="1000" fill="hold"/>
                                        <p:tgtEl>
                                          <p:spTgt spid="27"/>
                                        </p:tgtEl>
                                        <p:attrNameLst>
                                          <p:attrName>ppt_y</p:attrName>
                                        </p:attrNameLst>
                                      </p:cBhvr>
                                      <p:tavLst>
                                        <p:tav tm="0">
                                          <p:val>
                                            <p:strVal val="#ppt_y-.1"/>
                                          </p:val>
                                        </p:tav>
                                        <p:tav tm="100000">
                                          <p:val>
                                            <p:strVal val="#ppt_y"/>
                                          </p:val>
                                        </p:tav>
                                      </p:tavLst>
                                    </p:anim>
                                  </p:childTnLst>
                                </p:cTn>
                              </p:par>
                              <p:par>
                                <p:cTn id="33" presetID="1" presetClass="mediacall" presetSubtype="0" fill="hold" nodeType="withEffect">
                                  <p:stCondLst>
                                    <p:cond delay="0"/>
                                  </p:stCondLst>
                                  <p:childTnLst>
                                    <p:cmd type="call" cmd="playFrom(0.0)">
                                      <p:cBhvr>
                                        <p:cTn id="34" dur="2808"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33"/>
                </p:tgtEl>
              </p:cMediaNode>
            </p:audio>
            <p:audio>
              <p:cMediaNode vol="80000">
                <p:cTn id="36" fill="hold" display="0">
                  <p:stCondLst>
                    <p:cond delay="indefinite"/>
                  </p:stCondLst>
                  <p:endCondLst>
                    <p:cond evt="onStopAudio" delay="0">
                      <p:tgtEl>
                        <p:sldTgt/>
                      </p:tgtEl>
                    </p:cond>
                  </p:endCondLst>
                </p:cTn>
                <p:tgtEl>
                  <p:spTgt spid="3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55C4F484-6734-47E0-A3A0-27349BCE1990}"/>
              </a:ext>
            </a:extLst>
          </p:cNvPr>
          <p:cNvGrpSpPr/>
          <p:nvPr/>
        </p:nvGrpSpPr>
        <p:grpSpPr>
          <a:xfrm>
            <a:off x="1943103" y="2513438"/>
            <a:ext cx="8305793" cy="1275866"/>
            <a:chOff x="387313" y="473408"/>
            <a:chExt cx="6435833" cy="1563726"/>
          </a:xfrm>
        </p:grpSpPr>
        <p:sp>
          <p:nvSpPr>
            <p:cNvPr id="3" name="Rectangle: Rounded Corners 2">
              <a:extLst>
                <a:ext uri="{FF2B5EF4-FFF2-40B4-BE49-F238E27FC236}">
                  <a16:creationId xmlns:a16="http://schemas.microsoft.com/office/drawing/2014/main" xmlns="" id="{7B7D0A9F-A92F-4AB5-8C61-580412D945F4}"/>
                </a:ext>
              </a:extLst>
            </p:cNvPr>
            <p:cNvSpPr/>
            <p:nvPr/>
          </p:nvSpPr>
          <p:spPr>
            <a:xfrm>
              <a:off x="508714" y="623105"/>
              <a:ext cx="6314432" cy="1414029"/>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xmlns="" id="{83390539-4038-4602-BDF2-24923FF22FB4}"/>
                </a:ext>
              </a:extLst>
            </p:cNvPr>
            <p:cNvSpPr/>
            <p:nvPr/>
          </p:nvSpPr>
          <p:spPr>
            <a:xfrm>
              <a:off x="387313" y="473408"/>
              <a:ext cx="6314432" cy="1414029"/>
            </a:xfrm>
            <a:custGeom>
              <a:avLst/>
              <a:gdLst>
                <a:gd name="connsiteX0" fmla="*/ 0 w 6314432"/>
                <a:gd name="connsiteY0" fmla="*/ 235676 h 1414029"/>
                <a:gd name="connsiteX1" fmla="*/ 235676 w 6314432"/>
                <a:gd name="connsiteY1" fmla="*/ 0 h 1414029"/>
                <a:gd name="connsiteX2" fmla="*/ 1001769 w 6314432"/>
                <a:gd name="connsiteY2" fmla="*/ 0 h 1414029"/>
                <a:gd name="connsiteX3" fmla="*/ 1592569 w 6314432"/>
                <a:gd name="connsiteY3" fmla="*/ 0 h 1414029"/>
                <a:gd name="connsiteX4" fmla="*/ 2124939 w 6314432"/>
                <a:gd name="connsiteY4" fmla="*/ 0 h 1414029"/>
                <a:gd name="connsiteX5" fmla="*/ 2832600 w 6314432"/>
                <a:gd name="connsiteY5" fmla="*/ 0 h 1414029"/>
                <a:gd name="connsiteX6" fmla="*/ 3423401 w 6314432"/>
                <a:gd name="connsiteY6" fmla="*/ 0 h 1414029"/>
                <a:gd name="connsiteX7" fmla="*/ 4189493 w 6314432"/>
                <a:gd name="connsiteY7" fmla="*/ 0 h 1414029"/>
                <a:gd name="connsiteX8" fmla="*/ 4721863 w 6314432"/>
                <a:gd name="connsiteY8" fmla="*/ 0 h 1414029"/>
                <a:gd name="connsiteX9" fmla="*/ 5487956 w 6314432"/>
                <a:gd name="connsiteY9" fmla="*/ 0 h 1414029"/>
                <a:gd name="connsiteX10" fmla="*/ 6078756 w 6314432"/>
                <a:gd name="connsiteY10" fmla="*/ 0 h 1414029"/>
                <a:gd name="connsiteX11" fmla="*/ 6314432 w 6314432"/>
                <a:gd name="connsiteY11" fmla="*/ 235676 h 1414029"/>
                <a:gd name="connsiteX12" fmla="*/ 6314432 w 6314432"/>
                <a:gd name="connsiteY12" fmla="*/ 716441 h 1414029"/>
                <a:gd name="connsiteX13" fmla="*/ 6314432 w 6314432"/>
                <a:gd name="connsiteY13" fmla="*/ 1178353 h 1414029"/>
                <a:gd name="connsiteX14" fmla="*/ 6078756 w 6314432"/>
                <a:gd name="connsiteY14" fmla="*/ 1414029 h 1414029"/>
                <a:gd name="connsiteX15" fmla="*/ 5429525 w 6314432"/>
                <a:gd name="connsiteY15" fmla="*/ 1414029 h 1414029"/>
                <a:gd name="connsiteX16" fmla="*/ 4663432 w 6314432"/>
                <a:gd name="connsiteY16" fmla="*/ 1414029 h 1414029"/>
                <a:gd name="connsiteX17" fmla="*/ 4014201 w 6314432"/>
                <a:gd name="connsiteY17" fmla="*/ 1414029 h 1414029"/>
                <a:gd name="connsiteX18" fmla="*/ 3540262 w 6314432"/>
                <a:gd name="connsiteY18" fmla="*/ 1414029 h 1414029"/>
                <a:gd name="connsiteX19" fmla="*/ 3007893 w 6314432"/>
                <a:gd name="connsiteY19" fmla="*/ 1414029 h 1414029"/>
                <a:gd name="connsiteX20" fmla="*/ 2241800 w 6314432"/>
                <a:gd name="connsiteY20" fmla="*/ 1414029 h 1414029"/>
                <a:gd name="connsiteX21" fmla="*/ 1592569 w 6314432"/>
                <a:gd name="connsiteY21" fmla="*/ 1414029 h 1414029"/>
                <a:gd name="connsiteX22" fmla="*/ 1060200 w 6314432"/>
                <a:gd name="connsiteY22" fmla="*/ 1414029 h 1414029"/>
                <a:gd name="connsiteX23" fmla="*/ 235676 w 6314432"/>
                <a:gd name="connsiteY23" fmla="*/ 1414029 h 1414029"/>
                <a:gd name="connsiteX24" fmla="*/ 0 w 6314432"/>
                <a:gd name="connsiteY24" fmla="*/ 1178353 h 1414029"/>
                <a:gd name="connsiteX25" fmla="*/ 0 w 6314432"/>
                <a:gd name="connsiteY25" fmla="*/ 707015 h 1414029"/>
                <a:gd name="connsiteX26" fmla="*/ 0 w 6314432"/>
                <a:gd name="connsiteY26" fmla="*/ 235676 h 141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14432" h="1414029" extrusionOk="0">
                  <a:moveTo>
                    <a:pt x="0" y="235676"/>
                  </a:moveTo>
                  <a:cubicBezTo>
                    <a:pt x="-2746" y="103822"/>
                    <a:pt x="102013" y="1315"/>
                    <a:pt x="235676" y="0"/>
                  </a:cubicBezTo>
                  <a:cubicBezTo>
                    <a:pt x="524085" y="12075"/>
                    <a:pt x="727160" y="32704"/>
                    <a:pt x="1001769" y="0"/>
                  </a:cubicBezTo>
                  <a:cubicBezTo>
                    <a:pt x="1276378" y="-32704"/>
                    <a:pt x="1383476" y="-9344"/>
                    <a:pt x="1592569" y="0"/>
                  </a:cubicBezTo>
                  <a:cubicBezTo>
                    <a:pt x="1801662" y="9344"/>
                    <a:pt x="2007575" y="-4680"/>
                    <a:pt x="2124939" y="0"/>
                  </a:cubicBezTo>
                  <a:cubicBezTo>
                    <a:pt x="2242303" y="4680"/>
                    <a:pt x="2563601" y="-6402"/>
                    <a:pt x="2832600" y="0"/>
                  </a:cubicBezTo>
                  <a:cubicBezTo>
                    <a:pt x="3101599" y="6402"/>
                    <a:pt x="3188639" y="-19948"/>
                    <a:pt x="3423401" y="0"/>
                  </a:cubicBezTo>
                  <a:cubicBezTo>
                    <a:pt x="3658163" y="19948"/>
                    <a:pt x="3966269" y="-36550"/>
                    <a:pt x="4189493" y="0"/>
                  </a:cubicBezTo>
                  <a:cubicBezTo>
                    <a:pt x="4412717" y="36550"/>
                    <a:pt x="4521013" y="8351"/>
                    <a:pt x="4721863" y="0"/>
                  </a:cubicBezTo>
                  <a:cubicBezTo>
                    <a:pt x="4922713" y="-8351"/>
                    <a:pt x="5176003" y="17884"/>
                    <a:pt x="5487956" y="0"/>
                  </a:cubicBezTo>
                  <a:cubicBezTo>
                    <a:pt x="5799909" y="-17884"/>
                    <a:pt x="5836378" y="3807"/>
                    <a:pt x="6078756" y="0"/>
                  </a:cubicBezTo>
                  <a:cubicBezTo>
                    <a:pt x="6202678" y="-357"/>
                    <a:pt x="6321919" y="84985"/>
                    <a:pt x="6314432" y="235676"/>
                  </a:cubicBezTo>
                  <a:cubicBezTo>
                    <a:pt x="6303916" y="430636"/>
                    <a:pt x="6296991" y="545176"/>
                    <a:pt x="6314432" y="716441"/>
                  </a:cubicBezTo>
                  <a:cubicBezTo>
                    <a:pt x="6331873" y="887706"/>
                    <a:pt x="6321237" y="1049045"/>
                    <a:pt x="6314432" y="1178353"/>
                  </a:cubicBezTo>
                  <a:cubicBezTo>
                    <a:pt x="6331070" y="1287859"/>
                    <a:pt x="6201797" y="1411277"/>
                    <a:pt x="6078756" y="1414029"/>
                  </a:cubicBezTo>
                  <a:cubicBezTo>
                    <a:pt x="5793994" y="1406761"/>
                    <a:pt x="5674627" y="1388149"/>
                    <a:pt x="5429525" y="1414029"/>
                  </a:cubicBezTo>
                  <a:cubicBezTo>
                    <a:pt x="5184423" y="1439909"/>
                    <a:pt x="4922782" y="1439782"/>
                    <a:pt x="4663432" y="1414029"/>
                  </a:cubicBezTo>
                  <a:cubicBezTo>
                    <a:pt x="4404082" y="1388276"/>
                    <a:pt x="4275959" y="1412847"/>
                    <a:pt x="4014201" y="1414029"/>
                  </a:cubicBezTo>
                  <a:cubicBezTo>
                    <a:pt x="3752443" y="1415211"/>
                    <a:pt x="3667118" y="1410640"/>
                    <a:pt x="3540262" y="1414029"/>
                  </a:cubicBezTo>
                  <a:cubicBezTo>
                    <a:pt x="3413406" y="1417418"/>
                    <a:pt x="3120155" y="1396417"/>
                    <a:pt x="3007893" y="1414029"/>
                  </a:cubicBezTo>
                  <a:cubicBezTo>
                    <a:pt x="2895631" y="1431641"/>
                    <a:pt x="2544559" y="1394496"/>
                    <a:pt x="2241800" y="1414029"/>
                  </a:cubicBezTo>
                  <a:cubicBezTo>
                    <a:pt x="1939041" y="1433562"/>
                    <a:pt x="1815605" y="1402217"/>
                    <a:pt x="1592569" y="1414029"/>
                  </a:cubicBezTo>
                  <a:cubicBezTo>
                    <a:pt x="1369533" y="1425841"/>
                    <a:pt x="1274715" y="1422445"/>
                    <a:pt x="1060200" y="1414029"/>
                  </a:cubicBezTo>
                  <a:cubicBezTo>
                    <a:pt x="845685" y="1405613"/>
                    <a:pt x="499682" y="1405273"/>
                    <a:pt x="235676" y="1414029"/>
                  </a:cubicBezTo>
                  <a:cubicBezTo>
                    <a:pt x="79110" y="1412535"/>
                    <a:pt x="9683" y="1316850"/>
                    <a:pt x="0" y="1178353"/>
                  </a:cubicBezTo>
                  <a:cubicBezTo>
                    <a:pt x="23220" y="995706"/>
                    <a:pt x="6845" y="855788"/>
                    <a:pt x="0" y="707015"/>
                  </a:cubicBezTo>
                  <a:cubicBezTo>
                    <a:pt x="-6845" y="558242"/>
                    <a:pt x="5056" y="396643"/>
                    <a:pt x="0" y="235676"/>
                  </a:cubicBezTo>
                  <a:close/>
                </a:path>
              </a:pathLst>
            </a:custGeom>
            <a:noFill/>
            <a:ln w="38100">
              <a:solidFill>
                <a:schemeClr val="accent2">
                  <a:lumMod val="50000"/>
                </a:schemeClr>
              </a:solidFill>
              <a:prstDash val="dash"/>
              <a:extLst>
                <a:ext uri="{C807C97D-BFC1-408E-A445-0C87EB9F89A2}">
                  <ask:lineSketchStyleProps xmlns:ask="http://schemas.microsoft.com/office/drawing/2018/sketchyshapes" xmln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xmlns="" id="{21CABD26-D94A-47BE-B78D-CE4600117D21}"/>
              </a:ext>
            </a:extLst>
          </p:cNvPr>
          <p:cNvGrpSpPr/>
          <p:nvPr/>
        </p:nvGrpSpPr>
        <p:grpSpPr>
          <a:xfrm>
            <a:off x="3793887" y="1330595"/>
            <a:ext cx="3348762" cy="797348"/>
            <a:chOff x="319084" y="156311"/>
            <a:chExt cx="3679974" cy="1200329"/>
          </a:xfrm>
          <a:solidFill>
            <a:schemeClr val="accent6">
              <a:lumMod val="20000"/>
              <a:lumOff val="80000"/>
            </a:schemeClr>
          </a:solidFill>
        </p:grpSpPr>
        <p:sp>
          <p:nvSpPr>
            <p:cNvPr id="6" name="Speech Bubble: Rectangle with Corners Rounded 5">
              <a:extLst>
                <a:ext uri="{FF2B5EF4-FFF2-40B4-BE49-F238E27FC236}">
                  <a16:creationId xmlns:a16="http://schemas.microsoft.com/office/drawing/2014/main" xmlns="" id="{E42E786F-8AD8-4B8B-98D4-9EDF2FED8A7D}"/>
                </a:ext>
              </a:extLst>
            </p:cNvPr>
            <p:cNvSpPr/>
            <p:nvPr/>
          </p:nvSpPr>
          <p:spPr>
            <a:xfrm>
              <a:off x="319084" y="156311"/>
              <a:ext cx="3679974" cy="1200329"/>
            </a:xfrm>
            <a:prstGeom prst="wedgeRoundRectCallout">
              <a:avLst>
                <a:gd name="adj1" fmla="val -29757"/>
                <a:gd name="adj2" fmla="val 50645"/>
                <a:gd name="adj3" fmla="val 16667"/>
              </a:avLst>
            </a:prstGeom>
            <a:grpFill/>
            <a:ln w="28575">
              <a:solidFill>
                <a:srgbClr val="77438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srgbClr val="FF0000"/>
                </a:solidFill>
                <a:effectLst/>
                <a:uLnTx/>
                <a:uFillTx/>
                <a:latin typeface="等线" panose="020F0502020204030204"/>
                <a:ea typeface="+mn-ea"/>
                <a:cs typeface="+mn-cs"/>
              </a:endParaRPr>
            </a:p>
          </p:txBody>
        </p:sp>
        <p:sp>
          <p:nvSpPr>
            <p:cNvPr id="7" name="TextBox 6">
              <a:extLst>
                <a:ext uri="{FF2B5EF4-FFF2-40B4-BE49-F238E27FC236}">
                  <a16:creationId xmlns:a16="http://schemas.microsoft.com/office/drawing/2014/main" xmlns="" id="{1F234503-3EF2-4D8C-8FC3-658D4A459F49}"/>
                </a:ext>
              </a:extLst>
            </p:cNvPr>
            <p:cNvSpPr txBox="1"/>
            <p:nvPr/>
          </p:nvSpPr>
          <p:spPr>
            <a:xfrm>
              <a:off x="726874" y="223649"/>
              <a:ext cx="2949392" cy="1065651"/>
            </a:xfrm>
            <a:prstGeom prst="rect">
              <a:avLst/>
            </a:prstGeom>
            <a:grp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a:solidFill>
                    <a:srgbClr val="FF0000"/>
                  </a:solidFill>
                  <a:latin typeface="UTM Avo" panose="02040603050506020204" pitchFamily="18" charset="0"/>
                </a:rPr>
                <a:t>3 x 7 = ?</a:t>
              </a:r>
              <a:endParaRPr kumimoji="0" lang="en-US" sz="4000" b="1" i="0" u="none" strike="noStrike" kern="1200" cap="none" spc="0" normalizeH="0" baseline="0" noProof="0" dirty="0">
                <a:ln>
                  <a:noFill/>
                </a:ln>
                <a:solidFill>
                  <a:srgbClr val="FF0000"/>
                </a:solidFill>
                <a:effectLst/>
                <a:uLnTx/>
                <a:uFillTx/>
                <a:latin typeface="UTM Avo" panose="02040603050506020204" pitchFamily="18" charset="0"/>
                <a:ea typeface="+mn-ea"/>
                <a:cs typeface="+mn-cs"/>
              </a:endParaRPr>
            </a:p>
          </p:txBody>
        </p:sp>
      </p:grpSp>
      <p:sp>
        <p:nvSpPr>
          <p:cNvPr id="8" name="TextBox 7">
            <a:extLst>
              <a:ext uri="{FF2B5EF4-FFF2-40B4-BE49-F238E27FC236}">
                <a16:creationId xmlns:a16="http://schemas.microsoft.com/office/drawing/2014/main" xmlns="" id="{5D0DB421-F1D6-40B6-B292-336C7923D083}"/>
              </a:ext>
            </a:extLst>
          </p:cNvPr>
          <p:cNvSpPr txBox="1"/>
          <p:nvPr/>
        </p:nvSpPr>
        <p:spPr>
          <a:xfrm>
            <a:off x="2368771" y="2788545"/>
            <a:ext cx="8305793" cy="707886"/>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a:solidFill>
                  <a:srgbClr val="00B050"/>
                </a:solidFill>
                <a:latin typeface="UTM Avo" panose="02040603050506020204" pitchFamily="18" charset="0"/>
              </a:rPr>
              <a:t>3 + 3 + 3 + 3 + 3 + 3 + 3 = </a:t>
            </a:r>
            <a:endParaRPr kumimoji="0" lang="en-US" sz="4000" b="1" i="0" u="none" strike="noStrike" kern="1200" cap="none" spc="0" normalizeH="0" baseline="0" noProof="0" dirty="0">
              <a:ln>
                <a:noFill/>
              </a:ln>
              <a:solidFill>
                <a:srgbClr val="00B050"/>
              </a:solidFill>
              <a:effectLst/>
              <a:uLnTx/>
              <a:uFillTx/>
              <a:latin typeface="UTM Avo" panose="02040603050506020204" pitchFamily="18" charset="0"/>
              <a:ea typeface="+mn-ea"/>
              <a:cs typeface="+mn-cs"/>
            </a:endParaRPr>
          </a:p>
        </p:txBody>
      </p:sp>
      <p:sp>
        <p:nvSpPr>
          <p:cNvPr id="9" name="TextBox 8">
            <a:extLst>
              <a:ext uri="{FF2B5EF4-FFF2-40B4-BE49-F238E27FC236}">
                <a16:creationId xmlns:a16="http://schemas.microsoft.com/office/drawing/2014/main" xmlns="" id="{53D0B468-B8ED-4E08-AD2A-853C1B6D7D2F}"/>
              </a:ext>
            </a:extLst>
          </p:cNvPr>
          <p:cNvSpPr txBox="1"/>
          <p:nvPr/>
        </p:nvSpPr>
        <p:spPr>
          <a:xfrm>
            <a:off x="9037584" y="2842732"/>
            <a:ext cx="867105" cy="707886"/>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a:solidFill>
                  <a:srgbClr val="7030A0"/>
                </a:solidFill>
                <a:latin typeface="UTM Avo" panose="02040603050506020204" pitchFamily="18" charset="0"/>
              </a:rPr>
              <a:t>21</a:t>
            </a:r>
            <a:endParaRPr kumimoji="0" lang="en-US" sz="4000" b="1" i="0" u="none" strike="noStrike" kern="1200" cap="none" spc="0" normalizeH="0" baseline="0" noProof="0" dirty="0">
              <a:ln>
                <a:noFill/>
              </a:ln>
              <a:solidFill>
                <a:srgbClr val="7030A0"/>
              </a:solidFill>
              <a:effectLst/>
              <a:uLnTx/>
              <a:uFillTx/>
              <a:latin typeface="UTM Avo" panose="02040603050506020204" pitchFamily="18" charset="0"/>
            </a:endParaRPr>
          </a:p>
        </p:txBody>
      </p:sp>
      <p:grpSp>
        <p:nvGrpSpPr>
          <p:cNvPr id="10" name="Group 9">
            <a:extLst>
              <a:ext uri="{FF2B5EF4-FFF2-40B4-BE49-F238E27FC236}">
                <a16:creationId xmlns:a16="http://schemas.microsoft.com/office/drawing/2014/main" xmlns="" id="{3C34FADE-0938-402C-9145-73FF401A52C9}"/>
              </a:ext>
            </a:extLst>
          </p:cNvPr>
          <p:cNvGrpSpPr/>
          <p:nvPr/>
        </p:nvGrpSpPr>
        <p:grpSpPr>
          <a:xfrm>
            <a:off x="3793887" y="4121092"/>
            <a:ext cx="3600141" cy="797348"/>
            <a:chOff x="319084" y="156311"/>
            <a:chExt cx="3679974" cy="1200329"/>
          </a:xfrm>
          <a:solidFill>
            <a:schemeClr val="accent6">
              <a:lumMod val="20000"/>
              <a:lumOff val="80000"/>
            </a:schemeClr>
          </a:solidFill>
        </p:grpSpPr>
        <p:sp>
          <p:nvSpPr>
            <p:cNvPr id="11" name="Speech Bubble: Rectangle with Corners Rounded 10">
              <a:extLst>
                <a:ext uri="{FF2B5EF4-FFF2-40B4-BE49-F238E27FC236}">
                  <a16:creationId xmlns:a16="http://schemas.microsoft.com/office/drawing/2014/main" xmlns="" id="{49A60422-8147-4187-8058-EEDE3D777132}"/>
                </a:ext>
              </a:extLst>
            </p:cNvPr>
            <p:cNvSpPr/>
            <p:nvPr/>
          </p:nvSpPr>
          <p:spPr>
            <a:xfrm>
              <a:off x="319084" y="156311"/>
              <a:ext cx="3679974" cy="1200329"/>
            </a:xfrm>
            <a:prstGeom prst="wedgeRoundRectCallout">
              <a:avLst>
                <a:gd name="adj1" fmla="val -29757"/>
                <a:gd name="adj2" fmla="val 50645"/>
                <a:gd name="adj3" fmla="val 16667"/>
              </a:avLst>
            </a:prstGeom>
            <a:grpFill/>
            <a:ln w="28575">
              <a:solidFill>
                <a:srgbClr val="77438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srgbClr val="FF0000"/>
                </a:solidFill>
                <a:effectLst/>
                <a:uLnTx/>
                <a:uFillTx/>
                <a:latin typeface="等线" panose="020F0502020204030204"/>
                <a:ea typeface="+mn-ea"/>
                <a:cs typeface="+mn-cs"/>
              </a:endParaRPr>
            </a:p>
          </p:txBody>
        </p:sp>
        <p:sp>
          <p:nvSpPr>
            <p:cNvPr id="12" name="TextBox 11">
              <a:extLst>
                <a:ext uri="{FF2B5EF4-FFF2-40B4-BE49-F238E27FC236}">
                  <a16:creationId xmlns:a16="http://schemas.microsoft.com/office/drawing/2014/main" xmlns="" id="{22750F08-8721-49BE-899C-F363B180DB3C}"/>
                </a:ext>
              </a:extLst>
            </p:cNvPr>
            <p:cNvSpPr txBox="1"/>
            <p:nvPr/>
          </p:nvSpPr>
          <p:spPr>
            <a:xfrm>
              <a:off x="726874" y="223649"/>
              <a:ext cx="2949392" cy="1065651"/>
            </a:xfrm>
            <a:prstGeom prst="rect">
              <a:avLst/>
            </a:prstGeom>
            <a:grp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a:solidFill>
                    <a:srgbClr val="FF0000"/>
                  </a:solidFill>
                  <a:latin typeface="UTM Avo" panose="02040603050506020204" pitchFamily="18" charset="0"/>
                </a:rPr>
                <a:t>3 x 7 = </a:t>
              </a:r>
              <a:r>
                <a:rPr lang="en-US" sz="4000" b="1">
                  <a:solidFill>
                    <a:srgbClr val="7030A0"/>
                  </a:solidFill>
                  <a:latin typeface="UTM Avo" panose="02040603050506020204" pitchFamily="18" charset="0"/>
                </a:rPr>
                <a:t>21</a:t>
              </a:r>
              <a:endParaRPr kumimoji="0" lang="en-US" sz="4000" b="1" i="0" u="none" strike="noStrike" kern="1200" cap="none" spc="0" normalizeH="0" baseline="0" noProof="0" dirty="0">
                <a:ln>
                  <a:noFill/>
                </a:ln>
                <a:solidFill>
                  <a:srgbClr val="7030A0"/>
                </a:solidFill>
                <a:effectLst/>
                <a:uLnTx/>
                <a:uFillTx/>
                <a:latin typeface="UTM Avo" panose="02040603050506020204" pitchFamily="18" charset="0"/>
                <a:ea typeface="+mn-ea"/>
                <a:cs typeface="+mn-cs"/>
              </a:endParaRPr>
            </a:p>
          </p:txBody>
        </p:sp>
      </p:grpSp>
    </p:spTree>
    <p:extLst>
      <p:ext uri="{BB962C8B-B14F-4D97-AF65-F5344CB8AC3E}">
        <p14:creationId xmlns:p14="http://schemas.microsoft.com/office/powerpoint/2010/main" val="421724694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par>
                                <p:cTn id="27" presetID="47"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3">
            <a:extLst>
              <a:ext uri="{FF2B5EF4-FFF2-40B4-BE49-F238E27FC236}">
                <a16:creationId xmlns:a16="http://schemas.microsoft.com/office/drawing/2014/main" xmlns="" id="{E133F891-A6FD-48F7-8F10-1E6173F5DC17}"/>
              </a:ext>
            </a:extLst>
          </p:cNvPr>
          <p:cNvSpPr/>
          <p:nvPr/>
        </p:nvSpPr>
        <p:spPr>
          <a:xfrm>
            <a:off x="1954925" y="1150883"/>
            <a:ext cx="8560676" cy="4855779"/>
          </a:xfrm>
          <a:prstGeom prst="roundRect">
            <a:avLst/>
          </a:prstGeom>
          <a:solidFill>
            <a:schemeClr val="bg1"/>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a:solidFill>
                  <a:schemeClr val="accent1"/>
                </a:solidFill>
                <a:latin typeface="UTM Avo" panose="02040603050506020204" pitchFamily="18" charset="0"/>
                <a:cs typeface="Calibri" panose="020F0502020204030204" pitchFamily="34" charset="0"/>
              </a:rPr>
              <a:t>	Để tìm kết quả của phép nhân ta đã chuyển về tính tổng các số hạng bằng nhau hoặc đếm </a:t>
            </a:r>
            <a:r>
              <a:rPr lang="vi-VN" sz="3200" b="1">
                <a:solidFill>
                  <a:schemeClr val="accent1"/>
                </a:solidFill>
                <a:latin typeface="UTM Avo" panose="02040603050506020204" pitchFamily="18" charset="0"/>
                <a:cs typeface="Calibri" panose="020F0502020204030204" pitchFamily="34" charset="0"/>
              </a:rPr>
              <a:t>thêm, việc này tốn thời gian. Nếu ta thành lập một bảng nhân và ghi nhớ bảng nhân đó thì sẽ dễ dàng tìm được kết quả của các phép nhân trong bảng. </a:t>
            </a:r>
            <a:endParaRPr lang="en-US" sz="3200" b="1">
              <a:solidFill>
                <a:schemeClr val="accent1"/>
              </a:solidFill>
              <a:latin typeface="UTM Avo" panose="02040603050506020204" pitchFamily="18" charset="0"/>
              <a:cs typeface="Calibri" panose="020F0502020204030204" pitchFamily="34" charset="0"/>
            </a:endParaRPr>
          </a:p>
          <a:p>
            <a:pPr lvl="0" algn="just">
              <a:defRPr/>
            </a:pPr>
            <a:r>
              <a:rPr lang="en-US" sz="3200" b="1" i="1">
                <a:solidFill>
                  <a:schemeClr val="accent6"/>
                </a:solidFill>
                <a:latin typeface="UTM Avo" panose="02040603050506020204" pitchFamily="18" charset="0"/>
                <a:cs typeface="Calibri" panose="020F0502020204030204" pitchFamily="34" charset="0"/>
              </a:rPr>
              <a:t>	Bài học hôm nay chúng ta sẽ tìm hiểu về bảng nhân 3</a:t>
            </a:r>
            <a:endParaRPr kumimoji="0" lang="en-US" sz="3200" b="1" i="1" strike="noStrike" kern="1200" cap="none" spc="0" normalizeH="0" baseline="0" noProof="0" dirty="0">
              <a:ln>
                <a:noFill/>
              </a:ln>
              <a:solidFill>
                <a:schemeClr val="accent6"/>
              </a:solidFill>
              <a:effectLst/>
              <a:uLnTx/>
              <a:uFillTx/>
              <a:latin typeface="UTM Avo" panose="02040603050506020204" pitchFamily="18" charset="0"/>
              <a:cs typeface="Calibri" panose="020F0502020204030204" pitchFamily="34" charset="0"/>
            </a:endParaRPr>
          </a:p>
        </p:txBody>
      </p:sp>
    </p:spTree>
    <p:extLst>
      <p:ext uri="{BB962C8B-B14F-4D97-AF65-F5344CB8AC3E}">
        <p14:creationId xmlns:p14="http://schemas.microsoft.com/office/powerpoint/2010/main" val="164910041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0-#ppt_w/2"/>
                                          </p:val>
                                        </p:tav>
                                        <p:tav tm="100000">
                                          <p:val>
                                            <p:strVal val="#ppt_x"/>
                                          </p:val>
                                        </p:tav>
                                      </p:tavLst>
                                    </p:anim>
                                    <p:anim calcmode="lin" valueType="num">
                                      <p:cBhvr additive="base">
                                        <p:cTn id="8" dur="2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a:extLst>
              <a:ext uri="{FF2B5EF4-FFF2-40B4-BE49-F238E27FC236}">
                <a16:creationId xmlns:a16="http://schemas.microsoft.com/office/drawing/2014/main" xmlns="" id="{D9AFB722-57E8-42E6-854C-ED415A799147}"/>
              </a:ext>
            </a:extLst>
          </p:cNvPr>
          <p:cNvPicPr>
            <a:picLocks noChangeAspect="1"/>
          </p:cNvPicPr>
          <p:nvPr/>
        </p:nvPicPr>
        <p:blipFill rotWithShape="1">
          <a:blip r:embed="rId3">
            <a:extLst>
              <a:ext uri="{28A0092B-C50C-407E-A947-70E740481C1C}">
                <a14:useLocalDpi xmlns:a14="http://schemas.microsoft.com/office/drawing/2010/main" val="0"/>
              </a:ext>
            </a:extLst>
          </a:blip>
          <a:srcRect l="85839"/>
          <a:stretch/>
        </p:blipFill>
        <p:spPr>
          <a:xfrm>
            <a:off x="10465468" y="860392"/>
            <a:ext cx="1726532" cy="3508489"/>
          </a:xfrm>
          <a:prstGeom prst="rect">
            <a:avLst/>
          </a:prstGeom>
        </p:spPr>
      </p:pic>
      <p:pic>
        <p:nvPicPr>
          <p:cNvPr id="31" name="图片 30">
            <a:extLst>
              <a:ext uri="{FF2B5EF4-FFF2-40B4-BE49-F238E27FC236}">
                <a16:creationId xmlns:a16="http://schemas.microsoft.com/office/drawing/2014/main" xmlns="" id="{1D27E1C9-B5A5-4C7A-8EF6-44CFA644B440}"/>
              </a:ext>
            </a:extLst>
          </p:cNvPr>
          <p:cNvPicPr>
            <a:picLocks noChangeAspect="1"/>
          </p:cNvPicPr>
          <p:nvPr/>
        </p:nvPicPr>
        <p:blipFill rotWithShape="1">
          <a:blip r:embed="rId3">
            <a:extLst>
              <a:ext uri="{28A0092B-C50C-407E-A947-70E740481C1C}">
                <a14:useLocalDpi xmlns:a14="http://schemas.microsoft.com/office/drawing/2010/main" val="0"/>
              </a:ext>
            </a:extLst>
          </a:blip>
          <a:srcRect r="83505"/>
          <a:stretch/>
        </p:blipFill>
        <p:spPr>
          <a:xfrm>
            <a:off x="127000" y="1280073"/>
            <a:ext cx="2011133" cy="3508489"/>
          </a:xfrm>
          <a:prstGeom prst="rect">
            <a:avLst/>
          </a:prstGeom>
        </p:spPr>
      </p:pic>
      <p:pic>
        <p:nvPicPr>
          <p:cNvPr id="23" name="图片 22">
            <a:extLst>
              <a:ext uri="{FF2B5EF4-FFF2-40B4-BE49-F238E27FC236}">
                <a16:creationId xmlns:a16="http://schemas.microsoft.com/office/drawing/2014/main" xmlns="" id="{61CA4345-DBDD-427C-B99F-B7A2D9BA6F4A}"/>
              </a:ext>
            </a:extLst>
          </p:cNvPr>
          <p:cNvPicPr>
            <a:picLocks noChangeAspect="1"/>
          </p:cNvPicPr>
          <p:nvPr/>
        </p:nvPicPr>
        <p:blipFill rotWithShape="1">
          <a:blip r:embed="rId4">
            <a:extLst>
              <a:ext uri="{28A0092B-C50C-407E-A947-70E740481C1C}">
                <a14:useLocalDpi xmlns:a14="http://schemas.microsoft.com/office/drawing/2010/main" val="0"/>
              </a:ext>
            </a:extLst>
          </a:blip>
          <a:srcRect r="83505" b="52819"/>
          <a:stretch/>
        </p:blipFill>
        <p:spPr>
          <a:xfrm>
            <a:off x="0" y="0"/>
            <a:ext cx="2011133" cy="1655355"/>
          </a:xfrm>
          <a:prstGeom prst="rect">
            <a:avLst/>
          </a:prstGeom>
        </p:spPr>
      </p:pic>
      <p:pic>
        <p:nvPicPr>
          <p:cNvPr id="24" name="图片 23">
            <a:extLst>
              <a:ext uri="{FF2B5EF4-FFF2-40B4-BE49-F238E27FC236}">
                <a16:creationId xmlns:a16="http://schemas.microsoft.com/office/drawing/2014/main" xmlns="" id="{2AAD189D-9D85-4FF4-9951-D61B7F2F58C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Lst>
          </a:blip>
          <a:stretch>
            <a:fillRect/>
          </a:stretch>
        </p:blipFill>
        <p:spPr>
          <a:xfrm rot="2591001">
            <a:off x="10369177" y="2906373"/>
            <a:ext cx="269736" cy="255891"/>
          </a:xfrm>
          <a:prstGeom prst="rect">
            <a:avLst/>
          </a:prstGeom>
        </p:spPr>
      </p:pic>
      <p:pic>
        <p:nvPicPr>
          <p:cNvPr id="25" name="图片 24">
            <a:extLst>
              <a:ext uri="{FF2B5EF4-FFF2-40B4-BE49-F238E27FC236}">
                <a16:creationId xmlns:a16="http://schemas.microsoft.com/office/drawing/2014/main" xmlns="" id="{C0B9328E-3508-455F-A922-691DBAA362AC}"/>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10857104" y="2825127"/>
            <a:ext cx="418260" cy="365557"/>
          </a:xfrm>
          <a:prstGeom prst="rect">
            <a:avLst/>
          </a:prstGeom>
        </p:spPr>
      </p:pic>
      <p:pic>
        <p:nvPicPr>
          <p:cNvPr id="26" name="图片 25">
            <a:extLst>
              <a:ext uri="{FF2B5EF4-FFF2-40B4-BE49-F238E27FC236}">
                <a16:creationId xmlns:a16="http://schemas.microsoft.com/office/drawing/2014/main" xmlns="" id="{92926630-2525-4165-BC82-0077E6C5BBE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799638">
            <a:off x="9739738" y="1096164"/>
            <a:ext cx="916995" cy="1298133"/>
          </a:xfrm>
          <a:prstGeom prst="rect">
            <a:avLst/>
          </a:prstGeom>
        </p:spPr>
      </p:pic>
      <p:pic>
        <p:nvPicPr>
          <p:cNvPr id="27" name="图形 26">
            <a:extLst>
              <a:ext uri="{FF2B5EF4-FFF2-40B4-BE49-F238E27FC236}">
                <a16:creationId xmlns:a16="http://schemas.microsoft.com/office/drawing/2014/main" xmlns="" id="{04B2D084-F196-4A01-943C-D78B3FD638BD}"/>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219506" y="3967827"/>
            <a:ext cx="1002731" cy="567980"/>
          </a:xfrm>
          <a:prstGeom prst="rect">
            <a:avLst/>
          </a:prstGeom>
        </p:spPr>
      </p:pic>
      <p:pic>
        <p:nvPicPr>
          <p:cNvPr id="28" name="图形 27">
            <a:extLst>
              <a:ext uri="{FF2B5EF4-FFF2-40B4-BE49-F238E27FC236}">
                <a16:creationId xmlns:a16="http://schemas.microsoft.com/office/drawing/2014/main" xmlns="" id="{6660B46A-2EA1-4521-BD64-531BBA55592A}"/>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1267471" y="3385843"/>
            <a:ext cx="670529" cy="379810"/>
          </a:xfrm>
          <a:prstGeom prst="rect">
            <a:avLst/>
          </a:prstGeom>
        </p:spPr>
      </p:pic>
      <p:pic>
        <p:nvPicPr>
          <p:cNvPr id="33" name="图片 32">
            <a:extLst>
              <a:ext uri="{FF2B5EF4-FFF2-40B4-BE49-F238E27FC236}">
                <a16:creationId xmlns:a16="http://schemas.microsoft.com/office/drawing/2014/main" xmlns="" id="{552C8B75-21CB-4605-B635-F256B0842171}"/>
              </a:ext>
            </a:extLst>
          </p:cNvPr>
          <p:cNvPicPr>
            <a:picLocks noChangeAspect="1"/>
          </p:cNvPicPr>
          <p:nvPr/>
        </p:nvPicPr>
        <p:blipFill rotWithShape="1">
          <a:blip r:embed="rId4">
            <a:extLst>
              <a:ext uri="{28A0092B-C50C-407E-A947-70E740481C1C}">
                <a14:useLocalDpi xmlns:a14="http://schemas.microsoft.com/office/drawing/2010/main" val="0"/>
              </a:ext>
            </a:extLst>
          </a:blip>
          <a:srcRect l="87680" b="4469"/>
          <a:stretch/>
        </p:blipFill>
        <p:spPr>
          <a:xfrm>
            <a:off x="10689944" y="0"/>
            <a:ext cx="1502056" cy="3351713"/>
          </a:xfrm>
          <a:prstGeom prst="rect">
            <a:avLst/>
          </a:prstGeom>
        </p:spPr>
      </p:pic>
      <p:pic>
        <p:nvPicPr>
          <p:cNvPr id="38" name="图片 37">
            <a:extLst>
              <a:ext uri="{FF2B5EF4-FFF2-40B4-BE49-F238E27FC236}">
                <a16:creationId xmlns:a16="http://schemas.microsoft.com/office/drawing/2014/main" xmlns="" id="{52A9A42F-87CD-415B-84F9-327A4EFE335C}"/>
              </a:ext>
            </a:extLst>
          </p:cNvPr>
          <p:cNvPicPr>
            <a:picLocks noChangeAspect="1"/>
          </p:cNvPicPr>
          <p:nvPr/>
        </p:nvPicPr>
        <p:blipFill rotWithShape="1">
          <a:blip r:embed="rId11">
            <a:extLst>
              <a:ext uri="{28A0092B-C50C-407E-A947-70E740481C1C}">
                <a14:useLocalDpi xmlns:a14="http://schemas.microsoft.com/office/drawing/2010/main" val="0"/>
              </a:ext>
            </a:extLst>
          </a:blip>
          <a:srcRect/>
          <a:stretch/>
        </p:blipFill>
        <p:spPr>
          <a:xfrm>
            <a:off x="4517345" y="0"/>
            <a:ext cx="2011133" cy="1755509"/>
          </a:xfrm>
          <a:prstGeom prst="rect">
            <a:avLst/>
          </a:prstGeom>
        </p:spPr>
      </p:pic>
      <p:grpSp>
        <p:nvGrpSpPr>
          <p:cNvPr id="19" name="Group 18">
            <a:extLst>
              <a:ext uri="{FF2B5EF4-FFF2-40B4-BE49-F238E27FC236}">
                <a16:creationId xmlns:a16="http://schemas.microsoft.com/office/drawing/2014/main" xmlns="" id="{BBA81E4A-4F36-462F-B3CF-D080D60EB1F6}"/>
              </a:ext>
            </a:extLst>
          </p:cNvPr>
          <p:cNvGrpSpPr/>
          <p:nvPr/>
        </p:nvGrpSpPr>
        <p:grpSpPr>
          <a:xfrm>
            <a:off x="2613172" y="244839"/>
            <a:ext cx="6815925" cy="615553"/>
            <a:chOff x="3170156" y="170559"/>
            <a:chExt cx="6815925" cy="615553"/>
          </a:xfrm>
        </p:grpSpPr>
        <p:sp>
          <p:nvSpPr>
            <p:cNvPr id="20" name="Flowchart: Alternate Process 19">
              <a:extLst>
                <a:ext uri="{FF2B5EF4-FFF2-40B4-BE49-F238E27FC236}">
                  <a16:creationId xmlns:a16="http://schemas.microsoft.com/office/drawing/2014/main" xmlns="" id="{54E53DF4-92AA-4BE8-922A-639B037A5F9A}"/>
                </a:ext>
              </a:extLst>
            </p:cNvPr>
            <p:cNvSpPr/>
            <p:nvPr/>
          </p:nvSpPr>
          <p:spPr>
            <a:xfrm>
              <a:off x="3170156" y="195942"/>
              <a:ext cx="6806607" cy="557512"/>
            </a:xfrm>
            <a:prstGeom prst="flowChartAlternateProcess">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1" name="TextBox 20">
              <a:extLst>
                <a:ext uri="{FF2B5EF4-FFF2-40B4-BE49-F238E27FC236}">
                  <a16:creationId xmlns:a16="http://schemas.microsoft.com/office/drawing/2014/main" xmlns="" id="{E203D4CD-1FCE-4ACE-B4F2-5E872986AB6F}"/>
                </a:ext>
              </a:extLst>
            </p:cNvPr>
            <p:cNvSpPr txBox="1"/>
            <p:nvPr/>
          </p:nvSpPr>
          <p:spPr>
            <a:xfrm>
              <a:off x="3179474" y="170559"/>
              <a:ext cx="6806607"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Thứ ... ngày ... tháng ... năm .....</a:t>
              </a:r>
            </a:p>
          </p:txBody>
        </p:sp>
      </p:grpSp>
      <p:pic>
        <p:nvPicPr>
          <p:cNvPr id="54" name="Picture 53">
            <a:extLst>
              <a:ext uri="{FF2B5EF4-FFF2-40B4-BE49-F238E27FC236}">
                <a16:creationId xmlns:a16="http://schemas.microsoft.com/office/drawing/2014/main" xmlns="" id="{93BEE8C0-22C0-4812-B5E4-691E9F82F6E6}"/>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69000" b="96400" l="2000" r="68889">
                        <a14:foregroundMark x1="2111" y1="72200" x2="9222" y2="86800"/>
                        <a14:foregroundMark x1="10000" y1="96000" x2="23111" y2="96400"/>
                        <a14:foregroundMark x1="23111" y1="96400" x2="63444" y2="93800"/>
                        <a14:foregroundMark x1="63444" y1="93800" x2="63667" y2="93800"/>
                        <a14:foregroundMark x1="64556" y1="90200" x2="68889" y2="96000"/>
                        <a14:foregroundMark x1="68889" y1="96000" x2="68889" y2="96400"/>
                        <a14:backgroundMark x1="10778" y1="67000" x2="13667" y2="68200"/>
                      </a14:backgroundRemoval>
                    </a14:imgEffect>
                    <a14:imgEffect>
                      <a14:saturation sat="143000"/>
                    </a14:imgEffect>
                  </a14:imgLayer>
                </a14:imgProps>
              </a:ext>
              <a:ext uri="{28A0092B-C50C-407E-A947-70E740481C1C}">
                <a14:useLocalDpi xmlns:a14="http://schemas.microsoft.com/office/drawing/2010/main" val="0"/>
              </a:ext>
            </a:extLst>
          </a:blip>
          <a:srcRect t="65810" r="26875" b="393"/>
          <a:stretch/>
        </p:blipFill>
        <p:spPr>
          <a:xfrm>
            <a:off x="-19317" y="4496600"/>
            <a:ext cx="8980582" cy="2343979"/>
          </a:xfrm>
          <a:prstGeom prst="rect">
            <a:avLst/>
          </a:prstGeom>
          <a:effectLst>
            <a:glow>
              <a:schemeClr val="accent1"/>
            </a:glow>
          </a:effectLst>
        </p:spPr>
      </p:pic>
      <p:pic>
        <p:nvPicPr>
          <p:cNvPr id="47" name="Picture 2" descr="Người nông dân vui vẻ dễ thương cầm biểu tượng biểu ngữ lúa khô phim hoạt hình nghệ thuật minh họa các vector Miễn phí">
            <a:extLst>
              <a:ext uri="{FF2B5EF4-FFF2-40B4-BE49-F238E27FC236}">
                <a16:creationId xmlns:a16="http://schemas.microsoft.com/office/drawing/2014/main" xmlns="" id="{A6028FAA-F360-4640-8141-325F2CB388A7}"/>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rcRect l="8339" t="10000" r="50000" b="9999"/>
          <a:stretch/>
        </p:blipFill>
        <p:spPr bwMode="auto">
          <a:xfrm>
            <a:off x="0" y="2606754"/>
            <a:ext cx="2811022" cy="3000723"/>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a:extLst>
              <a:ext uri="{FF2B5EF4-FFF2-40B4-BE49-F238E27FC236}">
                <a16:creationId xmlns:a16="http://schemas.microsoft.com/office/drawing/2014/main" xmlns="" id="{9AF25756-27D5-4A29-AA66-FBF78F3463FB}"/>
              </a:ext>
            </a:extLst>
          </p:cNvPr>
          <p:cNvPicPr>
            <a:picLocks noChangeAspect="1"/>
          </p:cNvPicPr>
          <p:nvPr/>
        </p:nvPicPr>
        <p:blipFill rotWithShape="1">
          <a:blip r:embed="rId16">
            <a:extLst>
              <a:ext uri="{BEBA8EAE-BF5A-486C-A8C5-ECC9F3942E4B}">
                <a14:imgProps xmlns:a14="http://schemas.microsoft.com/office/drawing/2010/main">
                  <a14:imgLayer r:embed="rId13">
                    <a14:imgEffect>
                      <a14:backgroundRemoval t="69200" b="99800" l="56222" r="99889">
                        <a14:foregroundMark x1="56778" y1="78600" x2="61111" y2="82000"/>
                        <a14:foregroundMark x1="61111" y1="82000" x2="61333" y2="82000"/>
                        <a14:foregroundMark x1="72444" y1="89600" x2="93111" y2="81200"/>
                        <a14:foregroundMark x1="94333" y1="74600" x2="98111" y2="85200"/>
                        <a14:foregroundMark x1="99889" y1="71200" x2="99667" y2="81600"/>
                        <a14:foregroundMark x1="99667" y1="81600" x2="99889" y2="82400"/>
                        <a14:foregroundMark x1="65111" y1="90800" x2="72000" y2="96000"/>
                        <a14:foregroundMark x1="72000" y1="96000" x2="72000" y2="96000"/>
                        <a14:foregroundMark x1="72889" y1="94400" x2="83667" y2="95200"/>
                        <a14:foregroundMark x1="83667" y1="95200" x2="92444" y2="94000"/>
                        <a14:foregroundMark x1="92444" y1="94000" x2="92667" y2="94000"/>
                        <a14:foregroundMark x1="71000" y1="96400" x2="97000" y2="94000"/>
                        <a14:foregroundMark x1="97000" y1="94000" x2="97222" y2="94000"/>
                        <a14:foregroundMark x1="93667" y1="89400" x2="96889" y2="99800"/>
                        <a14:foregroundMark x1="90111" y1="90000" x2="97222" y2="94800"/>
                        <a14:foregroundMark x1="91111" y1="89200" x2="92556" y2="95800"/>
                        <a14:foregroundMark x1="92556" y1="95800" x2="92778" y2="99400"/>
                        <a14:foregroundMark x1="80889" y1="96400" x2="86222" y2="97400"/>
                        <a14:foregroundMark x1="86222" y1="97400" x2="91111" y2="96200"/>
                        <a14:foregroundMark x1="80444" y1="98000" x2="94667" y2="96400"/>
                        <a14:foregroundMark x1="93222" y1="99400" x2="95889" y2="98600"/>
                        <a14:foregroundMark x1="95667" y1="97600" x2="95667" y2="98400"/>
                        <a14:foregroundMark x1="56667" y1="85800" x2="60778" y2="97800"/>
                        <a14:foregroundMark x1="56222" y1="81400" x2="67556" y2="92600"/>
                        <a14:foregroundMark x1="60000" y1="84800" x2="69333" y2="98400"/>
                        <a14:backgroundMark x1="63667" y1="77400" x2="63333" y2="77800"/>
                        <a14:backgroundMark x1="98889" y1="69200" x2="99889" y2="68600"/>
                        <a14:backgroundMark x1="95778" y1="69600" x2="99000" y2="68600"/>
                        <a14:backgroundMark x1="98667" y1="69000" x2="98556" y2="69800"/>
                      </a14:backgroundRemoval>
                    </a14:imgEffect>
                    <a14:imgEffect>
                      <a14:colorTemperature colorTemp="4030"/>
                    </a14:imgEffect>
                    <a14:imgEffect>
                      <a14:saturation sat="200000"/>
                    </a14:imgEffect>
                  </a14:imgLayer>
                </a14:imgProps>
              </a:ext>
              <a:ext uri="{28A0092B-C50C-407E-A947-70E740481C1C}">
                <a14:useLocalDpi xmlns:a14="http://schemas.microsoft.com/office/drawing/2010/main" val="0"/>
              </a:ext>
            </a:extLst>
          </a:blip>
          <a:srcRect l="55533" t="65911" b="392"/>
          <a:stretch/>
        </p:blipFill>
        <p:spPr>
          <a:xfrm>
            <a:off x="6746647" y="4454599"/>
            <a:ext cx="5497605" cy="2352685"/>
          </a:xfrm>
          <a:prstGeom prst="rect">
            <a:avLst/>
          </a:prstGeom>
          <a:effectLst>
            <a:glow>
              <a:schemeClr val="accent1"/>
            </a:glow>
          </a:effectLst>
        </p:spPr>
      </p:pic>
      <p:pic>
        <p:nvPicPr>
          <p:cNvPr id="48" name="Picture 4" descr="Người nông dân vui vẻ dễ thương cầm biểu tượng biểu ngữ lúa khô phim hoạt hình nghệ thuật minh họa các vector Miễn phí">
            <a:extLst>
              <a:ext uri="{FF2B5EF4-FFF2-40B4-BE49-F238E27FC236}">
                <a16:creationId xmlns:a16="http://schemas.microsoft.com/office/drawing/2014/main" xmlns="" id="{24CEA36B-3274-4D9F-9513-C1748490C30D}"/>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5">
                    <a14:imgEffect>
                      <a14:backgroundRemoval t="9770" b="89943" l="52556" r="94888">
                        <a14:foregroundMark x1="58147" y1="44540" x2="58147" y2="44540"/>
                        <a14:foregroundMark x1="52556" y1="44540" x2="52556" y2="44540"/>
                        <a14:foregroundMark x1="93770" y1="46264" x2="93770" y2="46264"/>
                        <a14:foregroundMark x1="91693" y1="60632" x2="91693" y2="60632"/>
                        <a14:foregroundMark x1="63578" y1="43966" x2="63578" y2="43966"/>
                        <a14:foregroundMark x1="58466" y1="21552" x2="58466" y2="21552"/>
                      </a14:backgroundRemoval>
                    </a14:imgEffect>
                  </a14:imgLayer>
                </a14:imgProps>
              </a:ext>
              <a:ext uri="{28A0092B-C50C-407E-A947-70E740481C1C}">
                <a14:useLocalDpi xmlns:a14="http://schemas.microsoft.com/office/drawing/2010/main" val="0"/>
              </a:ext>
            </a:extLst>
          </a:blip>
          <a:srcRect l="50000"/>
          <a:stretch/>
        </p:blipFill>
        <p:spPr bwMode="auto">
          <a:xfrm>
            <a:off x="9483198" y="2837551"/>
            <a:ext cx="2981325" cy="3314700"/>
          </a:xfrm>
          <a:prstGeom prst="rect">
            <a:avLst/>
          </a:prstGeom>
          <a:noFill/>
          <a:extLst>
            <a:ext uri="{909E8E84-426E-40DD-AFC4-6F175D3DCCD1}">
              <a14:hiddenFill xmlns:a14="http://schemas.microsoft.com/office/drawing/2010/main">
                <a:solidFill>
                  <a:srgbClr val="FFFFFF"/>
                </a:solidFill>
              </a14:hiddenFill>
            </a:ext>
          </a:extLst>
        </p:spPr>
      </p:pic>
      <p:grpSp>
        <p:nvGrpSpPr>
          <p:cNvPr id="50" name="Group 49">
            <a:extLst>
              <a:ext uri="{FF2B5EF4-FFF2-40B4-BE49-F238E27FC236}">
                <a16:creationId xmlns:a16="http://schemas.microsoft.com/office/drawing/2014/main" xmlns="" id="{BE5D3A7C-C6FB-4EF3-885E-01FAB275C57F}"/>
              </a:ext>
            </a:extLst>
          </p:cNvPr>
          <p:cNvGrpSpPr/>
          <p:nvPr/>
        </p:nvGrpSpPr>
        <p:grpSpPr>
          <a:xfrm>
            <a:off x="-32040" y="4067323"/>
            <a:ext cx="12192000" cy="2780956"/>
            <a:chOff x="-29140" y="3368913"/>
            <a:chExt cx="13654110" cy="3545778"/>
          </a:xfrm>
        </p:grpSpPr>
        <p:pic>
          <p:nvPicPr>
            <p:cNvPr id="51" name="Picture 50">
              <a:extLst>
                <a:ext uri="{FF2B5EF4-FFF2-40B4-BE49-F238E27FC236}">
                  <a16:creationId xmlns:a16="http://schemas.microsoft.com/office/drawing/2014/main" xmlns="" id="{A6F666F4-15ED-4F64-9B1B-1761903203E7}"/>
                </a:ext>
              </a:extLst>
            </p:cNvPr>
            <p:cNvPicPr>
              <a:picLocks noChangeAspect="1"/>
            </p:cNvPicPr>
            <p:nvPr/>
          </p:nvPicPr>
          <p:blipFill rotWithShape="1">
            <a:blip r:embed="rId18">
              <a:extLst>
                <a:ext uri="{28A0092B-C50C-407E-A947-70E740481C1C}">
                  <a14:useLocalDpi xmlns:a14="http://schemas.microsoft.com/office/drawing/2010/main" val="0"/>
                </a:ext>
              </a:extLst>
            </a:blip>
            <a:srcRect b="4810"/>
            <a:stretch/>
          </p:blipFill>
          <p:spPr>
            <a:xfrm>
              <a:off x="-29140" y="3388588"/>
              <a:ext cx="5290565" cy="3526103"/>
            </a:xfrm>
            <a:prstGeom prst="rect">
              <a:avLst/>
            </a:prstGeom>
          </p:spPr>
        </p:pic>
        <p:pic>
          <p:nvPicPr>
            <p:cNvPr id="52" name="Picture 51">
              <a:extLst>
                <a:ext uri="{FF2B5EF4-FFF2-40B4-BE49-F238E27FC236}">
                  <a16:creationId xmlns:a16="http://schemas.microsoft.com/office/drawing/2014/main" xmlns="" id="{9A729AC3-E299-4E93-AC81-BA754E9D9674}"/>
                </a:ext>
              </a:extLst>
            </p:cNvPr>
            <p:cNvPicPr>
              <a:picLocks noChangeAspect="1"/>
            </p:cNvPicPr>
            <p:nvPr/>
          </p:nvPicPr>
          <p:blipFill rotWithShape="1">
            <a:blip r:embed="rId18">
              <a:extLst>
                <a:ext uri="{28A0092B-C50C-407E-A947-70E740481C1C}">
                  <a14:useLocalDpi xmlns:a14="http://schemas.microsoft.com/office/drawing/2010/main" val="0"/>
                </a:ext>
              </a:extLst>
            </a:blip>
            <a:srcRect b="4810"/>
            <a:stretch/>
          </p:blipFill>
          <p:spPr>
            <a:xfrm>
              <a:off x="4704260" y="3368913"/>
              <a:ext cx="5290565" cy="3526103"/>
            </a:xfrm>
            <a:prstGeom prst="rect">
              <a:avLst/>
            </a:prstGeom>
          </p:spPr>
        </p:pic>
        <p:pic>
          <p:nvPicPr>
            <p:cNvPr id="53" name="Picture 52">
              <a:extLst>
                <a:ext uri="{FF2B5EF4-FFF2-40B4-BE49-F238E27FC236}">
                  <a16:creationId xmlns:a16="http://schemas.microsoft.com/office/drawing/2014/main" xmlns="" id="{341A8574-F05F-4845-853F-27393E465A7A}"/>
                </a:ext>
              </a:extLst>
            </p:cNvPr>
            <p:cNvPicPr>
              <a:picLocks noChangeAspect="1"/>
            </p:cNvPicPr>
            <p:nvPr/>
          </p:nvPicPr>
          <p:blipFill rotWithShape="1">
            <a:blip r:embed="rId18">
              <a:extLst>
                <a:ext uri="{28A0092B-C50C-407E-A947-70E740481C1C}">
                  <a14:useLocalDpi xmlns:a14="http://schemas.microsoft.com/office/drawing/2010/main" val="0"/>
                </a:ext>
              </a:extLst>
            </a:blip>
            <a:srcRect b="4810"/>
            <a:stretch/>
          </p:blipFill>
          <p:spPr>
            <a:xfrm>
              <a:off x="8698865" y="3368913"/>
              <a:ext cx="4926105" cy="3526103"/>
            </a:xfrm>
            <a:prstGeom prst="rect">
              <a:avLst/>
            </a:prstGeom>
          </p:spPr>
        </p:pic>
      </p:grpSp>
      <p:grpSp>
        <p:nvGrpSpPr>
          <p:cNvPr id="22" name="Group 21">
            <a:extLst>
              <a:ext uri="{FF2B5EF4-FFF2-40B4-BE49-F238E27FC236}">
                <a16:creationId xmlns:a16="http://schemas.microsoft.com/office/drawing/2014/main" xmlns="" id="{BDB318E2-92F8-4327-9057-96F3A970C171}"/>
              </a:ext>
            </a:extLst>
          </p:cNvPr>
          <p:cNvGrpSpPr/>
          <p:nvPr/>
        </p:nvGrpSpPr>
        <p:grpSpPr>
          <a:xfrm>
            <a:off x="2627150" y="1258264"/>
            <a:ext cx="6937700" cy="3087501"/>
            <a:chOff x="2285109" y="980814"/>
            <a:chExt cx="6937700" cy="3087501"/>
          </a:xfrm>
        </p:grpSpPr>
        <p:sp>
          <p:nvSpPr>
            <p:cNvPr id="39" name="矩形: 圆角 6">
              <a:extLst>
                <a:ext uri="{FF2B5EF4-FFF2-40B4-BE49-F238E27FC236}">
                  <a16:creationId xmlns:a16="http://schemas.microsoft.com/office/drawing/2014/main" xmlns="" id="{72F68B97-2BEE-4F10-9DBA-D66DEADA9A60}"/>
                </a:ext>
              </a:extLst>
            </p:cNvPr>
            <p:cNvSpPr/>
            <p:nvPr/>
          </p:nvSpPr>
          <p:spPr>
            <a:xfrm>
              <a:off x="2285109" y="980814"/>
              <a:ext cx="6937700" cy="3087501"/>
            </a:xfrm>
            <a:prstGeom prst="roundRect">
              <a:avLst>
                <a:gd name="adj" fmla="val 19216"/>
              </a:avLst>
            </a:prstGeom>
            <a:solidFill>
              <a:srgbClr val="FFFFFF">
                <a:alpha val="92000"/>
              </a:srgbClr>
            </a:solidFill>
            <a:ln w="38100" cap="flat" cmpd="sng" algn="ctr">
              <a:solidFill>
                <a:srgbClr val="77448C">
                  <a:lumMod val="50000"/>
                </a:srgbClr>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solidFill>
                    <a:srgbClr val="000000"/>
                  </a:solidFill>
                </a:ln>
                <a:solidFill>
                  <a:srgbClr val="FFFF00"/>
                </a:solidFill>
                <a:effectLst/>
                <a:uLnTx/>
                <a:uFillTx/>
                <a:latin typeface="字魂59号-创粗黑" panose="00000500000000000000" pitchFamily="2" charset="-122"/>
                <a:ea typeface="字魂59号-创粗黑" panose="00000500000000000000" pitchFamily="2" charset="-122"/>
                <a:cs typeface="+mn-ea"/>
                <a:sym typeface="+mn-lt"/>
              </a:endParaRPr>
            </a:p>
          </p:txBody>
        </p:sp>
        <p:grpSp>
          <p:nvGrpSpPr>
            <p:cNvPr id="40" name="Group 39">
              <a:extLst>
                <a:ext uri="{FF2B5EF4-FFF2-40B4-BE49-F238E27FC236}">
                  <a16:creationId xmlns:a16="http://schemas.microsoft.com/office/drawing/2014/main" xmlns="" id="{3447E97E-DB6A-4490-8F05-12FE03646EF2}"/>
                </a:ext>
              </a:extLst>
            </p:cNvPr>
            <p:cNvGrpSpPr/>
            <p:nvPr/>
          </p:nvGrpSpPr>
          <p:grpSpPr>
            <a:xfrm>
              <a:off x="3384396" y="1090460"/>
              <a:ext cx="4589398" cy="2301139"/>
              <a:chOff x="1745237" y="1337836"/>
              <a:chExt cx="4589398" cy="2301139"/>
            </a:xfrm>
          </p:grpSpPr>
          <p:sp>
            <p:nvSpPr>
              <p:cNvPr id="42" name="TextBox 41">
                <a:extLst>
                  <a:ext uri="{FF2B5EF4-FFF2-40B4-BE49-F238E27FC236}">
                    <a16:creationId xmlns:a16="http://schemas.microsoft.com/office/drawing/2014/main" xmlns="" id="{7105E4D4-5D08-4F04-84B6-13977B87E0DC}"/>
                  </a:ext>
                </a:extLst>
              </p:cNvPr>
              <p:cNvSpPr txBox="1"/>
              <p:nvPr/>
            </p:nvSpPr>
            <p:spPr>
              <a:xfrm>
                <a:off x="1745237" y="2715645"/>
                <a:ext cx="4589398" cy="923330"/>
              </a:xfrm>
              <a:prstGeom prst="rect">
                <a:avLst/>
              </a:prstGeom>
              <a:noFill/>
              <a:effectLst>
                <a:outerShdw dist="38100" dir="2700000" algn="tl" rotWithShape="0">
                  <a:prstClr val="black">
                    <a:alpha val="40000"/>
                  </a:prstClr>
                </a:outerShdw>
              </a:effectLst>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0" cap="none" spc="0" normalizeH="0" baseline="0" noProof="0">
                    <a:ln>
                      <a:noFill/>
                    </a:ln>
                    <a:solidFill>
                      <a:srgbClr val="C65885"/>
                    </a:solidFill>
                    <a:effectLst/>
                    <a:uLnTx/>
                    <a:uFillTx/>
                    <a:latin typeface="iCiel Cadena" panose="02000503000000020004" pitchFamily="50" charset="0"/>
                    <a:ea typeface="+mn-ea"/>
                    <a:cs typeface="+mn-cs"/>
                  </a:rPr>
                  <a:t>BẢNG NHÂN 3</a:t>
                </a:r>
              </a:p>
            </p:txBody>
          </p:sp>
          <p:grpSp>
            <p:nvGrpSpPr>
              <p:cNvPr id="43" name="Group 42">
                <a:extLst>
                  <a:ext uri="{FF2B5EF4-FFF2-40B4-BE49-F238E27FC236}">
                    <a16:creationId xmlns:a16="http://schemas.microsoft.com/office/drawing/2014/main" xmlns="" id="{7C950B99-0B1A-46FE-8114-A5F1410C8AA0}"/>
                  </a:ext>
                </a:extLst>
              </p:cNvPr>
              <p:cNvGrpSpPr/>
              <p:nvPr/>
            </p:nvGrpSpPr>
            <p:grpSpPr>
              <a:xfrm>
                <a:off x="2862941" y="1337836"/>
                <a:ext cx="2438402" cy="744415"/>
                <a:chOff x="2862941" y="1337836"/>
                <a:chExt cx="2438402" cy="744415"/>
              </a:xfrm>
            </p:grpSpPr>
            <p:sp>
              <p:nvSpPr>
                <p:cNvPr id="44" name="Rectangle: Rounded Corners 43">
                  <a:extLst>
                    <a:ext uri="{FF2B5EF4-FFF2-40B4-BE49-F238E27FC236}">
                      <a16:creationId xmlns:a16="http://schemas.microsoft.com/office/drawing/2014/main" xmlns="" id="{89CC5E7F-DC8F-402E-9C52-0683F83EBB5A}"/>
                    </a:ext>
                  </a:extLst>
                </p:cNvPr>
                <p:cNvSpPr/>
                <p:nvPr/>
              </p:nvSpPr>
              <p:spPr>
                <a:xfrm>
                  <a:off x="2862941" y="1337836"/>
                  <a:ext cx="2438402" cy="744415"/>
                </a:xfrm>
                <a:prstGeom prst="roundRect">
                  <a:avLst>
                    <a:gd name="adj" fmla="val 50000"/>
                  </a:avLst>
                </a:prstGeom>
                <a:solidFill>
                  <a:srgbClr val="C65885"/>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sp>
              <p:nvSpPr>
                <p:cNvPr id="45" name="TextBox 44">
                  <a:extLst>
                    <a:ext uri="{FF2B5EF4-FFF2-40B4-BE49-F238E27FC236}">
                      <a16:creationId xmlns:a16="http://schemas.microsoft.com/office/drawing/2014/main" xmlns="" id="{32218F01-C499-46D2-84D6-C584474B59A1}"/>
                    </a:ext>
                  </a:extLst>
                </p:cNvPr>
                <p:cNvSpPr txBox="1"/>
                <p:nvPr/>
              </p:nvSpPr>
              <p:spPr>
                <a:xfrm>
                  <a:off x="3454406" y="1380837"/>
                  <a:ext cx="1255472"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a:ln>
                        <a:noFill/>
                      </a:ln>
                      <a:solidFill>
                        <a:srgbClr val="FFFFFF"/>
                      </a:solidFill>
                      <a:effectLst/>
                      <a:uLnTx/>
                      <a:uFillTx/>
                      <a:latin typeface="iCiel Cadena" panose="02000503000000020004" pitchFamily="50" charset="0"/>
                      <a:ea typeface="+mn-ea"/>
                      <a:cs typeface="+mn-cs"/>
                    </a:rPr>
                    <a:t>TOÁN</a:t>
                  </a:r>
                </a:p>
              </p:txBody>
            </p:sp>
          </p:grpSp>
        </p:grpSp>
      </p:grpSp>
    </p:spTree>
    <p:extLst>
      <p:ext uri="{BB962C8B-B14F-4D97-AF65-F5344CB8AC3E}">
        <p14:creationId xmlns:p14="http://schemas.microsoft.com/office/powerpoint/2010/main" val="421748392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anim calcmode="lin" valueType="num">
                                      <p:cBhvr>
                                        <p:cTn id="13" dur="1000" fill="hold"/>
                                        <p:tgtEl>
                                          <p:spTgt spid="33"/>
                                        </p:tgtEl>
                                        <p:attrNameLst>
                                          <p:attrName>ppt_x</p:attrName>
                                        </p:attrNameLst>
                                      </p:cBhvr>
                                      <p:tavLst>
                                        <p:tav tm="0">
                                          <p:val>
                                            <p:strVal val="#ppt_x"/>
                                          </p:val>
                                        </p:tav>
                                        <p:tav tm="100000">
                                          <p:val>
                                            <p:strVal val="#ppt_x"/>
                                          </p:val>
                                        </p:tav>
                                      </p:tavLst>
                                    </p:anim>
                                    <p:anim calcmode="lin" valueType="num">
                                      <p:cBhvr>
                                        <p:cTn id="14" dur="1000" fill="hold"/>
                                        <p:tgtEl>
                                          <p:spTgt spid="33"/>
                                        </p:tgtEl>
                                        <p:attrNameLst>
                                          <p:attrName>ppt_y</p:attrName>
                                        </p:attrNameLst>
                                      </p:cBhvr>
                                      <p:tavLst>
                                        <p:tav tm="0">
                                          <p:val>
                                            <p:strVal val="#ppt_y+.1"/>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p:cTn id="17" dur="500" fill="hold"/>
                                        <p:tgtEl>
                                          <p:spTgt spid="31"/>
                                        </p:tgtEl>
                                        <p:attrNameLst>
                                          <p:attrName>ppt_w</p:attrName>
                                        </p:attrNameLst>
                                      </p:cBhvr>
                                      <p:tavLst>
                                        <p:tav tm="0">
                                          <p:val>
                                            <p:fltVal val="0"/>
                                          </p:val>
                                        </p:tav>
                                        <p:tav tm="100000">
                                          <p:val>
                                            <p:strVal val="#ppt_w"/>
                                          </p:val>
                                        </p:tav>
                                      </p:tavLst>
                                    </p:anim>
                                    <p:anim calcmode="lin" valueType="num">
                                      <p:cBhvr>
                                        <p:cTn id="18" dur="500" fill="hold"/>
                                        <p:tgtEl>
                                          <p:spTgt spid="31"/>
                                        </p:tgtEl>
                                        <p:attrNameLst>
                                          <p:attrName>ppt_h</p:attrName>
                                        </p:attrNameLst>
                                      </p:cBhvr>
                                      <p:tavLst>
                                        <p:tav tm="0">
                                          <p:val>
                                            <p:fltVal val="0"/>
                                          </p:val>
                                        </p:tav>
                                        <p:tav tm="100000">
                                          <p:val>
                                            <p:strVal val="#ppt_h"/>
                                          </p:val>
                                        </p:tav>
                                      </p:tavLst>
                                    </p:anim>
                                    <p:animEffect transition="in" filter="fade">
                                      <p:cBhvr>
                                        <p:cTn id="19" dur="500"/>
                                        <p:tgtEl>
                                          <p:spTgt spid="31"/>
                                        </p:tgtEl>
                                      </p:cBhvr>
                                    </p:animEffect>
                                  </p:childTnLst>
                                </p:cTn>
                              </p:par>
                              <p:par>
                                <p:cTn id="20" presetID="53" presetClass="entr" presetSubtype="16" fill="hold" nodeType="withEffect">
                                  <p:stCondLst>
                                    <p:cond delay="0"/>
                                  </p:stCondLst>
                                  <p:childTnLst>
                                    <p:set>
                                      <p:cBhvr>
                                        <p:cTn id="21" dur="1" fill="hold">
                                          <p:stCondLst>
                                            <p:cond delay="0"/>
                                          </p:stCondLst>
                                        </p:cTn>
                                        <p:tgtEl>
                                          <p:spTgt spid="38"/>
                                        </p:tgtEl>
                                        <p:attrNameLst>
                                          <p:attrName>style.visibility</p:attrName>
                                        </p:attrNameLst>
                                      </p:cBhvr>
                                      <p:to>
                                        <p:strVal val="visible"/>
                                      </p:to>
                                    </p:set>
                                    <p:anim calcmode="lin" valueType="num">
                                      <p:cBhvr>
                                        <p:cTn id="22" dur="500" fill="hold"/>
                                        <p:tgtEl>
                                          <p:spTgt spid="38"/>
                                        </p:tgtEl>
                                        <p:attrNameLst>
                                          <p:attrName>ppt_w</p:attrName>
                                        </p:attrNameLst>
                                      </p:cBhvr>
                                      <p:tavLst>
                                        <p:tav tm="0">
                                          <p:val>
                                            <p:fltVal val="0"/>
                                          </p:val>
                                        </p:tav>
                                        <p:tav tm="100000">
                                          <p:val>
                                            <p:strVal val="#ppt_w"/>
                                          </p:val>
                                        </p:tav>
                                      </p:tavLst>
                                    </p:anim>
                                    <p:anim calcmode="lin" valueType="num">
                                      <p:cBhvr>
                                        <p:cTn id="23" dur="500" fill="hold"/>
                                        <p:tgtEl>
                                          <p:spTgt spid="38"/>
                                        </p:tgtEl>
                                        <p:attrNameLst>
                                          <p:attrName>ppt_h</p:attrName>
                                        </p:attrNameLst>
                                      </p:cBhvr>
                                      <p:tavLst>
                                        <p:tav tm="0">
                                          <p:val>
                                            <p:fltVal val="0"/>
                                          </p:val>
                                        </p:tav>
                                        <p:tav tm="100000">
                                          <p:val>
                                            <p:strVal val="#ppt_h"/>
                                          </p:val>
                                        </p:tav>
                                      </p:tavLst>
                                    </p:anim>
                                    <p:animEffect transition="in" filter="fade">
                                      <p:cBhvr>
                                        <p:cTn id="24" dur="500"/>
                                        <p:tgtEl>
                                          <p:spTgt spid="38"/>
                                        </p:tgtEl>
                                      </p:cBhvr>
                                    </p:animEffect>
                                  </p:childTnLst>
                                </p:cTn>
                              </p:par>
                              <p:par>
                                <p:cTn id="25" presetID="53" presetClass="entr" presetSubtype="16"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p:cTn id="27" dur="500" fill="hold"/>
                                        <p:tgtEl>
                                          <p:spTgt spid="26"/>
                                        </p:tgtEl>
                                        <p:attrNameLst>
                                          <p:attrName>ppt_w</p:attrName>
                                        </p:attrNameLst>
                                      </p:cBhvr>
                                      <p:tavLst>
                                        <p:tav tm="0">
                                          <p:val>
                                            <p:fltVal val="0"/>
                                          </p:val>
                                        </p:tav>
                                        <p:tav tm="100000">
                                          <p:val>
                                            <p:strVal val="#ppt_w"/>
                                          </p:val>
                                        </p:tav>
                                      </p:tavLst>
                                    </p:anim>
                                    <p:anim calcmode="lin" valueType="num">
                                      <p:cBhvr>
                                        <p:cTn id="28" dur="500" fill="hold"/>
                                        <p:tgtEl>
                                          <p:spTgt spid="26"/>
                                        </p:tgtEl>
                                        <p:attrNameLst>
                                          <p:attrName>ppt_h</p:attrName>
                                        </p:attrNameLst>
                                      </p:cBhvr>
                                      <p:tavLst>
                                        <p:tav tm="0">
                                          <p:val>
                                            <p:fltVal val="0"/>
                                          </p:val>
                                        </p:tav>
                                        <p:tav tm="100000">
                                          <p:val>
                                            <p:strVal val="#ppt_h"/>
                                          </p:val>
                                        </p:tav>
                                      </p:tavLst>
                                    </p:anim>
                                    <p:animEffect transition="in" filter="fade">
                                      <p:cBhvr>
                                        <p:cTn id="29" dur="500"/>
                                        <p:tgtEl>
                                          <p:spTgt spid="26"/>
                                        </p:tgtEl>
                                      </p:cBhvr>
                                    </p:animEffect>
                                  </p:childTnLst>
                                </p:cTn>
                              </p:par>
                              <p:par>
                                <p:cTn id="30" presetID="53" presetClass="entr" presetSubtype="16" fill="hold" nodeType="withEffect">
                                  <p:stCondLst>
                                    <p:cond delay="0"/>
                                  </p:stCondLst>
                                  <p:childTnLst>
                                    <p:set>
                                      <p:cBhvr>
                                        <p:cTn id="31" dur="1" fill="hold">
                                          <p:stCondLst>
                                            <p:cond delay="0"/>
                                          </p:stCondLst>
                                        </p:cTn>
                                        <p:tgtEl>
                                          <p:spTgt spid="32"/>
                                        </p:tgtEl>
                                        <p:attrNameLst>
                                          <p:attrName>style.visibility</p:attrName>
                                        </p:attrNameLst>
                                      </p:cBhvr>
                                      <p:to>
                                        <p:strVal val="visible"/>
                                      </p:to>
                                    </p:set>
                                    <p:anim calcmode="lin" valueType="num">
                                      <p:cBhvr>
                                        <p:cTn id="32" dur="500" fill="hold"/>
                                        <p:tgtEl>
                                          <p:spTgt spid="32"/>
                                        </p:tgtEl>
                                        <p:attrNameLst>
                                          <p:attrName>ppt_w</p:attrName>
                                        </p:attrNameLst>
                                      </p:cBhvr>
                                      <p:tavLst>
                                        <p:tav tm="0">
                                          <p:val>
                                            <p:fltVal val="0"/>
                                          </p:val>
                                        </p:tav>
                                        <p:tav tm="100000">
                                          <p:val>
                                            <p:strVal val="#ppt_w"/>
                                          </p:val>
                                        </p:tav>
                                      </p:tavLst>
                                    </p:anim>
                                    <p:anim calcmode="lin" valueType="num">
                                      <p:cBhvr>
                                        <p:cTn id="33" dur="500" fill="hold"/>
                                        <p:tgtEl>
                                          <p:spTgt spid="32"/>
                                        </p:tgtEl>
                                        <p:attrNameLst>
                                          <p:attrName>ppt_h</p:attrName>
                                        </p:attrNameLst>
                                      </p:cBhvr>
                                      <p:tavLst>
                                        <p:tav tm="0">
                                          <p:val>
                                            <p:fltVal val="0"/>
                                          </p:val>
                                        </p:tav>
                                        <p:tav tm="100000">
                                          <p:val>
                                            <p:strVal val="#ppt_h"/>
                                          </p:val>
                                        </p:tav>
                                      </p:tavLst>
                                    </p:anim>
                                    <p:animEffect transition="in" filter="fade">
                                      <p:cBhvr>
                                        <p:cTn id="34" dur="500"/>
                                        <p:tgtEl>
                                          <p:spTgt spid="32"/>
                                        </p:tgtEl>
                                      </p:cBhvr>
                                    </p:animEffect>
                                  </p:childTnLst>
                                </p:cTn>
                              </p:par>
                              <p:par>
                                <p:cTn id="35" presetID="53" presetClass="entr" presetSubtype="16"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p:cTn id="37" dur="500" fill="hold"/>
                                        <p:tgtEl>
                                          <p:spTgt spid="25"/>
                                        </p:tgtEl>
                                        <p:attrNameLst>
                                          <p:attrName>ppt_w</p:attrName>
                                        </p:attrNameLst>
                                      </p:cBhvr>
                                      <p:tavLst>
                                        <p:tav tm="0">
                                          <p:val>
                                            <p:fltVal val="0"/>
                                          </p:val>
                                        </p:tav>
                                        <p:tav tm="100000">
                                          <p:val>
                                            <p:strVal val="#ppt_w"/>
                                          </p:val>
                                        </p:tav>
                                      </p:tavLst>
                                    </p:anim>
                                    <p:anim calcmode="lin" valueType="num">
                                      <p:cBhvr>
                                        <p:cTn id="38" dur="500" fill="hold"/>
                                        <p:tgtEl>
                                          <p:spTgt spid="25"/>
                                        </p:tgtEl>
                                        <p:attrNameLst>
                                          <p:attrName>ppt_h</p:attrName>
                                        </p:attrNameLst>
                                      </p:cBhvr>
                                      <p:tavLst>
                                        <p:tav tm="0">
                                          <p:val>
                                            <p:fltVal val="0"/>
                                          </p:val>
                                        </p:tav>
                                        <p:tav tm="100000">
                                          <p:val>
                                            <p:strVal val="#ppt_h"/>
                                          </p:val>
                                        </p:tav>
                                      </p:tavLst>
                                    </p:anim>
                                    <p:animEffect transition="in" filter="fade">
                                      <p:cBhvr>
                                        <p:cTn id="39" dur="500"/>
                                        <p:tgtEl>
                                          <p:spTgt spid="25"/>
                                        </p:tgtEl>
                                      </p:cBhvr>
                                    </p:animEffect>
                                  </p:childTnLst>
                                </p:cTn>
                              </p:par>
                              <p:par>
                                <p:cTn id="40" presetID="53" presetClass="entr" presetSubtype="16"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cBhvr>
                                        <p:cTn id="42" dur="500" fill="hold"/>
                                        <p:tgtEl>
                                          <p:spTgt spid="24"/>
                                        </p:tgtEl>
                                        <p:attrNameLst>
                                          <p:attrName>ppt_w</p:attrName>
                                        </p:attrNameLst>
                                      </p:cBhvr>
                                      <p:tavLst>
                                        <p:tav tm="0">
                                          <p:val>
                                            <p:fltVal val="0"/>
                                          </p:val>
                                        </p:tav>
                                        <p:tav tm="100000">
                                          <p:val>
                                            <p:strVal val="#ppt_w"/>
                                          </p:val>
                                        </p:tav>
                                      </p:tavLst>
                                    </p:anim>
                                    <p:anim calcmode="lin" valueType="num">
                                      <p:cBhvr>
                                        <p:cTn id="43" dur="500" fill="hold"/>
                                        <p:tgtEl>
                                          <p:spTgt spid="24"/>
                                        </p:tgtEl>
                                        <p:attrNameLst>
                                          <p:attrName>ppt_h</p:attrName>
                                        </p:attrNameLst>
                                      </p:cBhvr>
                                      <p:tavLst>
                                        <p:tav tm="0">
                                          <p:val>
                                            <p:fltVal val="0"/>
                                          </p:val>
                                        </p:tav>
                                        <p:tav tm="100000">
                                          <p:val>
                                            <p:strVal val="#ppt_h"/>
                                          </p:val>
                                        </p:tav>
                                      </p:tavLst>
                                    </p:anim>
                                    <p:animEffect transition="in" filter="fade">
                                      <p:cBhvr>
                                        <p:cTn id="44" dur="500"/>
                                        <p:tgtEl>
                                          <p:spTgt spid="24"/>
                                        </p:tgtEl>
                                      </p:cBhvr>
                                    </p:animEffect>
                                  </p:childTnLst>
                                </p:cTn>
                              </p:par>
                              <p:par>
                                <p:cTn id="45" presetID="53" presetClass="entr" presetSubtype="16" fill="hold" nodeType="withEffect">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cBhvr>
                                        <p:cTn id="47" dur="500" fill="hold"/>
                                        <p:tgtEl>
                                          <p:spTgt spid="28"/>
                                        </p:tgtEl>
                                        <p:attrNameLst>
                                          <p:attrName>ppt_w</p:attrName>
                                        </p:attrNameLst>
                                      </p:cBhvr>
                                      <p:tavLst>
                                        <p:tav tm="0">
                                          <p:val>
                                            <p:fltVal val="0"/>
                                          </p:val>
                                        </p:tav>
                                        <p:tav tm="100000">
                                          <p:val>
                                            <p:strVal val="#ppt_w"/>
                                          </p:val>
                                        </p:tav>
                                      </p:tavLst>
                                    </p:anim>
                                    <p:anim calcmode="lin" valueType="num">
                                      <p:cBhvr>
                                        <p:cTn id="48" dur="500" fill="hold"/>
                                        <p:tgtEl>
                                          <p:spTgt spid="28"/>
                                        </p:tgtEl>
                                        <p:attrNameLst>
                                          <p:attrName>ppt_h</p:attrName>
                                        </p:attrNameLst>
                                      </p:cBhvr>
                                      <p:tavLst>
                                        <p:tav tm="0">
                                          <p:val>
                                            <p:fltVal val="0"/>
                                          </p:val>
                                        </p:tav>
                                        <p:tav tm="100000">
                                          <p:val>
                                            <p:strVal val="#ppt_h"/>
                                          </p:val>
                                        </p:tav>
                                      </p:tavLst>
                                    </p:anim>
                                    <p:animEffect transition="in" filter="fade">
                                      <p:cBhvr>
                                        <p:cTn id="49" dur="500"/>
                                        <p:tgtEl>
                                          <p:spTgt spid="28"/>
                                        </p:tgtEl>
                                      </p:cBhvr>
                                    </p:animEffect>
                                  </p:childTnLst>
                                </p:cTn>
                              </p:par>
                              <p:par>
                                <p:cTn id="50" presetID="53" presetClass="entr" presetSubtype="16" fill="hold" nodeType="withEffect">
                                  <p:stCondLst>
                                    <p:cond delay="0"/>
                                  </p:stCondLst>
                                  <p:childTnLst>
                                    <p:set>
                                      <p:cBhvr>
                                        <p:cTn id="51" dur="1" fill="hold">
                                          <p:stCondLst>
                                            <p:cond delay="0"/>
                                          </p:stCondLst>
                                        </p:cTn>
                                        <p:tgtEl>
                                          <p:spTgt spid="27"/>
                                        </p:tgtEl>
                                        <p:attrNameLst>
                                          <p:attrName>style.visibility</p:attrName>
                                        </p:attrNameLst>
                                      </p:cBhvr>
                                      <p:to>
                                        <p:strVal val="visible"/>
                                      </p:to>
                                    </p:set>
                                    <p:anim calcmode="lin" valueType="num">
                                      <p:cBhvr>
                                        <p:cTn id="52" dur="500" fill="hold"/>
                                        <p:tgtEl>
                                          <p:spTgt spid="27"/>
                                        </p:tgtEl>
                                        <p:attrNameLst>
                                          <p:attrName>ppt_w</p:attrName>
                                        </p:attrNameLst>
                                      </p:cBhvr>
                                      <p:tavLst>
                                        <p:tav tm="0">
                                          <p:val>
                                            <p:fltVal val="0"/>
                                          </p:val>
                                        </p:tav>
                                        <p:tav tm="100000">
                                          <p:val>
                                            <p:strVal val="#ppt_w"/>
                                          </p:val>
                                        </p:tav>
                                      </p:tavLst>
                                    </p:anim>
                                    <p:anim calcmode="lin" valueType="num">
                                      <p:cBhvr>
                                        <p:cTn id="53" dur="500" fill="hold"/>
                                        <p:tgtEl>
                                          <p:spTgt spid="27"/>
                                        </p:tgtEl>
                                        <p:attrNameLst>
                                          <p:attrName>ppt_h</p:attrName>
                                        </p:attrNameLst>
                                      </p:cBhvr>
                                      <p:tavLst>
                                        <p:tav tm="0">
                                          <p:val>
                                            <p:fltVal val="0"/>
                                          </p:val>
                                        </p:tav>
                                        <p:tav tm="100000">
                                          <p:val>
                                            <p:strVal val="#ppt_h"/>
                                          </p:val>
                                        </p:tav>
                                      </p:tavLst>
                                    </p:anim>
                                    <p:animEffect transition="in" filter="fade">
                                      <p:cBhvr>
                                        <p:cTn id="54" dur="500"/>
                                        <p:tgtEl>
                                          <p:spTgt spid="27"/>
                                        </p:tgtEl>
                                      </p:cBhvr>
                                    </p:animEffect>
                                  </p:childTnLst>
                                </p:cTn>
                              </p:par>
                              <p:par>
                                <p:cTn id="55" presetID="16" presetClass="entr" presetSubtype="21" fill="hold"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barn(inVertical)">
                                      <p:cBhvr>
                                        <p:cTn id="5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ACDFC9"/>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44318" y="-38415"/>
            <a:ext cx="1105929" cy="1091377"/>
          </a:xfrm>
          <a:prstGeom prst="rect">
            <a:avLst/>
          </a:prstGeom>
        </p:spPr>
      </p:pic>
      <p:pic>
        <p:nvPicPr>
          <p:cNvPr id="36" name="Picture 3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50663" y="4647679"/>
            <a:ext cx="3674740" cy="1577020"/>
          </a:xfrm>
          <a:prstGeom prst="rect">
            <a:avLst/>
          </a:prstGeom>
        </p:spPr>
      </p:pic>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65232" y="3959622"/>
            <a:ext cx="1312397" cy="1312397"/>
          </a:xfrm>
          <a:prstGeom prst="rect">
            <a:avLst/>
          </a:prstGeom>
        </p:spPr>
      </p:pic>
      <p:pic>
        <p:nvPicPr>
          <p:cNvPr id="21" name="Picture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22733" y="4187020"/>
            <a:ext cx="1084999" cy="1084999"/>
          </a:xfrm>
          <a:prstGeom prst="rect">
            <a:avLst/>
          </a:prstGeom>
        </p:spPr>
      </p:pic>
      <p:pic>
        <p:nvPicPr>
          <p:cNvPr id="30" name="Picture 2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845265" y="3934976"/>
            <a:ext cx="2066925" cy="1314450"/>
          </a:xfrm>
          <a:prstGeom prst="rect">
            <a:avLst/>
          </a:prstGeom>
        </p:spPr>
      </p:pic>
      <p:sp>
        <p:nvSpPr>
          <p:cNvPr id="28" name="Cloud 27"/>
          <p:cNvSpPr/>
          <p:nvPr/>
        </p:nvSpPr>
        <p:spPr>
          <a:xfrm>
            <a:off x="-1371601" y="663273"/>
            <a:ext cx="1039091" cy="614778"/>
          </a:xfrm>
          <a:prstGeom prst="cloud">
            <a:avLst/>
          </a:prstGeom>
          <a:solidFill>
            <a:schemeClr val="bg1">
              <a:alpha val="95000"/>
            </a:schemeClr>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Arial Unicode MS"/>
              <a:cs typeface="+mn-cs"/>
            </a:endParaRPr>
          </a:p>
        </p:txBody>
      </p:sp>
      <p:pic>
        <p:nvPicPr>
          <p:cNvPr id="50" name="Picture 4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182160" y="970662"/>
            <a:ext cx="3623348" cy="1224247"/>
          </a:xfrm>
          <a:prstGeom prst="rect">
            <a:avLst/>
          </a:prstGeom>
        </p:spPr>
      </p:pic>
      <p:pic>
        <p:nvPicPr>
          <p:cNvPr id="51" name="Picture 5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206877" y="-8078"/>
            <a:ext cx="1981200" cy="1733550"/>
          </a:xfrm>
          <a:prstGeom prst="rect">
            <a:avLst/>
          </a:prstGeom>
        </p:spPr>
      </p:pic>
      <p:sp>
        <p:nvSpPr>
          <p:cNvPr id="29" name="Cloud 28"/>
          <p:cNvSpPr/>
          <p:nvPr/>
        </p:nvSpPr>
        <p:spPr>
          <a:xfrm>
            <a:off x="12350788" y="1641093"/>
            <a:ext cx="1039091" cy="614778"/>
          </a:xfrm>
          <a:prstGeom prst="cloud">
            <a:avLst/>
          </a:prstGeom>
          <a:solidFill>
            <a:schemeClr val="bg1">
              <a:alpha val="95000"/>
            </a:schemeClr>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Arial Unicode MS"/>
              <a:cs typeface="+mn-cs"/>
            </a:endParaRPr>
          </a:p>
        </p:txBody>
      </p:sp>
      <p:sp>
        <p:nvSpPr>
          <p:cNvPr id="27" name="Cloud 26"/>
          <p:cNvSpPr/>
          <p:nvPr/>
        </p:nvSpPr>
        <p:spPr>
          <a:xfrm>
            <a:off x="-1964030" y="4796685"/>
            <a:ext cx="1917512" cy="963508"/>
          </a:xfrm>
          <a:prstGeom prst="cloud">
            <a:avLst/>
          </a:prstGeom>
          <a:solidFill>
            <a:schemeClr val="bg1">
              <a:alpha val="95000"/>
            </a:schemeClr>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Arial Unicode MS"/>
              <a:cs typeface="+mn-cs"/>
            </a:endParaRPr>
          </a:p>
        </p:txBody>
      </p:sp>
      <p:pic>
        <p:nvPicPr>
          <p:cNvPr id="63" name="Picture 6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741921" y="2271894"/>
            <a:ext cx="1577792" cy="541885"/>
          </a:xfrm>
          <a:prstGeom prst="rect">
            <a:avLst/>
          </a:prstGeom>
        </p:spPr>
      </p:pic>
      <p:pic>
        <p:nvPicPr>
          <p:cNvPr id="61" name="Picture 6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536426" y="3178493"/>
            <a:ext cx="1714058" cy="597296"/>
          </a:xfrm>
          <a:prstGeom prst="rect">
            <a:avLst/>
          </a:prstGeom>
        </p:spPr>
      </p:pic>
      <p:pic>
        <p:nvPicPr>
          <p:cNvPr id="60" name="Picture 5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829094" y="4050146"/>
            <a:ext cx="2017091" cy="710052"/>
          </a:xfrm>
          <a:prstGeom prst="rect">
            <a:avLst/>
          </a:prstGeom>
        </p:spPr>
      </p:pic>
      <p:pic>
        <p:nvPicPr>
          <p:cNvPr id="59" name="Picture 5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837640" y="4855448"/>
            <a:ext cx="2316567" cy="845982"/>
          </a:xfrm>
          <a:prstGeom prst="rect">
            <a:avLst/>
          </a:prstGeom>
        </p:spPr>
      </p:pic>
      <p:pic>
        <p:nvPicPr>
          <p:cNvPr id="58" name="Picture 5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624776" y="5756156"/>
            <a:ext cx="2465626" cy="1101844"/>
          </a:xfrm>
          <a:prstGeom prst="rect">
            <a:avLst/>
          </a:prstGeom>
        </p:spPr>
      </p:pic>
      <p:pic>
        <p:nvPicPr>
          <p:cNvPr id="53" name="Picture 52"/>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313399" y="4929242"/>
            <a:ext cx="2025027" cy="978021"/>
          </a:xfrm>
          <a:prstGeom prst="rect">
            <a:avLst/>
          </a:prstGeom>
        </p:spPr>
      </p:pic>
      <p:pic>
        <p:nvPicPr>
          <p:cNvPr id="57" name="Picture 56"/>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873841" y="2317615"/>
            <a:ext cx="1349211" cy="596675"/>
          </a:xfrm>
          <a:prstGeom prst="rect">
            <a:avLst/>
          </a:prstGeom>
        </p:spPr>
      </p:pic>
      <p:pic>
        <p:nvPicPr>
          <p:cNvPr id="56" name="Picture 55"/>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3359375" y="3205764"/>
            <a:ext cx="1490066" cy="613761"/>
          </a:xfrm>
          <a:prstGeom prst="rect">
            <a:avLst/>
          </a:prstGeom>
        </p:spPr>
      </p:pic>
      <p:pic>
        <p:nvPicPr>
          <p:cNvPr id="55" name="Picture 54"/>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325913" y="4050146"/>
            <a:ext cx="1856248" cy="755271"/>
          </a:xfrm>
          <a:prstGeom prst="rect">
            <a:avLst/>
          </a:prstGeom>
        </p:spPr>
      </p:pic>
      <p:pic>
        <p:nvPicPr>
          <p:cNvPr id="54" name="Picture 53"/>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61995" y="5885984"/>
            <a:ext cx="2219027" cy="972016"/>
          </a:xfrm>
          <a:prstGeom prst="rect">
            <a:avLst/>
          </a:prstGeom>
        </p:spPr>
      </p:pic>
      <p:pic>
        <p:nvPicPr>
          <p:cNvPr id="25" name="Picture 24"/>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0291834" y="4277348"/>
            <a:ext cx="1724746" cy="1830736"/>
          </a:xfrm>
          <a:prstGeom prst="rect">
            <a:avLst/>
          </a:prstGeom>
        </p:spPr>
      </p:pic>
      <p:sp>
        <p:nvSpPr>
          <p:cNvPr id="42" name="Oval 41">
            <a:hlinkClick r:id="rId25" action="ppaction://hlinksldjump"/>
          </p:cNvPr>
          <p:cNvSpPr/>
          <p:nvPr/>
        </p:nvSpPr>
        <p:spPr>
          <a:xfrm>
            <a:off x="110972" y="3240184"/>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6" name="Picture 25"/>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503896" y="4921561"/>
            <a:ext cx="1307567" cy="1533985"/>
          </a:xfrm>
          <a:prstGeom prst="rect">
            <a:avLst/>
          </a:prstGeom>
        </p:spPr>
      </p:pic>
      <p:sp>
        <p:nvSpPr>
          <p:cNvPr id="66" name="Oval 65">
            <a:hlinkClick r:id="rId27" action="ppaction://hlinksldjump"/>
          </p:cNvPr>
          <p:cNvSpPr/>
          <p:nvPr/>
        </p:nvSpPr>
        <p:spPr>
          <a:xfrm>
            <a:off x="110972" y="2538358"/>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7" name="Oval 66">
            <a:hlinkClick r:id="rId28" action="ppaction://hlinksldjump"/>
          </p:cNvPr>
          <p:cNvSpPr/>
          <p:nvPr/>
        </p:nvSpPr>
        <p:spPr>
          <a:xfrm>
            <a:off x="110972" y="1825563"/>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8" name="Oval 67">
            <a:hlinkClick r:id="rId29" action="ppaction://hlinksldjump"/>
          </p:cNvPr>
          <p:cNvSpPr/>
          <p:nvPr/>
        </p:nvSpPr>
        <p:spPr>
          <a:xfrm>
            <a:off x="110972" y="1112768"/>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9" name="Oval 68">
            <a:hlinkClick r:id="rId30" action="ppaction://hlinksldjump"/>
          </p:cNvPr>
          <p:cNvSpPr/>
          <p:nvPr/>
        </p:nvSpPr>
        <p:spPr>
          <a:xfrm>
            <a:off x="110972" y="399973"/>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5</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4" name="Oval 73">
            <a:hlinkClick r:id="rId31" action="ppaction://hlinksldjump"/>
          </p:cNvPr>
          <p:cNvSpPr/>
          <p:nvPr/>
        </p:nvSpPr>
        <p:spPr>
          <a:xfrm>
            <a:off x="11428498" y="3240184"/>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5" name="Oval 74">
            <a:hlinkClick r:id="rId32" action="ppaction://hlinksldjump"/>
          </p:cNvPr>
          <p:cNvSpPr/>
          <p:nvPr/>
        </p:nvSpPr>
        <p:spPr>
          <a:xfrm>
            <a:off x="11428498" y="2538358"/>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6" name="Oval 75">
            <a:hlinkClick r:id="rId33" action="ppaction://hlinksldjump"/>
          </p:cNvPr>
          <p:cNvSpPr/>
          <p:nvPr/>
        </p:nvSpPr>
        <p:spPr>
          <a:xfrm>
            <a:off x="11428498" y="1825563"/>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7" name="Oval 76">
            <a:hlinkClick r:id="rId34" action="ppaction://hlinksldjump"/>
          </p:cNvPr>
          <p:cNvSpPr/>
          <p:nvPr/>
        </p:nvSpPr>
        <p:spPr>
          <a:xfrm>
            <a:off x="11428498" y="1112768"/>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8" name="Oval 77">
            <a:hlinkClick r:id="rId35" action="ppaction://hlinksldjump"/>
          </p:cNvPr>
          <p:cNvSpPr/>
          <p:nvPr/>
        </p:nvSpPr>
        <p:spPr>
          <a:xfrm>
            <a:off x="11428498" y="399973"/>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5</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1" name="Rectangle 80"/>
          <p:cNvSpPr/>
          <p:nvPr/>
        </p:nvSpPr>
        <p:spPr>
          <a:xfrm>
            <a:off x="466103" y="103257"/>
            <a:ext cx="4932761" cy="523220"/>
          </a:xfrm>
          <a:prstGeom prst="rect">
            <a:avLst/>
          </a:prstGeom>
          <a:noFill/>
        </p:spPr>
        <p:txBody>
          <a:bodyPr wrap="none" lIns="91440" tIns="45720" rIns="91440" bIns="4572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Arial" panose="020B0604020202020204" pitchFamily="34" charset="0"/>
                <a:ea typeface="Arial Unicode MS"/>
                <a:cs typeface="Arial" panose="020B0604020202020204" pitchFamily="34" charset="0"/>
              </a:rPr>
              <a:t>CHÚC MỪNG ĐỘI </a:t>
            </a:r>
            <a:r>
              <a:rPr kumimoji="0" lang="en-US" sz="280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Arial" panose="020B0604020202020204" pitchFamily="34" charset="0"/>
                <a:ea typeface="Arial Unicode MS"/>
                <a:cs typeface="Arial" panose="020B0604020202020204" pitchFamily="34" charset="0"/>
              </a:rPr>
              <a:t>BẠN THỎ</a:t>
            </a:r>
            <a:endParaRPr kumimoji="0" lang="en-US" sz="28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Arial" panose="020B0604020202020204" pitchFamily="34" charset="0"/>
              <a:ea typeface="Arial Unicode MS"/>
              <a:cs typeface="Arial" panose="020B0604020202020204" pitchFamily="34" charset="0"/>
            </a:endParaRPr>
          </a:p>
        </p:txBody>
      </p:sp>
      <p:sp>
        <p:nvSpPr>
          <p:cNvPr id="83" name="Rectangle 82"/>
          <p:cNvSpPr/>
          <p:nvPr/>
        </p:nvSpPr>
        <p:spPr>
          <a:xfrm>
            <a:off x="6788447" y="103257"/>
            <a:ext cx="4951997" cy="523220"/>
          </a:xfrm>
          <a:prstGeom prst="rect">
            <a:avLst/>
          </a:prstGeom>
          <a:noFill/>
        </p:spPr>
        <p:txBody>
          <a:bodyPr wrap="none" lIns="91440" tIns="45720" rIns="91440" bIns="4572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Arial" panose="020B0604020202020204" pitchFamily="34" charset="0"/>
                <a:ea typeface="Arial Unicode MS"/>
                <a:cs typeface="Arial" panose="020B0604020202020204" pitchFamily="34" charset="0"/>
              </a:rPr>
              <a:t>CHÚC MỪNG ĐỘI </a:t>
            </a:r>
            <a:r>
              <a:rPr kumimoji="0" lang="en-US" sz="280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Arial" panose="020B0604020202020204" pitchFamily="34" charset="0"/>
                <a:ea typeface="Arial Unicode MS"/>
                <a:cs typeface="Arial" panose="020B0604020202020204" pitchFamily="34" charset="0"/>
              </a:rPr>
              <a:t>BẠN CỌP</a:t>
            </a:r>
            <a:endParaRPr kumimoji="0" lang="en-US" sz="28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Arial" panose="020B0604020202020204" pitchFamily="34" charset="0"/>
              <a:ea typeface="Arial Unicode MS"/>
              <a:cs typeface="Arial" panose="020B0604020202020204" pitchFamily="34" charset="0"/>
            </a:endParaRPr>
          </a:p>
        </p:txBody>
      </p:sp>
      <p:sp>
        <p:nvSpPr>
          <p:cNvPr id="19" name="Cloud 18"/>
          <p:cNvSpPr/>
          <p:nvPr/>
        </p:nvSpPr>
        <p:spPr>
          <a:xfrm>
            <a:off x="2235883" y="1085757"/>
            <a:ext cx="927370" cy="592247"/>
          </a:xfrm>
          <a:prstGeom prst="cloud">
            <a:avLst/>
          </a:prstGeom>
          <a:solidFill>
            <a:schemeClr val="bg1"/>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Arial Unicode MS"/>
              <a:cs typeface="+mn-cs"/>
            </a:endParaRPr>
          </a:p>
        </p:txBody>
      </p:sp>
      <p:sp>
        <p:nvSpPr>
          <p:cNvPr id="20" name="Cloud 19"/>
          <p:cNvSpPr/>
          <p:nvPr/>
        </p:nvSpPr>
        <p:spPr>
          <a:xfrm>
            <a:off x="9250484" y="1054961"/>
            <a:ext cx="917700" cy="584847"/>
          </a:xfrm>
          <a:prstGeom prst="cloud">
            <a:avLst/>
          </a:prstGeom>
          <a:solidFill>
            <a:schemeClr val="bg1"/>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Arial Unicode MS"/>
              <a:cs typeface="+mn-cs"/>
            </a:endParaRPr>
          </a:p>
        </p:txBody>
      </p:sp>
      <p:pic>
        <p:nvPicPr>
          <p:cNvPr id="4" name="Yankee Dood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6"/>
          <a:stretch>
            <a:fillRect/>
          </a:stretch>
        </p:blipFill>
        <p:spPr>
          <a:xfrm>
            <a:off x="12350788" y="186613"/>
            <a:ext cx="609600" cy="609600"/>
          </a:xfrm>
          <a:prstGeom prst="rect">
            <a:avLst/>
          </a:prstGeom>
        </p:spPr>
      </p:pic>
      <p:sp>
        <p:nvSpPr>
          <p:cNvPr id="7" name="Rectangle 6"/>
          <p:cNvSpPr/>
          <p:nvPr/>
        </p:nvSpPr>
        <p:spPr>
          <a:xfrm>
            <a:off x="833886" y="1953396"/>
            <a:ext cx="10454790" cy="3281592"/>
          </a:xfrm>
          <a:prstGeom prst="rect">
            <a:avLst/>
          </a:pr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Arial Unicode MS"/>
              <a:cs typeface="+mn-cs"/>
            </a:endParaRPr>
          </a:p>
        </p:txBody>
      </p:sp>
      <p:sp>
        <p:nvSpPr>
          <p:cNvPr id="5" name="Rectangle 4"/>
          <p:cNvSpPr/>
          <p:nvPr/>
        </p:nvSpPr>
        <p:spPr>
          <a:xfrm>
            <a:off x="1134545" y="2416858"/>
            <a:ext cx="9922909" cy="1569660"/>
          </a:xfrm>
          <a:prstGeom prst="rect">
            <a:avLst/>
          </a:prstGeom>
          <a:noFill/>
        </p:spPr>
        <p:txBody>
          <a:bodyPr wrap="none" lIns="91440" tIns="45720" rIns="91440" bIns="4572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13462">
                  <a:solidFill>
                    <a:prstClr val="white"/>
                  </a:solidFill>
                  <a:prstDash val="solid"/>
                </a:ln>
                <a:solidFill>
                  <a:srgbClr val="ED7D31">
                    <a:lumMod val="50000"/>
                  </a:srgbClr>
                </a:solidFill>
                <a:effectLst>
                  <a:outerShdw dist="63500" dir="2700000" algn="bl" rotWithShape="0">
                    <a:prstClr val="black"/>
                  </a:outerShdw>
                </a:effectLst>
                <a:uLnTx/>
                <a:uFillTx/>
                <a:latin typeface="SVN-Whimsy" panose="02040603050506020204" pitchFamily="18" charset="0"/>
                <a:ea typeface="Tahoma" panose="020B0604030504040204" pitchFamily="34" charset="0"/>
                <a:cs typeface="Tahoma" panose="020B0604030504040204" pitchFamily="34" charset="0"/>
              </a:rPr>
              <a:t>AI LÊN CAO HƠN</a:t>
            </a:r>
          </a:p>
        </p:txBody>
      </p:sp>
      <p:sp>
        <p:nvSpPr>
          <p:cNvPr id="6" name="Rectangle 5"/>
          <p:cNvSpPr/>
          <p:nvPr/>
        </p:nvSpPr>
        <p:spPr>
          <a:xfrm>
            <a:off x="4289733" y="3532009"/>
            <a:ext cx="3591817" cy="1323439"/>
          </a:xfrm>
          <a:prstGeom prst="rect">
            <a:avLst/>
          </a:prstGeom>
        </p:spPr>
        <p:txBody>
          <a:bodyPr wrap="non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vi-VN" sz="80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overtop</a:t>
            </a:r>
          </a:p>
        </p:txBody>
      </p:sp>
      <p:sp>
        <p:nvSpPr>
          <p:cNvPr id="8" name="Arrow: Right 7">
            <a:hlinkClick r:id="rId37" action="ppaction://hlinksldjump"/>
            <a:extLst>
              <a:ext uri="{FF2B5EF4-FFF2-40B4-BE49-F238E27FC236}">
                <a16:creationId xmlns:a16="http://schemas.microsoft.com/office/drawing/2014/main" xmlns="" id="{AD213374-6885-4463-99F1-94634B24E285}"/>
              </a:ext>
            </a:extLst>
          </p:cNvPr>
          <p:cNvSpPr/>
          <p:nvPr/>
        </p:nvSpPr>
        <p:spPr>
          <a:xfrm>
            <a:off x="5919266" y="6299478"/>
            <a:ext cx="769897" cy="460659"/>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0336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repeatCount="indefinite"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5000" fill="hold"/>
                                        <p:tgtEl>
                                          <p:spTgt spid="27"/>
                                        </p:tgtEl>
                                        <p:attrNameLst>
                                          <p:attrName>ppt_x</p:attrName>
                                        </p:attrNameLst>
                                      </p:cBhvr>
                                      <p:tavLst>
                                        <p:tav tm="0">
                                          <p:val>
                                            <p:strVal val="1+#ppt_w/2"/>
                                          </p:val>
                                        </p:tav>
                                        <p:tav tm="100000">
                                          <p:val>
                                            <p:strVal val="#ppt_x"/>
                                          </p:val>
                                        </p:tav>
                                      </p:tavLst>
                                    </p:anim>
                                    <p:anim calcmode="lin" valueType="num">
                                      <p:cBhvr additive="base">
                                        <p:cTn id="8" dur="15000" fill="hold"/>
                                        <p:tgtEl>
                                          <p:spTgt spid="27"/>
                                        </p:tgtEl>
                                        <p:attrNameLst>
                                          <p:attrName>ppt_y</p:attrName>
                                        </p:attrNameLst>
                                      </p:cBhvr>
                                      <p:tavLst>
                                        <p:tav tm="0">
                                          <p:val>
                                            <p:strVal val="#ppt_y"/>
                                          </p:val>
                                        </p:tav>
                                        <p:tav tm="100000">
                                          <p:val>
                                            <p:strVal val="#ppt_y"/>
                                          </p:val>
                                        </p:tav>
                                      </p:tavLst>
                                    </p:anim>
                                  </p:childTnLst>
                                </p:cTn>
                              </p:par>
                              <p:par>
                                <p:cTn id="9" presetID="2" presetClass="entr" presetSubtype="2" repeatCount="indefinite"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20000" fill="hold"/>
                                        <p:tgtEl>
                                          <p:spTgt spid="28"/>
                                        </p:tgtEl>
                                        <p:attrNameLst>
                                          <p:attrName>ppt_x</p:attrName>
                                        </p:attrNameLst>
                                      </p:cBhvr>
                                      <p:tavLst>
                                        <p:tav tm="0">
                                          <p:val>
                                            <p:strVal val="1+#ppt_w/2"/>
                                          </p:val>
                                        </p:tav>
                                        <p:tav tm="100000">
                                          <p:val>
                                            <p:strVal val="#ppt_x"/>
                                          </p:val>
                                        </p:tav>
                                      </p:tavLst>
                                    </p:anim>
                                    <p:anim calcmode="lin" valueType="num">
                                      <p:cBhvr additive="base">
                                        <p:cTn id="12" dur="20000" fill="hold"/>
                                        <p:tgtEl>
                                          <p:spTgt spid="28"/>
                                        </p:tgtEl>
                                        <p:attrNameLst>
                                          <p:attrName>ppt_y</p:attrName>
                                        </p:attrNameLst>
                                      </p:cBhvr>
                                      <p:tavLst>
                                        <p:tav tm="0">
                                          <p:val>
                                            <p:strVal val="#ppt_y"/>
                                          </p:val>
                                        </p:tav>
                                        <p:tav tm="100000">
                                          <p:val>
                                            <p:strVal val="#ppt_y"/>
                                          </p:val>
                                        </p:tav>
                                      </p:tavLst>
                                    </p:anim>
                                  </p:childTnLst>
                                </p:cTn>
                              </p:par>
                              <p:par>
                                <p:cTn id="13" presetID="2" presetClass="entr" presetSubtype="8" repeatCount="indefinite"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18000" fill="hold"/>
                                        <p:tgtEl>
                                          <p:spTgt spid="29"/>
                                        </p:tgtEl>
                                        <p:attrNameLst>
                                          <p:attrName>ppt_x</p:attrName>
                                        </p:attrNameLst>
                                      </p:cBhvr>
                                      <p:tavLst>
                                        <p:tav tm="0">
                                          <p:val>
                                            <p:strVal val="0-#ppt_w/2"/>
                                          </p:val>
                                        </p:tav>
                                        <p:tav tm="100000">
                                          <p:val>
                                            <p:strVal val="#ppt_x"/>
                                          </p:val>
                                        </p:tav>
                                      </p:tavLst>
                                    </p:anim>
                                    <p:anim calcmode="lin" valueType="num">
                                      <p:cBhvr additive="base">
                                        <p:cTn id="16" dur="18000" fill="hold"/>
                                        <p:tgtEl>
                                          <p:spTgt spid="29"/>
                                        </p:tgtEl>
                                        <p:attrNameLst>
                                          <p:attrName>ppt_y</p:attrName>
                                        </p:attrNameLst>
                                      </p:cBhvr>
                                      <p:tavLst>
                                        <p:tav tm="0">
                                          <p:val>
                                            <p:strVal val="#ppt_y"/>
                                          </p:val>
                                        </p:tav>
                                        <p:tav tm="100000">
                                          <p:val>
                                            <p:strVal val="#ppt_y"/>
                                          </p:val>
                                        </p:tav>
                                      </p:tavLst>
                                    </p:anim>
                                  </p:childTnLst>
                                </p:cTn>
                              </p:par>
                              <p:par>
                                <p:cTn id="17" presetID="1" presetClass="mediacall" presetSubtype="0" fill="hold" nodeType="withEffect">
                                  <p:stCondLst>
                                    <p:cond delay="0"/>
                                  </p:stCondLst>
                                  <p:childTnLst>
                                    <p:cmd type="call" cmd="playFrom(0.0)">
                                      <p:cBhvr>
                                        <p:cTn id="18" dur="21083" fill="hold"/>
                                        <p:tgtEl>
                                          <p:spTgt spid="4"/>
                                        </p:tgtEl>
                                      </p:cBhvr>
                                    </p:cmd>
                                  </p:childTnLst>
                                </p:cTn>
                              </p:par>
                              <p:par>
                                <p:cTn id="19" presetID="53" presetClass="entr" presetSubtype="16"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22000" fill="hold"/>
                                        <p:tgtEl>
                                          <p:spTgt spid="5"/>
                                        </p:tgtEl>
                                        <p:attrNameLst>
                                          <p:attrName>ppt_w</p:attrName>
                                        </p:attrNameLst>
                                      </p:cBhvr>
                                      <p:tavLst>
                                        <p:tav tm="0">
                                          <p:val>
                                            <p:fltVal val="0"/>
                                          </p:val>
                                        </p:tav>
                                        <p:tav tm="100000">
                                          <p:val>
                                            <p:strVal val="#ppt_w"/>
                                          </p:val>
                                        </p:tav>
                                      </p:tavLst>
                                    </p:anim>
                                    <p:anim calcmode="lin" valueType="num">
                                      <p:cBhvr>
                                        <p:cTn id="22" dur="22000" fill="hold"/>
                                        <p:tgtEl>
                                          <p:spTgt spid="5"/>
                                        </p:tgtEl>
                                        <p:attrNameLst>
                                          <p:attrName>ppt_h</p:attrName>
                                        </p:attrNameLst>
                                      </p:cBhvr>
                                      <p:tavLst>
                                        <p:tav tm="0">
                                          <p:val>
                                            <p:fltVal val="0"/>
                                          </p:val>
                                        </p:tav>
                                        <p:tav tm="100000">
                                          <p:val>
                                            <p:strVal val="#ppt_h"/>
                                          </p:val>
                                        </p:tav>
                                      </p:tavLst>
                                    </p:anim>
                                    <p:animEffect transition="in" filter="fade">
                                      <p:cBhvr>
                                        <p:cTn id="23" dur="22000"/>
                                        <p:tgtEl>
                                          <p:spTgt spid="5"/>
                                        </p:tgtEl>
                                      </p:cBhvr>
                                    </p:animEffect>
                                  </p:childTnLst>
                                </p:cTn>
                              </p:par>
                            </p:childTnLst>
                          </p:cTn>
                        </p:par>
                        <p:par>
                          <p:cTn id="24" fill="hold">
                            <p:stCondLst>
                              <p:cond delay="22000"/>
                            </p:stCondLst>
                            <p:childTnLst>
                              <p:par>
                                <p:cTn id="25" presetID="10" presetClass="entr" presetSubtype="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7"/>
                                        </p:tgtEl>
                                      </p:cBhvr>
                                    </p:animEffect>
                                    <p:set>
                                      <p:cBhvr>
                                        <p:cTn id="40" dur="1" fill="hold">
                                          <p:stCondLst>
                                            <p:cond delay="499"/>
                                          </p:stCondLst>
                                        </p:cTn>
                                        <p:tgtEl>
                                          <p:spTgt spid="7"/>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6"/>
                                        </p:tgtEl>
                                      </p:cBhvr>
                                    </p:animEffect>
                                    <p:set>
                                      <p:cBhvr>
                                        <p:cTn id="43"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44" presetClass="path" presetSubtype="0" accel="50000" decel="50000" fill="hold" nodeType="clickEffect">
                                  <p:stCondLst>
                                    <p:cond delay="0"/>
                                  </p:stCondLst>
                                  <p:childTnLst>
                                    <p:animMotion origin="layout" path="M -0.00026 0.00139 C 0.0013 -0.04375 -0.02187 -0.18148 0.01406 -0.21621 C 0.04792 -0.22685 0.05352 -0.18982 0.06979 -0.15857 " pathEditMode="relative" rAng="0" ptsTypes="AAA">
                                      <p:cBhvr>
                                        <p:cTn id="48" dur="500" fill="hold"/>
                                        <p:tgtEl>
                                          <p:spTgt spid="26"/>
                                        </p:tgtEl>
                                        <p:attrNameLst>
                                          <p:attrName>ppt_x</p:attrName>
                                          <p:attrName>ppt_y</p:attrName>
                                        </p:attrNameLst>
                                      </p:cBhvr>
                                      <p:rCtr x="3203" y="-10995"/>
                                    </p:animMotion>
                                  </p:childTnLst>
                                  <p:subTnLst>
                                    <p:audio>
                                      <p:cMediaNode>
                                        <p:cTn display="0" masterRel="sameClick">
                                          <p:stCondLst>
                                            <p:cond evt="begin" delay="0">
                                              <p:tn val="47"/>
                                            </p:cond>
                                          </p:stCondLst>
                                          <p:endCondLst>
                                            <p:cond evt="onStopAudio" delay="0">
                                              <p:tgtEl>
                                                <p:sldTgt/>
                                              </p:tgtEl>
                                            </p:cond>
                                          </p:endCondLst>
                                        </p:cTn>
                                        <p:tgtEl>
                                          <p:sndTgt r:embed="rId4" name="whoosh.wav"/>
                                        </p:tgtEl>
                                      </p:cMediaNode>
                                    </p:audio>
                                  </p:subTnLst>
                                </p:cTn>
                              </p:par>
                              <p:par>
                                <p:cTn id="49" presetID="6" presetClass="emph" presetSubtype="0" fill="hold" nodeType="withEffect">
                                  <p:stCondLst>
                                    <p:cond delay="0"/>
                                  </p:stCondLst>
                                  <p:childTnLst>
                                    <p:animScale>
                                      <p:cBhvr>
                                        <p:cTn id="50" dur="500" fill="hold"/>
                                        <p:tgtEl>
                                          <p:spTgt spid="26"/>
                                        </p:tgtEl>
                                      </p:cBhvr>
                                      <p:by x="97000" y="97000"/>
                                    </p:animScale>
                                  </p:childTnLst>
                                </p:cTn>
                              </p:par>
                            </p:childTnLst>
                          </p:cTn>
                        </p:par>
                      </p:childTnLst>
                    </p:cTn>
                  </p:par>
                  <p:par>
                    <p:cTn id="51" fill="hold">
                      <p:stCondLst>
                        <p:cond delay="indefinite"/>
                      </p:stCondLst>
                      <p:childTnLst>
                        <p:par>
                          <p:cTn id="52" fill="hold">
                            <p:stCondLst>
                              <p:cond delay="0"/>
                            </p:stCondLst>
                            <p:childTnLst>
                              <p:par>
                                <p:cTn id="53" presetID="44" presetClass="path" presetSubtype="0" accel="50000" decel="50000" fill="hold" nodeType="clickEffect">
                                  <p:stCondLst>
                                    <p:cond delay="0"/>
                                  </p:stCondLst>
                                  <p:childTnLst>
                                    <p:animMotion origin="layout" path="M 0.06979 -0.15857 C 0.07995 -0.21134 0.05065 -0.33218 0.10143 -0.34699 C 0.14714 -0.35371 0.15716 -0.33426 0.16576 -0.28125 " pathEditMode="relative" rAng="0" ptsTypes="AAA">
                                      <p:cBhvr>
                                        <p:cTn id="54" dur="500" fill="hold"/>
                                        <p:tgtEl>
                                          <p:spTgt spid="26"/>
                                        </p:tgtEl>
                                        <p:attrNameLst>
                                          <p:attrName>ppt_x</p:attrName>
                                          <p:attrName>ppt_y</p:attrName>
                                        </p:attrNameLst>
                                      </p:cBhvr>
                                      <p:rCtr x="4792" y="-9491"/>
                                    </p:animMotion>
                                  </p:childTnLst>
                                  <p:subTnLst>
                                    <p:audio>
                                      <p:cMediaNode>
                                        <p:cTn display="0" masterRel="sameClick">
                                          <p:stCondLst>
                                            <p:cond evt="begin" delay="0">
                                              <p:tn val="53"/>
                                            </p:cond>
                                          </p:stCondLst>
                                          <p:endCondLst>
                                            <p:cond evt="onStopAudio" delay="0">
                                              <p:tgtEl>
                                                <p:sldTgt/>
                                              </p:tgtEl>
                                            </p:cond>
                                          </p:endCondLst>
                                        </p:cTn>
                                        <p:tgtEl>
                                          <p:sndTgt r:embed="rId4" name="whoosh.wav"/>
                                        </p:tgtEl>
                                      </p:cMediaNode>
                                    </p:audio>
                                  </p:subTnLst>
                                </p:cTn>
                              </p:par>
                              <p:par>
                                <p:cTn id="55" presetID="6" presetClass="emph" presetSubtype="0" fill="hold" nodeType="withEffect">
                                  <p:stCondLst>
                                    <p:cond delay="0"/>
                                  </p:stCondLst>
                                  <p:childTnLst>
                                    <p:animScale>
                                      <p:cBhvr>
                                        <p:cTn id="56" dur="500" fill="hold"/>
                                        <p:tgtEl>
                                          <p:spTgt spid="26"/>
                                        </p:tgtEl>
                                      </p:cBhvr>
                                      <p:by x="94000" y="94000"/>
                                    </p:animScale>
                                  </p:childTnLst>
                                </p:cTn>
                              </p:par>
                            </p:childTnLst>
                          </p:cTn>
                        </p:par>
                      </p:childTnLst>
                    </p:cTn>
                  </p:par>
                  <p:par>
                    <p:cTn id="57" fill="hold">
                      <p:stCondLst>
                        <p:cond delay="indefinite"/>
                      </p:stCondLst>
                      <p:childTnLst>
                        <p:par>
                          <p:cTn id="58" fill="hold">
                            <p:stCondLst>
                              <p:cond delay="0"/>
                            </p:stCondLst>
                            <p:childTnLst>
                              <p:par>
                                <p:cTn id="59" presetID="44" presetClass="path" presetSubtype="0" accel="50000" decel="50000" fill="hold" nodeType="clickEffect">
                                  <p:stCondLst>
                                    <p:cond delay="0"/>
                                  </p:stCondLst>
                                  <p:childTnLst>
                                    <p:animMotion origin="layout" path="M 0.16576 -0.28125 C 0.1642 -0.34121 0.14883 -0.42246 0.18972 -0.43982 C 0.21797 -0.43935 0.21641 -0.42848 0.22878 -0.40764 " pathEditMode="relative" rAng="0" ptsTypes="AAA">
                                      <p:cBhvr>
                                        <p:cTn id="60" dur="500" fill="hold"/>
                                        <p:tgtEl>
                                          <p:spTgt spid="26"/>
                                        </p:tgtEl>
                                        <p:attrNameLst>
                                          <p:attrName>ppt_x</p:attrName>
                                          <p:attrName>ppt_y</p:attrName>
                                        </p:attrNameLst>
                                      </p:cBhvr>
                                      <p:rCtr x="2943" y="-7940"/>
                                    </p:animMotion>
                                  </p:childTnLst>
                                  <p:subTnLst>
                                    <p:audio>
                                      <p:cMediaNode>
                                        <p:cTn display="0" masterRel="sameClick">
                                          <p:stCondLst>
                                            <p:cond evt="begin" delay="0">
                                              <p:tn val="59"/>
                                            </p:cond>
                                          </p:stCondLst>
                                          <p:endCondLst>
                                            <p:cond evt="onStopAudio" delay="0">
                                              <p:tgtEl>
                                                <p:sldTgt/>
                                              </p:tgtEl>
                                            </p:cond>
                                          </p:endCondLst>
                                        </p:cTn>
                                        <p:tgtEl>
                                          <p:sndTgt r:embed="rId4" name="whoosh.wav"/>
                                        </p:tgtEl>
                                      </p:cMediaNode>
                                    </p:audio>
                                  </p:subTnLst>
                                </p:cTn>
                              </p:par>
                              <p:par>
                                <p:cTn id="61" presetID="6" presetClass="emph" presetSubtype="0" fill="hold" nodeType="withEffect">
                                  <p:stCondLst>
                                    <p:cond delay="0"/>
                                  </p:stCondLst>
                                  <p:childTnLst>
                                    <p:animScale>
                                      <p:cBhvr>
                                        <p:cTn id="62" dur="500" fill="hold"/>
                                        <p:tgtEl>
                                          <p:spTgt spid="26"/>
                                        </p:tgtEl>
                                      </p:cBhvr>
                                      <p:by x="91000" y="91000"/>
                                    </p:animScale>
                                  </p:childTnLst>
                                </p:cTn>
                              </p:par>
                            </p:childTnLst>
                          </p:cTn>
                        </p:par>
                      </p:childTnLst>
                    </p:cTn>
                  </p:par>
                  <p:par>
                    <p:cTn id="63" fill="hold">
                      <p:stCondLst>
                        <p:cond delay="indefinite"/>
                      </p:stCondLst>
                      <p:childTnLst>
                        <p:par>
                          <p:cTn id="64" fill="hold">
                            <p:stCondLst>
                              <p:cond delay="0"/>
                            </p:stCondLst>
                            <p:childTnLst>
                              <p:par>
                                <p:cTn id="65" presetID="44" presetClass="path" presetSubtype="0" accel="50000" decel="50000" fill="hold" nodeType="clickEffect">
                                  <p:stCondLst>
                                    <p:cond delay="0"/>
                                  </p:stCondLst>
                                  <p:childTnLst>
                                    <p:animMotion origin="layout" path="M 0.22878 -0.40764 C 0.22761 -0.47269 0.20039 -0.56644 0.24115 -0.5831 C 0.26472 -0.57616 0.2569 -0.55718 0.26914 -0.53912 " pathEditMode="relative" rAng="0" ptsTypes="AAA">
                                      <p:cBhvr>
                                        <p:cTn id="66" dur="500" fill="hold"/>
                                        <p:tgtEl>
                                          <p:spTgt spid="26"/>
                                        </p:tgtEl>
                                        <p:attrNameLst>
                                          <p:attrName>ppt_x</p:attrName>
                                          <p:attrName>ppt_y</p:attrName>
                                        </p:attrNameLst>
                                      </p:cBhvr>
                                      <p:rCtr x="1523" y="-8773"/>
                                    </p:animMotion>
                                  </p:childTnLst>
                                  <p:subTnLst>
                                    <p:audio>
                                      <p:cMediaNode>
                                        <p:cTn display="0" masterRel="sameClick">
                                          <p:stCondLst>
                                            <p:cond evt="begin" delay="0">
                                              <p:tn val="65"/>
                                            </p:cond>
                                          </p:stCondLst>
                                          <p:endCondLst>
                                            <p:cond evt="onStopAudio" delay="0">
                                              <p:tgtEl>
                                                <p:sldTgt/>
                                              </p:tgtEl>
                                            </p:cond>
                                          </p:endCondLst>
                                        </p:cTn>
                                        <p:tgtEl>
                                          <p:sndTgt r:embed="rId4" name="whoosh.wav"/>
                                        </p:tgtEl>
                                      </p:cMediaNode>
                                    </p:audio>
                                  </p:subTnLst>
                                </p:cTn>
                              </p:par>
                              <p:par>
                                <p:cTn id="67" presetID="6" presetClass="emph" presetSubtype="0" fill="hold" nodeType="withEffect">
                                  <p:stCondLst>
                                    <p:cond delay="0"/>
                                  </p:stCondLst>
                                  <p:childTnLst>
                                    <p:animScale>
                                      <p:cBhvr>
                                        <p:cTn id="68" dur="500" fill="hold"/>
                                        <p:tgtEl>
                                          <p:spTgt spid="26"/>
                                        </p:tgtEl>
                                      </p:cBhvr>
                                      <p:by x="88000" y="88000"/>
                                    </p:animScale>
                                  </p:childTnLst>
                                </p:cTn>
                              </p:par>
                            </p:childTnLst>
                          </p:cTn>
                        </p:par>
                      </p:childTnLst>
                    </p:cTn>
                  </p:par>
                  <p:par>
                    <p:cTn id="69" fill="hold">
                      <p:stCondLst>
                        <p:cond delay="indefinite"/>
                      </p:stCondLst>
                      <p:childTnLst>
                        <p:par>
                          <p:cTn id="70" fill="hold">
                            <p:stCondLst>
                              <p:cond delay="0"/>
                            </p:stCondLst>
                            <p:childTnLst>
                              <p:par>
                                <p:cTn id="71" presetID="44" presetClass="path" presetSubtype="0" accel="50000" decel="50000" fill="hold" nodeType="clickEffect">
                                  <p:stCondLst>
                                    <p:cond delay="0"/>
                                  </p:stCondLst>
                                  <p:childTnLst>
                                    <p:animMotion origin="layout" path="M 0.26914 -0.53912 C 0.26289 -0.60301 0.24909 -0.69977 0.2901 -0.71597 C 0.33138 -0.71597 0.32044 -0.70185 0.32878 -0.68356 " pathEditMode="relative" rAng="0" ptsTypes="AAA">
                                      <p:cBhvr>
                                        <p:cTn id="72" dur="500" fill="hold"/>
                                        <p:tgtEl>
                                          <p:spTgt spid="26"/>
                                        </p:tgtEl>
                                        <p:attrNameLst>
                                          <p:attrName>ppt_x</p:attrName>
                                          <p:attrName>ppt_y</p:attrName>
                                        </p:attrNameLst>
                                      </p:cBhvr>
                                      <p:rCtr x="2617" y="-8843"/>
                                    </p:animMotion>
                                  </p:childTnLst>
                                  <p:subTnLst>
                                    <p:audio>
                                      <p:cMediaNode>
                                        <p:cTn display="0" masterRel="sameClick">
                                          <p:stCondLst>
                                            <p:cond evt="begin" delay="0">
                                              <p:tn val="71"/>
                                            </p:cond>
                                          </p:stCondLst>
                                          <p:endCondLst>
                                            <p:cond evt="onStopAudio" delay="0">
                                              <p:tgtEl>
                                                <p:sldTgt/>
                                              </p:tgtEl>
                                            </p:cond>
                                          </p:endCondLst>
                                        </p:cTn>
                                        <p:tgtEl>
                                          <p:sndTgt r:embed="rId4" name="whoosh.wav"/>
                                        </p:tgtEl>
                                      </p:cMediaNode>
                                    </p:audio>
                                  </p:subTnLst>
                                </p:cTn>
                              </p:par>
                              <p:par>
                                <p:cTn id="73" presetID="6" presetClass="emph" presetSubtype="0" fill="hold" nodeType="withEffect">
                                  <p:stCondLst>
                                    <p:cond delay="0"/>
                                  </p:stCondLst>
                                  <p:childTnLst>
                                    <p:animScale>
                                      <p:cBhvr>
                                        <p:cTn id="74" dur="500" fill="hold"/>
                                        <p:tgtEl>
                                          <p:spTgt spid="26"/>
                                        </p:tgtEl>
                                      </p:cBhvr>
                                      <p:by x="85000" y="85000"/>
                                    </p:animScale>
                                  </p:childTnLst>
                                </p:cTn>
                              </p:par>
                            </p:childTnLst>
                          </p:cTn>
                        </p:par>
                        <p:par>
                          <p:cTn id="75" fill="hold">
                            <p:stCondLst>
                              <p:cond delay="500"/>
                            </p:stCondLst>
                            <p:childTnLst>
                              <p:par>
                                <p:cTn id="76" presetID="2" presetClass="entr" presetSubtype="4" fill="hold" grpId="1" nodeType="afterEffect">
                                  <p:stCondLst>
                                    <p:cond delay="0"/>
                                  </p:stCondLst>
                                  <p:childTnLst>
                                    <p:set>
                                      <p:cBhvr>
                                        <p:cTn id="77" dur="1" fill="hold">
                                          <p:stCondLst>
                                            <p:cond delay="0"/>
                                          </p:stCondLst>
                                        </p:cTn>
                                        <p:tgtEl>
                                          <p:spTgt spid="81"/>
                                        </p:tgtEl>
                                        <p:attrNameLst>
                                          <p:attrName>style.visibility</p:attrName>
                                        </p:attrNameLst>
                                      </p:cBhvr>
                                      <p:to>
                                        <p:strVal val="visible"/>
                                      </p:to>
                                    </p:set>
                                    <p:anim calcmode="lin" valueType="num">
                                      <p:cBhvr additive="base">
                                        <p:cTn id="78" dur="500" fill="hold"/>
                                        <p:tgtEl>
                                          <p:spTgt spid="81"/>
                                        </p:tgtEl>
                                        <p:attrNameLst>
                                          <p:attrName>ppt_x</p:attrName>
                                        </p:attrNameLst>
                                      </p:cBhvr>
                                      <p:tavLst>
                                        <p:tav tm="0">
                                          <p:val>
                                            <p:strVal val="#ppt_x"/>
                                          </p:val>
                                        </p:tav>
                                        <p:tav tm="100000">
                                          <p:val>
                                            <p:strVal val="#ppt_x"/>
                                          </p:val>
                                        </p:tav>
                                      </p:tavLst>
                                    </p:anim>
                                    <p:anim calcmode="lin" valueType="num">
                                      <p:cBhvr additive="base">
                                        <p:cTn id="79" dur="500" fill="hold"/>
                                        <p:tgtEl>
                                          <p:spTgt spid="8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6"/>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26"/>
                  </p:tgtEl>
                </p:cond>
              </p:nextCondLst>
            </p:seq>
            <p:seq concurrent="1" nextAc="seek">
              <p:cTn id="80" restart="whenNotActive" fill="hold" evtFilter="cancelBubble" nodeType="interactiveSeq">
                <p:stCondLst>
                  <p:cond evt="onClick" delay="0">
                    <p:tgtEl>
                      <p:spTgt spid="25"/>
                    </p:tgtEl>
                  </p:cond>
                </p:stCondLst>
                <p:endSync evt="end" delay="0">
                  <p:rtn val="all"/>
                </p:endSync>
                <p:childTnLst>
                  <p:par>
                    <p:cTn id="81" fill="hold">
                      <p:stCondLst>
                        <p:cond delay="0"/>
                      </p:stCondLst>
                      <p:childTnLst>
                        <p:par>
                          <p:cTn id="82" fill="hold">
                            <p:stCondLst>
                              <p:cond delay="0"/>
                            </p:stCondLst>
                            <p:childTnLst>
                              <p:par>
                                <p:cTn id="83" presetID="44" presetClass="path" presetSubtype="0" accel="50000" decel="50000" fill="hold" nodeType="clickEffect">
                                  <p:stCondLst>
                                    <p:cond delay="0"/>
                                  </p:stCondLst>
                                  <p:childTnLst>
                                    <p:animMotion origin="layout" path="M -0.0052 -0.04908 C -0.00091 -0.11852 0.02852 -0.28125 -0.04114 -0.31088 C -0.072 -0.32662 -0.09414 -0.16551 -0.09557 -0.12454 " pathEditMode="relative" rAng="0" ptsTypes="AAA">
                                      <p:cBhvr>
                                        <p:cTn id="84" dur="500" fill="hold"/>
                                        <p:tgtEl>
                                          <p:spTgt spid="25"/>
                                        </p:tgtEl>
                                        <p:attrNameLst>
                                          <p:attrName>ppt_x</p:attrName>
                                          <p:attrName>ppt_y</p:attrName>
                                        </p:attrNameLst>
                                      </p:cBhvr>
                                      <p:rCtr x="-4023" y="-13148"/>
                                    </p:animMotion>
                                  </p:childTnLst>
                                  <p:subTnLst>
                                    <p:audio>
                                      <p:cMediaNode>
                                        <p:cTn display="0" masterRel="sameClick">
                                          <p:stCondLst>
                                            <p:cond evt="begin" delay="0">
                                              <p:tn val="83"/>
                                            </p:cond>
                                          </p:stCondLst>
                                          <p:endCondLst>
                                            <p:cond evt="onStopAudio" delay="0">
                                              <p:tgtEl>
                                                <p:sldTgt/>
                                              </p:tgtEl>
                                            </p:cond>
                                          </p:endCondLst>
                                        </p:cTn>
                                        <p:tgtEl>
                                          <p:sndTgt r:embed="rId4" name="whoosh.wav"/>
                                        </p:tgtEl>
                                      </p:cMediaNode>
                                    </p:audio>
                                  </p:subTnLst>
                                </p:cTn>
                              </p:par>
                              <p:par>
                                <p:cTn id="85" presetID="6" presetClass="emph" presetSubtype="0" fill="hold" nodeType="withEffect">
                                  <p:stCondLst>
                                    <p:cond delay="0"/>
                                  </p:stCondLst>
                                  <p:childTnLst>
                                    <p:animScale>
                                      <p:cBhvr>
                                        <p:cTn id="86" dur="500" fill="hold"/>
                                        <p:tgtEl>
                                          <p:spTgt spid="25"/>
                                        </p:tgtEl>
                                      </p:cBhvr>
                                      <p:by x="97000" y="97000"/>
                                    </p:animScale>
                                  </p:childTnLst>
                                </p:cTn>
                              </p:par>
                            </p:childTnLst>
                          </p:cTn>
                        </p:par>
                      </p:childTnLst>
                    </p:cTn>
                  </p:par>
                  <p:par>
                    <p:cTn id="87" fill="hold">
                      <p:stCondLst>
                        <p:cond delay="indefinite"/>
                      </p:stCondLst>
                      <p:childTnLst>
                        <p:par>
                          <p:cTn id="88" fill="hold">
                            <p:stCondLst>
                              <p:cond delay="0"/>
                            </p:stCondLst>
                            <p:childTnLst>
                              <p:par>
                                <p:cTn id="89" presetID="51" presetClass="path" presetSubtype="0" accel="50000" decel="50000" fill="hold" nodeType="clickEffect">
                                  <p:stCondLst>
                                    <p:cond delay="0"/>
                                  </p:stCondLst>
                                  <p:childTnLst>
                                    <p:animMotion origin="layout" path="M -0.09557 -0.12454 C -0.0983 -0.19838 -0.07851 -0.40116 -0.14518 -0.40417 C -0.17369 -0.40764 -0.17734 -0.31991 -0.18841 -0.2544 " pathEditMode="relative" rAng="0" ptsTypes="AAA">
                                      <p:cBhvr>
                                        <p:cTn id="90" dur="500" fill="hold"/>
                                        <p:tgtEl>
                                          <p:spTgt spid="25"/>
                                        </p:tgtEl>
                                        <p:attrNameLst>
                                          <p:attrName>ppt_x</p:attrName>
                                          <p:attrName>ppt_y</p:attrName>
                                        </p:attrNameLst>
                                      </p:cBhvr>
                                      <p:rCtr x="-4609" y="-13981"/>
                                    </p:animMotion>
                                  </p:childTnLst>
                                  <p:subTnLst>
                                    <p:audio>
                                      <p:cMediaNode>
                                        <p:cTn display="0" masterRel="sameClick">
                                          <p:stCondLst>
                                            <p:cond evt="begin" delay="0">
                                              <p:tn val="89"/>
                                            </p:cond>
                                          </p:stCondLst>
                                          <p:endCondLst>
                                            <p:cond evt="onStopAudio" delay="0">
                                              <p:tgtEl>
                                                <p:sldTgt/>
                                              </p:tgtEl>
                                            </p:cond>
                                          </p:endCondLst>
                                        </p:cTn>
                                        <p:tgtEl>
                                          <p:sndTgt r:embed="rId4" name="whoosh.wav"/>
                                        </p:tgtEl>
                                      </p:cMediaNode>
                                    </p:audio>
                                  </p:subTnLst>
                                </p:cTn>
                              </p:par>
                              <p:par>
                                <p:cTn id="91" presetID="6" presetClass="emph" presetSubtype="0" fill="hold" nodeType="withEffect">
                                  <p:stCondLst>
                                    <p:cond delay="0"/>
                                  </p:stCondLst>
                                  <p:childTnLst>
                                    <p:animScale>
                                      <p:cBhvr>
                                        <p:cTn id="92" dur="500" fill="hold"/>
                                        <p:tgtEl>
                                          <p:spTgt spid="25"/>
                                        </p:tgtEl>
                                      </p:cBhvr>
                                      <p:by x="94000" y="94000"/>
                                    </p:animScale>
                                  </p:childTnLst>
                                </p:cTn>
                              </p:par>
                            </p:childTnLst>
                          </p:cTn>
                        </p:par>
                      </p:childTnLst>
                    </p:cTn>
                  </p:par>
                  <p:par>
                    <p:cTn id="93" fill="hold">
                      <p:stCondLst>
                        <p:cond delay="indefinite"/>
                      </p:stCondLst>
                      <p:childTnLst>
                        <p:par>
                          <p:cTn id="94" fill="hold">
                            <p:stCondLst>
                              <p:cond delay="0"/>
                            </p:stCondLst>
                            <p:childTnLst>
                              <p:par>
                                <p:cTn id="95" presetID="51" presetClass="path" presetSubtype="0" accel="50000" decel="50000" fill="hold" nodeType="clickEffect">
                                  <p:stCondLst>
                                    <p:cond delay="0"/>
                                  </p:stCondLst>
                                  <p:childTnLst>
                                    <p:animMotion origin="layout" path="M -0.18841 -0.2544 C -0.18515 -0.32547 -0.1457 -0.42732 -0.18073 -0.45996 C -0.2108 -0.46968 -0.22461 -0.39931 -0.22474 -0.3632 " pathEditMode="relative" rAng="0" ptsTypes="AAA">
                                      <p:cBhvr>
                                        <p:cTn id="96" dur="500" fill="hold"/>
                                        <p:tgtEl>
                                          <p:spTgt spid="25"/>
                                        </p:tgtEl>
                                        <p:attrNameLst>
                                          <p:attrName>ppt_x</p:attrName>
                                          <p:attrName>ppt_y</p:attrName>
                                        </p:attrNameLst>
                                      </p:cBhvr>
                                      <p:rCtr x="-716" y="-10324"/>
                                    </p:animMotion>
                                  </p:childTnLst>
                                  <p:subTnLst>
                                    <p:audio>
                                      <p:cMediaNode>
                                        <p:cTn display="0" masterRel="sameClick">
                                          <p:stCondLst>
                                            <p:cond evt="begin" delay="0">
                                              <p:tn val="95"/>
                                            </p:cond>
                                          </p:stCondLst>
                                          <p:endCondLst>
                                            <p:cond evt="onStopAudio" delay="0">
                                              <p:tgtEl>
                                                <p:sldTgt/>
                                              </p:tgtEl>
                                            </p:cond>
                                          </p:endCondLst>
                                        </p:cTn>
                                        <p:tgtEl>
                                          <p:sndTgt r:embed="rId4" name="whoosh.wav"/>
                                        </p:tgtEl>
                                      </p:cMediaNode>
                                    </p:audio>
                                  </p:subTnLst>
                                </p:cTn>
                              </p:par>
                              <p:par>
                                <p:cTn id="97" presetID="6" presetClass="emph" presetSubtype="0" fill="hold" nodeType="withEffect">
                                  <p:stCondLst>
                                    <p:cond delay="0"/>
                                  </p:stCondLst>
                                  <p:childTnLst>
                                    <p:animScale>
                                      <p:cBhvr>
                                        <p:cTn id="98" dur="500" fill="hold"/>
                                        <p:tgtEl>
                                          <p:spTgt spid="25"/>
                                        </p:tgtEl>
                                      </p:cBhvr>
                                      <p:by x="91000" y="91000"/>
                                    </p:animScale>
                                  </p:childTnLst>
                                </p:cTn>
                              </p:par>
                            </p:childTnLst>
                          </p:cTn>
                        </p:par>
                      </p:childTnLst>
                    </p:cTn>
                  </p:par>
                  <p:par>
                    <p:cTn id="99" fill="hold">
                      <p:stCondLst>
                        <p:cond delay="indefinite"/>
                      </p:stCondLst>
                      <p:childTnLst>
                        <p:par>
                          <p:cTn id="100" fill="hold">
                            <p:stCondLst>
                              <p:cond delay="0"/>
                            </p:stCondLst>
                            <p:childTnLst>
                              <p:par>
                                <p:cTn id="101" presetID="51" presetClass="path" presetSubtype="0" accel="50000" decel="50000" fill="hold" nodeType="clickEffect">
                                  <p:stCondLst>
                                    <p:cond delay="0"/>
                                  </p:stCondLst>
                                  <p:childTnLst>
                                    <p:animMotion origin="layout" path="M -0.22474 -0.36319 C -0.22695 -0.35856 -0.20586 -0.56574 -0.24414 -0.59699 C -0.27708 -0.59027 -0.29218 -0.52708 -0.29544 -0.48402 " pathEditMode="relative" rAng="0" ptsTypes="AAA">
                                      <p:cBhvr>
                                        <p:cTn id="102" dur="500" fill="hold"/>
                                        <p:tgtEl>
                                          <p:spTgt spid="25"/>
                                        </p:tgtEl>
                                        <p:attrNameLst>
                                          <p:attrName>ppt_x</p:attrName>
                                          <p:attrName>ppt_y</p:attrName>
                                        </p:attrNameLst>
                                      </p:cBhvr>
                                      <p:rCtr x="-3346" y="-11690"/>
                                    </p:animMotion>
                                  </p:childTnLst>
                                  <p:subTnLst>
                                    <p:audio>
                                      <p:cMediaNode>
                                        <p:cTn display="0" masterRel="sameClick">
                                          <p:stCondLst>
                                            <p:cond evt="begin" delay="0">
                                              <p:tn val="101"/>
                                            </p:cond>
                                          </p:stCondLst>
                                          <p:endCondLst>
                                            <p:cond evt="onStopAudio" delay="0">
                                              <p:tgtEl>
                                                <p:sldTgt/>
                                              </p:tgtEl>
                                            </p:cond>
                                          </p:endCondLst>
                                        </p:cTn>
                                        <p:tgtEl>
                                          <p:sndTgt r:embed="rId4" name="whoosh.wav"/>
                                        </p:tgtEl>
                                      </p:cMediaNode>
                                    </p:audio>
                                  </p:subTnLst>
                                </p:cTn>
                              </p:par>
                              <p:par>
                                <p:cTn id="103" presetID="6" presetClass="emph" presetSubtype="0" fill="hold" nodeType="withEffect">
                                  <p:stCondLst>
                                    <p:cond delay="0"/>
                                  </p:stCondLst>
                                  <p:childTnLst>
                                    <p:animScale>
                                      <p:cBhvr>
                                        <p:cTn id="104" dur="500" fill="hold"/>
                                        <p:tgtEl>
                                          <p:spTgt spid="25"/>
                                        </p:tgtEl>
                                      </p:cBhvr>
                                      <p:by x="88000" y="88000"/>
                                    </p:animScale>
                                  </p:childTnLst>
                                </p:cTn>
                              </p:par>
                            </p:childTnLst>
                          </p:cTn>
                        </p:par>
                      </p:childTnLst>
                    </p:cTn>
                  </p:par>
                  <p:par>
                    <p:cTn id="105" fill="hold">
                      <p:stCondLst>
                        <p:cond delay="indefinite"/>
                      </p:stCondLst>
                      <p:childTnLst>
                        <p:par>
                          <p:cTn id="106" fill="hold">
                            <p:stCondLst>
                              <p:cond delay="0"/>
                            </p:stCondLst>
                            <p:childTnLst>
                              <p:par>
                                <p:cTn id="107" presetID="51" presetClass="path" presetSubtype="0" accel="50000" decel="50000" fill="hold" nodeType="clickEffect">
                                  <p:stCondLst>
                                    <p:cond delay="0"/>
                                  </p:stCondLst>
                                  <p:childTnLst>
                                    <p:animMotion origin="layout" path="M -0.29544 -0.48402 C -0.29557 -0.53518 -0.24414 -0.7331 -0.30234 -0.73217 C -0.32395 -0.72986 -0.33645 -0.63796 -0.33958 -0.61226 " pathEditMode="relative" rAng="0" ptsTypes="AAA">
                                      <p:cBhvr>
                                        <p:cTn id="108" dur="500" fill="hold"/>
                                        <p:tgtEl>
                                          <p:spTgt spid="25"/>
                                        </p:tgtEl>
                                        <p:attrNameLst>
                                          <p:attrName>ppt_x</p:attrName>
                                          <p:attrName>ppt_y</p:attrName>
                                        </p:attrNameLst>
                                      </p:cBhvr>
                                      <p:rCtr x="-1159" y="-12407"/>
                                    </p:animMotion>
                                  </p:childTnLst>
                                  <p:subTnLst>
                                    <p:audio>
                                      <p:cMediaNode>
                                        <p:cTn display="0" masterRel="sameClick">
                                          <p:stCondLst>
                                            <p:cond evt="begin" delay="0">
                                              <p:tn val="107"/>
                                            </p:cond>
                                          </p:stCondLst>
                                          <p:endCondLst>
                                            <p:cond evt="onStopAudio" delay="0">
                                              <p:tgtEl>
                                                <p:sldTgt/>
                                              </p:tgtEl>
                                            </p:cond>
                                          </p:endCondLst>
                                        </p:cTn>
                                        <p:tgtEl>
                                          <p:sndTgt r:embed="rId4" name="whoosh.wav"/>
                                        </p:tgtEl>
                                      </p:cMediaNode>
                                    </p:audio>
                                  </p:subTnLst>
                                </p:cTn>
                              </p:par>
                              <p:par>
                                <p:cTn id="109" presetID="6" presetClass="emph" presetSubtype="0" fill="hold" nodeType="withEffect">
                                  <p:stCondLst>
                                    <p:cond delay="0"/>
                                  </p:stCondLst>
                                  <p:childTnLst>
                                    <p:animScale>
                                      <p:cBhvr>
                                        <p:cTn id="110" dur="500" fill="hold"/>
                                        <p:tgtEl>
                                          <p:spTgt spid="25"/>
                                        </p:tgtEl>
                                      </p:cBhvr>
                                      <p:by x="85000" y="85000"/>
                                    </p:animScale>
                                  </p:childTnLst>
                                </p:cTn>
                              </p:par>
                            </p:childTnLst>
                          </p:cTn>
                        </p:par>
                        <p:par>
                          <p:cTn id="111" fill="hold">
                            <p:stCondLst>
                              <p:cond delay="500"/>
                            </p:stCondLst>
                            <p:childTnLst>
                              <p:par>
                                <p:cTn id="112" presetID="2" presetClass="entr" presetSubtype="4" fill="hold" grpId="1" nodeType="afterEffect">
                                  <p:stCondLst>
                                    <p:cond delay="0"/>
                                  </p:stCondLst>
                                  <p:childTnLst>
                                    <p:set>
                                      <p:cBhvr>
                                        <p:cTn id="113" dur="1" fill="hold">
                                          <p:stCondLst>
                                            <p:cond delay="0"/>
                                          </p:stCondLst>
                                        </p:cTn>
                                        <p:tgtEl>
                                          <p:spTgt spid="83"/>
                                        </p:tgtEl>
                                        <p:attrNameLst>
                                          <p:attrName>style.visibility</p:attrName>
                                        </p:attrNameLst>
                                      </p:cBhvr>
                                      <p:to>
                                        <p:strVal val="visible"/>
                                      </p:to>
                                    </p:set>
                                    <p:anim calcmode="lin" valueType="num">
                                      <p:cBhvr additive="base">
                                        <p:cTn id="114" dur="500" fill="hold"/>
                                        <p:tgtEl>
                                          <p:spTgt spid="83"/>
                                        </p:tgtEl>
                                        <p:attrNameLst>
                                          <p:attrName>ppt_x</p:attrName>
                                        </p:attrNameLst>
                                      </p:cBhvr>
                                      <p:tavLst>
                                        <p:tav tm="0">
                                          <p:val>
                                            <p:strVal val="#ppt_x"/>
                                          </p:val>
                                        </p:tav>
                                        <p:tav tm="100000">
                                          <p:val>
                                            <p:strVal val="#ppt_x"/>
                                          </p:val>
                                        </p:tav>
                                      </p:tavLst>
                                    </p:anim>
                                    <p:anim calcmode="lin" valueType="num">
                                      <p:cBhvr additive="base">
                                        <p:cTn id="115" dur="500" fill="hold"/>
                                        <p:tgtEl>
                                          <p:spTgt spid="8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2"/>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25"/>
                  </p:tgtEl>
                </p:cond>
              </p:nextCondLst>
            </p:seq>
            <p:seq concurrent="1" nextAc="seek">
              <p:cTn id="116" restart="whenNotActive" fill="hold" evtFilter="cancelBubble" nodeType="interactiveSeq">
                <p:stCondLst>
                  <p:cond evt="onClick" delay="0">
                    <p:tgtEl>
                      <p:spTgt spid="42"/>
                    </p:tgtEl>
                  </p:cond>
                </p:stCondLst>
                <p:endSync evt="end" delay="0">
                  <p:rtn val="all"/>
                </p:endSync>
                <p:childTnLst>
                  <p:par>
                    <p:cTn id="117" fill="hold">
                      <p:stCondLst>
                        <p:cond delay="0"/>
                      </p:stCondLst>
                      <p:childTnLst>
                        <p:par>
                          <p:cTn id="118" fill="hold">
                            <p:stCondLst>
                              <p:cond delay="0"/>
                            </p:stCondLst>
                            <p:childTnLst>
                              <p:par>
                                <p:cTn id="119" presetID="1" presetClass="emph" presetSubtype="2" repeatCount="5000" fill="hold" nodeType="clickEffect">
                                  <p:stCondLst>
                                    <p:cond delay="0"/>
                                  </p:stCondLst>
                                  <p:childTnLst>
                                    <p:animClr clrSpc="rgb" dir="cw">
                                      <p:cBhvr>
                                        <p:cTn id="120" dur="500" fill="hold"/>
                                        <p:tgtEl>
                                          <p:spTgt spid="42"/>
                                        </p:tgtEl>
                                        <p:attrNameLst>
                                          <p:attrName>fillcolor</p:attrName>
                                        </p:attrNameLst>
                                      </p:cBhvr>
                                      <p:to>
                                        <a:srgbClr val="FF0000"/>
                                      </p:to>
                                    </p:animClr>
                                    <p:set>
                                      <p:cBhvr>
                                        <p:cTn id="121" dur="500" fill="hold"/>
                                        <p:tgtEl>
                                          <p:spTgt spid="42"/>
                                        </p:tgtEl>
                                        <p:attrNameLst>
                                          <p:attrName>fill.type</p:attrName>
                                        </p:attrNameLst>
                                      </p:cBhvr>
                                      <p:to>
                                        <p:strVal val="solid"/>
                                      </p:to>
                                    </p:set>
                                    <p:set>
                                      <p:cBhvr>
                                        <p:cTn id="122" dur="500" fill="hold"/>
                                        <p:tgtEl>
                                          <p:spTgt spid="42"/>
                                        </p:tgtEl>
                                        <p:attrNameLst>
                                          <p:attrName>fill.on</p:attrName>
                                        </p:attrNameLst>
                                      </p:cBhvr>
                                      <p:to>
                                        <p:strVal val="true"/>
                                      </p:to>
                                    </p:set>
                                  </p:childTnLst>
                                  <p:subTnLst>
                                    <p:audio>
                                      <p:cMediaNode>
                                        <p:cTn display="0" masterRel="sameClick">
                                          <p:stCondLst>
                                            <p:cond evt="begin" delay="0">
                                              <p:tn val="119"/>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42"/>
                  </p:tgtEl>
                </p:cond>
              </p:nextCondLst>
            </p:seq>
            <p:seq concurrent="1" nextAc="seek">
              <p:cTn id="123" restart="whenNotActive" fill="hold" evtFilter="cancelBubble" nodeType="interactiveSeq">
                <p:stCondLst>
                  <p:cond evt="onClick" delay="0">
                    <p:tgtEl>
                      <p:spTgt spid="66"/>
                    </p:tgtEl>
                  </p:cond>
                </p:stCondLst>
                <p:endSync evt="end" delay="0">
                  <p:rtn val="all"/>
                </p:endSync>
                <p:childTnLst>
                  <p:par>
                    <p:cTn id="124" fill="hold">
                      <p:stCondLst>
                        <p:cond delay="0"/>
                      </p:stCondLst>
                      <p:childTnLst>
                        <p:par>
                          <p:cTn id="125" fill="hold">
                            <p:stCondLst>
                              <p:cond delay="0"/>
                            </p:stCondLst>
                            <p:childTnLst>
                              <p:par>
                                <p:cTn id="126" presetID="1" presetClass="emph" presetSubtype="2" repeatCount="5000" fill="hold" nodeType="clickEffect">
                                  <p:stCondLst>
                                    <p:cond delay="0"/>
                                  </p:stCondLst>
                                  <p:childTnLst>
                                    <p:animClr clrSpc="rgb" dir="cw">
                                      <p:cBhvr>
                                        <p:cTn id="127" dur="500" fill="hold"/>
                                        <p:tgtEl>
                                          <p:spTgt spid="66"/>
                                        </p:tgtEl>
                                        <p:attrNameLst>
                                          <p:attrName>fillcolor</p:attrName>
                                        </p:attrNameLst>
                                      </p:cBhvr>
                                      <p:to>
                                        <a:srgbClr val="FF0000"/>
                                      </p:to>
                                    </p:animClr>
                                    <p:set>
                                      <p:cBhvr>
                                        <p:cTn id="128" dur="500" fill="hold"/>
                                        <p:tgtEl>
                                          <p:spTgt spid="66"/>
                                        </p:tgtEl>
                                        <p:attrNameLst>
                                          <p:attrName>fill.type</p:attrName>
                                        </p:attrNameLst>
                                      </p:cBhvr>
                                      <p:to>
                                        <p:strVal val="solid"/>
                                      </p:to>
                                    </p:set>
                                    <p:set>
                                      <p:cBhvr>
                                        <p:cTn id="129" dur="500" fill="hold"/>
                                        <p:tgtEl>
                                          <p:spTgt spid="66"/>
                                        </p:tgtEl>
                                        <p:attrNameLst>
                                          <p:attrName>fill.on</p:attrName>
                                        </p:attrNameLst>
                                      </p:cBhvr>
                                      <p:to>
                                        <p:strVal val="true"/>
                                      </p:to>
                                    </p:set>
                                  </p:childTnLst>
                                  <p:subTnLst>
                                    <p:audio>
                                      <p:cMediaNode>
                                        <p:cTn display="0" masterRel="sameClick">
                                          <p:stCondLst>
                                            <p:cond evt="begin" delay="0">
                                              <p:tn val="126"/>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66"/>
                  </p:tgtEl>
                </p:cond>
              </p:nextCondLst>
            </p:seq>
            <p:seq concurrent="1" nextAc="seek">
              <p:cTn id="130" restart="whenNotActive" fill="hold" evtFilter="cancelBubble" nodeType="interactiveSeq">
                <p:stCondLst>
                  <p:cond evt="onClick" delay="0">
                    <p:tgtEl>
                      <p:spTgt spid="67"/>
                    </p:tgtEl>
                  </p:cond>
                </p:stCondLst>
                <p:endSync evt="end" delay="0">
                  <p:rtn val="all"/>
                </p:endSync>
                <p:childTnLst>
                  <p:par>
                    <p:cTn id="131" fill="hold">
                      <p:stCondLst>
                        <p:cond delay="0"/>
                      </p:stCondLst>
                      <p:childTnLst>
                        <p:par>
                          <p:cTn id="132" fill="hold">
                            <p:stCondLst>
                              <p:cond delay="0"/>
                            </p:stCondLst>
                            <p:childTnLst>
                              <p:par>
                                <p:cTn id="133" presetID="1" presetClass="emph" presetSubtype="2" repeatCount="5000" fill="hold" nodeType="clickEffect">
                                  <p:stCondLst>
                                    <p:cond delay="0"/>
                                  </p:stCondLst>
                                  <p:childTnLst>
                                    <p:animClr clrSpc="rgb" dir="cw">
                                      <p:cBhvr>
                                        <p:cTn id="134" dur="500" fill="hold"/>
                                        <p:tgtEl>
                                          <p:spTgt spid="67"/>
                                        </p:tgtEl>
                                        <p:attrNameLst>
                                          <p:attrName>fillcolor</p:attrName>
                                        </p:attrNameLst>
                                      </p:cBhvr>
                                      <p:to>
                                        <a:srgbClr val="FF0000"/>
                                      </p:to>
                                    </p:animClr>
                                    <p:set>
                                      <p:cBhvr>
                                        <p:cTn id="135" dur="500" fill="hold"/>
                                        <p:tgtEl>
                                          <p:spTgt spid="67"/>
                                        </p:tgtEl>
                                        <p:attrNameLst>
                                          <p:attrName>fill.type</p:attrName>
                                        </p:attrNameLst>
                                      </p:cBhvr>
                                      <p:to>
                                        <p:strVal val="solid"/>
                                      </p:to>
                                    </p:set>
                                    <p:set>
                                      <p:cBhvr>
                                        <p:cTn id="136" dur="500" fill="hold"/>
                                        <p:tgtEl>
                                          <p:spTgt spid="67"/>
                                        </p:tgtEl>
                                        <p:attrNameLst>
                                          <p:attrName>fill.on</p:attrName>
                                        </p:attrNameLst>
                                      </p:cBhvr>
                                      <p:to>
                                        <p:strVal val="true"/>
                                      </p:to>
                                    </p:set>
                                  </p:childTnLst>
                                  <p:subTnLst>
                                    <p:audio>
                                      <p:cMediaNode>
                                        <p:cTn display="0" masterRel="sameClick">
                                          <p:stCondLst>
                                            <p:cond evt="begin" delay="0">
                                              <p:tn val="133"/>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67"/>
                  </p:tgtEl>
                </p:cond>
              </p:nextCondLst>
            </p:seq>
            <p:seq concurrent="1" nextAc="seek">
              <p:cTn id="137" restart="whenNotActive" fill="hold" evtFilter="cancelBubble" nodeType="interactiveSeq">
                <p:stCondLst>
                  <p:cond evt="onClick" delay="0">
                    <p:tgtEl>
                      <p:spTgt spid="68"/>
                    </p:tgtEl>
                  </p:cond>
                </p:stCondLst>
                <p:endSync evt="end" delay="0">
                  <p:rtn val="all"/>
                </p:endSync>
                <p:childTnLst>
                  <p:par>
                    <p:cTn id="138" fill="hold">
                      <p:stCondLst>
                        <p:cond delay="0"/>
                      </p:stCondLst>
                      <p:childTnLst>
                        <p:par>
                          <p:cTn id="139" fill="hold">
                            <p:stCondLst>
                              <p:cond delay="0"/>
                            </p:stCondLst>
                            <p:childTnLst>
                              <p:par>
                                <p:cTn id="140" presetID="1" presetClass="emph" presetSubtype="2" repeatCount="5000" fill="hold" nodeType="clickEffect">
                                  <p:stCondLst>
                                    <p:cond delay="0"/>
                                  </p:stCondLst>
                                  <p:childTnLst>
                                    <p:animClr clrSpc="rgb" dir="cw">
                                      <p:cBhvr>
                                        <p:cTn id="141" dur="500" fill="hold"/>
                                        <p:tgtEl>
                                          <p:spTgt spid="68"/>
                                        </p:tgtEl>
                                        <p:attrNameLst>
                                          <p:attrName>fillcolor</p:attrName>
                                        </p:attrNameLst>
                                      </p:cBhvr>
                                      <p:to>
                                        <a:srgbClr val="FF0000"/>
                                      </p:to>
                                    </p:animClr>
                                    <p:set>
                                      <p:cBhvr>
                                        <p:cTn id="142" dur="500" fill="hold"/>
                                        <p:tgtEl>
                                          <p:spTgt spid="68"/>
                                        </p:tgtEl>
                                        <p:attrNameLst>
                                          <p:attrName>fill.type</p:attrName>
                                        </p:attrNameLst>
                                      </p:cBhvr>
                                      <p:to>
                                        <p:strVal val="solid"/>
                                      </p:to>
                                    </p:set>
                                    <p:set>
                                      <p:cBhvr>
                                        <p:cTn id="143" dur="500" fill="hold"/>
                                        <p:tgtEl>
                                          <p:spTgt spid="68"/>
                                        </p:tgtEl>
                                        <p:attrNameLst>
                                          <p:attrName>fill.on</p:attrName>
                                        </p:attrNameLst>
                                      </p:cBhvr>
                                      <p:to>
                                        <p:strVal val="true"/>
                                      </p:to>
                                    </p:set>
                                  </p:childTnLst>
                                  <p:subTnLst>
                                    <p:audio>
                                      <p:cMediaNode>
                                        <p:cTn display="0" masterRel="sameClick">
                                          <p:stCondLst>
                                            <p:cond evt="begin" delay="0">
                                              <p:tn val="140"/>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68"/>
                  </p:tgtEl>
                </p:cond>
              </p:nextCondLst>
            </p:seq>
            <p:seq concurrent="1" nextAc="seek">
              <p:cTn id="144" restart="whenNotActive" fill="hold" evtFilter="cancelBubble" nodeType="interactiveSeq">
                <p:stCondLst>
                  <p:cond evt="onClick" delay="0">
                    <p:tgtEl>
                      <p:spTgt spid="69"/>
                    </p:tgtEl>
                  </p:cond>
                </p:stCondLst>
                <p:endSync evt="end" delay="0">
                  <p:rtn val="all"/>
                </p:endSync>
                <p:childTnLst>
                  <p:par>
                    <p:cTn id="145" fill="hold">
                      <p:stCondLst>
                        <p:cond delay="0"/>
                      </p:stCondLst>
                      <p:childTnLst>
                        <p:par>
                          <p:cTn id="146" fill="hold">
                            <p:stCondLst>
                              <p:cond delay="0"/>
                            </p:stCondLst>
                            <p:childTnLst>
                              <p:par>
                                <p:cTn id="147" presetID="1" presetClass="emph" presetSubtype="2" repeatCount="5000" fill="hold" nodeType="clickEffect">
                                  <p:stCondLst>
                                    <p:cond delay="0"/>
                                  </p:stCondLst>
                                  <p:childTnLst>
                                    <p:animClr clrSpc="rgb" dir="cw">
                                      <p:cBhvr>
                                        <p:cTn id="148" dur="500" fill="hold"/>
                                        <p:tgtEl>
                                          <p:spTgt spid="69"/>
                                        </p:tgtEl>
                                        <p:attrNameLst>
                                          <p:attrName>fillcolor</p:attrName>
                                        </p:attrNameLst>
                                      </p:cBhvr>
                                      <p:to>
                                        <a:srgbClr val="FF0000"/>
                                      </p:to>
                                    </p:animClr>
                                    <p:set>
                                      <p:cBhvr>
                                        <p:cTn id="149" dur="500" fill="hold"/>
                                        <p:tgtEl>
                                          <p:spTgt spid="69"/>
                                        </p:tgtEl>
                                        <p:attrNameLst>
                                          <p:attrName>fill.type</p:attrName>
                                        </p:attrNameLst>
                                      </p:cBhvr>
                                      <p:to>
                                        <p:strVal val="solid"/>
                                      </p:to>
                                    </p:set>
                                    <p:set>
                                      <p:cBhvr>
                                        <p:cTn id="150" dur="500" fill="hold"/>
                                        <p:tgtEl>
                                          <p:spTgt spid="69"/>
                                        </p:tgtEl>
                                        <p:attrNameLst>
                                          <p:attrName>fill.on</p:attrName>
                                        </p:attrNameLst>
                                      </p:cBhvr>
                                      <p:to>
                                        <p:strVal val="true"/>
                                      </p:to>
                                    </p:set>
                                  </p:childTnLst>
                                  <p:subTnLst>
                                    <p:audio>
                                      <p:cMediaNode>
                                        <p:cTn display="0" masterRel="sameClick">
                                          <p:stCondLst>
                                            <p:cond evt="begin" delay="0">
                                              <p:tn val="147"/>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69"/>
                  </p:tgtEl>
                </p:cond>
              </p:nextCondLst>
            </p:seq>
            <p:seq concurrent="1" nextAc="seek">
              <p:cTn id="151" restart="whenNotActive" fill="hold" evtFilter="cancelBubble" nodeType="interactiveSeq">
                <p:stCondLst>
                  <p:cond evt="onClick" delay="0">
                    <p:tgtEl>
                      <p:spTgt spid="74"/>
                    </p:tgtEl>
                  </p:cond>
                </p:stCondLst>
                <p:endSync evt="end" delay="0">
                  <p:rtn val="all"/>
                </p:endSync>
                <p:childTnLst>
                  <p:par>
                    <p:cTn id="152" fill="hold">
                      <p:stCondLst>
                        <p:cond delay="0"/>
                      </p:stCondLst>
                      <p:childTnLst>
                        <p:par>
                          <p:cTn id="153" fill="hold">
                            <p:stCondLst>
                              <p:cond delay="0"/>
                            </p:stCondLst>
                            <p:childTnLst>
                              <p:par>
                                <p:cTn id="154" presetID="1" presetClass="emph" presetSubtype="2" repeatCount="5000" fill="hold" nodeType="clickEffect">
                                  <p:stCondLst>
                                    <p:cond delay="0"/>
                                  </p:stCondLst>
                                  <p:childTnLst>
                                    <p:animClr clrSpc="rgb" dir="cw">
                                      <p:cBhvr>
                                        <p:cTn id="155" dur="500" fill="hold"/>
                                        <p:tgtEl>
                                          <p:spTgt spid="74"/>
                                        </p:tgtEl>
                                        <p:attrNameLst>
                                          <p:attrName>fillcolor</p:attrName>
                                        </p:attrNameLst>
                                      </p:cBhvr>
                                      <p:to>
                                        <a:srgbClr val="FF0000"/>
                                      </p:to>
                                    </p:animClr>
                                    <p:set>
                                      <p:cBhvr>
                                        <p:cTn id="156" dur="500" fill="hold"/>
                                        <p:tgtEl>
                                          <p:spTgt spid="74"/>
                                        </p:tgtEl>
                                        <p:attrNameLst>
                                          <p:attrName>fill.type</p:attrName>
                                        </p:attrNameLst>
                                      </p:cBhvr>
                                      <p:to>
                                        <p:strVal val="solid"/>
                                      </p:to>
                                    </p:set>
                                    <p:set>
                                      <p:cBhvr>
                                        <p:cTn id="157" dur="500" fill="hold"/>
                                        <p:tgtEl>
                                          <p:spTgt spid="74"/>
                                        </p:tgtEl>
                                        <p:attrNameLst>
                                          <p:attrName>fill.on</p:attrName>
                                        </p:attrNameLst>
                                      </p:cBhvr>
                                      <p:to>
                                        <p:strVal val="true"/>
                                      </p:to>
                                    </p:set>
                                  </p:childTnLst>
                                  <p:subTnLst>
                                    <p:audio>
                                      <p:cMediaNode>
                                        <p:cTn display="0" masterRel="sameClick">
                                          <p:stCondLst>
                                            <p:cond evt="begin" delay="0">
                                              <p:tn val="154"/>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74"/>
                  </p:tgtEl>
                </p:cond>
              </p:nextCondLst>
            </p:seq>
            <p:seq concurrent="1" nextAc="seek">
              <p:cTn id="158" restart="whenNotActive" fill="hold" evtFilter="cancelBubble" nodeType="interactiveSeq">
                <p:stCondLst>
                  <p:cond evt="onClick" delay="0">
                    <p:tgtEl>
                      <p:spTgt spid="75"/>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repeatCount="5000" fill="hold" nodeType="clickEffect">
                                  <p:stCondLst>
                                    <p:cond delay="0"/>
                                  </p:stCondLst>
                                  <p:childTnLst>
                                    <p:animClr clrSpc="rgb" dir="cw">
                                      <p:cBhvr>
                                        <p:cTn id="162" dur="500" fill="hold"/>
                                        <p:tgtEl>
                                          <p:spTgt spid="75"/>
                                        </p:tgtEl>
                                        <p:attrNameLst>
                                          <p:attrName>fillcolor</p:attrName>
                                        </p:attrNameLst>
                                      </p:cBhvr>
                                      <p:to>
                                        <a:srgbClr val="FF0000"/>
                                      </p:to>
                                    </p:animClr>
                                    <p:set>
                                      <p:cBhvr>
                                        <p:cTn id="163" dur="500" fill="hold"/>
                                        <p:tgtEl>
                                          <p:spTgt spid="75"/>
                                        </p:tgtEl>
                                        <p:attrNameLst>
                                          <p:attrName>fill.type</p:attrName>
                                        </p:attrNameLst>
                                      </p:cBhvr>
                                      <p:to>
                                        <p:strVal val="solid"/>
                                      </p:to>
                                    </p:set>
                                    <p:set>
                                      <p:cBhvr>
                                        <p:cTn id="164" dur="500" fill="hold"/>
                                        <p:tgtEl>
                                          <p:spTgt spid="75"/>
                                        </p:tgtEl>
                                        <p:attrNameLst>
                                          <p:attrName>fill.on</p:attrName>
                                        </p:attrNameLst>
                                      </p:cBhvr>
                                      <p:to>
                                        <p:strVal val="true"/>
                                      </p:to>
                                    </p:set>
                                  </p:childTnLst>
                                  <p:subTnLst>
                                    <p:audio>
                                      <p:cMediaNode>
                                        <p:cTn display="0" masterRel="sameClick">
                                          <p:stCondLst>
                                            <p:cond evt="begin" delay="0">
                                              <p:tn val="161"/>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75"/>
                  </p:tgtEl>
                </p:cond>
              </p:nextCondLst>
            </p:seq>
            <p:seq concurrent="1" nextAc="seek">
              <p:cTn id="165" restart="whenNotActive" fill="hold" evtFilter="cancelBubble" nodeType="interactiveSeq">
                <p:stCondLst>
                  <p:cond evt="onClick" delay="0">
                    <p:tgtEl>
                      <p:spTgt spid="76"/>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repeatCount="5000" fill="hold" nodeType="clickEffect">
                                  <p:stCondLst>
                                    <p:cond delay="0"/>
                                  </p:stCondLst>
                                  <p:childTnLst>
                                    <p:animClr clrSpc="rgb" dir="cw">
                                      <p:cBhvr>
                                        <p:cTn id="169" dur="500" fill="hold"/>
                                        <p:tgtEl>
                                          <p:spTgt spid="76"/>
                                        </p:tgtEl>
                                        <p:attrNameLst>
                                          <p:attrName>fillcolor</p:attrName>
                                        </p:attrNameLst>
                                      </p:cBhvr>
                                      <p:to>
                                        <a:srgbClr val="FF0000"/>
                                      </p:to>
                                    </p:animClr>
                                    <p:set>
                                      <p:cBhvr>
                                        <p:cTn id="170" dur="500" fill="hold"/>
                                        <p:tgtEl>
                                          <p:spTgt spid="76"/>
                                        </p:tgtEl>
                                        <p:attrNameLst>
                                          <p:attrName>fill.type</p:attrName>
                                        </p:attrNameLst>
                                      </p:cBhvr>
                                      <p:to>
                                        <p:strVal val="solid"/>
                                      </p:to>
                                    </p:set>
                                    <p:set>
                                      <p:cBhvr>
                                        <p:cTn id="171" dur="500" fill="hold"/>
                                        <p:tgtEl>
                                          <p:spTgt spid="76"/>
                                        </p:tgtEl>
                                        <p:attrNameLst>
                                          <p:attrName>fill.on</p:attrName>
                                        </p:attrNameLst>
                                      </p:cBhvr>
                                      <p:to>
                                        <p:strVal val="true"/>
                                      </p:to>
                                    </p:set>
                                  </p:childTnLst>
                                  <p:subTnLst>
                                    <p:audio>
                                      <p:cMediaNode>
                                        <p:cTn display="0" masterRel="sameClick">
                                          <p:stCondLst>
                                            <p:cond evt="begin" delay="0">
                                              <p:tn val="168"/>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76"/>
                  </p:tgtEl>
                </p:cond>
              </p:nextCondLst>
            </p:seq>
            <p:seq concurrent="1" nextAc="seek">
              <p:cTn id="172" restart="whenNotActive" fill="hold" evtFilter="cancelBubble" nodeType="interactiveSeq">
                <p:stCondLst>
                  <p:cond evt="onClick" delay="0">
                    <p:tgtEl>
                      <p:spTgt spid="77"/>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repeatCount="5000" fill="hold" nodeType="clickEffect">
                                  <p:stCondLst>
                                    <p:cond delay="0"/>
                                  </p:stCondLst>
                                  <p:childTnLst>
                                    <p:animClr clrSpc="rgb" dir="cw">
                                      <p:cBhvr>
                                        <p:cTn id="176" dur="500" fill="hold"/>
                                        <p:tgtEl>
                                          <p:spTgt spid="77"/>
                                        </p:tgtEl>
                                        <p:attrNameLst>
                                          <p:attrName>fillcolor</p:attrName>
                                        </p:attrNameLst>
                                      </p:cBhvr>
                                      <p:to>
                                        <a:srgbClr val="FF0000"/>
                                      </p:to>
                                    </p:animClr>
                                    <p:set>
                                      <p:cBhvr>
                                        <p:cTn id="177" dur="500" fill="hold"/>
                                        <p:tgtEl>
                                          <p:spTgt spid="77"/>
                                        </p:tgtEl>
                                        <p:attrNameLst>
                                          <p:attrName>fill.type</p:attrName>
                                        </p:attrNameLst>
                                      </p:cBhvr>
                                      <p:to>
                                        <p:strVal val="solid"/>
                                      </p:to>
                                    </p:set>
                                    <p:set>
                                      <p:cBhvr>
                                        <p:cTn id="178" dur="500" fill="hold"/>
                                        <p:tgtEl>
                                          <p:spTgt spid="77"/>
                                        </p:tgtEl>
                                        <p:attrNameLst>
                                          <p:attrName>fill.on</p:attrName>
                                        </p:attrNameLst>
                                      </p:cBhvr>
                                      <p:to>
                                        <p:strVal val="true"/>
                                      </p:to>
                                    </p:set>
                                  </p:childTnLst>
                                  <p:subTnLst>
                                    <p:audio>
                                      <p:cMediaNode>
                                        <p:cTn display="0" masterRel="sameClick">
                                          <p:stCondLst>
                                            <p:cond evt="begin" delay="0">
                                              <p:tn val="175"/>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77"/>
                  </p:tgtEl>
                </p:cond>
              </p:nextCondLst>
            </p:seq>
            <p:seq concurrent="1" nextAc="seek">
              <p:cTn id="179" restart="whenNotActive" fill="hold" evtFilter="cancelBubble" nodeType="interactiveSeq">
                <p:stCondLst>
                  <p:cond evt="onClick" delay="0">
                    <p:tgtEl>
                      <p:spTgt spid="78"/>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repeatCount="5000" fill="hold" nodeType="clickEffect">
                                  <p:stCondLst>
                                    <p:cond delay="0"/>
                                  </p:stCondLst>
                                  <p:childTnLst>
                                    <p:animClr clrSpc="rgb" dir="cw">
                                      <p:cBhvr>
                                        <p:cTn id="183" dur="500" fill="hold"/>
                                        <p:tgtEl>
                                          <p:spTgt spid="78"/>
                                        </p:tgtEl>
                                        <p:attrNameLst>
                                          <p:attrName>fillcolor</p:attrName>
                                        </p:attrNameLst>
                                      </p:cBhvr>
                                      <p:to>
                                        <a:srgbClr val="FF0000"/>
                                      </p:to>
                                    </p:animClr>
                                    <p:set>
                                      <p:cBhvr>
                                        <p:cTn id="184" dur="500" fill="hold"/>
                                        <p:tgtEl>
                                          <p:spTgt spid="78"/>
                                        </p:tgtEl>
                                        <p:attrNameLst>
                                          <p:attrName>fill.type</p:attrName>
                                        </p:attrNameLst>
                                      </p:cBhvr>
                                      <p:to>
                                        <p:strVal val="solid"/>
                                      </p:to>
                                    </p:set>
                                    <p:set>
                                      <p:cBhvr>
                                        <p:cTn id="185" dur="500" fill="hold"/>
                                        <p:tgtEl>
                                          <p:spTgt spid="78"/>
                                        </p:tgtEl>
                                        <p:attrNameLst>
                                          <p:attrName>fill.on</p:attrName>
                                        </p:attrNameLst>
                                      </p:cBhvr>
                                      <p:to>
                                        <p:strVal val="true"/>
                                      </p:to>
                                    </p:set>
                                  </p:childTnLst>
                                  <p:subTnLst>
                                    <p:audio>
                                      <p:cMediaNode>
                                        <p:cTn display="0" masterRel="sameClick">
                                          <p:stCondLst>
                                            <p:cond evt="begin" delay="0">
                                              <p:tn val="182"/>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78"/>
                  </p:tgtEl>
                </p:cond>
              </p:nextCondLst>
            </p:seq>
            <p:seq concurrent="1" nextAc="seek">
              <p:cTn id="186" restart="whenNotActive" fill="hold" evtFilter="cancelBubble" nodeType="interactiveSeq">
                <p:stCondLst>
                  <p:cond evt="onClick" delay="0">
                    <p:tgtEl>
                      <p:spTgt spid="19"/>
                    </p:tgtEl>
                  </p:cond>
                </p:stCondLst>
                <p:endSync evt="end" delay="0">
                  <p:rtn val="all"/>
                </p:endSync>
                <p:childTnLst>
                  <p:par>
                    <p:cTn id="187" fill="hold">
                      <p:stCondLst>
                        <p:cond delay="0"/>
                      </p:stCondLst>
                      <p:childTnLst>
                        <p:par>
                          <p:cTn id="188" fill="hold">
                            <p:stCondLst>
                              <p:cond delay="0"/>
                            </p:stCondLst>
                            <p:childTnLst>
                              <p:par>
                                <p:cTn id="189" presetID="2" presetClass="entr" presetSubtype="4" fill="hold" grpId="0" nodeType="clickEffect">
                                  <p:stCondLst>
                                    <p:cond delay="0"/>
                                  </p:stCondLst>
                                  <p:childTnLst>
                                    <p:set>
                                      <p:cBhvr>
                                        <p:cTn id="190" dur="1" fill="hold">
                                          <p:stCondLst>
                                            <p:cond delay="0"/>
                                          </p:stCondLst>
                                        </p:cTn>
                                        <p:tgtEl>
                                          <p:spTgt spid="81"/>
                                        </p:tgtEl>
                                        <p:attrNameLst>
                                          <p:attrName>style.visibility</p:attrName>
                                        </p:attrNameLst>
                                      </p:cBhvr>
                                      <p:to>
                                        <p:strVal val="visible"/>
                                      </p:to>
                                    </p:set>
                                    <p:anim calcmode="lin" valueType="num">
                                      <p:cBhvr additive="base">
                                        <p:cTn id="191" dur="500" fill="hold"/>
                                        <p:tgtEl>
                                          <p:spTgt spid="81"/>
                                        </p:tgtEl>
                                        <p:attrNameLst>
                                          <p:attrName>ppt_x</p:attrName>
                                        </p:attrNameLst>
                                      </p:cBhvr>
                                      <p:tavLst>
                                        <p:tav tm="0">
                                          <p:val>
                                            <p:strVal val="#ppt_x"/>
                                          </p:val>
                                        </p:tav>
                                        <p:tav tm="100000">
                                          <p:val>
                                            <p:strVal val="#ppt_x"/>
                                          </p:val>
                                        </p:tav>
                                      </p:tavLst>
                                    </p:anim>
                                    <p:anim calcmode="lin" valueType="num">
                                      <p:cBhvr additive="base">
                                        <p:cTn id="192" dur="500" fill="hold"/>
                                        <p:tgtEl>
                                          <p:spTgt spid="8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9"/>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19"/>
                  </p:tgtEl>
                </p:cond>
              </p:nextCondLst>
            </p:seq>
            <p:seq concurrent="1" nextAc="seek">
              <p:cTn id="193" restart="whenNotActive" fill="hold" evtFilter="cancelBubble" nodeType="interactiveSeq">
                <p:stCondLst>
                  <p:cond evt="onClick" delay="0">
                    <p:tgtEl>
                      <p:spTgt spid="20"/>
                    </p:tgtEl>
                  </p:cond>
                </p:stCondLst>
                <p:endSync evt="end" delay="0">
                  <p:rtn val="all"/>
                </p:endSync>
                <p:childTnLst>
                  <p:par>
                    <p:cTn id="194" fill="hold">
                      <p:stCondLst>
                        <p:cond delay="0"/>
                      </p:stCondLst>
                      <p:childTnLst>
                        <p:par>
                          <p:cTn id="195" fill="hold">
                            <p:stCondLst>
                              <p:cond delay="0"/>
                            </p:stCondLst>
                            <p:childTnLst>
                              <p:par>
                                <p:cTn id="196" presetID="2" presetClass="entr" presetSubtype="4" fill="hold" grpId="0" nodeType="clickEffect">
                                  <p:stCondLst>
                                    <p:cond delay="0"/>
                                  </p:stCondLst>
                                  <p:childTnLst>
                                    <p:set>
                                      <p:cBhvr>
                                        <p:cTn id="197" dur="1" fill="hold">
                                          <p:stCondLst>
                                            <p:cond delay="0"/>
                                          </p:stCondLst>
                                        </p:cTn>
                                        <p:tgtEl>
                                          <p:spTgt spid="83"/>
                                        </p:tgtEl>
                                        <p:attrNameLst>
                                          <p:attrName>style.visibility</p:attrName>
                                        </p:attrNameLst>
                                      </p:cBhvr>
                                      <p:to>
                                        <p:strVal val="visible"/>
                                      </p:to>
                                    </p:set>
                                    <p:anim calcmode="lin" valueType="num">
                                      <p:cBhvr additive="base">
                                        <p:cTn id="198" dur="500" fill="hold"/>
                                        <p:tgtEl>
                                          <p:spTgt spid="83"/>
                                        </p:tgtEl>
                                        <p:attrNameLst>
                                          <p:attrName>ppt_x</p:attrName>
                                        </p:attrNameLst>
                                      </p:cBhvr>
                                      <p:tavLst>
                                        <p:tav tm="0">
                                          <p:val>
                                            <p:strVal val="#ppt_x"/>
                                          </p:val>
                                        </p:tav>
                                        <p:tav tm="100000">
                                          <p:val>
                                            <p:strVal val="#ppt_x"/>
                                          </p:val>
                                        </p:tav>
                                      </p:tavLst>
                                    </p:anim>
                                    <p:anim calcmode="lin" valueType="num">
                                      <p:cBhvr additive="base">
                                        <p:cTn id="199" dur="500" fill="hold"/>
                                        <p:tgtEl>
                                          <p:spTgt spid="8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6"/>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20"/>
                  </p:tgtEl>
                </p:cond>
              </p:nextCondLst>
            </p:seq>
            <p:audio>
              <p:cMediaNode vol="80000">
                <p:cTn id="200" fill="hold" display="0">
                  <p:stCondLst>
                    <p:cond delay="indefinite"/>
                  </p:stCondLst>
                  <p:endCondLst>
                    <p:cond evt="onStopAudio" delay="0">
                      <p:tgtEl>
                        <p:sldTgt/>
                      </p:tgtEl>
                    </p:cond>
                  </p:endCondLst>
                </p:cTn>
                <p:tgtEl>
                  <p:spTgt spid="4"/>
                </p:tgtEl>
              </p:cMediaNode>
            </p:audio>
          </p:childTnLst>
        </p:cTn>
      </p:par>
    </p:tnLst>
    <p:bldLst>
      <p:bldP spid="28" grpId="0" animBg="1"/>
      <p:bldP spid="29" grpId="0" animBg="1"/>
      <p:bldP spid="27" grpId="0" animBg="1"/>
      <p:bldP spid="81" grpId="0"/>
      <p:bldP spid="81" grpId="1"/>
      <p:bldP spid="83" grpId="0"/>
      <p:bldP spid="83" grpId="1"/>
      <p:bldP spid="7" grpId="0" animBg="1"/>
      <p:bldP spid="7" grpId="1" animBg="1"/>
      <p:bldP spid="5" grpId="0"/>
      <p:bldP spid="5" grpId="1"/>
      <p:bldP spid="6" grpId="0"/>
      <p:bldP spid="6"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a:extLst>
              <a:ext uri="{FF2B5EF4-FFF2-40B4-BE49-F238E27FC236}">
                <a16:creationId xmlns:a16="http://schemas.microsoft.com/office/drawing/2014/main" xmlns="" id="{D9AFB722-57E8-42E6-854C-ED415A799147}"/>
              </a:ext>
            </a:extLst>
          </p:cNvPr>
          <p:cNvPicPr>
            <a:picLocks noChangeAspect="1"/>
          </p:cNvPicPr>
          <p:nvPr/>
        </p:nvPicPr>
        <p:blipFill rotWithShape="1">
          <a:blip r:embed="rId5">
            <a:extLst>
              <a:ext uri="{28A0092B-C50C-407E-A947-70E740481C1C}">
                <a14:useLocalDpi xmlns:a14="http://schemas.microsoft.com/office/drawing/2010/main" val="0"/>
              </a:ext>
            </a:extLst>
          </a:blip>
          <a:srcRect l="85839"/>
          <a:stretch/>
        </p:blipFill>
        <p:spPr>
          <a:xfrm>
            <a:off x="10465468" y="860392"/>
            <a:ext cx="1726532" cy="3508489"/>
          </a:xfrm>
          <a:prstGeom prst="rect">
            <a:avLst/>
          </a:prstGeom>
        </p:spPr>
      </p:pic>
      <p:pic>
        <p:nvPicPr>
          <p:cNvPr id="31" name="图片 30">
            <a:extLst>
              <a:ext uri="{FF2B5EF4-FFF2-40B4-BE49-F238E27FC236}">
                <a16:creationId xmlns:a16="http://schemas.microsoft.com/office/drawing/2014/main" xmlns="" id="{1D27E1C9-B5A5-4C7A-8EF6-44CFA644B440}"/>
              </a:ext>
            </a:extLst>
          </p:cNvPr>
          <p:cNvPicPr>
            <a:picLocks noChangeAspect="1"/>
          </p:cNvPicPr>
          <p:nvPr/>
        </p:nvPicPr>
        <p:blipFill rotWithShape="1">
          <a:blip r:embed="rId5">
            <a:extLst>
              <a:ext uri="{28A0092B-C50C-407E-A947-70E740481C1C}">
                <a14:useLocalDpi xmlns:a14="http://schemas.microsoft.com/office/drawing/2010/main" val="0"/>
              </a:ext>
            </a:extLst>
          </a:blip>
          <a:srcRect r="83505"/>
          <a:stretch/>
        </p:blipFill>
        <p:spPr>
          <a:xfrm>
            <a:off x="127000" y="1280073"/>
            <a:ext cx="2011133" cy="3508489"/>
          </a:xfrm>
          <a:prstGeom prst="rect">
            <a:avLst/>
          </a:prstGeom>
        </p:spPr>
      </p:pic>
      <p:pic>
        <p:nvPicPr>
          <p:cNvPr id="24" name="图片 23">
            <a:extLst>
              <a:ext uri="{FF2B5EF4-FFF2-40B4-BE49-F238E27FC236}">
                <a16:creationId xmlns:a16="http://schemas.microsoft.com/office/drawing/2014/main" xmlns="" id="{2AAD189D-9D85-4FF4-9951-D61B7F2F58C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Lst>
          </a:blip>
          <a:stretch>
            <a:fillRect/>
          </a:stretch>
        </p:blipFill>
        <p:spPr>
          <a:xfrm rot="2591001">
            <a:off x="10369177" y="2906373"/>
            <a:ext cx="269736" cy="255891"/>
          </a:xfrm>
          <a:prstGeom prst="rect">
            <a:avLst/>
          </a:prstGeom>
        </p:spPr>
      </p:pic>
      <p:pic>
        <p:nvPicPr>
          <p:cNvPr id="25" name="图片 24">
            <a:extLst>
              <a:ext uri="{FF2B5EF4-FFF2-40B4-BE49-F238E27FC236}">
                <a16:creationId xmlns:a16="http://schemas.microsoft.com/office/drawing/2014/main" xmlns="" id="{C0B9328E-3508-455F-A922-691DBAA362AC}"/>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10857104" y="2825127"/>
            <a:ext cx="418260" cy="365557"/>
          </a:xfrm>
          <a:prstGeom prst="rect">
            <a:avLst/>
          </a:prstGeom>
        </p:spPr>
      </p:pic>
      <p:pic>
        <p:nvPicPr>
          <p:cNvPr id="26" name="图片 25">
            <a:extLst>
              <a:ext uri="{FF2B5EF4-FFF2-40B4-BE49-F238E27FC236}">
                <a16:creationId xmlns:a16="http://schemas.microsoft.com/office/drawing/2014/main" xmlns="" id="{92926630-2525-4165-BC82-0077E6C5BBE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799638">
            <a:off x="9739738" y="1096164"/>
            <a:ext cx="916995" cy="1298133"/>
          </a:xfrm>
          <a:prstGeom prst="rect">
            <a:avLst/>
          </a:prstGeom>
        </p:spPr>
      </p:pic>
      <p:pic>
        <p:nvPicPr>
          <p:cNvPr id="27" name="图形 26">
            <a:extLst>
              <a:ext uri="{FF2B5EF4-FFF2-40B4-BE49-F238E27FC236}">
                <a16:creationId xmlns:a16="http://schemas.microsoft.com/office/drawing/2014/main" xmlns="" id="{04B2D084-F196-4A01-943C-D78B3FD638BD}"/>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1219506" y="3967827"/>
            <a:ext cx="1002731" cy="567980"/>
          </a:xfrm>
          <a:prstGeom prst="rect">
            <a:avLst/>
          </a:prstGeom>
        </p:spPr>
      </p:pic>
      <p:pic>
        <p:nvPicPr>
          <p:cNvPr id="28" name="图形 27">
            <a:extLst>
              <a:ext uri="{FF2B5EF4-FFF2-40B4-BE49-F238E27FC236}">
                <a16:creationId xmlns:a16="http://schemas.microsoft.com/office/drawing/2014/main" xmlns="" id="{6660B46A-2EA1-4521-BD64-531BBA55592A}"/>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11267471" y="3385843"/>
            <a:ext cx="670529" cy="379810"/>
          </a:xfrm>
          <a:prstGeom prst="rect">
            <a:avLst/>
          </a:prstGeom>
        </p:spPr>
      </p:pic>
      <p:pic>
        <p:nvPicPr>
          <p:cNvPr id="33" name="图片 32">
            <a:extLst>
              <a:ext uri="{FF2B5EF4-FFF2-40B4-BE49-F238E27FC236}">
                <a16:creationId xmlns:a16="http://schemas.microsoft.com/office/drawing/2014/main" xmlns="" id="{552C8B75-21CB-4605-B635-F256B0842171}"/>
              </a:ext>
            </a:extLst>
          </p:cNvPr>
          <p:cNvPicPr>
            <a:picLocks noChangeAspect="1"/>
          </p:cNvPicPr>
          <p:nvPr/>
        </p:nvPicPr>
        <p:blipFill rotWithShape="1">
          <a:blip r:embed="rId12">
            <a:extLst>
              <a:ext uri="{28A0092B-C50C-407E-A947-70E740481C1C}">
                <a14:useLocalDpi xmlns:a14="http://schemas.microsoft.com/office/drawing/2010/main" val="0"/>
              </a:ext>
            </a:extLst>
          </a:blip>
          <a:srcRect l="87680" b="4469"/>
          <a:stretch/>
        </p:blipFill>
        <p:spPr>
          <a:xfrm>
            <a:off x="10689944" y="0"/>
            <a:ext cx="1502056" cy="3351713"/>
          </a:xfrm>
          <a:prstGeom prst="rect">
            <a:avLst/>
          </a:prstGeom>
        </p:spPr>
      </p:pic>
      <p:pic>
        <p:nvPicPr>
          <p:cNvPr id="38" name="图片 37">
            <a:extLst>
              <a:ext uri="{FF2B5EF4-FFF2-40B4-BE49-F238E27FC236}">
                <a16:creationId xmlns:a16="http://schemas.microsoft.com/office/drawing/2014/main" xmlns="" id="{52A9A42F-87CD-415B-84F9-327A4EFE335C}"/>
              </a:ext>
            </a:extLst>
          </p:cNvPr>
          <p:cNvPicPr>
            <a:picLocks noChangeAspect="1"/>
          </p:cNvPicPr>
          <p:nvPr/>
        </p:nvPicPr>
        <p:blipFill rotWithShape="1">
          <a:blip r:embed="rId13">
            <a:extLst>
              <a:ext uri="{28A0092B-C50C-407E-A947-70E740481C1C}">
                <a14:useLocalDpi xmlns:a14="http://schemas.microsoft.com/office/drawing/2010/main" val="0"/>
              </a:ext>
            </a:extLst>
          </a:blip>
          <a:srcRect/>
          <a:stretch/>
        </p:blipFill>
        <p:spPr>
          <a:xfrm>
            <a:off x="4517345" y="0"/>
            <a:ext cx="2011133" cy="1755509"/>
          </a:xfrm>
          <a:prstGeom prst="rect">
            <a:avLst/>
          </a:prstGeom>
        </p:spPr>
      </p:pic>
      <p:pic>
        <p:nvPicPr>
          <p:cNvPr id="54" name="Picture 53">
            <a:extLst>
              <a:ext uri="{FF2B5EF4-FFF2-40B4-BE49-F238E27FC236}">
                <a16:creationId xmlns:a16="http://schemas.microsoft.com/office/drawing/2014/main" xmlns="" id="{93BEE8C0-22C0-4812-B5E4-691E9F82F6E6}"/>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69000" b="96400" l="2000" r="68889">
                        <a14:foregroundMark x1="2111" y1="72200" x2="9222" y2="86800"/>
                        <a14:foregroundMark x1="10000" y1="96000" x2="23111" y2="96400"/>
                        <a14:foregroundMark x1="23111" y1="96400" x2="63444" y2="93800"/>
                        <a14:foregroundMark x1="63444" y1="93800" x2="63667" y2="93800"/>
                        <a14:foregroundMark x1="64556" y1="90200" x2="68889" y2="96000"/>
                        <a14:foregroundMark x1="68889" y1="96000" x2="68889" y2="96400"/>
                        <a14:backgroundMark x1="10778" y1="67000" x2="13667" y2="68200"/>
                      </a14:backgroundRemoval>
                    </a14:imgEffect>
                    <a14:imgEffect>
                      <a14:saturation sat="143000"/>
                    </a14:imgEffect>
                  </a14:imgLayer>
                </a14:imgProps>
              </a:ext>
              <a:ext uri="{28A0092B-C50C-407E-A947-70E740481C1C}">
                <a14:useLocalDpi xmlns:a14="http://schemas.microsoft.com/office/drawing/2010/main" val="0"/>
              </a:ext>
            </a:extLst>
          </a:blip>
          <a:srcRect t="65810" r="26875" b="393"/>
          <a:stretch/>
        </p:blipFill>
        <p:spPr>
          <a:xfrm>
            <a:off x="-19317" y="4496600"/>
            <a:ext cx="8980582" cy="2343979"/>
          </a:xfrm>
          <a:prstGeom prst="rect">
            <a:avLst/>
          </a:prstGeom>
          <a:effectLst>
            <a:glow>
              <a:schemeClr val="accent1"/>
            </a:glow>
          </a:effectLst>
        </p:spPr>
      </p:pic>
      <p:pic>
        <p:nvPicPr>
          <p:cNvPr id="47" name="Picture 2" descr="Người nông dân vui vẻ dễ thương cầm biểu tượng biểu ngữ lúa khô phim hoạt hình nghệ thuật minh họa các vector Miễn phí">
            <a:extLst>
              <a:ext uri="{FF2B5EF4-FFF2-40B4-BE49-F238E27FC236}">
                <a16:creationId xmlns:a16="http://schemas.microsoft.com/office/drawing/2014/main" xmlns="" id="{A6028FAA-F360-4640-8141-325F2CB388A7}"/>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l="8339" t="10000" r="50000" b="9999"/>
          <a:stretch/>
        </p:blipFill>
        <p:spPr bwMode="auto">
          <a:xfrm>
            <a:off x="2102111" y="2439203"/>
            <a:ext cx="2811022" cy="3000723"/>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a:extLst>
              <a:ext uri="{FF2B5EF4-FFF2-40B4-BE49-F238E27FC236}">
                <a16:creationId xmlns:a16="http://schemas.microsoft.com/office/drawing/2014/main" xmlns="" id="{9AF25756-27D5-4A29-AA66-FBF78F3463FB}"/>
              </a:ext>
            </a:extLst>
          </p:cNvPr>
          <p:cNvPicPr>
            <a:picLocks noChangeAspect="1"/>
          </p:cNvPicPr>
          <p:nvPr/>
        </p:nvPicPr>
        <p:blipFill rotWithShape="1">
          <a:blip r:embed="rId18">
            <a:extLst>
              <a:ext uri="{BEBA8EAE-BF5A-486C-A8C5-ECC9F3942E4B}">
                <a14:imgProps xmlns:a14="http://schemas.microsoft.com/office/drawing/2010/main">
                  <a14:imgLayer r:embed="rId15">
                    <a14:imgEffect>
                      <a14:backgroundRemoval t="69200" b="99800" l="56222" r="99889">
                        <a14:foregroundMark x1="56778" y1="78600" x2="61111" y2="82000"/>
                        <a14:foregroundMark x1="61111" y1="82000" x2="61333" y2="82000"/>
                        <a14:foregroundMark x1="72444" y1="89600" x2="93111" y2="81200"/>
                        <a14:foregroundMark x1="94333" y1="74600" x2="98111" y2="85200"/>
                        <a14:foregroundMark x1="99889" y1="71200" x2="99667" y2="81600"/>
                        <a14:foregroundMark x1="99667" y1="81600" x2="99889" y2="82400"/>
                        <a14:foregroundMark x1="65111" y1="90800" x2="72000" y2="96000"/>
                        <a14:foregroundMark x1="72000" y1="96000" x2="72000" y2="96000"/>
                        <a14:foregroundMark x1="72889" y1="94400" x2="83667" y2="95200"/>
                        <a14:foregroundMark x1="83667" y1="95200" x2="92444" y2="94000"/>
                        <a14:foregroundMark x1="92444" y1="94000" x2="92667" y2="94000"/>
                        <a14:foregroundMark x1="71000" y1="96400" x2="97000" y2="94000"/>
                        <a14:foregroundMark x1="97000" y1="94000" x2="97222" y2="94000"/>
                        <a14:foregroundMark x1="93667" y1="89400" x2="96889" y2="99800"/>
                        <a14:foregroundMark x1="90111" y1="90000" x2="97222" y2="94800"/>
                        <a14:foregroundMark x1="91111" y1="89200" x2="92556" y2="95800"/>
                        <a14:foregroundMark x1="92556" y1="95800" x2="92778" y2="99400"/>
                        <a14:foregroundMark x1="80889" y1="96400" x2="86222" y2="97400"/>
                        <a14:foregroundMark x1="86222" y1="97400" x2="91111" y2="96200"/>
                        <a14:foregroundMark x1="80444" y1="98000" x2="94667" y2="96400"/>
                        <a14:foregroundMark x1="93222" y1="99400" x2="95889" y2="98600"/>
                        <a14:foregroundMark x1="95667" y1="97600" x2="95667" y2="98400"/>
                        <a14:foregroundMark x1="56667" y1="85800" x2="60778" y2="97800"/>
                        <a14:foregroundMark x1="56222" y1="81400" x2="67556" y2="92600"/>
                        <a14:foregroundMark x1="60000" y1="84800" x2="69333" y2="98400"/>
                        <a14:backgroundMark x1="63667" y1="77400" x2="63333" y2="77800"/>
                        <a14:backgroundMark x1="98889" y1="69200" x2="99889" y2="68600"/>
                        <a14:backgroundMark x1="95778" y1="69600" x2="99000" y2="68600"/>
                        <a14:backgroundMark x1="98667" y1="69000" x2="98556" y2="69800"/>
                      </a14:backgroundRemoval>
                    </a14:imgEffect>
                    <a14:imgEffect>
                      <a14:colorTemperature colorTemp="4030"/>
                    </a14:imgEffect>
                    <a14:imgEffect>
                      <a14:saturation sat="200000"/>
                    </a14:imgEffect>
                  </a14:imgLayer>
                </a14:imgProps>
              </a:ext>
              <a:ext uri="{28A0092B-C50C-407E-A947-70E740481C1C}">
                <a14:useLocalDpi xmlns:a14="http://schemas.microsoft.com/office/drawing/2010/main" val="0"/>
              </a:ext>
            </a:extLst>
          </a:blip>
          <a:srcRect l="55533" t="65911" b="392"/>
          <a:stretch/>
        </p:blipFill>
        <p:spPr>
          <a:xfrm>
            <a:off x="6746647" y="4454599"/>
            <a:ext cx="5497605" cy="2352685"/>
          </a:xfrm>
          <a:prstGeom prst="rect">
            <a:avLst/>
          </a:prstGeom>
          <a:effectLst>
            <a:glow>
              <a:schemeClr val="accent1"/>
            </a:glow>
          </a:effectLst>
        </p:spPr>
      </p:pic>
      <p:pic>
        <p:nvPicPr>
          <p:cNvPr id="48" name="Picture 4" descr="Người nông dân vui vẻ dễ thương cầm biểu tượng biểu ngữ lúa khô phim hoạt hình nghệ thuật minh họa các vector Miễn phí">
            <a:extLst>
              <a:ext uri="{FF2B5EF4-FFF2-40B4-BE49-F238E27FC236}">
                <a16:creationId xmlns:a16="http://schemas.microsoft.com/office/drawing/2014/main" xmlns="" id="{24CEA36B-3274-4D9F-9513-C1748490C30D}"/>
              </a:ext>
            </a:extLst>
          </p:cNvPr>
          <p:cNvPicPr>
            <a:picLocks noChangeAspect="1" noChangeArrowheads="1"/>
          </p:cNvPicPr>
          <p:nvPr/>
        </p:nvPicPr>
        <p:blipFill rotWithShape="1">
          <a:blip r:embed="rId19">
            <a:extLst>
              <a:ext uri="{BEBA8EAE-BF5A-486C-A8C5-ECC9F3942E4B}">
                <a14:imgProps xmlns:a14="http://schemas.microsoft.com/office/drawing/2010/main">
                  <a14:imgLayer r:embed="rId17">
                    <a14:imgEffect>
                      <a14:backgroundRemoval t="9770" b="89943" l="52556" r="94888">
                        <a14:foregroundMark x1="58147" y1="44540" x2="58147" y2="44540"/>
                        <a14:foregroundMark x1="52556" y1="44540" x2="52556" y2="44540"/>
                        <a14:foregroundMark x1="93770" y1="46264" x2="93770" y2="46264"/>
                        <a14:foregroundMark x1="91693" y1="60632" x2="91693" y2="60632"/>
                        <a14:foregroundMark x1="63578" y1="43966" x2="63578" y2="43966"/>
                        <a14:foregroundMark x1="58466" y1="21552" x2="58466" y2="21552"/>
                      </a14:backgroundRemoval>
                    </a14:imgEffect>
                  </a14:imgLayer>
                </a14:imgProps>
              </a:ext>
              <a:ext uri="{28A0092B-C50C-407E-A947-70E740481C1C}">
                <a14:useLocalDpi xmlns:a14="http://schemas.microsoft.com/office/drawing/2010/main" val="0"/>
              </a:ext>
            </a:extLst>
          </a:blip>
          <a:srcRect l="50000"/>
          <a:stretch/>
        </p:blipFill>
        <p:spPr bwMode="auto">
          <a:xfrm>
            <a:off x="7433975" y="2277625"/>
            <a:ext cx="3377482" cy="3755156"/>
          </a:xfrm>
          <a:prstGeom prst="rect">
            <a:avLst/>
          </a:prstGeom>
          <a:noFill/>
          <a:extLst>
            <a:ext uri="{909E8E84-426E-40DD-AFC4-6F175D3DCCD1}">
              <a14:hiddenFill xmlns:a14="http://schemas.microsoft.com/office/drawing/2010/main">
                <a:solidFill>
                  <a:srgbClr val="FFFFFF"/>
                </a:solidFill>
              </a14:hiddenFill>
            </a:ext>
          </a:extLst>
        </p:spPr>
      </p:pic>
      <p:grpSp>
        <p:nvGrpSpPr>
          <p:cNvPr id="50" name="Group 49">
            <a:extLst>
              <a:ext uri="{FF2B5EF4-FFF2-40B4-BE49-F238E27FC236}">
                <a16:creationId xmlns:a16="http://schemas.microsoft.com/office/drawing/2014/main" xmlns="" id="{BE5D3A7C-C6FB-4EF3-885E-01FAB275C57F}"/>
              </a:ext>
            </a:extLst>
          </p:cNvPr>
          <p:cNvGrpSpPr/>
          <p:nvPr/>
        </p:nvGrpSpPr>
        <p:grpSpPr>
          <a:xfrm>
            <a:off x="6620" y="4059623"/>
            <a:ext cx="12192000" cy="2780956"/>
            <a:chOff x="-29140" y="3368913"/>
            <a:chExt cx="13654110" cy="3545778"/>
          </a:xfrm>
        </p:grpSpPr>
        <p:pic>
          <p:nvPicPr>
            <p:cNvPr id="51" name="Picture 50">
              <a:extLst>
                <a:ext uri="{FF2B5EF4-FFF2-40B4-BE49-F238E27FC236}">
                  <a16:creationId xmlns:a16="http://schemas.microsoft.com/office/drawing/2014/main" xmlns="" id="{A6F666F4-15ED-4F64-9B1B-1761903203E7}"/>
                </a:ext>
              </a:extLst>
            </p:cNvPr>
            <p:cNvPicPr>
              <a:picLocks noChangeAspect="1"/>
            </p:cNvPicPr>
            <p:nvPr/>
          </p:nvPicPr>
          <p:blipFill rotWithShape="1">
            <a:blip r:embed="rId20">
              <a:extLst>
                <a:ext uri="{28A0092B-C50C-407E-A947-70E740481C1C}">
                  <a14:useLocalDpi xmlns:a14="http://schemas.microsoft.com/office/drawing/2010/main" val="0"/>
                </a:ext>
              </a:extLst>
            </a:blip>
            <a:srcRect b="4810"/>
            <a:stretch/>
          </p:blipFill>
          <p:spPr>
            <a:xfrm>
              <a:off x="-29140" y="3388588"/>
              <a:ext cx="5290565" cy="3526103"/>
            </a:xfrm>
            <a:prstGeom prst="rect">
              <a:avLst/>
            </a:prstGeom>
          </p:spPr>
        </p:pic>
        <p:pic>
          <p:nvPicPr>
            <p:cNvPr id="52" name="Picture 51">
              <a:extLst>
                <a:ext uri="{FF2B5EF4-FFF2-40B4-BE49-F238E27FC236}">
                  <a16:creationId xmlns:a16="http://schemas.microsoft.com/office/drawing/2014/main" xmlns="" id="{9A729AC3-E299-4E93-AC81-BA754E9D9674}"/>
                </a:ext>
              </a:extLst>
            </p:cNvPr>
            <p:cNvPicPr>
              <a:picLocks noChangeAspect="1"/>
            </p:cNvPicPr>
            <p:nvPr/>
          </p:nvPicPr>
          <p:blipFill rotWithShape="1">
            <a:blip r:embed="rId20">
              <a:extLst>
                <a:ext uri="{28A0092B-C50C-407E-A947-70E740481C1C}">
                  <a14:useLocalDpi xmlns:a14="http://schemas.microsoft.com/office/drawing/2010/main" val="0"/>
                </a:ext>
              </a:extLst>
            </a:blip>
            <a:srcRect b="4810"/>
            <a:stretch/>
          </p:blipFill>
          <p:spPr>
            <a:xfrm>
              <a:off x="4704260" y="3368913"/>
              <a:ext cx="5290565" cy="3526103"/>
            </a:xfrm>
            <a:prstGeom prst="rect">
              <a:avLst/>
            </a:prstGeom>
          </p:spPr>
        </p:pic>
        <p:pic>
          <p:nvPicPr>
            <p:cNvPr id="53" name="Picture 52">
              <a:extLst>
                <a:ext uri="{FF2B5EF4-FFF2-40B4-BE49-F238E27FC236}">
                  <a16:creationId xmlns:a16="http://schemas.microsoft.com/office/drawing/2014/main" xmlns="" id="{341A8574-F05F-4845-853F-27393E465A7A}"/>
                </a:ext>
              </a:extLst>
            </p:cNvPr>
            <p:cNvPicPr>
              <a:picLocks noChangeAspect="1"/>
            </p:cNvPicPr>
            <p:nvPr/>
          </p:nvPicPr>
          <p:blipFill rotWithShape="1">
            <a:blip r:embed="rId20">
              <a:extLst>
                <a:ext uri="{28A0092B-C50C-407E-A947-70E740481C1C}">
                  <a14:useLocalDpi xmlns:a14="http://schemas.microsoft.com/office/drawing/2010/main" val="0"/>
                </a:ext>
              </a:extLst>
            </a:blip>
            <a:srcRect b="4810"/>
            <a:stretch/>
          </p:blipFill>
          <p:spPr>
            <a:xfrm>
              <a:off x="8698865" y="3368913"/>
              <a:ext cx="4926105" cy="3526103"/>
            </a:xfrm>
            <a:prstGeom prst="rect">
              <a:avLst/>
            </a:prstGeom>
          </p:spPr>
        </p:pic>
      </p:grpSp>
      <p:sp>
        <p:nvSpPr>
          <p:cNvPr id="34" name="Oval 33">
            <a:extLst>
              <a:ext uri="{FF2B5EF4-FFF2-40B4-BE49-F238E27FC236}">
                <a16:creationId xmlns:a16="http://schemas.microsoft.com/office/drawing/2014/main" xmlns="" id="{4D3EF9C8-7FB2-425E-AFB2-E4D9FD443EF6}"/>
              </a:ext>
            </a:extLst>
          </p:cNvPr>
          <p:cNvSpPr/>
          <p:nvPr/>
        </p:nvSpPr>
        <p:spPr>
          <a:xfrm>
            <a:off x="-634303" y="-1765204"/>
            <a:ext cx="3832239" cy="3638350"/>
          </a:xfrm>
          <a:prstGeom prst="ellipse">
            <a:avLst/>
          </a:prstGeom>
          <a:solidFill>
            <a:srgbClr val="FED000">
              <a:alpha val="32000"/>
            </a:srgbClr>
          </a:solidFill>
          <a:ln>
            <a:noFill/>
          </a:ln>
          <a:effectLst>
            <a:glow rad="1905000">
              <a:schemeClr val="accent4">
                <a:lumMod val="40000"/>
                <a:lumOff val="60000"/>
                <a:alpha val="71000"/>
              </a:schemeClr>
            </a:glow>
            <a:softEdge rad="215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5" name="Oval 34">
            <a:extLst>
              <a:ext uri="{FF2B5EF4-FFF2-40B4-BE49-F238E27FC236}">
                <a16:creationId xmlns:a16="http://schemas.microsoft.com/office/drawing/2014/main" xmlns="" id="{825C366D-0C5F-4B9F-93A7-122D27D3E119}"/>
              </a:ext>
            </a:extLst>
          </p:cNvPr>
          <p:cNvSpPr/>
          <p:nvPr/>
        </p:nvSpPr>
        <p:spPr>
          <a:xfrm>
            <a:off x="159757" y="-1051426"/>
            <a:ext cx="2266918" cy="2129406"/>
          </a:xfrm>
          <a:prstGeom prst="ellipse">
            <a:avLst/>
          </a:prstGeom>
          <a:solidFill>
            <a:srgbClr val="FED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6" name="Oval 35">
            <a:extLst>
              <a:ext uri="{FF2B5EF4-FFF2-40B4-BE49-F238E27FC236}">
                <a16:creationId xmlns:a16="http://schemas.microsoft.com/office/drawing/2014/main" xmlns="" id="{9163A71C-7B72-4E8E-9BDD-7E55429A35B0}"/>
              </a:ext>
            </a:extLst>
          </p:cNvPr>
          <p:cNvSpPr/>
          <p:nvPr/>
        </p:nvSpPr>
        <p:spPr>
          <a:xfrm>
            <a:off x="535398" y="-748723"/>
            <a:ext cx="1524000" cy="1524000"/>
          </a:xfrm>
          <a:prstGeom prst="ellipse">
            <a:avLst/>
          </a:prstGeom>
          <a:solidFill>
            <a:srgbClr val="FE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6" name="Group 5">
            <a:extLst>
              <a:ext uri="{FF2B5EF4-FFF2-40B4-BE49-F238E27FC236}">
                <a16:creationId xmlns:a16="http://schemas.microsoft.com/office/drawing/2014/main" xmlns="" id="{210ECAB8-41AA-4B73-B296-B47CDDF7E550}"/>
              </a:ext>
            </a:extLst>
          </p:cNvPr>
          <p:cNvGrpSpPr/>
          <p:nvPr/>
        </p:nvGrpSpPr>
        <p:grpSpPr>
          <a:xfrm>
            <a:off x="5674430" y="257999"/>
            <a:ext cx="3144918" cy="2884873"/>
            <a:chOff x="5674430" y="257999"/>
            <a:chExt cx="3144918" cy="2884873"/>
          </a:xfrm>
        </p:grpSpPr>
        <p:pic>
          <p:nvPicPr>
            <p:cNvPr id="4" name="Picture 3" descr="Shape&#10;&#10;Description automatically generated">
              <a:extLst>
                <a:ext uri="{FF2B5EF4-FFF2-40B4-BE49-F238E27FC236}">
                  <a16:creationId xmlns:a16="http://schemas.microsoft.com/office/drawing/2014/main" xmlns="" id="{82B39275-63A7-4EF7-9802-CE6DE2828542}"/>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1972" b="96338" l="2584" r="95866">
                          <a14:foregroundMark x1="7235" y1="8169" x2="66667" y2="87887"/>
                          <a14:foregroundMark x1="6977" y1="52958" x2="6977" y2="52958"/>
                          <a14:foregroundMark x1="87855" y1="8451" x2="96382" y2="38592"/>
                          <a14:foregroundMark x1="14212" y1="1972" x2="73127" y2="7606"/>
                          <a14:foregroundMark x1="2584" y1="16338" x2="2584" y2="16338"/>
                          <a14:foregroundMark x1="68734" y1="96338" x2="68734" y2="96338"/>
                          <a14:foregroundMark x1="4134" y1="17746" x2="84496" y2="34366"/>
                          <a14:foregroundMark x1="84496" y1="34366" x2="43669" y2="61127"/>
                          <a14:foregroundMark x1="43669" y1="61127" x2="21189" y2="57183"/>
                          <a14:foregroundMark x1="21189" y1="57183" x2="46253" y2="20563"/>
                          <a14:foregroundMark x1="46253" y1="20563" x2="74160" y2="47887"/>
                          <a14:foregroundMark x1="74160" y1="47887" x2="35659" y2="65352"/>
                          <a14:foregroundMark x1="35659" y1="65352" x2="24548" y2="24507"/>
                          <a14:foregroundMark x1="24548" y1="24507" x2="38760" y2="2535"/>
                          <a14:foregroundMark x1="38760" y1="2535" x2="68217" y2="7042"/>
                          <a14:foregroundMark x1="68217" y1="7042" x2="84496" y2="44789"/>
                          <a14:foregroundMark x1="9302" y1="21972" x2="35917" y2="80845"/>
                          <a14:foregroundMark x1="35917" y1="80845" x2="62791" y2="81408"/>
                          <a14:foregroundMark x1="62791" y1="81408" x2="85271" y2="69014"/>
                          <a14:foregroundMark x1="85271" y1="69014" x2="86822" y2="46479"/>
                          <a14:foregroundMark x1="15504" y1="58873" x2="15504" y2="58873"/>
                          <a14:foregroundMark x1="8269" y1="32113" x2="17313" y2="69859"/>
                          <a14:foregroundMark x1="17313" y1="69859" x2="18088" y2="70423"/>
                          <a14:backgroundMark x1="42894" y1="1408" x2="42894" y2="1408"/>
                        </a14:backgroundRemoval>
                      </a14:imgEffect>
                    </a14:imgLayer>
                  </a14:imgProps>
                </a:ext>
                <a:ext uri="{28A0092B-C50C-407E-A947-70E740481C1C}">
                  <a14:useLocalDpi xmlns:a14="http://schemas.microsoft.com/office/drawing/2010/main" val="0"/>
                </a:ext>
              </a:extLst>
            </a:blip>
            <a:stretch>
              <a:fillRect/>
            </a:stretch>
          </p:blipFill>
          <p:spPr>
            <a:xfrm>
              <a:off x="5674430" y="257999"/>
              <a:ext cx="3144918" cy="2884873"/>
            </a:xfrm>
            <a:prstGeom prst="rect">
              <a:avLst/>
            </a:prstGeom>
          </p:spPr>
        </p:pic>
        <p:sp>
          <p:nvSpPr>
            <p:cNvPr id="5" name="TextBox 4">
              <a:extLst>
                <a:ext uri="{FF2B5EF4-FFF2-40B4-BE49-F238E27FC236}">
                  <a16:creationId xmlns:a16="http://schemas.microsoft.com/office/drawing/2014/main" xmlns="" id="{E3E35DD7-92C7-42A3-8E3F-C3583E09BEEC}"/>
                </a:ext>
              </a:extLst>
            </p:cNvPr>
            <p:cNvSpPr txBox="1"/>
            <p:nvPr/>
          </p:nvSpPr>
          <p:spPr>
            <a:xfrm>
              <a:off x="6023430" y="437205"/>
              <a:ext cx="2723348"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Hôm nay chúng ta hãy tham quan 1 vòng ruộng lúa của các bác nông dân nhé</a:t>
              </a:r>
            </a:p>
          </p:txBody>
        </p:sp>
      </p:grpSp>
      <p:pic>
        <p:nvPicPr>
          <p:cNvPr id="7" name="Tieng-ting-www_tiengdong_com">
            <a:hlinkClick r:id="" action="ppaction://media"/>
            <a:extLst>
              <a:ext uri="{FF2B5EF4-FFF2-40B4-BE49-F238E27FC236}">
                <a16:creationId xmlns:a16="http://schemas.microsoft.com/office/drawing/2014/main" xmlns="" id="{11FC5C76-B897-46FC-8B04-31197320D3E4}"/>
              </a:ext>
            </a:extLst>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1061142" y="1719830"/>
            <a:ext cx="609600" cy="609600"/>
          </a:xfrm>
          <a:prstGeom prst="rect">
            <a:avLst/>
          </a:prstGeom>
        </p:spPr>
      </p:pic>
      <p:grpSp>
        <p:nvGrpSpPr>
          <p:cNvPr id="41" name="Group 40">
            <a:extLst>
              <a:ext uri="{FF2B5EF4-FFF2-40B4-BE49-F238E27FC236}">
                <a16:creationId xmlns:a16="http://schemas.microsoft.com/office/drawing/2014/main" xmlns="" id="{FE5673EC-CAFE-4FE5-9A47-84F6DDB1C183}"/>
              </a:ext>
            </a:extLst>
          </p:cNvPr>
          <p:cNvGrpSpPr/>
          <p:nvPr/>
        </p:nvGrpSpPr>
        <p:grpSpPr>
          <a:xfrm flipH="1">
            <a:off x="2642937" y="199667"/>
            <a:ext cx="3144918" cy="2884873"/>
            <a:chOff x="5674430" y="257999"/>
            <a:chExt cx="3144918" cy="2884873"/>
          </a:xfrm>
        </p:grpSpPr>
        <p:pic>
          <p:nvPicPr>
            <p:cNvPr id="49" name="Picture 48" descr="Shape&#10;&#10;Description automatically generated">
              <a:extLst>
                <a:ext uri="{FF2B5EF4-FFF2-40B4-BE49-F238E27FC236}">
                  <a16:creationId xmlns:a16="http://schemas.microsoft.com/office/drawing/2014/main" xmlns="" id="{0431F469-B3C7-48FE-B1B0-7C211A9E2DDC}"/>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1972" b="96338" l="2584" r="95866">
                          <a14:foregroundMark x1="7235" y1="8169" x2="66667" y2="87887"/>
                          <a14:foregroundMark x1="6977" y1="52958" x2="6977" y2="52958"/>
                          <a14:foregroundMark x1="87855" y1="8451" x2="96382" y2="38592"/>
                          <a14:foregroundMark x1="14212" y1="1972" x2="73127" y2="7606"/>
                          <a14:foregroundMark x1="2584" y1="16338" x2="2584" y2="16338"/>
                          <a14:foregroundMark x1="68734" y1="96338" x2="68734" y2="96338"/>
                          <a14:foregroundMark x1="4134" y1="17746" x2="84496" y2="34366"/>
                          <a14:foregroundMark x1="84496" y1="34366" x2="43669" y2="61127"/>
                          <a14:foregroundMark x1="43669" y1="61127" x2="21189" y2="57183"/>
                          <a14:foregroundMark x1="21189" y1="57183" x2="46253" y2="20563"/>
                          <a14:foregroundMark x1="46253" y1="20563" x2="74160" y2="47887"/>
                          <a14:foregroundMark x1="74160" y1="47887" x2="35659" y2="65352"/>
                          <a14:foregroundMark x1="35659" y1="65352" x2="24548" y2="24507"/>
                          <a14:foregroundMark x1="24548" y1="24507" x2="38760" y2="2535"/>
                          <a14:foregroundMark x1="38760" y1="2535" x2="68217" y2="7042"/>
                          <a14:foregroundMark x1="68217" y1="7042" x2="84496" y2="44789"/>
                          <a14:foregroundMark x1="9302" y1="21972" x2="35917" y2="80845"/>
                          <a14:foregroundMark x1="35917" y1="80845" x2="62791" y2="81408"/>
                          <a14:foregroundMark x1="62791" y1="81408" x2="85271" y2="69014"/>
                          <a14:foregroundMark x1="85271" y1="69014" x2="86822" y2="46479"/>
                          <a14:foregroundMark x1="15504" y1="58873" x2="15504" y2="58873"/>
                          <a14:foregroundMark x1="8269" y1="32113" x2="17313" y2="69859"/>
                          <a14:foregroundMark x1="17313" y1="69859" x2="18088" y2="70423"/>
                          <a14:backgroundMark x1="42894" y1="1408" x2="42894" y2="1408"/>
                        </a14:backgroundRemoval>
                      </a14:imgEffect>
                    </a14:imgLayer>
                  </a14:imgProps>
                </a:ext>
                <a:ext uri="{28A0092B-C50C-407E-A947-70E740481C1C}">
                  <a14:useLocalDpi xmlns:a14="http://schemas.microsoft.com/office/drawing/2010/main" val="0"/>
                </a:ext>
              </a:extLst>
            </a:blip>
            <a:stretch>
              <a:fillRect/>
            </a:stretch>
          </p:blipFill>
          <p:spPr>
            <a:xfrm>
              <a:off x="5674430" y="257999"/>
              <a:ext cx="3144918" cy="2884873"/>
            </a:xfrm>
            <a:prstGeom prst="rect">
              <a:avLst/>
            </a:prstGeom>
          </p:spPr>
        </p:pic>
        <p:sp>
          <p:nvSpPr>
            <p:cNvPr id="56" name="TextBox 55">
              <a:extLst>
                <a:ext uri="{FF2B5EF4-FFF2-40B4-BE49-F238E27FC236}">
                  <a16:creationId xmlns:a16="http://schemas.microsoft.com/office/drawing/2014/main" xmlns="" id="{8E8FE753-E054-4AE2-83E0-90A9EB8BBA57}"/>
                </a:ext>
              </a:extLst>
            </p:cNvPr>
            <p:cNvSpPr txBox="1"/>
            <p:nvPr/>
          </p:nvSpPr>
          <p:spPr>
            <a:xfrm>
              <a:off x="5776686" y="437205"/>
              <a:ext cx="2723348"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Chúng ta bắt đầu nào</a:t>
              </a:r>
            </a:p>
          </p:txBody>
        </p:sp>
      </p:grpSp>
      <p:pic>
        <p:nvPicPr>
          <p:cNvPr id="57" name="Tieng-ting-www_tiengdong_com">
            <a:hlinkClick r:id="" action="ppaction://media"/>
            <a:extLst>
              <a:ext uri="{FF2B5EF4-FFF2-40B4-BE49-F238E27FC236}">
                <a16:creationId xmlns:a16="http://schemas.microsoft.com/office/drawing/2014/main" xmlns="" id="{0863D0AE-43AB-4896-ABE5-39B9CCAB7008}"/>
              </a:ext>
            </a:extLst>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908742" y="1872230"/>
            <a:ext cx="609600" cy="609600"/>
          </a:xfrm>
          <a:prstGeom prst="rect">
            <a:avLst/>
          </a:prstGeom>
        </p:spPr>
      </p:pic>
    </p:spTree>
    <p:extLst>
      <p:ext uri="{BB962C8B-B14F-4D97-AF65-F5344CB8AC3E}">
        <p14:creationId xmlns:p14="http://schemas.microsoft.com/office/powerpoint/2010/main" val="265509549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 presetClass="mediacall" presetSubtype="0" fill="hold" nodeType="withEffect">
                                  <p:stCondLst>
                                    <p:cond delay="0"/>
                                  </p:stCondLst>
                                  <p:childTnLst>
                                    <p:cmd type="call" cmd="playFrom(0.0)">
                                      <p:cBhvr>
                                        <p:cTn id="9" dur="2808" fill="hold"/>
                                        <p:tgtEl>
                                          <p:spTgt spid="7"/>
                                        </p:tgtEl>
                                      </p:cBhvr>
                                    </p:cmd>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6"/>
                                        </p:tgtEl>
                                      </p:cBhvr>
                                    </p:animEffect>
                                    <p:set>
                                      <p:cBhvr>
                                        <p:cTn id="14" dur="1" fill="hold">
                                          <p:stCondLst>
                                            <p:cond delay="49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barn(inVertical)">
                                      <p:cBhvr>
                                        <p:cTn id="19" dur="500"/>
                                        <p:tgtEl>
                                          <p:spTgt spid="41"/>
                                        </p:tgtEl>
                                      </p:cBhvr>
                                    </p:animEffect>
                                  </p:childTnLst>
                                </p:cTn>
                              </p:par>
                              <p:par>
                                <p:cTn id="20" presetID="1" presetClass="mediacall" presetSubtype="0" fill="hold" nodeType="withEffect">
                                  <p:stCondLst>
                                    <p:cond delay="0"/>
                                  </p:stCondLst>
                                  <p:childTnLst>
                                    <p:cmd type="call" cmd="playFrom(0.0)">
                                      <p:cBhvr>
                                        <p:cTn id="21" dur="2808" fill="hold"/>
                                        <p:tgtEl>
                                          <p:spTgt spid="57"/>
                                        </p:tgtEl>
                                      </p:cBhvr>
                                    </p:cmd>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41"/>
                                        </p:tgtEl>
                                      </p:cBhvr>
                                    </p:animEffect>
                                    <p:set>
                                      <p:cBhvr>
                                        <p:cTn id="26" dur="1" fill="hold">
                                          <p:stCondLst>
                                            <p:cond delay="499"/>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7"/>
                </p:tgtEl>
              </p:cMediaNode>
            </p:audio>
            <p:audio>
              <p:cMediaNode vol="80000">
                <p:cTn id="28" fill="hold" display="0">
                  <p:stCondLst>
                    <p:cond delay="indefinite"/>
                  </p:stCondLst>
                  <p:endCondLst>
                    <p:cond evt="onStopAudio" delay="0">
                      <p:tgtEl>
                        <p:sldTgt/>
                      </p:tgtEl>
                    </p:cond>
                  </p:endCondLst>
                </p:cTn>
                <p:tgtEl>
                  <p:spTgt spid="5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a:extLst>
              <a:ext uri="{FF2B5EF4-FFF2-40B4-BE49-F238E27FC236}">
                <a16:creationId xmlns:a16="http://schemas.microsoft.com/office/drawing/2014/main" xmlns="" id="{D9AFB722-57E8-42E6-854C-ED415A799147}"/>
              </a:ext>
            </a:extLst>
          </p:cNvPr>
          <p:cNvPicPr>
            <a:picLocks noChangeAspect="1"/>
          </p:cNvPicPr>
          <p:nvPr/>
        </p:nvPicPr>
        <p:blipFill rotWithShape="1">
          <a:blip r:embed="rId3">
            <a:extLst>
              <a:ext uri="{28A0092B-C50C-407E-A947-70E740481C1C}">
                <a14:useLocalDpi xmlns:a14="http://schemas.microsoft.com/office/drawing/2010/main" val="0"/>
              </a:ext>
            </a:extLst>
          </a:blip>
          <a:srcRect l="85839"/>
          <a:stretch/>
        </p:blipFill>
        <p:spPr>
          <a:xfrm>
            <a:off x="10465468" y="860392"/>
            <a:ext cx="1726532" cy="3508489"/>
          </a:xfrm>
          <a:prstGeom prst="rect">
            <a:avLst/>
          </a:prstGeom>
        </p:spPr>
      </p:pic>
      <p:pic>
        <p:nvPicPr>
          <p:cNvPr id="31" name="图片 30">
            <a:extLst>
              <a:ext uri="{FF2B5EF4-FFF2-40B4-BE49-F238E27FC236}">
                <a16:creationId xmlns:a16="http://schemas.microsoft.com/office/drawing/2014/main" xmlns="" id="{1D27E1C9-B5A5-4C7A-8EF6-44CFA644B440}"/>
              </a:ext>
            </a:extLst>
          </p:cNvPr>
          <p:cNvPicPr>
            <a:picLocks noChangeAspect="1"/>
          </p:cNvPicPr>
          <p:nvPr/>
        </p:nvPicPr>
        <p:blipFill rotWithShape="1">
          <a:blip r:embed="rId3">
            <a:extLst>
              <a:ext uri="{28A0092B-C50C-407E-A947-70E740481C1C}">
                <a14:useLocalDpi xmlns:a14="http://schemas.microsoft.com/office/drawing/2010/main" val="0"/>
              </a:ext>
            </a:extLst>
          </a:blip>
          <a:srcRect r="83505"/>
          <a:stretch/>
        </p:blipFill>
        <p:spPr>
          <a:xfrm>
            <a:off x="127000" y="1280073"/>
            <a:ext cx="2011133" cy="3508489"/>
          </a:xfrm>
          <a:prstGeom prst="rect">
            <a:avLst/>
          </a:prstGeom>
        </p:spPr>
      </p:pic>
      <p:pic>
        <p:nvPicPr>
          <p:cNvPr id="24" name="图片 23">
            <a:extLst>
              <a:ext uri="{FF2B5EF4-FFF2-40B4-BE49-F238E27FC236}">
                <a16:creationId xmlns:a16="http://schemas.microsoft.com/office/drawing/2014/main" xmlns="" id="{2AAD189D-9D85-4FF4-9951-D61B7F2F58C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Lst>
          </a:blip>
          <a:stretch>
            <a:fillRect/>
          </a:stretch>
        </p:blipFill>
        <p:spPr>
          <a:xfrm rot="2591001">
            <a:off x="10369177" y="2906373"/>
            <a:ext cx="269736" cy="255891"/>
          </a:xfrm>
          <a:prstGeom prst="rect">
            <a:avLst/>
          </a:prstGeom>
        </p:spPr>
      </p:pic>
      <p:pic>
        <p:nvPicPr>
          <p:cNvPr id="25" name="图片 24">
            <a:extLst>
              <a:ext uri="{FF2B5EF4-FFF2-40B4-BE49-F238E27FC236}">
                <a16:creationId xmlns:a16="http://schemas.microsoft.com/office/drawing/2014/main" xmlns="" id="{C0B9328E-3508-455F-A922-691DBAA362AC}"/>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857104" y="2825127"/>
            <a:ext cx="418260" cy="365557"/>
          </a:xfrm>
          <a:prstGeom prst="rect">
            <a:avLst/>
          </a:prstGeom>
        </p:spPr>
      </p:pic>
      <p:pic>
        <p:nvPicPr>
          <p:cNvPr id="26" name="图片 25">
            <a:extLst>
              <a:ext uri="{FF2B5EF4-FFF2-40B4-BE49-F238E27FC236}">
                <a16:creationId xmlns:a16="http://schemas.microsoft.com/office/drawing/2014/main" xmlns="" id="{92926630-2525-4165-BC82-0077E6C5BBE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799638">
            <a:off x="9739738" y="1096164"/>
            <a:ext cx="916995" cy="1298133"/>
          </a:xfrm>
          <a:prstGeom prst="rect">
            <a:avLst/>
          </a:prstGeom>
        </p:spPr>
      </p:pic>
      <p:pic>
        <p:nvPicPr>
          <p:cNvPr id="27" name="图形 26">
            <a:extLst>
              <a:ext uri="{FF2B5EF4-FFF2-40B4-BE49-F238E27FC236}">
                <a16:creationId xmlns:a16="http://schemas.microsoft.com/office/drawing/2014/main" xmlns="" id="{04B2D084-F196-4A01-943C-D78B3FD638BD}"/>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1219506" y="3967827"/>
            <a:ext cx="1002731" cy="567980"/>
          </a:xfrm>
          <a:prstGeom prst="rect">
            <a:avLst/>
          </a:prstGeom>
        </p:spPr>
      </p:pic>
      <p:pic>
        <p:nvPicPr>
          <p:cNvPr id="28" name="图形 27">
            <a:extLst>
              <a:ext uri="{FF2B5EF4-FFF2-40B4-BE49-F238E27FC236}">
                <a16:creationId xmlns:a16="http://schemas.microsoft.com/office/drawing/2014/main" xmlns="" id="{6660B46A-2EA1-4521-BD64-531BBA55592A}"/>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11267471" y="3385843"/>
            <a:ext cx="670529" cy="379810"/>
          </a:xfrm>
          <a:prstGeom prst="rect">
            <a:avLst/>
          </a:prstGeom>
        </p:spPr>
      </p:pic>
      <p:pic>
        <p:nvPicPr>
          <p:cNvPr id="33" name="图片 32">
            <a:extLst>
              <a:ext uri="{FF2B5EF4-FFF2-40B4-BE49-F238E27FC236}">
                <a16:creationId xmlns:a16="http://schemas.microsoft.com/office/drawing/2014/main" xmlns="" id="{552C8B75-21CB-4605-B635-F256B0842171}"/>
              </a:ext>
            </a:extLst>
          </p:cNvPr>
          <p:cNvPicPr>
            <a:picLocks noChangeAspect="1"/>
          </p:cNvPicPr>
          <p:nvPr/>
        </p:nvPicPr>
        <p:blipFill rotWithShape="1">
          <a:blip r:embed="rId10">
            <a:extLst>
              <a:ext uri="{28A0092B-C50C-407E-A947-70E740481C1C}">
                <a14:useLocalDpi xmlns:a14="http://schemas.microsoft.com/office/drawing/2010/main" val="0"/>
              </a:ext>
            </a:extLst>
          </a:blip>
          <a:srcRect l="87680" b="4469"/>
          <a:stretch/>
        </p:blipFill>
        <p:spPr>
          <a:xfrm>
            <a:off x="10689944" y="0"/>
            <a:ext cx="1502056" cy="3351713"/>
          </a:xfrm>
          <a:prstGeom prst="rect">
            <a:avLst/>
          </a:prstGeom>
        </p:spPr>
      </p:pic>
      <p:pic>
        <p:nvPicPr>
          <p:cNvPr id="38" name="图片 37">
            <a:extLst>
              <a:ext uri="{FF2B5EF4-FFF2-40B4-BE49-F238E27FC236}">
                <a16:creationId xmlns:a16="http://schemas.microsoft.com/office/drawing/2014/main" xmlns="" id="{52A9A42F-87CD-415B-84F9-327A4EFE335C}"/>
              </a:ext>
            </a:extLst>
          </p:cNvPr>
          <p:cNvPicPr>
            <a:picLocks noChangeAspect="1"/>
          </p:cNvPicPr>
          <p:nvPr/>
        </p:nvPicPr>
        <p:blipFill rotWithShape="1">
          <a:blip r:embed="rId11">
            <a:extLst>
              <a:ext uri="{28A0092B-C50C-407E-A947-70E740481C1C}">
                <a14:useLocalDpi xmlns:a14="http://schemas.microsoft.com/office/drawing/2010/main" val="0"/>
              </a:ext>
            </a:extLst>
          </a:blip>
          <a:srcRect/>
          <a:stretch/>
        </p:blipFill>
        <p:spPr>
          <a:xfrm>
            <a:off x="4517345" y="0"/>
            <a:ext cx="2011133" cy="1755509"/>
          </a:xfrm>
          <a:prstGeom prst="rect">
            <a:avLst/>
          </a:prstGeom>
        </p:spPr>
      </p:pic>
      <p:pic>
        <p:nvPicPr>
          <p:cNvPr id="54" name="Picture 53">
            <a:extLst>
              <a:ext uri="{FF2B5EF4-FFF2-40B4-BE49-F238E27FC236}">
                <a16:creationId xmlns:a16="http://schemas.microsoft.com/office/drawing/2014/main" xmlns="" id="{93BEE8C0-22C0-4812-B5E4-691E9F82F6E6}"/>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69000" b="96400" l="2000" r="68889">
                        <a14:foregroundMark x1="2111" y1="72200" x2="9222" y2="86800"/>
                        <a14:foregroundMark x1="10000" y1="96000" x2="23111" y2="96400"/>
                        <a14:foregroundMark x1="23111" y1="96400" x2="63444" y2="93800"/>
                        <a14:foregroundMark x1="63444" y1="93800" x2="63667" y2="93800"/>
                        <a14:foregroundMark x1="64556" y1="90200" x2="68889" y2="96000"/>
                        <a14:foregroundMark x1="68889" y1="96000" x2="68889" y2="96400"/>
                        <a14:backgroundMark x1="10778" y1="67000" x2="13667" y2="68200"/>
                      </a14:backgroundRemoval>
                    </a14:imgEffect>
                    <a14:imgEffect>
                      <a14:saturation sat="143000"/>
                    </a14:imgEffect>
                  </a14:imgLayer>
                </a14:imgProps>
              </a:ext>
              <a:ext uri="{28A0092B-C50C-407E-A947-70E740481C1C}">
                <a14:useLocalDpi xmlns:a14="http://schemas.microsoft.com/office/drawing/2010/main" val="0"/>
              </a:ext>
            </a:extLst>
          </a:blip>
          <a:srcRect t="65810" r="26875" b="393"/>
          <a:stretch/>
        </p:blipFill>
        <p:spPr>
          <a:xfrm>
            <a:off x="-19317" y="4496600"/>
            <a:ext cx="8980582" cy="2343979"/>
          </a:xfrm>
          <a:prstGeom prst="rect">
            <a:avLst/>
          </a:prstGeom>
          <a:effectLst>
            <a:glow>
              <a:schemeClr val="accent1"/>
            </a:glow>
          </a:effectLst>
        </p:spPr>
      </p:pic>
      <p:pic>
        <p:nvPicPr>
          <p:cNvPr id="55" name="Picture 54">
            <a:extLst>
              <a:ext uri="{FF2B5EF4-FFF2-40B4-BE49-F238E27FC236}">
                <a16:creationId xmlns:a16="http://schemas.microsoft.com/office/drawing/2014/main" xmlns="" id="{9AF25756-27D5-4A29-AA66-FBF78F3463FB}"/>
              </a:ext>
            </a:extLst>
          </p:cNvPr>
          <p:cNvPicPr>
            <a:picLocks noChangeAspect="1"/>
          </p:cNvPicPr>
          <p:nvPr/>
        </p:nvPicPr>
        <p:blipFill rotWithShape="1">
          <a:blip r:embed="rId14">
            <a:extLst>
              <a:ext uri="{BEBA8EAE-BF5A-486C-A8C5-ECC9F3942E4B}">
                <a14:imgProps xmlns:a14="http://schemas.microsoft.com/office/drawing/2010/main">
                  <a14:imgLayer r:embed="rId13">
                    <a14:imgEffect>
                      <a14:backgroundRemoval t="69200" b="99800" l="56222" r="99889">
                        <a14:foregroundMark x1="56778" y1="78600" x2="61111" y2="82000"/>
                        <a14:foregroundMark x1="61111" y1="82000" x2="61333" y2="82000"/>
                        <a14:foregroundMark x1="72444" y1="89600" x2="93111" y2="81200"/>
                        <a14:foregroundMark x1="94333" y1="74600" x2="98111" y2="85200"/>
                        <a14:foregroundMark x1="99889" y1="71200" x2="99667" y2="81600"/>
                        <a14:foregroundMark x1="99667" y1="81600" x2="99889" y2="82400"/>
                        <a14:foregroundMark x1="65111" y1="90800" x2="72000" y2="96000"/>
                        <a14:foregroundMark x1="72000" y1="96000" x2="72000" y2="96000"/>
                        <a14:foregroundMark x1="72889" y1="94400" x2="83667" y2="95200"/>
                        <a14:foregroundMark x1="83667" y1="95200" x2="92444" y2="94000"/>
                        <a14:foregroundMark x1="92444" y1="94000" x2="92667" y2="94000"/>
                        <a14:foregroundMark x1="71000" y1="96400" x2="97000" y2="94000"/>
                        <a14:foregroundMark x1="97000" y1="94000" x2="97222" y2="94000"/>
                        <a14:foregroundMark x1="93667" y1="89400" x2="96889" y2="99800"/>
                        <a14:foregroundMark x1="90111" y1="90000" x2="97222" y2="94800"/>
                        <a14:foregroundMark x1="91111" y1="89200" x2="92556" y2="95800"/>
                        <a14:foregroundMark x1="92556" y1="95800" x2="92778" y2="99400"/>
                        <a14:foregroundMark x1="80889" y1="96400" x2="86222" y2="97400"/>
                        <a14:foregroundMark x1="86222" y1="97400" x2="91111" y2="96200"/>
                        <a14:foregroundMark x1="80444" y1="98000" x2="94667" y2="96400"/>
                        <a14:foregroundMark x1="93222" y1="99400" x2="95889" y2="98600"/>
                        <a14:foregroundMark x1="95667" y1="97600" x2="95667" y2="98400"/>
                        <a14:foregroundMark x1="56667" y1="85800" x2="60778" y2="97800"/>
                        <a14:foregroundMark x1="56222" y1="81400" x2="67556" y2="92600"/>
                        <a14:foregroundMark x1="60000" y1="84800" x2="69333" y2="98400"/>
                        <a14:backgroundMark x1="63667" y1="77400" x2="63333" y2="77800"/>
                        <a14:backgroundMark x1="98889" y1="69200" x2="99889" y2="68600"/>
                        <a14:backgroundMark x1="95778" y1="69600" x2="99000" y2="68600"/>
                        <a14:backgroundMark x1="98667" y1="69000" x2="98556" y2="69800"/>
                      </a14:backgroundRemoval>
                    </a14:imgEffect>
                    <a14:imgEffect>
                      <a14:colorTemperature colorTemp="4030"/>
                    </a14:imgEffect>
                    <a14:imgEffect>
                      <a14:saturation sat="200000"/>
                    </a14:imgEffect>
                  </a14:imgLayer>
                </a14:imgProps>
              </a:ext>
              <a:ext uri="{28A0092B-C50C-407E-A947-70E740481C1C}">
                <a14:useLocalDpi xmlns:a14="http://schemas.microsoft.com/office/drawing/2010/main" val="0"/>
              </a:ext>
            </a:extLst>
          </a:blip>
          <a:srcRect l="55533" t="65911" b="392"/>
          <a:stretch/>
        </p:blipFill>
        <p:spPr>
          <a:xfrm>
            <a:off x="6746647" y="4454599"/>
            <a:ext cx="5497605" cy="2352685"/>
          </a:xfrm>
          <a:prstGeom prst="rect">
            <a:avLst/>
          </a:prstGeom>
          <a:effectLst>
            <a:glow>
              <a:schemeClr val="accent1"/>
            </a:glow>
          </a:effectLst>
        </p:spPr>
      </p:pic>
      <p:grpSp>
        <p:nvGrpSpPr>
          <p:cNvPr id="50" name="Group 49">
            <a:extLst>
              <a:ext uri="{FF2B5EF4-FFF2-40B4-BE49-F238E27FC236}">
                <a16:creationId xmlns:a16="http://schemas.microsoft.com/office/drawing/2014/main" xmlns="" id="{BE5D3A7C-C6FB-4EF3-885E-01FAB275C57F}"/>
              </a:ext>
            </a:extLst>
          </p:cNvPr>
          <p:cNvGrpSpPr/>
          <p:nvPr/>
        </p:nvGrpSpPr>
        <p:grpSpPr>
          <a:xfrm>
            <a:off x="6620" y="4059623"/>
            <a:ext cx="12192000" cy="2780956"/>
            <a:chOff x="-29140" y="3368913"/>
            <a:chExt cx="13654110" cy="3545778"/>
          </a:xfrm>
        </p:grpSpPr>
        <p:pic>
          <p:nvPicPr>
            <p:cNvPr id="51" name="Picture 50">
              <a:extLst>
                <a:ext uri="{FF2B5EF4-FFF2-40B4-BE49-F238E27FC236}">
                  <a16:creationId xmlns:a16="http://schemas.microsoft.com/office/drawing/2014/main" xmlns="" id="{A6F666F4-15ED-4F64-9B1B-1761903203E7}"/>
                </a:ext>
              </a:extLst>
            </p:cNvPr>
            <p:cNvPicPr>
              <a:picLocks noChangeAspect="1"/>
            </p:cNvPicPr>
            <p:nvPr/>
          </p:nvPicPr>
          <p:blipFill rotWithShape="1">
            <a:blip r:embed="rId15">
              <a:extLst>
                <a:ext uri="{28A0092B-C50C-407E-A947-70E740481C1C}">
                  <a14:useLocalDpi xmlns:a14="http://schemas.microsoft.com/office/drawing/2010/main" val="0"/>
                </a:ext>
              </a:extLst>
            </a:blip>
            <a:srcRect b="4810"/>
            <a:stretch/>
          </p:blipFill>
          <p:spPr>
            <a:xfrm>
              <a:off x="-29140" y="3388588"/>
              <a:ext cx="5290565" cy="3526103"/>
            </a:xfrm>
            <a:prstGeom prst="rect">
              <a:avLst/>
            </a:prstGeom>
          </p:spPr>
        </p:pic>
        <p:pic>
          <p:nvPicPr>
            <p:cNvPr id="52" name="Picture 51">
              <a:extLst>
                <a:ext uri="{FF2B5EF4-FFF2-40B4-BE49-F238E27FC236}">
                  <a16:creationId xmlns:a16="http://schemas.microsoft.com/office/drawing/2014/main" xmlns="" id="{9A729AC3-E299-4E93-AC81-BA754E9D9674}"/>
                </a:ext>
              </a:extLst>
            </p:cNvPr>
            <p:cNvPicPr>
              <a:picLocks noChangeAspect="1"/>
            </p:cNvPicPr>
            <p:nvPr/>
          </p:nvPicPr>
          <p:blipFill rotWithShape="1">
            <a:blip r:embed="rId15">
              <a:extLst>
                <a:ext uri="{28A0092B-C50C-407E-A947-70E740481C1C}">
                  <a14:useLocalDpi xmlns:a14="http://schemas.microsoft.com/office/drawing/2010/main" val="0"/>
                </a:ext>
              </a:extLst>
            </a:blip>
            <a:srcRect b="4810"/>
            <a:stretch/>
          </p:blipFill>
          <p:spPr>
            <a:xfrm>
              <a:off x="4704260" y="3368913"/>
              <a:ext cx="5290565" cy="3526103"/>
            </a:xfrm>
            <a:prstGeom prst="rect">
              <a:avLst/>
            </a:prstGeom>
          </p:spPr>
        </p:pic>
        <p:pic>
          <p:nvPicPr>
            <p:cNvPr id="53" name="Picture 52">
              <a:extLst>
                <a:ext uri="{FF2B5EF4-FFF2-40B4-BE49-F238E27FC236}">
                  <a16:creationId xmlns:a16="http://schemas.microsoft.com/office/drawing/2014/main" xmlns="" id="{341A8574-F05F-4845-853F-27393E465A7A}"/>
                </a:ext>
              </a:extLst>
            </p:cNvPr>
            <p:cNvPicPr>
              <a:picLocks noChangeAspect="1"/>
            </p:cNvPicPr>
            <p:nvPr/>
          </p:nvPicPr>
          <p:blipFill rotWithShape="1">
            <a:blip r:embed="rId15">
              <a:extLst>
                <a:ext uri="{28A0092B-C50C-407E-A947-70E740481C1C}">
                  <a14:useLocalDpi xmlns:a14="http://schemas.microsoft.com/office/drawing/2010/main" val="0"/>
                </a:ext>
              </a:extLst>
            </a:blip>
            <a:srcRect b="4810"/>
            <a:stretch/>
          </p:blipFill>
          <p:spPr>
            <a:xfrm>
              <a:off x="8698865" y="3368913"/>
              <a:ext cx="4926105" cy="3526103"/>
            </a:xfrm>
            <a:prstGeom prst="rect">
              <a:avLst/>
            </a:prstGeom>
          </p:spPr>
        </p:pic>
      </p:grpSp>
      <p:sp>
        <p:nvSpPr>
          <p:cNvPr id="34" name="Oval 33">
            <a:extLst>
              <a:ext uri="{FF2B5EF4-FFF2-40B4-BE49-F238E27FC236}">
                <a16:creationId xmlns:a16="http://schemas.microsoft.com/office/drawing/2014/main" xmlns="" id="{4D3EF9C8-7FB2-425E-AFB2-E4D9FD443EF6}"/>
              </a:ext>
            </a:extLst>
          </p:cNvPr>
          <p:cNvSpPr/>
          <p:nvPr/>
        </p:nvSpPr>
        <p:spPr>
          <a:xfrm>
            <a:off x="-634303" y="-1765204"/>
            <a:ext cx="3832239" cy="3638350"/>
          </a:xfrm>
          <a:prstGeom prst="ellipse">
            <a:avLst/>
          </a:prstGeom>
          <a:solidFill>
            <a:srgbClr val="FED000">
              <a:alpha val="32000"/>
            </a:srgbClr>
          </a:solidFill>
          <a:ln>
            <a:noFill/>
          </a:ln>
          <a:effectLst>
            <a:glow rad="1905000">
              <a:schemeClr val="accent4">
                <a:lumMod val="40000"/>
                <a:lumOff val="60000"/>
                <a:alpha val="71000"/>
              </a:schemeClr>
            </a:glow>
            <a:softEdge rad="215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5" name="Oval 34">
            <a:extLst>
              <a:ext uri="{FF2B5EF4-FFF2-40B4-BE49-F238E27FC236}">
                <a16:creationId xmlns:a16="http://schemas.microsoft.com/office/drawing/2014/main" xmlns="" id="{825C366D-0C5F-4B9F-93A7-122D27D3E119}"/>
              </a:ext>
            </a:extLst>
          </p:cNvPr>
          <p:cNvSpPr/>
          <p:nvPr/>
        </p:nvSpPr>
        <p:spPr>
          <a:xfrm>
            <a:off x="159757" y="-1051426"/>
            <a:ext cx="2266918" cy="2129406"/>
          </a:xfrm>
          <a:prstGeom prst="ellipse">
            <a:avLst/>
          </a:prstGeom>
          <a:solidFill>
            <a:srgbClr val="FED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6" name="Oval 35">
            <a:extLst>
              <a:ext uri="{FF2B5EF4-FFF2-40B4-BE49-F238E27FC236}">
                <a16:creationId xmlns:a16="http://schemas.microsoft.com/office/drawing/2014/main" xmlns="" id="{9163A71C-7B72-4E8E-9BDD-7E55429A35B0}"/>
              </a:ext>
            </a:extLst>
          </p:cNvPr>
          <p:cNvSpPr/>
          <p:nvPr/>
        </p:nvSpPr>
        <p:spPr>
          <a:xfrm>
            <a:off x="535398" y="-748723"/>
            <a:ext cx="1524000" cy="1524000"/>
          </a:xfrm>
          <a:prstGeom prst="ellipse">
            <a:avLst/>
          </a:prstGeom>
          <a:solidFill>
            <a:srgbClr val="FE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3" name="Google Shape;479;p35">
            <a:extLst>
              <a:ext uri="{FF2B5EF4-FFF2-40B4-BE49-F238E27FC236}">
                <a16:creationId xmlns:a16="http://schemas.microsoft.com/office/drawing/2014/main" xmlns="" id="{0B42F81A-0C5E-4F26-AA67-A89E899D307F}"/>
              </a:ext>
            </a:extLst>
          </p:cNvPr>
          <p:cNvSpPr txBox="1">
            <a:spLocks/>
          </p:cNvSpPr>
          <p:nvPr/>
        </p:nvSpPr>
        <p:spPr>
          <a:xfrm>
            <a:off x="10465468" y="6860627"/>
            <a:ext cx="9200449" cy="1831542"/>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1500" b="0" i="0" u="none" strike="noStrike" kern="1200" cap="none" spc="0" normalizeH="0" baseline="0" noProof="0">
                <a:ln w="28575">
                  <a:solidFill>
                    <a:srgbClr val="FFFFFF"/>
                  </a:solidFill>
                </a:ln>
                <a:solidFill>
                  <a:srgbClr val="FF0000"/>
                </a:solidFill>
                <a:effectLst/>
                <a:uLnTx/>
                <a:uFillTx/>
                <a:latin typeface="#9Slide07 Stormtrooper" panose="020B0500000000000000" pitchFamily="34" charset="0"/>
                <a:ea typeface="+mj-ea"/>
                <a:cs typeface="+mj-cs"/>
              </a:rPr>
              <a:t>KHỞI ĐỘNG</a:t>
            </a:r>
            <a:endParaRPr kumimoji="0" lang="en-US" sz="11500" b="0" i="0" u="none" strike="noStrike" kern="1200" cap="none" spc="0" normalizeH="0" baseline="0" noProof="0" dirty="0">
              <a:ln w="28575">
                <a:solidFill>
                  <a:srgbClr val="FFFFFF"/>
                </a:solidFill>
              </a:ln>
              <a:solidFill>
                <a:srgbClr val="FF0000"/>
              </a:solidFill>
              <a:effectLst/>
              <a:uLnTx/>
              <a:uFillTx/>
              <a:latin typeface="#9Slide07 Stormtrooper" panose="020B0500000000000000" pitchFamily="34" charset="0"/>
              <a:ea typeface="+mj-ea"/>
              <a:cs typeface="+mj-cs"/>
            </a:endParaRPr>
          </a:p>
        </p:txBody>
      </p:sp>
      <p:sp>
        <p:nvSpPr>
          <p:cNvPr id="30" name="TextBox 29">
            <a:extLst>
              <a:ext uri="{FF2B5EF4-FFF2-40B4-BE49-F238E27FC236}">
                <a16:creationId xmlns:a16="http://schemas.microsoft.com/office/drawing/2014/main" xmlns="" id="{A696AF50-27C5-4C84-A6CE-E4336A68148F}"/>
              </a:ext>
            </a:extLst>
          </p:cNvPr>
          <p:cNvSpPr txBox="1"/>
          <p:nvPr/>
        </p:nvSpPr>
        <p:spPr>
          <a:xfrm>
            <a:off x="717090" y="7410161"/>
            <a:ext cx="11622775"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4400" b="1" i="0" u="none" strike="noStrike" kern="1200" cap="none" spc="50" normalizeH="0" baseline="0" noProof="0">
                <a:ln w="9525" cmpd="sng">
                  <a:solidFill>
                    <a:srgbClr val="5B9BD5">
                      <a:lumMod val="20000"/>
                      <a:lumOff val="80000"/>
                    </a:srgbClr>
                  </a:solidFill>
                  <a:prstDash val="solid"/>
                </a:ln>
                <a:solidFill>
                  <a:srgbClr val="7030A0"/>
                </a:solidFill>
                <a:effectLst>
                  <a:glow rad="38100">
                    <a:srgbClr val="4472C4">
                      <a:alpha val="40000"/>
                    </a:srgbClr>
                  </a:glow>
                </a:effectLst>
                <a:uLnTx/>
                <a:uFillTx/>
                <a:latin typeface="#9Slide05 Agile Script Calligra" panose="03070402050302030203" pitchFamily="66" charset="0"/>
                <a:ea typeface="+mn-ea"/>
                <a:cs typeface="+mn-cs"/>
              </a:rPr>
              <a:t>Em làm nhà thơ</a:t>
            </a:r>
            <a:endParaRPr kumimoji="0" lang="en-US" sz="14400" b="1" i="0" u="none" strike="noStrike" kern="1200" cap="none" spc="50" normalizeH="0" baseline="0" noProof="0" dirty="0">
              <a:ln w="9525" cmpd="sng">
                <a:solidFill>
                  <a:srgbClr val="5B9BD5">
                    <a:lumMod val="20000"/>
                    <a:lumOff val="80000"/>
                  </a:srgbClr>
                </a:solidFill>
                <a:prstDash val="solid"/>
              </a:ln>
              <a:solidFill>
                <a:srgbClr val="7030A0"/>
              </a:solidFill>
              <a:effectLst>
                <a:glow rad="38100">
                  <a:srgbClr val="4472C4">
                    <a:alpha val="40000"/>
                  </a:srgbClr>
                </a:glow>
              </a:effectLst>
              <a:uLnTx/>
              <a:uFillTx/>
              <a:latin typeface="#9Slide05 Agile Script Calligra" panose="03070402050302030203" pitchFamily="66" charset="0"/>
              <a:ea typeface="+mn-ea"/>
              <a:cs typeface="+mn-cs"/>
            </a:endParaRPr>
          </a:p>
        </p:txBody>
      </p:sp>
      <p:pic>
        <p:nvPicPr>
          <p:cNvPr id="4" name="Picture 3">
            <a:extLst>
              <a:ext uri="{FF2B5EF4-FFF2-40B4-BE49-F238E27FC236}">
                <a16:creationId xmlns:a16="http://schemas.microsoft.com/office/drawing/2014/main" xmlns="" id="{2AE4C145-C443-44DA-96DD-045C65A4CE9F}"/>
              </a:ext>
            </a:extLst>
          </p:cNvPr>
          <p:cNvPicPr>
            <a:picLocks noChangeAspect="1"/>
          </p:cNvPicPr>
          <p:nvPr/>
        </p:nvPicPr>
        <p:blipFill>
          <a:blip r:embed="rId16"/>
          <a:stretch>
            <a:fillRect/>
          </a:stretch>
        </p:blipFill>
        <p:spPr>
          <a:xfrm>
            <a:off x="916636" y="1623697"/>
            <a:ext cx="10298953" cy="2129406"/>
          </a:xfrm>
          <a:prstGeom prst="rect">
            <a:avLst/>
          </a:prstGeom>
        </p:spPr>
      </p:pic>
      <p:pic>
        <p:nvPicPr>
          <p:cNvPr id="39" name="Picture 2" descr="Người nông dân vui vẻ dễ thương cầm biểu tượng biểu ngữ lúa khô phim hoạt hình nghệ thuật minh họa các vector Miễn phí">
            <a:extLst>
              <a:ext uri="{FF2B5EF4-FFF2-40B4-BE49-F238E27FC236}">
                <a16:creationId xmlns:a16="http://schemas.microsoft.com/office/drawing/2014/main" xmlns="" id="{9C100013-2630-49C5-BF6D-B073C1C4DA61}"/>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val="0"/>
              </a:ext>
            </a:extLst>
          </a:blip>
          <a:srcRect l="8339" t="10000" r="50000" b="9999"/>
          <a:stretch/>
        </p:blipFill>
        <p:spPr bwMode="auto">
          <a:xfrm>
            <a:off x="2123920" y="3035445"/>
            <a:ext cx="2811022" cy="300072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Người nông dân vui vẻ dễ thương cầm biểu tượng biểu ngữ lúa khô phim hoạt hình nghệ thuật minh họa các vector Miễn phí">
            <a:extLst>
              <a:ext uri="{FF2B5EF4-FFF2-40B4-BE49-F238E27FC236}">
                <a16:creationId xmlns:a16="http://schemas.microsoft.com/office/drawing/2014/main" xmlns="" id="{83CD040D-E28B-43AE-9D4E-7422BE97CFB3}"/>
              </a:ext>
            </a:extLst>
          </p:cNvPr>
          <p:cNvPicPr>
            <a:picLocks noChangeAspect="1" noChangeArrowheads="1"/>
          </p:cNvPicPr>
          <p:nvPr/>
        </p:nvPicPr>
        <p:blipFill rotWithShape="1">
          <a:blip r:embed="rId19">
            <a:extLst>
              <a:ext uri="{BEBA8EAE-BF5A-486C-A8C5-ECC9F3942E4B}">
                <a14:imgProps xmlns:a14="http://schemas.microsoft.com/office/drawing/2010/main">
                  <a14:imgLayer r:embed="rId18">
                    <a14:imgEffect>
                      <a14:backgroundRemoval t="9770" b="89943" l="52556" r="94888">
                        <a14:foregroundMark x1="58147" y1="44540" x2="58147" y2="44540"/>
                        <a14:foregroundMark x1="52556" y1="44540" x2="52556" y2="44540"/>
                        <a14:foregroundMark x1="93770" y1="46264" x2="93770" y2="46264"/>
                        <a14:foregroundMark x1="91693" y1="60632" x2="91693" y2="60632"/>
                        <a14:foregroundMark x1="63578" y1="43966" x2="63578" y2="43966"/>
                        <a14:foregroundMark x1="58466" y1="21552" x2="58466" y2="21552"/>
                      </a14:backgroundRemoval>
                    </a14:imgEffect>
                  </a14:imgLayer>
                </a14:imgProps>
              </a:ext>
              <a:ext uri="{28A0092B-C50C-407E-A947-70E740481C1C}">
                <a14:useLocalDpi xmlns:a14="http://schemas.microsoft.com/office/drawing/2010/main" val="0"/>
              </a:ext>
            </a:extLst>
          </a:blip>
          <a:srcRect l="50000"/>
          <a:stretch/>
        </p:blipFill>
        <p:spPr bwMode="auto">
          <a:xfrm>
            <a:off x="7832618" y="2889165"/>
            <a:ext cx="3377482" cy="3755156"/>
          </a:xfrm>
          <a:prstGeom prst="rect">
            <a:avLst/>
          </a:prstGeom>
          <a:noFill/>
          <a:extLst>
            <a:ext uri="{909E8E84-426E-40DD-AFC4-6F175D3DCCD1}">
              <a14:hiddenFill xmlns:a14="http://schemas.microsoft.com/office/drawing/2010/main">
                <a:solidFill>
                  <a:srgbClr val="FFFFFF"/>
                </a:solidFill>
              </a14:hiddenFill>
            </a:ext>
          </a:extLst>
        </p:spPr>
      </p:pic>
      <p:grpSp>
        <p:nvGrpSpPr>
          <p:cNvPr id="41" name="Group 40">
            <a:extLst>
              <a:ext uri="{FF2B5EF4-FFF2-40B4-BE49-F238E27FC236}">
                <a16:creationId xmlns:a16="http://schemas.microsoft.com/office/drawing/2014/main" xmlns="" id="{83B55409-1A4B-4F6B-87FD-8339AD57E70E}"/>
              </a:ext>
            </a:extLst>
          </p:cNvPr>
          <p:cNvGrpSpPr/>
          <p:nvPr/>
        </p:nvGrpSpPr>
        <p:grpSpPr>
          <a:xfrm>
            <a:off x="159020" y="4212023"/>
            <a:ext cx="12192000" cy="2780956"/>
            <a:chOff x="-29140" y="3368913"/>
            <a:chExt cx="13654110" cy="3545778"/>
          </a:xfrm>
        </p:grpSpPr>
        <p:pic>
          <p:nvPicPr>
            <p:cNvPr id="42" name="Picture 41">
              <a:extLst>
                <a:ext uri="{FF2B5EF4-FFF2-40B4-BE49-F238E27FC236}">
                  <a16:creationId xmlns:a16="http://schemas.microsoft.com/office/drawing/2014/main" xmlns="" id="{29DDFB71-385B-4A5D-A74E-3D77C288DD3C}"/>
                </a:ext>
              </a:extLst>
            </p:cNvPr>
            <p:cNvPicPr>
              <a:picLocks noChangeAspect="1"/>
            </p:cNvPicPr>
            <p:nvPr/>
          </p:nvPicPr>
          <p:blipFill rotWithShape="1">
            <a:blip r:embed="rId15">
              <a:extLst>
                <a:ext uri="{28A0092B-C50C-407E-A947-70E740481C1C}">
                  <a14:useLocalDpi xmlns:a14="http://schemas.microsoft.com/office/drawing/2010/main" val="0"/>
                </a:ext>
              </a:extLst>
            </a:blip>
            <a:srcRect b="4810"/>
            <a:stretch/>
          </p:blipFill>
          <p:spPr>
            <a:xfrm>
              <a:off x="-29140" y="3388588"/>
              <a:ext cx="5290565" cy="3526103"/>
            </a:xfrm>
            <a:prstGeom prst="rect">
              <a:avLst/>
            </a:prstGeom>
          </p:spPr>
        </p:pic>
        <p:pic>
          <p:nvPicPr>
            <p:cNvPr id="43" name="Picture 42">
              <a:extLst>
                <a:ext uri="{FF2B5EF4-FFF2-40B4-BE49-F238E27FC236}">
                  <a16:creationId xmlns:a16="http://schemas.microsoft.com/office/drawing/2014/main" xmlns="" id="{85FD63E9-C687-4F74-8EE0-468EE054ED4E}"/>
                </a:ext>
              </a:extLst>
            </p:cNvPr>
            <p:cNvPicPr>
              <a:picLocks noChangeAspect="1"/>
            </p:cNvPicPr>
            <p:nvPr/>
          </p:nvPicPr>
          <p:blipFill rotWithShape="1">
            <a:blip r:embed="rId15">
              <a:extLst>
                <a:ext uri="{28A0092B-C50C-407E-A947-70E740481C1C}">
                  <a14:useLocalDpi xmlns:a14="http://schemas.microsoft.com/office/drawing/2010/main" val="0"/>
                </a:ext>
              </a:extLst>
            </a:blip>
            <a:srcRect b="4810"/>
            <a:stretch/>
          </p:blipFill>
          <p:spPr>
            <a:xfrm>
              <a:off x="4704260" y="3368913"/>
              <a:ext cx="5290565" cy="3526103"/>
            </a:xfrm>
            <a:prstGeom prst="rect">
              <a:avLst/>
            </a:prstGeom>
          </p:spPr>
        </p:pic>
        <p:pic>
          <p:nvPicPr>
            <p:cNvPr id="44" name="Picture 43">
              <a:extLst>
                <a:ext uri="{FF2B5EF4-FFF2-40B4-BE49-F238E27FC236}">
                  <a16:creationId xmlns:a16="http://schemas.microsoft.com/office/drawing/2014/main" xmlns="" id="{1005D57E-0148-4353-9521-E4EF45D85E16}"/>
                </a:ext>
              </a:extLst>
            </p:cNvPr>
            <p:cNvPicPr>
              <a:picLocks noChangeAspect="1"/>
            </p:cNvPicPr>
            <p:nvPr/>
          </p:nvPicPr>
          <p:blipFill rotWithShape="1">
            <a:blip r:embed="rId15">
              <a:extLst>
                <a:ext uri="{28A0092B-C50C-407E-A947-70E740481C1C}">
                  <a14:useLocalDpi xmlns:a14="http://schemas.microsoft.com/office/drawing/2010/main" val="0"/>
                </a:ext>
              </a:extLst>
            </a:blip>
            <a:srcRect b="4810"/>
            <a:stretch/>
          </p:blipFill>
          <p:spPr>
            <a:xfrm>
              <a:off x="8698865" y="3368913"/>
              <a:ext cx="4926105" cy="3526103"/>
            </a:xfrm>
            <a:prstGeom prst="rect">
              <a:avLst/>
            </a:prstGeom>
          </p:spPr>
        </p:pic>
      </p:grpSp>
    </p:spTree>
    <p:extLst>
      <p:ext uri="{BB962C8B-B14F-4D97-AF65-F5344CB8AC3E}">
        <p14:creationId xmlns:p14="http://schemas.microsoft.com/office/powerpoint/2010/main" val="168016577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0-#ppt_w/2"/>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5C723563-FED7-42FC-9973-AFB7713A2387}"/>
              </a:ext>
            </a:extLst>
          </p:cNvPr>
          <p:cNvSpPr/>
          <p:nvPr/>
        </p:nvSpPr>
        <p:spPr>
          <a:xfrm>
            <a:off x="9336509" y="423037"/>
            <a:ext cx="2573517" cy="5977291"/>
          </a:xfrm>
          <a:prstGeom prst="roundRect">
            <a:avLst/>
          </a:prstGeom>
          <a:solidFill>
            <a:srgbClr val="FFF51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7D420B50-DB31-4E45-B3D0-C92F38017B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31388" y="457672"/>
            <a:ext cx="2440537" cy="5859369"/>
          </a:xfrm>
          <a:prstGeom prst="rect">
            <a:avLst/>
          </a:prstGeom>
        </p:spPr>
      </p:pic>
      <p:grpSp>
        <p:nvGrpSpPr>
          <p:cNvPr id="16" name="Group 15">
            <a:extLst>
              <a:ext uri="{FF2B5EF4-FFF2-40B4-BE49-F238E27FC236}">
                <a16:creationId xmlns:a16="http://schemas.microsoft.com/office/drawing/2014/main" xmlns="" id="{CA997D1E-3188-4500-BDA1-C11E6F51DA31}"/>
              </a:ext>
            </a:extLst>
          </p:cNvPr>
          <p:cNvGrpSpPr/>
          <p:nvPr/>
        </p:nvGrpSpPr>
        <p:grpSpPr>
          <a:xfrm>
            <a:off x="709908" y="457672"/>
            <a:ext cx="8406877" cy="2157514"/>
            <a:chOff x="332406" y="114180"/>
            <a:chExt cx="6305158" cy="1551200"/>
          </a:xfrm>
        </p:grpSpPr>
        <p:sp>
          <p:nvSpPr>
            <p:cNvPr id="17" name="Speech Bubble: Rectangle with Corners Rounded 16">
              <a:extLst>
                <a:ext uri="{FF2B5EF4-FFF2-40B4-BE49-F238E27FC236}">
                  <a16:creationId xmlns:a16="http://schemas.microsoft.com/office/drawing/2014/main" xmlns="" id="{417B42D8-D6FC-46FB-A894-A9DE0D3CB5CB}"/>
                </a:ext>
              </a:extLst>
            </p:cNvPr>
            <p:cNvSpPr/>
            <p:nvPr/>
          </p:nvSpPr>
          <p:spPr>
            <a:xfrm>
              <a:off x="332406" y="161133"/>
              <a:ext cx="6305158" cy="1406410"/>
            </a:xfrm>
            <a:prstGeom prst="wedgeRoundRectCallout">
              <a:avLst>
                <a:gd name="adj1" fmla="val -35369"/>
                <a:gd name="adj2" fmla="val 107447"/>
                <a:gd name="adj3" fmla="val 16667"/>
              </a:avLst>
            </a:prstGeom>
            <a:solidFill>
              <a:schemeClr val="accent4">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Arial"/>
                <a:sym typeface="Arial"/>
              </a:endParaRPr>
            </a:p>
          </p:txBody>
        </p:sp>
        <p:sp>
          <p:nvSpPr>
            <p:cNvPr id="18" name="TextBox 17">
              <a:extLst>
                <a:ext uri="{FF2B5EF4-FFF2-40B4-BE49-F238E27FC236}">
                  <a16:creationId xmlns:a16="http://schemas.microsoft.com/office/drawing/2014/main" xmlns="" id="{9013C8B9-D90F-48EB-92CA-A7D4FDE3287B}"/>
                </a:ext>
              </a:extLst>
            </p:cNvPr>
            <p:cNvSpPr txBox="1"/>
            <p:nvPr/>
          </p:nvSpPr>
          <p:spPr>
            <a:xfrm>
              <a:off x="516676" y="114180"/>
              <a:ext cx="5914781" cy="1551200"/>
            </a:xfrm>
            <a:prstGeom prst="rect">
              <a:avLst/>
            </a:prstGeom>
            <a:noFill/>
          </p:spPr>
          <p:txBody>
            <a:bodyPr wrap="square">
              <a:spAutoFit/>
            </a:bodyPr>
            <a:lstStyle/>
            <a:p>
              <a:pPr algn="just" defTabSz="1219170">
                <a:lnSpc>
                  <a:spcPct val="114000"/>
                </a:lnSpc>
                <a:buClr>
                  <a:srgbClr val="000000"/>
                </a:buClr>
              </a:pPr>
              <a:r>
                <a:rPr lang="en-US" sz="4000" kern="0" dirty="0" err="1">
                  <a:solidFill>
                    <a:srgbClr val="000000"/>
                  </a:solidFill>
                  <a:latin typeface="Calibri" panose="020F0502020204030204" pitchFamily="34" charset="0"/>
                  <a:cs typeface="Calibri" panose="020F0502020204030204" pitchFamily="34" charset="0"/>
                  <a:sym typeface="Arial"/>
                </a:rPr>
                <a:t>Để</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latin typeface="Calibri" panose="020F0502020204030204" pitchFamily="34" charset="0"/>
                  <a:cs typeface="Calibri" panose="020F0502020204030204" pitchFamily="34" charset="0"/>
                  <a:sym typeface="Arial"/>
                </a:rPr>
                <a:t>hoàn</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latin typeface="Calibri" panose="020F0502020204030204" pitchFamily="34" charset="0"/>
                  <a:cs typeface="Calibri" panose="020F0502020204030204" pitchFamily="34" charset="0"/>
                  <a:sym typeface="Arial"/>
                </a:rPr>
                <a:t>thành</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latin typeface="Calibri" panose="020F0502020204030204" pitchFamily="34" charset="0"/>
                  <a:cs typeface="Calibri" panose="020F0502020204030204" pitchFamily="34" charset="0"/>
                  <a:sym typeface="Arial"/>
                </a:rPr>
                <a:t>được</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latin typeface="Calibri" panose="020F0502020204030204" pitchFamily="34" charset="0"/>
                  <a:cs typeface="Calibri" panose="020F0502020204030204" pitchFamily="34" charset="0"/>
                  <a:sym typeface="Arial"/>
                </a:rPr>
                <a:t>bảng</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err="1">
                  <a:solidFill>
                    <a:srgbClr val="000000"/>
                  </a:solidFill>
                  <a:latin typeface="Calibri" panose="020F0502020204030204" pitchFamily="34" charset="0"/>
                  <a:cs typeface="Calibri" panose="020F0502020204030204" pitchFamily="34" charset="0"/>
                  <a:sym typeface="Arial"/>
                </a:rPr>
                <a:t>nhân</a:t>
              </a:r>
              <a:r>
                <a:rPr lang="en-US" sz="4000" kern="0">
                  <a:solidFill>
                    <a:srgbClr val="000000"/>
                  </a:solidFill>
                  <a:latin typeface="Calibri" panose="020F0502020204030204" pitchFamily="34" charset="0"/>
                  <a:cs typeface="Calibri" panose="020F0502020204030204" pitchFamily="34" charset="0"/>
                  <a:sym typeface="Arial"/>
                </a:rPr>
                <a:t> 3 </a:t>
              </a:r>
              <a:r>
                <a:rPr lang="en-US" sz="4000" kern="0" dirty="0" err="1">
                  <a:solidFill>
                    <a:srgbClr val="000000"/>
                  </a:solidFill>
                  <a:latin typeface="Calibri" panose="020F0502020204030204" pitchFamily="34" charset="0"/>
                  <a:cs typeface="Calibri" panose="020F0502020204030204" pitchFamily="34" charset="0"/>
                  <a:sym typeface="Arial"/>
                </a:rPr>
                <a:t>này</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latin typeface="Calibri" panose="020F0502020204030204" pitchFamily="34" charset="0"/>
                  <a:cs typeface="Calibri" panose="020F0502020204030204" pitchFamily="34" charset="0"/>
                  <a:sym typeface="Arial"/>
                </a:rPr>
                <a:t>thì</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latin typeface="Calibri" panose="020F0502020204030204" pitchFamily="34" charset="0"/>
                  <a:cs typeface="Calibri" panose="020F0502020204030204" pitchFamily="34" charset="0"/>
                  <a:sym typeface="Arial"/>
                </a:rPr>
                <a:t>trước</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latin typeface="Calibri" panose="020F0502020204030204" pitchFamily="34" charset="0"/>
                  <a:cs typeface="Calibri" panose="020F0502020204030204" pitchFamily="34" charset="0"/>
                  <a:sym typeface="Arial"/>
                </a:rPr>
                <a:t>tiên</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latin typeface="Calibri" panose="020F0502020204030204" pitchFamily="34" charset="0"/>
                  <a:cs typeface="Calibri" panose="020F0502020204030204" pitchFamily="34" charset="0"/>
                  <a:sym typeface="Arial"/>
                </a:rPr>
                <a:t>chúng</a:t>
              </a:r>
              <a:r>
                <a:rPr lang="en-US" sz="4000" kern="0" dirty="0">
                  <a:solidFill>
                    <a:srgbClr val="000000"/>
                  </a:solidFill>
                  <a:latin typeface="Calibri" panose="020F0502020204030204" pitchFamily="34" charset="0"/>
                  <a:cs typeface="Calibri" panose="020F0502020204030204" pitchFamily="34" charset="0"/>
                  <a:sym typeface="Arial"/>
                </a:rPr>
                <a:t> ta </a:t>
              </a:r>
              <a:r>
                <a:rPr lang="en-US" sz="4000" kern="0" dirty="0" err="1">
                  <a:solidFill>
                    <a:srgbClr val="000000"/>
                  </a:solidFill>
                  <a:latin typeface="Calibri" panose="020F0502020204030204" pitchFamily="34" charset="0"/>
                  <a:cs typeface="Calibri" panose="020F0502020204030204" pitchFamily="34" charset="0"/>
                  <a:sym typeface="Arial"/>
                </a:rPr>
                <a:t>cùng</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latin typeface="Calibri" panose="020F0502020204030204" pitchFamily="34" charset="0"/>
                  <a:cs typeface="Calibri" panose="020F0502020204030204" pitchFamily="34" charset="0"/>
                  <a:sym typeface="Arial"/>
                </a:rPr>
                <a:t>nhau</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latin typeface="Calibri" panose="020F0502020204030204" pitchFamily="34" charset="0"/>
                  <a:cs typeface="Calibri" panose="020F0502020204030204" pitchFamily="34" charset="0"/>
                  <a:sym typeface="Arial"/>
                </a:rPr>
                <a:t>thực</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latin typeface="Calibri" panose="020F0502020204030204" pitchFamily="34" charset="0"/>
                  <a:cs typeface="Calibri" panose="020F0502020204030204" pitchFamily="34" charset="0"/>
                  <a:sym typeface="Arial"/>
                </a:rPr>
                <a:t>hiện</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latin typeface="Calibri" panose="020F0502020204030204" pitchFamily="34" charset="0"/>
                  <a:cs typeface="Calibri" panose="020F0502020204030204" pitchFamily="34" charset="0"/>
                  <a:sym typeface="Arial"/>
                </a:rPr>
                <a:t>một</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latin typeface="Calibri" panose="020F0502020204030204" pitchFamily="34" charset="0"/>
                  <a:cs typeface="Calibri" panose="020F0502020204030204" pitchFamily="34" charset="0"/>
                  <a:sym typeface="Arial"/>
                </a:rPr>
                <a:t>ví</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latin typeface="Calibri" panose="020F0502020204030204" pitchFamily="34" charset="0"/>
                  <a:cs typeface="Calibri" panose="020F0502020204030204" pitchFamily="34" charset="0"/>
                  <a:sym typeface="Arial"/>
                </a:rPr>
                <a:t>dụ</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latin typeface="Calibri" panose="020F0502020204030204" pitchFamily="34" charset="0"/>
                  <a:cs typeface="Calibri" panose="020F0502020204030204" pitchFamily="34" charset="0"/>
                  <a:sym typeface="Arial"/>
                </a:rPr>
                <a:t>đã</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latin typeface="Calibri" panose="020F0502020204030204" pitchFamily="34" charset="0"/>
                  <a:cs typeface="Calibri" panose="020F0502020204030204" pitchFamily="34" charset="0"/>
                  <a:sym typeface="Arial"/>
                </a:rPr>
                <a:t>nhé</a:t>
              </a:r>
              <a:r>
                <a:rPr lang="en-US" sz="4000" kern="0" dirty="0">
                  <a:solidFill>
                    <a:srgbClr val="000000"/>
                  </a:solidFill>
                  <a:latin typeface="Calibri" panose="020F0502020204030204" pitchFamily="34" charset="0"/>
                  <a:cs typeface="Calibri" panose="020F0502020204030204" pitchFamily="34" charset="0"/>
                  <a:sym typeface="Arial"/>
                </a:rPr>
                <a:t>!</a:t>
              </a:r>
              <a:endParaRPr lang="vi-VN" sz="3200" kern="0" dirty="0">
                <a:solidFill>
                  <a:srgbClr val="000000"/>
                </a:solidFill>
                <a:latin typeface="Calibri" panose="020F0502020204030204" pitchFamily="34" charset="0"/>
                <a:cs typeface="Calibri" panose="020F0502020204030204" pitchFamily="34" charset="0"/>
                <a:sym typeface="Arial"/>
              </a:endParaRPr>
            </a:p>
          </p:txBody>
        </p:sp>
      </p:grpSp>
      <p:grpSp>
        <p:nvGrpSpPr>
          <p:cNvPr id="20" name="Group 19">
            <a:extLst>
              <a:ext uri="{FF2B5EF4-FFF2-40B4-BE49-F238E27FC236}">
                <a16:creationId xmlns:a16="http://schemas.microsoft.com/office/drawing/2014/main" xmlns="" id="{40695BFA-D72E-47EB-AEF5-DCB5E3A09CD0}"/>
              </a:ext>
            </a:extLst>
          </p:cNvPr>
          <p:cNvGrpSpPr/>
          <p:nvPr/>
        </p:nvGrpSpPr>
        <p:grpSpPr>
          <a:xfrm>
            <a:off x="3636544" y="3143913"/>
            <a:ext cx="5259808" cy="1395681"/>
            <a:chOff x="3536056" y="1752282"/>
            <a:chExt cx="3617922" cy="1046761"/>
          </a:xfrm>
        </p:grpSpPr>
        <p:sp>
          <p:nvSpPr>
            <p:cNvPr id="21" name="Speech Bubble: Rectangle with Corners Rounded 20">
              <a:extLst>
                <a:ext uri="{FF2B5EF4-FFF2-40B4-BE49-F238E27FC236}">
                  <a16:creationId xmlns:a16="http://schemas.microsoft.com/office/drawing/2014/main" xmlns="" id="{344A0F2C-A9F8-439D-9B58-212687F44375}"/>
                </a:ext>
              </a:extLst>
            </p:cNvPr>
            <p:cNvSpPr/>
            <p:nvPr/>
          </p:nvSpPr>
          <p:spPr>
            <a:xfrm>
              <a:off x="3536056" y="1752282"/>
              <a:ext cx="3617922" cy="1046761"/>
            </a:xfrm>
            <a:prstGeom prst="wedgeRoundRectCallout">
              <a:avLst>
                <a:gd name="adj1" fmla="val 59826"/>
                <a:gd name="adj2" fmla="val 40362"/>
                <a:gd name="adj3" fmla="val 16667"/>
              </a:avLst>
            </a:prstGeom>
            <a:solidFill>
              <a:schemeClr val="accent6">
                <a:lumMod val="60000"/>
                <a:lumOff val="40000"/>
              </a:schemeClr>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Arial"/>
                <a:sym typeface="Arial"/>
              </a:endParaRPr>
            </a:p>
          </p:txBody>
        </p:sp>
        <p:sp>
          <p:nvSpPr>
            <p:cNvPr id="22" name="TextBox 21">
              <a:extLst>
                <a:ext uri="{FF2B5EF4-FFF2-40B4-BE49-F238E27FC236}">
                  <a16:creationId xmlns:a16="http://schemas.microsoft.com/office/drawing/2014/main" xmlns="" id="{39506C32-482D-4457-89DE-3E47E2FB6BEA}"/>
                </a:ext>
              </a:extLst>
            </p:cNvPr>
            <p:cNvSpPr txBox="1"/>
            <p:nvPr/>
          </p:nvSpPr>
          <p:spPr>
            <a:xfrm>
              <a:off x="3616305" y="1775493"/>
              <a:ext cx="3457424" cy="1023550"/>
            </a:xfrm>
            <a:prstGeom prst="rect">
              <a:avLst/>
            </a:prstGeom>
            <a:noFill/>
          </p:spPr>
          <p:txBody>
            <a:bodyPr wrap="square">
              <a:spAutoFit/>
            </a:bodyPr>
            <a:lstStyle/>
            <a:p>
              <a:pPr algn="just" defTabSz="1219170">
                <a:lnSpc>
                  <a:spcPct val="114000"/>
                </a:lnSpc>
                <a:buClr>
                  <a:srgbClr val="000000"/>
                </a:buClr>
              </a:pPr>
              <a:r>
                <a:rPr lang="en-US" sz="3733" kern="0" dirty="0" err="1">
                  <a:solidFill>
                    <a:srgbClr val="000000"/>
                  </a:solidFill>
                  <a:latin typeface="Calibri" panose="020F0502020204030204" pitchFamily="34" charset="0"/>
                  <a:cs typeface="Calibri" panose="020F0502020204030204" pitchFamily="34" charset="0"/>
                  <a:sym typeface="Arial"/>
                </a:rPr>
                <a:t>Đây</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là</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bảng</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err="1">
                  <a:solidFill>
                    <a:srgbClr val="000000"/>
                  </a:solidFill>
                  <a:latin typeface="Calibri" panose="020F0502020204030204" pitchFamily="34" charset="0"/>
                  <a:cs typeface="Calibri" panose="020F0502020204030204" pitchFamily="34" charset="0"/>
                  <a:sym typeface="Arial"/>
                </a:rPr>
                <a:t>nhân</a:t>
              </a:r>
              <a:r>
                <a:rPr lang="en-US" sz="3733" kern="0">
                  <a:solidFill>
                    <a:srgbClr val="000000"/>
                  </a:solidFill>
                  <a:latin typeface="Calibri" panose="020F0502020204030204" pitchFamily="34" charset="0"/>
                  <a:cs typeface="Calibri" panose="020F0502020204030204" pitchFamily="34" charset="0"/>
                  <a:sym typeface="Arial"/>
                </a:rPr>
                <a:t> 3, </a:t>
              </a:r>
              <a:r>
                <a:rPr lang="en-US" sz="3733" kern="0" dirty="0" err="1">
                  <a:solidFill>
                    <a:srgbClr val="000000"/>
                  </a:solidFill>
                  <a:latin typeface="Calibri" panose="020F0502020204030204" pitchFamily="34" charset="0"/>
                  <a:cs typeface="Calibri" panose="020F0502020204030204" pitchFamily="34" charset="0"/>
                  <a:sym typeface="Arial"/>
                </a:rPr>
                <a:t>nhưng</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chưa</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hoàn</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chỉnh</a:t>
              </a:r>
              <a:r>
                <a:rPr lang="en-US" sz="3733" kern="0" dirty="0">
                  <a:solidFill>
                    <a:srgbClr val="000000"/>
                  </a:solidFill>
                  <a:latin typeface="Calibri" panose="020F0502020204030204" pitchFamily="34" charset="0"/>
                  <a:cs typeface="Calibri" panose="020F0502020204030204" pitchFamily="34" charset="0"/>
                  <a:sym typeface="Arial"/>
                </a:rPr>
                <a:t>.</a:t>
              </a:r>
              <a:endParaRPr lang="vi-VN" sz="3200" kern="0" dirty="0">
                <a:solidFill>
                  <a:srgbClr val="000000"/>
                </a:solidFill>
                <a:latin typeface="Calibri" panose="020F0502020204030204" pitchFamily="34" charset="0"/>
                <a:cs typeface="Calibri" panose="020F0502020204030204" pitchFamily="34" charset="0"/>
                <a:sym typeface="Arial"/>
              </a:endParaRPr>
            </a:p>
          </p:txBody>
        </p:sp>
      </p:grpSp>
      <p:sp>
        <p:nvSpPr>
          <p:cNvPr id="26" name="TextBox 25">
            <a:extLst>
              <a:ext uri="{FF2B5EF4-FFF2-40B4-BE49-F238E27FC236}">
                <a16:creationId xmlns:a16="http://schemas.microsoft.com/office/drawing/2014/main" xmlns="" id="{217D439E-19EB-4A0D-A867-D69176C5BA31}"/>
              </a:ext>
            </a:extLst>
          </p:cNvPr>
          <p:cNvSpPr txBox="1"/>
          <p:nvPr/>
        </p:nvSpPr>
        <p:spPr>
          <a:xfrm>
            <a:off x="9814571" y="423037"/>
            <a:ext cx="1667521" cy="6411307"/>
          </a:xfrm>
          <a:prstGeom prst="rect">
            <a:avLst/>
          </a:prstGeom>
          <a:noFill/>
        </p:spPr>
        <p:txBody>
          <a:bodyPr wrap="square" rtlCol="0">
            <a:spAutoFit/>
          </a:bodyPr>
          <a:lstStyle/>
          <a:p>
            <a:pPr defTabSz="1219170">
              <a:buClr>
                <a:srgbClr val="000000"/>
              </a:buClr>
            </a:pPr>
            <a:r>
              <a:rPr lang="en-US" sz="3733" b="1" kern="0">
                <a:solidFill>
                  <a:srgbClr val="C00000"/>
                </a:solidFill>
                <a:latin typeface="Calibri" panose="020F0502020204030204" pitchFamily="34" charset="0"/>
                <a:cs typeface="Calibri" panose="020F0502020204030204" pitchFamily="34" charset="0"/>
                <a:sym typeface="Arial"/>
              </a:rPr>
              <a:t>3 </a:t>
            </a:r>
            <a:r>
              <a:rPr lang="en-US" sz="3733" b="1" kern="0" dirty="0">
                <a:solidFill>
                  <a:srgbClr val="C00000"/>
                </a:solidFill>
                <a:latin typeface="Calibri" panose="020F0502020204030204" pitchFamily="34" charset="0"/>
                <a:cs typeface="Calibri" panose="020F0502020204030204" pitchFamily="34" charset="0"/>
                <a:sym typeface="Arial"/>
              </a:rPr>
              <a:t>x 1 =</a:t>
            </a:r>
          </a:p>
          <a:p>
            <a:pPr defTabSz="1219170">
              <a:buClr>
                <a:srgbClr val="000000"/>
              </a:buClr>
            </a:pPr>
            <a:r>
              <a:rPr lang="en-US" sz="3733" b="1" kern="0">
                <a:solidFill>
                  <a:srgbClr val="000000"/>
                </a:solidFill>
                <a:latin typeface="Calibri" panose="020F0502020204030204" pitchFamily="34" charset="0"/>
                <a:cs typeface="Calibri" panose="020F0502020204030204" pitchFamily="34" charset="0"/>
                <a:sym typeface="Arial"/>
              </a:rPr>
              <a:t>3 </a:t>
            </a:r>
            <a:r>
              <a:rPr lang="en-US" sz="3733" b="1" kern="0" dirty="0">
                <a:solidFill>
                  <a:srgbClr val="000000"/>
                </a:solidFill>
                <a:latin typeface="Calibri" panose="020F0502020204030204" pitchFamily="34" charset="0"/>
                <a:cs typeface="Calibri" panose="020F0502020204030204" pitchFamily="34" charset="0"/>
                <a:sym typeface="Arial"/>
              </a:rPr>
              <a:t>x 2 =</a:t>
            </a:r>
          </a:p>
          <a:p>
            <a:pPr defTabSz="1219170">
              <a:buClr>
                <a:srgbClr val="000000"/>
              </a:buClr>
            </a:pPr>
            <a:r>
              <a:rPr lang="en-US" sz="3733" b="1" kern="0">
                <a:solidFill>
                  <a:srgbClr val="000000"/>
                </a:solidFill>
                <a:latin typeface="Calibri" panose="020F0502020204030204" pitchFamily="34" charset="0"/>
                <a:cs typeface="Calibri" panose="020F0502020204030204" pitchFamily="34" charset="0"/>
                <a:sym typeface="Arial"/>
              </a:rPr>
              <a:t>3 </a:t>
            </a:r>
            <a:r>
              <a:rPr lang="en-US" sz="3733" b="1" kern="0" dirty="0">
                <a:solidFill>
                  <a:srgbClr val="000000"/>
                </a:solidFill>
                <a:latin typeface="Calibri" panose="020F0502020204030204" pitchFamily="34" charset="0"/>
                <a:cs typeface="Calibri" panose="020F0502020204030204" pitchFamily="34" charset="0"/>
                <a:sym typeface="Arial"/>
              </a:rPr>
              <a:t>x 3 = </a:t>
            </a:r>
          </a:p>
          <a:p>
            <a:pPr defTabSz="1219170">
              <a:buClr>
                <a:srgbClr val="000000"/>
              </a:buClr>
            </a:pPr>
            <a:r>
              <a:rPr lang="en-US" sz="3733" b="1" kern="0">
                <a:solidFill>
                  <a:srgbClr val="000000"/>
                </a:solidFill>
                <a:latin typeface="Calibri" panose="020F0502020204030204" pitchFamily="34" charset="0"/>
                <a:cs typeface="Calibri" panose="020F0502020204030204" pitchFamily="34" charset="0"/>
                <a:sym typeface="Arial"/>
              </a:rPr>
              <a:t>3 </a:t>
            </a:r>
            <a:r>
              <a:rPr lang="en-US" sz="3733" b="1" kern="0" dirty="0">
                <a:solidFill>
                  <a:srgbClr val="000000"/>
                </a:solidFill>
                <a:latin typeface="Calibri" panose="020F0502020204030204" pitchFamily="34" charset="0"/>
                <a:cs typeface="Calibri" panose="020F0502020204030204" pitchFamily="34" charset="0"/>
                <a:sym typeface="Arial"/>
              </a:rPr>
              <a:t>x 4 =</a:t>
            </a:r>
          </a:p>
          <a:p>
            <a:pPr defTabSz="1219170">
              <a:buClr>
                <a:srgbClr val="000000"/>
              </a:buClr>
            </a:pPr>
            <a:r>
              <a:rPr lang="en-US" sz="3733" b="1" kern="0">
                <a:solidFill>
                  <a:srgbClr val="C00000"/>
                </a:solidFill>
                <a:latin typeface="Calibri" panose="020F0502020204030204" pitchFamily="34" charset="0"/>
                <a:cs typeface="Calibri" panose="020F0502020204030204" pitchFamily="34" charset="0"/>
                <a:sym typeface="Arial"/>
              </a:rPr>
              <a:t>3 </a:t>
            </a:r>
            <a:r>
              <a:rPr lang="en-US" sz="3733" b="1" kern="0" dirty="0">
                <a:solidFill>
                  <a:srgbClr val="C00000"/>
                </a:solidFill>
                <a:latin typeface="Calibri" panose="020F0502020204030204" pitchFamily="34" charset="0"/>
                <a:cs typeface="Calibri" panose="020F0502020204030204" pitchFamily="34" charset="0"/>
                <a:sym typeface="Arial"/>
              </a:rPr>
              <a:t>x 5 = </a:t>
            </a:r>
          </a:p>
          <a:p>
            <a:pPr defTabSz="1219170">
              <a:buClr>
                <a:srgbClr val="000000"/>
              </a:buClr>
            </a:pPr>
            <a:r>
              <a:rPr lang="en-US" sz="3733" b="1" kern="0">
                <a:solidFill>
                  <a:srgbClr val="000000"/>
                </a:solidFill>
                <a:latin typeface="Calibri" panose="020F0502020204030204" pitchFamily="34" charset="0"/>
                <a:cs typeface="Calibri" panose="020F0502020204030204" pitchFamily="34" charset="0"/>
                <a:sym typeface="Arial"/>
              </a:rPr>
              <a:t>3 </a:t>
            </a:r>
            <a:r>
              <a:rPr lang="en-US" sz="3733" b="1" kern="0" dirty="0">
                <a:solidFill>
                  <a:srgbClr val="000000"/>
                </a:solidFill>
                <a:latin typeface="Calibri" panose="020F0502020204030204" pitchFamily="34" charset="0"/>
                <a:cs typeface="Calibri" panose="020F0502020204030204" pitchFamily="34" charset="0"/>
                <a:sym typeface="Arial"/>
              </a:rPr>
              <a:t>x 6 =</a:t>
            </a:r>
          </a:p>
          <a:p>
            <a:pPr defTabSz="1219170">
              <a:buClr>
                <a:srgbClr val="000000"/>
              </a:buClr>
            </a:pPr>
            <a:r>
              <a:rPr lang="en-US" sz="3733" b="1" kern="0">
                <a:solidFill>
                  <a:srgbClr val="000000"/>
                </a:solidFill>
                <a:latin typeface="Calibri" panose="020F0502020204030204" pitchFamily="34" charset="0"/>
                <a:cs typeface="Calibri" panose="020F0502020204030204" pitchFamily="34" charset="0"/>
                <a:sym typeface="Arial"/>
              </a:rPr>
              <a:t>3 </a:t>
            </a:r>
            <a:r>
              <a:rPr lang="en-US" sz="3733" b="1" kern="0" dirty="0">
                <a:solidFill>
                  <a:srgbClr val="000000"/>
                </a:solidFill>
                <a:latin typeface="Calibri" panose="020F0502020204030204" pitchFamily="34" charset="0"/>
                <a:cs typeface="Calibri" panose="020F0502020204030204" pitchFamily="34" charset="0"/>
                <a:sym typeface="Arial"/>
              </a:rPr>
              <a:t>x 7 =</a:t>
            </a:r>
          </a:p>
          <a:p>
            <a:pPr defTabSz="1219170">
              <a:buClr>
                <a:srgbClr val="000000"/>
              </a:buClr>
            </a:pPr>
            <a:r>
              <a:rPr lang="en-US" sz="3733" b="1" kern="0">
                <a:solidFill>
                  <a:srgbClr val="000000"/>
                </a:solidFill>
                <a:latin typeface="Calibri" panose="020F0502020204030204" pitchFamily="34" charset="0"/>
                <a:cs typeface="Calibri" panose="020F0502020204030204" pitchFamily="34" charset="0"/>
                <a:sym typeface="Arial"/>
              </a:rPr>
              <a:t>3 </a:t>
            </a:r>
            <a:r>
              <a:rPr lang="en-US" sz="3733" b="1" kern="0" dirty="0">
                <a:solidFill>
                  <a:srgbClr val="000000"/>
                </a:solidFill>
                <a:latin typeface="Calibri" panose="020F0502020204030204" pitchFamily="34" charset="0"/>
                <a:cs typeface="Calibri" panose="020F0502020204030204" pitchFamily="34" charset="0"/>
                <a:sym typeface="Arial"/>
              </a:rPr>
              <a:t>x 8 =</a:t>
            </a:r>
          </a:p>
          <a:p>
            <a:pPr defTabSz="1219170">
              <a:buClr>
                <a:srgbClr val="000000"/>
              </a:buClr>
            </a:pPr>
            <a:r>
              <a:rPr lang="en-US" sz="3733" b="1" kern="0">
                <a:solidFill>
                  <a:srgbClr val="000000"/>
                </a:solidFill>
                <a:latin typeface="Calibri" panose="020F0502020204030204" pitchFamily="34" charset="0"/>
                <a:cs typeface="Calibri" panose="020F0502020204030204" pitchFamily="34" charset="0"/>
                <a:sym typeface="Arial"/>
              </a:rPr>
              <a:t>3 </a:t>
            </a:r>
            <a:r>
              <a:rPr lang="en-US" sz="3733" b="1" kern="0" dirty="0">
                <a:solidFill>
                  <a:srgbClr val="000000"/>
                </a:solidFill>
                <a:latin typeface="Calibri" panose="020F0502020204030204" pitchFamily="34" charset="0"/>
                <a:cs typeface="Calibri" panose="020F0502020204030204" pitchFamily="34" charset="0"/>
                <a:sym typeface="Arial"/>
              </a:rPr>
              <a:t>x 9 =</a:t>
            </a:r>
          </a:p>
          <a:p>
            <a:pPr defTabSz="1219170">
              <a:buClr>
                <a:srgbClr val="000000"/>
              </a:buClr>
            </a:pPr>
            <a:r>
              <a:rPr lang="en-US" sz="3733" b="1" kern="0">
                <a:solidFill>
                  <a:srgbClr val="C00000"/>
                </a:solidFill>
                <a:latin typeface="Calibri" panose="020F0502020204030204" pitchFamily="34" charset="0"/>
                <a:cs typeface="Calibri" panose="020F0502020204030204" pitchFamily="34" charset="0"/>
                <a:sym typeface="Arial"/>
              </a:rPr>
              <a:t>3 x 10= </a:t>
            </a:r>
            <a:r>
              <a:rPr lang="en-US" sz="3733" b="1" kern="0" dirty="0">
                <a:solidFill>
                  <a:srgbClr val="C00000"/>
                </a:solidFill>
                <a:latin typeface="Calibri" panose="020F0502020204030204" pitchFamily="34" charset="0"/>
                <a:cs typeface="Calibri" panose="020F0502020204030204" pitchFamily="34" charset="0"/>
                <a:sym typeface="Arial"/>
              </a:rPr>
              <a:t>=</a:t>
            </a:r>
          </a:p>
        </p:txBody>
      </p:sp>
      <p:pic>
        <p:nvPicPr>
          <p:cNvPr id="32" name="Picture 2" descr="Người nông dân vui vẻ dễ thương cầm biểu tượng biểu ngữ lúa khô phim hoạt hình nghệ thuật minh họa các vector Miễn phí">
            <a:extLst>
              <a:ext uri="{FF2B5EF4-FFF2-40B4-BE49-F238E27FC236}">
                <a16:creationId xmlns:a16="http://schemas.microsoft.com/office/drawing/2014/main" xmlns="" id="{0F0B9A40-42C5-4605-B620-BC6F1A05C10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8339" t="10000" r="50000" b="9999"/>
          <a:stretch/>
        </p:blipFill>
        <p:spPr bwMode="auto">
          <a:xfrm>
            <a:off x="0" y="3429000"/>
            <a:ext cx="3295650" cy="3518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472894"/>
      </p:ext>
    </p:extLst>
  </p:cSld>
  <p:clrMapOvr>
    <a:masterClrMapping/>
  </p:clrMapOvr>
  <p:transition spd="med">
    <p:pull/>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30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14:presetBounceEnd="60000">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14:bounceEnd="60000">
                                          <p:cBhvr additive="base">
                                            <p:cTn id="12" dur="750" fill="hold"/>
                                            <p:tgtEl>
                                              <p:spTgt spid="16"/>
                                            </p:tgtEl>
                                            <p:attrNameLst>
                                              <p:attrName>ppt_x</p:attrName>
                                            </p:attrNameLst>
                                          </p:cBhvr>
                                          <p:tavLst>
                                            <p:tav tm="0">
                                              <p:val>
                                                <p:strVal val="0-#ppt_w/2"/>
                                              </p:val>
                                            </p:tav>
                                            <p:tav tm="100000">
                                              <p:val>
                                                <p:strVal val="#ppt_x"/>
                                              </p:val>
                                            </p:tav>
                                          </p:tavLst>
                                        </p:anim>
                                        <p:anim calcmode="lin" valueType="num" p14:bounceEnd="60000">
                                          <p:cBhvr additive="base">
                                            <p:cTn id="13" dur="75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30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750" fill="hold"/>
                                            <p:tgtEl>
                                              <p:spTgt spid="16"/>
                                            </p:tgtEl>
                                            <p:attrNameLst>
                                              <p:attrName>ppt_x</p:attrName>
                                            </p:attrNameLst>
                                          </p:cBhvr>
                                          <p:tavLst>
                                            <p:tav tm="0">
                                              <p:val>
                                                <p:strVal val="0-#ppt_w/2"/>
                                              </p:val>
                                            </p:tav>
                                            <p:tav tm="100000">
                                              <p:val>
                                                <p:strVal val="#ppt_x"/>
                                              </p:val>
                                            </p:tav>
                                          </p:tavLst>
                                        </p:anim>
                                        <p:anim calcmode="lin" valueType="num">
                                          <p:cBhvr additive="base">
                                            <p:cTn id="13" dur="75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Rectangle: Rounded Corners 72">
            <a:extLst>
              <a:ext uri="{FF2B5EF4-FFF2-40B4-BE49-F238E27FC236}">
                <a16:creationId xmlns:a16="http://schemas.microsoft.com/office/drawing/2014/main" xmlns="" id="{4E460C25-B1D9-4D6B-A3DC-590FA8EAA07F}"/>
              </a:ext>
            </a:extLst>
          </p:cNvPr>
          <p:cNvSpPr/>
          <p:nvPr/>
        </p:nvSpPr>
        <p:spPr>
          <a:xfrm>
            <a:off x="6930486" y="609501"/>
            <a:ext cx="3383769" cy="1176642"/>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2" descr="Người nông dân vui vẻ dễ thương cầm biểu tượng biểu ngữ lúa khô phim hoạt hình nghệ thuật minh họa các vector Miễn phí">
            <a:extLst>
              <a:ext uri="{FF2B5EF4-FFF2-40B4-BE49-F238E27FC236}">
                <a16:creationId xmlns:a16="http://schemas.microsoft.com/office/drawing/2014/main" xmlns="" id="{0F0B9A40-42C5-4605-B620-BC6F1A05C10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8339" t="10000" r="50000" b="9999"/>
          <a:stretch/>
        </p:blipFill>
        <p:spPr bwMode="auto">
          <a:xfrm>
            <a:off x="0" y="3429000"/>
            <a:ext cx="3295650" cy="3518056"/>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xmlns="" id="{E38392DB-B045-4F9E-BA59-E3CB666B646B}"/>
              </a:ext>
            </a:extLst>
          </p:cNvPr>
          <p:cNvGrpSpPr/>
          <p:nvPr/>
        </p:nvGrpSpPr>
        <p:grpSpPr>
          <a:xfrm>
            <a:off x="799985" y="1083736"/>
            <a:ext cx="5582408" cy="1395682"/>
            <a:chOff x="332406" y="85397"/>
            <a:chExt cx="3721576" cy="1482146"/>
          </a:xfrm>
        </p:grpSpPr>
        <p:sp>
          <p:nvSpPr>
            <p:cNvPr id="13" name="Speech Bubble: Rectangle with Corners Rounded 12">
              <a:extLst>
                <a:ext uri="{FF2B5EF4-FFF2-40B4-BE49-F238E27FC236}">
                  <a16:creationId xmlns:a16="http://schemas.microsoft.com/office/drawing/2014/main" xmlns="" id="{73251649-1B01-4435-B511-86CA16A818AF}"/>
                </a:ext>
              </a:extLst>
            </p:cNvPr>
            <p:cNvSpPr/>
            <p:nvPr/>
          </p:nvSpPr>
          <p:spPr>
            <a:xfrm>
              <a:off x="332406" y="161133"/>
              <a:ext cx="3721576" cy="1406410"/>
            </a:xfrm>
            <a:prstGeom prst="wedgeRoundRectCallout">
              <a:avLst>
                <a:gd name="adj1" fmla="val -28193"/>
                <a:gd name="adj2" fmla="val 144958"/>
                <a:gd name="adj3" fmla="val 16667"/>
              </a:avLst>
            </a:prstGeom>
            <a:solidFill>
              <a:srgbClr val="FFFF7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14" name="TextBox 13">
              <a:extLst>
                <a:ext uri="{FF2B5EF4-FFF2-40B4-BE49-F238E27FC236}">
                  <a16:creationId xmlns:a16="http://schemas.microsoft.com/office/drawing/2014/main" xmlns="" id="{12097BA9-8990-485E-817B-E647B3136FC5}"/>
                </a:ext>
              </a:extLst>
            </p:cNvPr>
            <p:cNvSpPr txBox="1"/>
            <p:nvPr/>
          </p:nvSpPr>
          <p:spPr>
            <a:xfrm>
              <a:off x="338286" y="85397"/>
              <a:ext cx="3712719" cy="1449280"/>
            </a:xfrm>
            <a:prstGeom prst="rect">
              <a:avLst/>
            </a:prstGeom>
            <a:noFill/>
          </p:spPr>
          <p:txBody>
            <a:bodyPr wrap="square">
              <a:spAutoFit/>
            </a:bodyPr>
            <a:lstStyle/>
            <a:p>
              <a:pPr algn="just" defTabSz="1219170">
                <a:lnSpc>
                  <a:spcPct val="114000"/>
                </a:lnSpc>
                <a:buClr>
                  <a:srgbClr val="000000"/>
                </a:buClr>
              </a:pPr>
              <a:r>
                <a:rPr lang="en-US" sz="3733" kern="0" dirty="0" err="1">
                  <a:solidFill>
                    <a:srgbClr val="000000"/>
                  </a:solidFill>
                  <a:latin typeface="Calibri" panose="020F0502020204030204" pitchFamily="34" charset="0"/>
                  <a:cs typeface="Calibri" panose="020F0502020204030204" pitchFamily="34" charset="0"/>
                  <a:sym typeface="Arial"/>
                </a:rPr>
                <a:t>Chúng</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mình</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cùng</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thực</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hiện</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một</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ví</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dụ</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này</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trước</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nhé</a:t>
              </a:r>
              <a:r>
                <a:rPr lang="en-US" sz="3733" kern="0" dirty="0">
                  <a:solidFill>
                    <a:srgbClr val="000000"/>
                  </a:solidFill>
                  <a:latin typeface="Calibri" panose="020F0502020204030204" pitchFamily="34" charset="0"/>
                  <a:cs typeface="Calibri" panose="020F0502020204030204" pitchFamily="34" charset="0"/>
                  <a:sym typeface="Arial"/>
                </a:rPr>
                <a:t>!</a:t>
              </a:r>
              <a:endParaRPr lang="vi-VN" sz="3200" kern="0" dirty="0">
                <a:solidFill>
                  <a:srgbClr val="000000"/>
                </a:solidFill>
                <a:latin typeface="Calibri" panose="020F0502020204030204" pitchFamily="34" charset="0"/>
                <a:cs typeface="Calibri" panose="020F0502020204030204" pitchFamily="34" charset="0"/>
                <a:sym typeface="Arial"/>
              </a:endParaRPr>
            </a:p>
          </p:txBody>
        </p:sp>
      </p:grpSp>
      <p:sp>
        <p:nvSpPr>
          <p:cNvPr id="23" name="TextBox 22">
            <a:extLst>
              <a:ext uri="{FF2B5EF4-FFF2-40B4-BE49-F238E27FC236}">
                <a16:creationId xmlns:a16="http://schemas.microsoft.com/office/drawing/2014/main" xmlns="" id="{6DE8946D-32C8-4F5E-9F6A-A6AAA00C6A94}"/>
              </a:ext>
            </a:extLst>
          </p:cNvPr>
          <p:cNvSpPr txBox="1"/>
          <p:nvPr/>
        </p:nvSpPr>
        <p:spPr>
          <a:xfrm>
            <a:off x="7268372" y="656308"/>
            <a:ext cx="2040536" cy="913007"/>
          </a:xfrm>
          <a:prstGeom prst="rect">
            <a:avLst/>
          </a:prstGeom>
          <a:noFill/>
        </p:spPr>
        <p:txBody>
          <a:bodyPr wrap="square">
            <a:spAutoFit/>
          </a:bodyPr>
          <a:lstStyle/>
          <a:p>
            <a:pPr defTabSz="1219170">
              <a:buClr>
                <a:srgbClr val="000000"/>
              </a:buClr>
            </a:pPr>
            <a:r>
              <a:rPr lang="en-US" sz="5333" b="1" kern="0">
                <a:solidFill>
                  <a:srgbClr val="000000"/>
                </a:solidFill>
                <a:latin typeface="Calibri" panose="020F0502020204030204" pitchFamily="34" charset="0"/>
                <a:cs typeface="Calibri" panose="020F0502020204030204" pitchFamily="34" charset="0"/>
                <a:sym typeface="Arial"/>
              </a:rPr>
              <a:t>3 x 4 </a:t>
            </a:r>
            <a:r>
              <a:rPr lang="en-US" sz="5333" b="1" kern="0" dirty="0">
                <a:solidFill>
                  <a:srgbClr val="000000"/>
                </a:solidFill>
                <a:latin typeface="Calibri" panose="020F0502020204030204" pitchFamily="34" charset="0"/>
                <a:cs typeface="Calibri" panose="020F0502020204030204" pitchFamily="34" charset="0"/>
                <a:sym typeface="Arial"/>
              </a:rPr>
              <a:t>=</a:t>
            </a:r>
          </a:p>
        </p:txBody>
      </p:sp>
      <p:pic>
        <p:nvPicPr>
          <p:cNvPr id="24" name="Chấm hỏi">
            <a:extLst>
              <a:ext uri="{FF2B5EF4-FFF2-40B4-BE49-F238E27FC236}">
                <a16:creationId xmlns:a16="http://schemas.microsoft.com/office/drawing/2014/main" xmlns="" id="{63106698-041A-41B1-A8FB-7FD8C1711575}"/>
              </a:ext>
            </a:extLst>
          </p:cNvPr>
          <p:cNvPicPr>
            <a:picLocks noChangeAspect="1"/>
          </p:cNvPicPr>
          <p:nvPr/>
        </p:nvPicPr>
        <p:blipFill rotWithShape="1">
          <a:blip r:embed="rId6"/>
          <a:srcRect l="54952" t="7440" r="10385" b="68592"/>
          <a:stretch>
            <a:fillRect/>
          </a:stretch>
        </p:blipFill>
        <p:spPr>
          <a:xfrm>
            <a:off x="9255800" y="781873"/>
            <a:ext cx="749301" cy="692719"/>
          </a:xfrm>
          <a:prstGeom prst="rect">
            <a:avLst/>
          </a:prstGeom>
        </p:spPr>
      </p:pic>
      <p:sp>
        <p:nvSpPr>
          <p:cNvPr id="25" name="Google Shape;656;p26">
            <a:extLst>
              <a:ext uri="{FF2B5EF4-FFF2-40B4-BE49-F238E27FC236}">
                <a16:creationId xmlns:a16="http://schemas.microsoft.com/office/drawing/2014/main" xmlns="" id="{BBDE68CA-703E-444F-A234-92D8E8E818E9}"/>
              </a:ext>
            </a:extLst>
          </p:cNvPr>
          <p:cNvSpPr/>
          <p:nvPr/>
        </p:nvSpPr>
        <p:spPr>
          <a:xfrm>
            <a:off x="10255513" y="5966149"/>
            <a:ext cx="1488143" cy="649523"/>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7" name="Group 26">
            <a:extLst>
              <a:ext uri="{FF2B5EF4-FFF2-40B4-BE49-F238E27FC236}">
                <a16:creationId xmlns:a16="http://schemas.microsoft.com/office/drawing/2014/main" xmlns="" id="{008A724A-E1C4-4EB0-A665-AC6E4D14F9DD}"/>
              </a:ext>
            </a:extLst>
          </p:cNvPr>
          <p:cNvGrpSpPr/>
          <p:nvPr/>
        </p:nvGrpSpPr>
        <p:grpSpPr>
          <a:xfrm>
            <a:off x="775200" y="1073408"/>
            <a:ext cx="5630899" cy="1395682"/>
            <a:chOff x="332405" y="85397"/>
            <a:chExt cx="2918724" cy="1482146"/>
          </a:xfrm>
        </p:grpSpPr>
        <p:sp>
          <p:nvSpPr>
            <p:cNvPr id="28" name="Speech Bubble: Rectangle with Corners Rounded 27">
              <a:extLst>
                <a:ext uri="{FF2B5EF4-FFF2-40B4-BE49-F238E27FC236}">
                  <a16:creationId xmlns:a16="http://schemas.microsoft.com/office/drawing/2014/main" xmlns="" id="{DCBCE6F8-0F0D-4A54-A5EE-496700A48553}"/>
                </a:ext>
              </a:extLst>
            </p:cNvPr>
            <p:cNvSpPr/>
            <p:nvPr/>
          </p:nvSpPr>
          <p:spPr>
            <a:xfrm>
              <a:off x="332405" y="161133"/>
              <a:ext cx="2912843" cy="1406410"/>
            </a:xfrm>
            <a:prstGeom prst="wedgeRoundRectCallout">
              <a:avLst>
                <a:gd name="adj1" fmla="val -32067"/>
                <a:gd name="adj2" fmla="val 139478"/>
                <a:gd name="adj3" fmla="val 16667"/>
              </a:avLst>
            </a:prstGeom>
            <a:solidFill>
              <a:srgbClr val="FFFF7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29" name="TextBox 28">
              <a:extLst>
                <a:ext uri="{FF2B5EF4-FFF2-40B4-BE49-F238E27FC236}">
                  <a16:creationId xmlns:a16="http://schemas.microsoft.com/office/drawing/2014/main" xmlns="" id="{68626544-821F-4958-BECE-226F549E8F3B}"/>
                </a:ext>
              </a:extLst>
            </p:cNvPr>
            <p:cNvSpPr txBox="1"/>
            <p:nvPr/>
          </p:nvSpPr>
          <p:spPr>
            <a:xfrm>
              <a:off x="338286" y="85397"/>
              <a:ext cx="2912843" cy="1449280"/>
            </a:xfrm>
            <a:prstGeom prst="rect">
              <a:avLst/>
            </a:prstGeom>
            <a:noFill/>
          </p:spPr>
          <p:txBody>
            <a:bodyPr wrap="square">
              <a:spAutoFit/>
            </a:bodyPr>
            <a:lstStyle/>
            <a:p>
              <a:pPr algn="just" defTabSz="1219170">
                <a:lnSpc>
                  <a:spcPct val="114000"/>
                </a:lnSpc>
                <a:buClr>
                  <a:srgbClr val="000000"/>
                </a:buClr>
              </a:pPr>
              <a:r>
                <a:rPr lang="en-US" sz="3733" kern="0" dirty="0" err="1">
                  <a:solidFill>
                    <a:srgbClr val="000000"/>
                  </a:solidFill>
                  <a:latin typeface="Calibri" panose="020F0502020204030204" pitchFamily="34" charset="0"/>
                  <a:cs typeface="Calibri" panose="020F0502020204030204" pitchFamily="34" charset="0"/>
                  <a:sym typeface="Arial"/>
                </a:rPr>
                <a:t>Nhìn</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vào</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phép</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tính</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này</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err="1">
                  <a:solidFill>
                    <a:srgbClr val="000000"/>
                  </a:solidFill>
                  <a:latin typeface="Calibri" panose="020F0502020204030204" pitchFamily="34" charset="0"/>
                  <a:cs typeface="Calibri" panose="020F0502020204030204" pitchFamily="34" charset="0"/>
                  <a:sym typeface="Arial"/>
                </a:rPr>
                <a:t>thì</a:t>
              </a:r>
              <a:r>
                <a:rPr lang="en-US" sz="3733" kern="0">
                  <a:solidFill>
                    <a:srgbClr val="000000"/>
                  </a:solidFill>
                  <a:latin typeface="Calibri" panose="020F0502020204030204" pitchFamily="34" charset="0"/>
                  <a:cs typeface="Calibri" panose="020F0502020204030204" pitchFamily="34" charset="0"/>
                  <a:sym typeface="Arial"/>
                </a:rPr>
                <a:t> 3 </a:t>
              </a:r>
              <a:r>
                <a:rPr lang="en-US" sz="3733" kern="0" dirty="0" err="1">
                  <a:solidFill>
                    <a:srgbClr val="000000"/>
                  </a:solidFill>
                  <a:latin typeface="Calibri" panose="020F0502020204030204" pitchFamily="34" charset="0"/>
                  <a:cs typeface="Calibri" panose="020F0502020204030204" pitchFamily="34" charset="0"/>
                  <a:sym typeface="Arial"/>
                </a:rPr>
                <a:t>được</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lấy</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mấy</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lần</a:t>
              </a:r>
              <a:r>
                <a:rPr lang="en-US" sz="3733" kern="0" dirty="0">
                  <a:solidFill>
                    <a:srgbClr val="000000"/>
                  </a:solidFill>
                  <a:latin typeface="Calibri" panose="020F0502020204030204" pitchFamily="34" charset="0"/>
                  <a:cs typeface="Calibri" panose="020F0502020204030204" pitchFamily="34" charset="0"/>
                  <a:sym typeface="Arial"/>
                </a:rPr>
                <a:t>?</a:t>
              </a:r>
              <a:endParaRPr lang="vi-VN" sz="3200" kern="0" dirty="0">
                <a:solidFill>
                  <a:srgbClr val="000000"/>
                </a:solidFill>
                <a:latin typeface="Calibri" panose="020F0502020204030204" pitchFamily="34" charset="0"/>
                <a:cs typeface="Calibri" panose="020F0502020204030204" pitchFamily="34" charset="0"/>
                <a:sym typeface="Arial"/>
              </a:endParaRPr>
            </a:p>
          </p:txBody>
        </p:sp>
      </p:grpSp>
      <p:grpSp>
        <p:nvGrpSpPr>
          <p:cNvPr id="30" name="Group 29">
            <a:extLst>
              <a:ext uri="{FF2B5EF4-FFF2-40B4-BE49-F238E27FC236}">
                <a16:creationId xmlns:a16="http://schemas.microsoft.com/office/drawing/2014/main" xmlns="" id="{7CE255BB-2558-4FCC-9F49-A10FE03331A1}"/>
              </a:ext>
            </a:extLst>
          </p:cNvPr>
          <p:cNvGrpSpPr/>
          <p:nvPr/>
        </p:nvGrpSpPr>
        <p:grpSpPr>
          <a:xfrm>
            <a:off x="1373166" y="1086979"/>
            <a:ext cx="3511303" cy="1395681"/>
            <a:chOff x="332405" y="85397"/>
            <a:chExt cx="2320905" cy="1482146"/>
          </a:xfrm>
        </p:grpSpPr>
        <p:sp>
          <p:nvSpPr>
            <p:cNvPr id="31" name="Speech Bubble: Rectangle with Corners Rounded 30">
              <a:extLst>
                <a:ext uri="{FF2B5EF4-FFF2-40B4-BE49-F238E27FC236}">
                  <a16:creationId xmlns:a16="http://schemas.microsoft.com/office/drawing/2014/main" xmlns="" id="{CD456BA9-4778-470A-96CC-38A6306726D7}"/>
                </a:ext>
              </a:extLst>
            </p:cNvPr>
            <p:cNvSpPr/>
            <p:nvPr/>
          </p:nvSpPr>
          <p:spPr>
            <a:xfrm>
              <a:off x="332405" y="161133"/>
              <a:ext cx="2320905" cy="1406410"/>
            </a:xfrm>
            <a:prstGeom prst="wedgeRoundRectCallout">
              <a:avLst>
                <a:gd name="adj1" fmla="val -28193"/>
                <a:gd name="adj2" fmla="val 144958"/>
                <a:gd name="adj3" fmla="val 16667"/>
              </a:avLst>
            </a:prstGeom>
            <a:solidFill>
              <a:srgbClr val="FFFF7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33" name="TextBox 32">
              <a:extLst>
                <a:ext uri="{FF2B5EF4-FFF2-40B4-BE49-F238E27FC236}">
                  <a16:creationId xmlns:a16="http://schemas.microsoft.com/office/drawing/2014/main" xmlns="" id="{D71A09C8-CB60-4A1E-BF25-47AED0E3267D}"/>
                </a:ext>
              </a:extLst>
            </p:cNvPr>
            <p:cNvSpPr txBox="1"/>
            <p:nvPr/>
          </p:nvSpPr>
          <p:spPr>
            <a:xfrm>
              <a:off x="338286" y="85397"/>
              <a:ext cx="2315024" cy="1449281"/>
            </a:xfrm>
            <a:prstGeom prst="rect">
              <a:avLst/>
            </a:prstGeom>
            <a:noFill/>
          </p:spPr>
          <p:txBody>
            <a:bodyPr wrap="square">
              <a:spAutoFit/>
            </a:bodyPr>
            <a:lstStyle/>
            <a:p>
              <a:pPr algn="ctr" defTabSz="1219170">
                <a:lnSpc>
                  <a:spcPct val="114000"/>
                </a:lnSpc>
                <a:buClr>
                  <a:srgbClr val="000000"/>
                </a:buClr>
              </a:pPr>
              <a:r>
                <a:rPr lang="en-US" sz="3733" kern="0" dirty="0" err="1">
                  <a:solidFill>
                    <a:srgbClr val="000000"/>
                  </a:solidFill>
                  <a:latin typeface="Calibri" panose="020F0502020204030204" pitchFamily="34" charset="0"/>
                  <a:cs typeface="Calibri" panose="020F0502020204030204" pitchFamily="34" charset="0"/>
                  <a:sym typeface="Arial"/>
                </a:rPr>
                <a:t>Đúng</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rồi</a:t>
              </a:r>
              <a:r>
                <a:rPr lang="en-US" sz="3733" kern="0" dirty="0">
                  <a:solidFill>
                    <a:srgbClr val="000000"/>
                  </a:solidFill>
                  <a:latin typeface="Calibri" panose="020F0502020204030204" pitchFamily="34" charset="0"/>
                  <a:cs typeface="Calibri" panose="020F0502020204030204" pitchFamily="34" charset="0"/>
                  <a:sym typeface="Arial"/>
                </a:rPr>
                <a:t>! </a:t>
              </a:r>
            </a:p>
            <a:p>
              <a:pPr algn="ctr" defTabSz="1219170">
                <a:lnSpc>
                  <a:spcPct val="114000"/>
                </a:lnSpc>
                <a:buClr>
                  <a:srgbClr val="000000"/>
                </a:buClr>
              </a:pPr>
              <a:r>
                <a:rPr lang="en-US" sz="3733" kern="0">
                  <a:solidFill>
                    <a:srgbClr val="000000"/>
                  </a:solidFill>
                  <a:latin typeface="Calibri" panose="020F0502020204030204" pitchFamily="34" charset="0"/>
                  <a:cs typeface="Calibri" panose="020F0502020204030204" pitchFamily="34" charset="0"/>
                  <a:sym typeface="Arial"/>
                </a:rPr>
                <a:t>3 </a:t>
              </a:r>
              <a:r>
                <a:rPr lang="en-US" sz="3733" kern="0" dirty="0" err="1">
                  <a:solidFill>
                    <a:srgbClr val="000000"/>
                  </a:solidFill>
                  <a:latin typeface="Calibri" panose="020F0502020204030204" pitchFamily="34" charset="0"/>
                  <a:cs typeface="Calibri" panose="020F0502020204030204" pitchFamily="34" charset="0"/>
                  <a:sym typeface="Arial"/>
                </a:rPr>
                <a:t>được</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err="1">
                  <a:solidFill>
                    <a:srgbClr val="000000"/>
                  </a:solidFill>
                  <a:latin typeface="Calibri" panose="020F0502020204030204" pitchFamily="34" charset="0"/>
                  <a:cs typeface="Calibri" panose="020F0502020204030204" pitchFamily="34" charset="0"/>
                  <a:sym typeface="Arial"/>
                </a:rPr>
                <a:t>lấy</a:t>
              </a:r>
              <a:r>
                <a:rPr lang="en-US" sz="3733" kern="0">
                  <a:solidFill>
                    <a:srgbClr val="000000"/>
                  </a:solidFill>
                  <a:latin typeface="Calibri" panose="020F0502020204030204" pitchFamily="34" charset="0"/>
                  <a:cs typeface="Calibri" panose="020F0502020204030204" pitchFamily="34" charset="0"/>
                  <a:sym typeface="Arial"/>
                </a:rPr>
                <a:t> 4 </a:t>
              </a:r>
              <a:r>
                <a:rPr lang="en-US" sz="3733" kern="0" dirty="0" err="1">
                  <a:solidFill>
                    <a:srgbClr val="000000"/>
                  </a:solidFill>
                  <a:latin typeface="Calibri" panose="020F0502020204030204" pitchFamily="34" charset="0"/>
                  <a:cs typeface="Calibri" panose="020F0502020204030204" pitchFamily="34" charset="0"/>
                  <a:sym typeface="Arial"/>
                </a:rPr>
                <a:t>lần</a:t>
              </a:r>
              <a:r>
                <a:rPr lang="en-US" sz="3733" kern="0" dirty="0">
                  <a:solidFill>
                    <a:srgbClr val="000000"/>
                  </a:solidFill>
                  <a:latin typeface="Calibri" panose="020F0502020204030204" pitchFamily="34" charset="0"/>
                  <a:cs typeface="Calibri" panose="020F0502020204030204" pitchFamily="34" charset="0"/>
                  <a:sym typeface="Arial"/>
                </a:rPr>
                <a:t>.</a:t>
              </a:r>
              <a:endParaRPr lang="vi-VN" sz="3200" kern="0" dirty="0">
                <a:solidFill>
                  <a:srgbClr val="000000"/>
                </a:solidFill>
                <a:latin typeface="Calibri" panose="020F0502020204030204" pitchFamily="34" charset="0"/>
                <a:cs typeface="Calibri" panose="020F0502020204030204" pitchFamily="34" charset="0"/>
                <a:sym typeface="Arial"/>
              </a:endParaRPr>
            </a:p>
          </p:txBody>
        </p:sp>
      </p:grpSp>
      <p:grpSp>
        <p:nvGrpSpPr>
          <p:cNvPr id="34" name="Group 33">
            <a:extLst>
              <a:ext uri="{FF2B5EF4-FFF2-40B4-BE49-F238E27FC236}">
                <a16:creationId xmlns:a16="http://schemas.microsoft.com/office/drawing/2014/main" xmlns="" id="{41F9DD33-C414-412D-A77A-E2B0E9ABC56B}"/>
              </a:ext>
            </a:extLst>
          </p:cNvPr>
          <p:cNvGrpSpPr/>
          <p:nvPr/>
        </p:nvGrpSpPr>
        <p:grpSpPr>
          <a:xfrm>
            <a:off x="617760" y="1071504"/>
            <a:ext cx="5838564" cy="1395681"/>
            <a:chOff x="332405" y="85397"/>
            <a:chExt cx="2320905" cy="1482146"/>
          </a:xfrm>
        </p:grpSpPr>
        <p:sp>
          <p:nvSpPr>
            <p:cNvPr id="35" name="Speech Bubble: Rectangle with Corners Rounded 34">
              <a:extLst>
                <a:ext uri="{FF2B5EF4-FFF2-40B4-BE49-F238E27FC236}">
                  <a16:creationId xmlns:a16="http://schemas.microsoft.com/office/drawing/2014/main" xmlns="" id="{E5BAD6B2-7FA1-42D1-A6F2-9D5682660AE8}"/>
                </a:ext>
              </a:extLst>
            </p:cNvPr>
            <p:cNvSpPr/>
            <p:nvPr/>
          </p:nvSpPr>
          <p:spPr>
            <a:xfrm>
              <a:off x="332405" y="161133"/>
              <a:ext cx="2320905" cy="1406410"/>
            </a:xfrm>
            <a:prstGeom prst="wedgeRoundRectCallout">
              <a:avLst>
                <a:gd name="adj1" fmla="val -28193"/>
                <a:gd name="adj2" fmla="val 144958"/>
                <a:gd name="adj3" fmla="val 16667"/>
              </a:avLst>
            </a:prstGeom>
            <a:solidFill>
              <a:srgbClr val="FFFF7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endParaRPr lang="en-US" sz="1867" kern="0">
                <a:solidFill>
                  <a:srgbClr val="FFFFFF"/>
                </a:solidFill>
                <a:latin typeface="Arial"/>
                <a:sym typeface="Arial"/>
              </a:endParaRPr>
            </a:p>
          </p:txBody>
        </p:sp>
        <p:sp>
          <p:nvSpPr>
            <p:cNvPr id="36" name="TextBox 35">
              <a:extLst>
                <a:ext uri="{FF2B5EF4-FFF2-40B4-BE49-F238E27FC236}">
                  <a16:creationId xmlns:a16="http://schemas.microsoft.com/office/drawing/2014/main" xmlns="" id="{4F5823D6-B4E4-47E1-A9C3-D24086583E6B}"/>
                </a:ext>
              </a:extLst>
            </p:cNvPr>
            <p:cNvSpPr txBox="1"/>
            <p:nvPr/>
          </p:nvSpPr>
          <p:spPr>
            <a:xfrm>
              <a:off x="338286" y="85397"/>
              <a:ext cx="2315024" cy="1449281"/>
            </a:xfrm>
            <a:prstGeom prst="rect">
              <a:avLst/>
            </a:prstGeom>
            <a:noFill/>
          </p:spPr>
          <p:txBody>
            <a:bodyPr wrap="square">
              <a:spAutoFit/>
            </a:bodyPr>
            <a:lstStyle/>
            <a:p>
              <a:pPr algn="just" defTabSz="1219170">
                <a:lnSpc>
                  <a:spcPct val="114000"/>
                </a:lnSpc>
                <a:buClr>
                  <a:srgbClr val="000000"/>
                </a:buClr>
              </a:pPr>
              <a:r>
                <a:rPr lang="en-US" sz="3733" kern="0" dirty="0" err="1">
                  <a:solidFill>
                    <a:srgbClr val="000000"/>
                  </a:solidFill>
                  <a:latin typeface="Calibri" panose="020F0502020204030204" pitchFamily="34" charset="0"/>
                  <a:cs typeface="Calibri" panose="020F0502020204030204" pitchFamily="34" charset="0"/>
                  <a:sym typeface="Arial"/>
                </a:rPr>
                <a:t>Vậy</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bạn</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hãy</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thể</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err="1">
                  <a:solidFill>
                    <a:srgbClr val="000000"/>
                  </a:solidFill>
                  <a:latin typeface="Calibri" panose="020F0502020204030204" pitchFamily="34" charset="0"/>
                  <a:cs typeface="Calibri" panose="020F0502020204030204" pitchFamily="34" charset="0"/>
                  <a:sym typeface="Arial"/>
                </a:rPr>
                <a:t>hiện</a:t>
              </a:r>
              <a:r>
                <a:rPr lang="en-US" sz="3733" kern="0">
                  <a:solidFill>
                    <a:srgbClr val="000000"/>
                  </a:solidFill>
                  <a:latin typeface="Calibri" panose="020F0502020204030204" pitchFamily="34" charset="0"/>
                  <a:cs typeface="Calibri" panose="020F0502020204030204" pitchFamily="34" charset="0"/>
                  <a:sym typeface="Arial"/>
                </a:rPr>
                <a:t> 3 </a:t>
              </a:r>
              <a:r>
                <a:rPr lang="en-US" sz="3733" kern="0" dirty="0" err="1">
                  <a:solidFill>
                    <a:srgbClr val="000000"/>
                  </a:solidFill>
                  <a:latin typeface="Calibri" panose="020F0502020204030204" pitchFamily="34" charset="0"/>
                  <a:cs typeface="Calibri" panose="020F0502020204030204" pitchFamily="34" charset="0"/>
                  <a:sym typeface="Arial"/>
                </a:rPr>
                <a:t>được</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err="1">
                  <a:solidFill>
                    <a:srgbClr val="000000"/>
                  </a:solidFill>
                  <a:latin typeface="Calibri" panose="020F0502020204030204" pitchFamily="34" charset="0"/>
                  <a:cs typeface="Calibri" panose="020F0502020204030204" pitchFamily="34" charset="0"/>
                  <a:sym typeface="Arial"/>
                </a:rPr>
                <a:t>lấy</a:t>
              </a:r>
              <a:r>
                <a:rPr lang="en-US" sz="3733" kern="0">
                  <a:solidFill>
                    <a:srgbClr val="000000"/>
                  </a:solidFill>
                  <a:latin typeface="Calibri" panose="020F0502020204030204" pitchFamily="34" charset="0"/>
                  <a:cs typeface="Calibri" panose="020F0502020204030204" pitchFamily="34" charset="0"/>
                  <a:sym typeface="Arial"/>
                </a:rPr>
                <a:t> 4 </a:t>
              </a:r>
              <a:r>
                <a:rPr lang="en-US" sz="3733" kern="0" dirty="0" err="1">
                  <a:solidFill>
                    <a:srgbClr val="000000"/>
                  </a:solidFill>
                  <a:latin typeface="Calibri" panose="020F0502020204030204" pitchFamily="34" charset="0"/>
                  <a:cs typeface="Calibri" panose="020F0502020204030204" pitchFamily="34" charset="0"/>
                  <a:sym typeface="Arial"/>
                </a:rPr>
                <a:t>lần</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là</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như</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thế</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nào</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nhé</a:t>
              </a:r>
              <a:r>
                <a:rPr lang="en-US" sz="3733" kern="0" dirty="0">
                  <a:solidFill>
                    <a:srgbClr val="000000"/>
                  </a:solidFill>
                  <a:latin typeface="Calibri" panose="020F0502020204030204" pitchFamily="34" charset="0"/>
                  <a:cs typeface="Calibri" panose="020F0502020204030204" pitchFamily="34" charset="0"/>
                  <a:sym typeface="Arial"/>
                </a:rPr>
                <a:t>!</a:t>
              </a:r>
            </a:p>
          </p:txBody>
        </p:sp>
      </p:grpSp>
      <p:grpSp>
        <p:nvGrpSpPr>
          <p:cNvPr id="37" name="Group 36">
            <a:extLst>
              <a:ext uri="{FF2B5EF4-FFF2-40B4-BE49-F238E27FC236}">
                <a16:creationId xmlns:a16="http://schemas.microsoft.com/office/drawing/2014/main" xmlns="" id="{4B88CB3A-7636-4C36-93D4-DFE010255CE5}"/>
              </a:ext>
            </a:extLst>
          </p:cNvPr>
          <p:cNvGrpSpPr/>
          <p:nvPr/>
        </p:nvGrpSpPr>
        <p:grpSpPr>
          <a:xfrm>
            <a:off x="1157781" y="1050125"/>
            <a:ext cx="4610047" cy="1395681"/>
            <a:chOff x="332405" y="85397"/>
            <a:chExt cx="2320905" cy="1482146"/>
          </a:xfrm>
        </p:grpSpPr>
        <p:sp>
          <p:nvSpPr>
            <p:cNvPr id="38" name="Speech Bubble: Rectangle with Corners Rounded 37">
              <a:extLst>
                <a:ext uri="{FF2B5EF4-FFF2-40B4-BE49-F238E27FC236}">
                  <a16:creationId xmlns:a16="http://schemas.microsoft.com/office/drawing/2014/main" xmlns="" id="{DAC315B0-2E5D-4371-99AD-617D0D7A4824}"/>
                </a:ext>
              </a:extLst>
            </p:cNvPr>
            <p:cNvSpPr/>
            <p:nvPr/>
          </p:nvSpPr>
          <p:spPr>
            <a:xfrm>
              <a:off x="332405" y="161133"/>
              <a:ext cx="2320905" cy="1406410"/>
            </a:xfrm>
            <a:prstGeom prst="wedgeRoundRectCallout">
              <a:avLst>
                <a:gd name="adj1" fmla="val -28193"/>
                <a:gd name="adj2" fmla="val 144958"/>
                <a:gd name="adj3" fmla="val 16667"/>
              </a:avLst>
            </a:prstGeom>
            <a:solidFill>
              <a:srgbClr val="FFFF7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endParaRPr lang="en-US" sz="1867" kern="0">
                <a:solidFill>
                  <a:srgbClr val="FFFFFF"/>
                </a:solidFill>
                <a:latin typeface="Arial"/>
                <a:sym typeface="Arial"/>
              </a:endParaRPr>
            </a:p>
          </p:txBody>
        </p:sp>
        <p:sp>
          <p:nvSpPr>
            <p:cNvPr id="39" name="TextBox 38">
              <a:extLst>
                <a:ext uri="{FF2B5EF4-FFF2-40B4-BE49-F238E27FC236}">
                  <a16:creationId xmlns:a16="http://schemas.microsoft.com/office/drawing/2014/main" xmlns="" id="{777B71F5-E2A4-4DD5-92C1-A345D9F9EC15}"/>
                </a:ext>
              </a:extLst>
            </p:cNvPr>
            <p:cNvSpPr txBox="1"/>
            <p:nvPr/>
          </p:nvSpPr>
          <p:spPr>
            <a:xfrm>
              <a:off x="338286" y="85397"/>
              <a:ext cx="2315024" cy="1449281"/>
            </a:xfrm>
            <a:prstGeom prst="rect">
              <a:avLst/>
            </a:prstGeom>
            <a:noFill/>
          </p:spPr>
          <p:txBody>
            <a:bodyPr wrap="square">
              <a:spAutoFit/>
            </a:bodyPr>
            <a:lstStyle/>
            <a:p>
              <a:pPr algn="just" defTabSz="1219170">
                <a:lnSpc>
                  <a:spcPct val="114000"/>
                </a:lnSpc>
                <a:buClr>
                  <a:srgbClr val="000000"/>
                </a:buClr>
              </a:pPr>
              <a:r>
                <a:rPr lang="en-US" sz="3733" kern="0">
                  <a:solidFill>
                    <a:srgbClr val="000000"/>
                  </a:solidFill>
                  <a:latin typeface="Calibri" panose="020F0502020204030204" pitchFamily="34" charset="0"/>
                  <a:cs typeface="Calibri" panose="020F0502020204030204" pitchFamily="34" charset="0"/>
                  <a:sym typeface="Arial"/>
                </a:rPr>
                <a:t>Đây là một số cách để thể hiện 3 lấy 4 lần.</a:t>
              </a:r>
            </a:p>
          </p:txBody>
        </p:sp>
      </p:grpSp>
      <p:grpSp>
        <p:nvGrpSpPr>
          <p:cNvPr id="68" name="Group 67">
            <a:extLst>
              <a:ext uri="{FF2B5EF4-FFF2-40B4-BE49-F238E27FC236}">
                <a16:creationId xmlns:a16="http://schemas.microsoft.com/office/drawing/2014/main" xmlns="" id="{5A33BDFD-13F6-40FC-8702-A2846E5A5341}"/>
              </a:ext>
            </a:extLst>
          </p:cNvPr>
          <p:cNvGrpSpPr/>
          <p:nvPr/>
        </p:nvGrpSpPr>
        <p:grpSpPr>
          <a:xfrm>
            <a:off x="995003" y="1249145"/>
            <a:ext cx="5110712" cy="784016"/>
            <a:chOff x="332405" y="85397"/>
            <a:chExt cx="2320905" cy="1482146"/>
          </a:xfrm>
        </p:grpSpPr>
        <p:sp>
          <p:nvSpPr>
            <p:cNvPr id="69" name="Speech Bubble: Rectangle with Corners Rounded 68">
              <a:extLst>
                <a:ext uri="{FF2B5EF4-FFF2-40B4-BE49-F238E27FC236}">
                  <a16:creationId xmlns:a16="http://schemas.microsoft.com/office/drawing/2014/main" xmlns="" id="{313C147E-24B2-46BF-B18D-9A3B4E3B3118}"/>
                </a:ext>
              </a:extLst>
            </p:cNvPr>
            <p:cNvSpPr/>
            <p:nvPr/>
          </p:nvSpPr>
          <p:spPr>
            <a:xfrm>
              <a:off x="332405" y="161133"/>
              <a:ext cx="2320905" cy="1406410"/>
            </a:xfrm>
            <a:prstGeom prst="wedgeRoundRectCallout">
              <a:avLst>
                <a:gd name="adj1" fmla="val -30749"/>
                <a:gd name="adj2" fmla="val 203487"/>
                <a:gd name="adj3" fmla="val 16667"/>
              </a:avLst>
            </a:prstGeom>
            <a:solidFill>
              <a:srgbClr val="FFFF7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endParaRPr lang="en-US" sz="1867" kern="0">
                <a:solidFill>
                  <a:srgbClr val="FFFFFF"/>
                </a:solidFill>
                <a:latin typeface="Arial"/>
                <a:sym typeface="Arial"/>
              </a:endParaRPr>
            </a:p>
          </p:txBody>
        </p:sp>
        <p:sp>
          <p:nvSpPr>
            <p:cNvPr id="70" name="TextBox 69">
              <a:extLst>
                <a:ext uri="{FF2B5EF4-FFF2-40B4-BE49-F238E27FC236}">
                  <a16:creationId xmlns:a16="http://schemas.microsoft.com/office/drawing/2014/main" xmlns="" id="{D9C446AB-F264-4532-B552-68EB9A73494D}"/>
                </a:ext>
              </a:extLst>
            </p:cNvPr>
            <p:cNvSpPr txBox="1"/>
            <p:nvPr/>
          </p:nvSpPr>
          <p:spPr>
            <a:xfrm>
              <a:off x="338286" y="85397"/>
              <a:ext cx="2315024" cy="1341984"/>
            </a:xfrm>
            <a:prstGeom prst="rect">
              <a:avLst/>
            </a:prstGeom>
            <a:noFill/>
          </p:spPr>
          <p:txBody>
            <a:bodyPr wrap="square">
              <a:spAutoFit/>
            </a:bodyPr>
            <a:lstStyle/>
            <a:p>
              <a:pPr algn="just" defTabSz="1219170">
                <a:lnSpc>
                  <a:spcPct val="114000"/>
                </a:lnSpc>
                <a:buClr>
                  <a:srgbClr val="000000"/>
                </a:buClr>
              </a:pPr>
              <a:r>
                <a:rPr lang="en-US" sz="3733" kern="0" err="1">
                  <a:solidFill>
                    <a:srgbClr val="000000"/>
                  </a:solidFill>
                  <a:latin typeface="Calibri" panose="020F0502020204030204" pitchFamily="34" charset="0"/>
                  <a:cs typeface="Calibri" panose="020F0502020204030204" pitchFamily="34" charset="0"/>
                  <a:sym typeface="Arial"/>
                </a:rPr>
                <a:t>Vậy</a:t>
              </a:r>
              <a:r>
                <a:rPr lang="en-US" sz="3733" kern="0">
                  <a:solidFill>
                    <a:srgbClr val="000000"/>
                  </a:solidFill>
                  <a:latin typeface="Calibri" panose="020F0502020204030204" pitchFamily="34" charset="0"/>
                  <a:cs typeface="Calibri" panose="020F0502020204030204" pitchFamily="34" charset="0"/>
                  <a:sym typeface="Arial"/>
                </a:rPr>
                <a:t> 3 </a:t>
              </a:r>
              <a:r>
                <a:rPr lang="en-US" sz="3733" kern="0" err="1">
                  <a:solidFill>
                    <a:srgbClr val="000000"/>
                  </a:solidFill>
                  <a:latin typeface="Calibri" panose="020F0502020204030204" pitchFamily="34" charset="0"/>
                  <a:cs typeface="Calibri" panose="020F0502020204030204" pitchFamily="34" charset="0"/>
                  <a:sym typeface="Arial"/>
                </a:rPr>
                <a:t>nhân</a:t>
              </a:r>
              <a:r>
                <a:rPr lang="en-US" sz="3733" kern="0">
                  <a:solidFill>
                    <a:srgbClr val="000000"/>
                  </a:solidFill>
                  <a:latin typeface="Calibri" panose="020F0502020204030204" pitchFamily="34" charset="0"/>
                  <a:cs typeface="Calibri" panose="020F0502020204030204" pitchFamily="34" charset="0"/>
                  <a:sym typeface="Arial"/>
                </a:rPr>
                <a:t> 4 </a:t>
              </a:r>
              <a:r>
                <a:rPr lang="en-US" sz="3733" kern="0" dirty="0" err="1">
                  <a:solidFill>
                    <a:srgbClr val="000000"/>
                  </a:solidFill>
                  <a:latin typeface="Calibri" panose="020F0502020204030204" pitchFamily="34" charset="0"/>
                  <a:cs typeface="Calibri" panose="020F0502020204030204" pitchFamily="34" charset="0"/>
                  <a:sym typeface="Arial"/>
                </a:rPr>
                <a:t>bằng</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mấy</a:t>
              </a:r>
              <a:r>
                <a:rPr lang="en-US" sz="3733" kern="0" dirty="0">
                  <a:solidFill>
                    <a:srgbClr val="000000"/>
                  </a:solidFill>
                  <a:latin typeface="Calibri" panose="020F0502020204030204" pitchFamily="34" charset="0"/>
                  <a:cs typeface="Calibri" panose="020F0502020204030204" pitchFamily="34" charset="0"/>
                  <a:sym typeface="Arial"/>
                </a:rPr>
                <a:t>?</a:t>
              </a:r>
            </a:p>
          </p:txBody>
        </p:sp>
      </p:grpSp>
      <p:sp>
        <p:nvSpPr>
          <p:cNvPr id="71" name="TextBox 70">
            <a:extLst>
              <a:ext uri="{FF2B5EF4-FFF2-40B4-BE49-F238E27FC236}">
                <a16:creationId xmlns:a16="http://schemas.microsoft.com/office/drawing/2014/main" xmlns="" id="{F56C2259-FA9C-4960-A3C6-57E00D6B7CC9}"/>
              </a:ext>
            </a:extLst>
          </p:cNvPr>
          <p:cNvSpPr txBox="1"/>
          <p:nvPr/>
        </p:nvSpPr>
        <p:spPr>
          <a:xfrm>
            <a:off x="9255801" y="656307"/>
            <a:ext cx="999712" cy="913007"/>
          </a:xfrm>
          <a:prstGeom prst="rect">
            <a:avLst/>
          </a:prstGeom>
          <a:noFill/>
        </p:spPr>
        <p:txBody>
          <a:bodyPr wrap="square">
            <a:spAutoFit/>
          </a:bodyPr>
          <a:lstStyle/>
          <a:p>
            <a:pPr defTabSz="1219170">
              <a:buClr>
                <a:srgbClr val="000000"/>
              </a:buClr>
            </a:pPr>
            <a:r>
              <a:rPr lang="en-US" sz="5333" b="1" kern="0">
                <a:solidFill>
                  <a:srgbClr val="FF0000"/>
                </a:solidFill>
                <a:latin typeface="Calibri" panose="020F0502020204030204" pitchFamily="34" charset="0"/>
                <a:cs typeface="Calibri" panose="020F0502020204030204" pitchFamily="34" charset="0"/>
                <a:sym typeface="Arial"/>
              </a:rPr>
              <a:t>12</a:t>
            </a:r>
            <a:endParaRPr lang="en-US" sz="5333" kern="0" dirty="0">
              <a:solidFill>
                <a:srgbClr val="FF0000"/>
              </a:solidFill>
              <a:latin typeface="Arial"/>
              <a:cs typeface="Arial"/>
              <a:sym typeface="Arial"/>
            </a:endParaRPr>
          </a:p>
        </p:txBody>
      </p:sp>
      <p:pic>
        <p:nvPicPr>
          <p:cNvPr id="3" name="Picture 2">
            <a:extLst>
              <a:ext uri="{FF2B5EF4-FFF2-40B4-BE49-F238E27FC236}">
                <a16:creationId xmlns:a16="http://schemas.microsoft.com/office/drawing/2014/main" xmlns="" id="{08EB9372-FFE7-4534-8B4A-52955693DA7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62036" y="2151125"/>
            <a:ext cx="1075291" cy="1075291"/>
          </a:xfrm>
          <a:prstGeom prst="rect">
            <a:avLst/>
          </a:prstGeom>
        </p:spPr>
      </p:pic>
      <p:sp>
        <p:nvSpPr>
          <p:cNvPr id="75" name="C">
            <a:extLst>
              <a:ext uri="{FF2B5EF4-FFF2-40B4-BE49-F238E27FC236}">
                <a16:creationId xmlns:a16="http://schemas.microsoft.com/office/drawing/2014/main" xmlns="" id="{7065F7A5-F5F3-44CE-9CA6-319E6F7FF82F}"/>
              </a:ext>
            </a:extLst>
          </p:cNvPr>
          <p:cNvSpPr/>
          <p:nvPr/>
        </p:nvSpPr>
        <p:spPr>
          <a:xfrm>
            <a:off x="3128817" y="3550870"/>
            <a:ext cx="4088647" cy="1117047"/>
          </a:xfrm>
          <a:prstGeom prst="roundRect">
            <a:avLst>
              <a:gd name="adj" fmla="val 50000"/>
            </a:avLst>
          </a:prstGeom>
          <a:solidFill>
            <a:schemeClr val="bg1"/>
          </a:solidFill>
          <a:ln>
            <a:solidFill>
              <a:srgbClr val="D54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600" b="1">
                <a:solidFill>
                  <a:schemeClr val="tx1"/>
                </a:solidFill>
                <a:latin typeface="UTM Avo" panose="02040603050506020204" pitchFamily="18" charset="0"/>
                <a:cs typeface="Times New Roman" panose="02020603050405020304" pitchFamily="18" charset="0"/>
              </a:rPr>
              <a:t>3x4 = 3+3+3+3</a:t>
            </a:r>
            <a:endParaRPr kumimoji="0" lang="en-US" sz="3600" b="1" i="0" u="none" strike="noStrike" kern="1200" cap="none" spc="0" normalizeH="0" baseline="0" noProof="0" dirty="0">
              <a:ln>
                <a:noFill/>
              </a:ln>
              <a:solidFill>
                <a:schemeClr val="tx1"/>
              </a:solidFill>
              <a:effectLst/>
              <a:uLnTx/>
              <a:uFillTx/>
              <a:latin typeface="UTM Avo" panose="02040603050506020204" pitchFamily="18" charset="0"/>
              <a:cs typeface="Times New Roman" panose="02020603050405020304" pitchFamily="18" charset="0"/>
            </a:endParaRPr>
          </a:p>
        </p:txBody>
      </p:sp>
      <p:pic>
        <p:nvPicPr>
          <p:cNvPr id="76" name="Picture 75">
            <a:extLst>
              <a:ext uri="{FF2B5EF4-FFF2-40B4-BE49-F238E27FC236}">
                <a16:creationId xmlns:a16="http://schemas.microsoft.com/office/drawing/2014/main" xmlns="" id="{C31BD2BF-3B8E-4A4D-B553-0873835C34E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20560" y="2147782"/>
            <a:ext cx="1075291" cy="1075291"/>
          </a:xfrm>
          <a:prstGeom prst="rect">
            <a:avLst/>
          </a:prstGeom>
        </p:spPr>
      </p:pic>
      <p:pic>
        <p:nvPicPr>
          <p:cNvPr id="77" name="Picture 76">
            <a:extLst>
              <a:ext uri="{FF2B5EF4-FFF2-40B4-BE49-F238E27FC236}">
                <a16:creationId xmlns:a16="http://schemas.microsoft.com/office/drawing/2014/main" xmlns="" id="{051B06B2-D6C0-4C41-960A-DB318689E45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54630" y="2147782"/>
            <a:ext cx="1075291" cy="1075291"/>
          </a:xfrm>
          <a:prstGeom prst="rect">
            <a:avLst/>
          </a:prstGeom>
        </p:spPr>
      </p:pic>
      <p:pic>
        <p:nvPicPr>
          <p:cNvPr id="78" name="Picture 77">
            <a:extLst>
              <a:ext uri="{FF2B5EF4-FFF2-40B4-BE49-F238E27FC236}">
                <a16:creationId xmlns:a16="http://schemas.microsoft.com/office/drawing/2014/main" xmlns="" id="{02735DBD-F750-4C93-895E-0534AA56C21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88700" y="2147782"/>
            <a:ext cx="1075291" cy="1075291"/>
          </a:xfrm>
          <a:prstGeom prst="rect">
            <a:avLst/>
          </a:prstGeom>
        </p:spPr>
      </p:pic>
      <p:sp>
        <p:nvSpPr>
          <p:cNvPr id="79" name="C">
            <a:extLst>
              <a:ext uri="{FF2B5EF4-FFF2-40B4-BE49-F238E27FC236}">
                <a16:creationId xmlns:a16="http://schemas.microsoft.com/office/drawing/2014/main" xmlns="" id="{5484ADAA-3367-430D-A513-3B65B399CC80}"/>
              </a:ext>
            </a:extLst>
          </p:cNvPr>
          <p:cNvSpPr/>
          <p:nvPr/>
        </p:nvSpPr>
        <p:spPr>
          <a:xfrm>
            <a:off x="7375344" y="3550870"/>
            <a:ext cx="4088647" cy="1117047"/>
          </a:xfrm>
          <a:prstGeom prst="roundRect">
            <a:avLst>
              <a:gd name="adj" fmla="val 50000"/>
            </a:avLst>
          </a:prstGeom>
          <a:solidFill>
            <a:schemeClr val="bg1"/>
          </a:solidFill>
          <a:ln>
            <a:solidFill>
              <a:srgbClr val="D54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600" b="1">
                <a:solidFill>
                  <a:schemeClr val="tx1"/>
                </a:solidFill>
                <a:latin typeface="UTM Avo" panose="02040603050506020204" pitchFamily="18" charset="0"/>
                <a:cs typeface="Times New Roman" panose="02020603050405020304" pitchFamily="18" charset="0"/>
              </a:rPr>
              <a:t>3 x 4 = 9 + 3</a:t>
            </a:r>
            <a:endParaRPr kumimoji="0" lang="en-US" sz="3600" b="1" i="0" u="none" strike="noStrike" kern="1200" cap="none" spc="0" normalizeH="0" baseline="0" noProof="0" dirty="0">
              <a:ln>
                <a:noFill/>
              </a:ln>
              <a:solidFill>
                <a:schemeClr val="tx1"/>
              </a:solidFill>
              <a:effectLst/>
              <a:uLnTx/>
              <a:uFillTx/>
              <a:latin typeface="UTM Avo" panose="02040603050506020204" pitchFamily="18" charset="0"/>
              <a:cs typeface="Times New Roman" panose="02020603050405020304" pitchFamily="18" charset="0"/>
            </a:endParaRPr>
          </a:p>
        </p:txBody>
      </p:sp>
      <p:sp>
        <p:nvSpPr>
          <p:cNvPr id="80" name="C">
            <a:extLst>
              <a:ext uri="{FF2B5EF4-FFF2-40B4-BE49-F238E27FC236}">
                <a16:creationId xmlns:a16="http://schemas.microsoft.com/office/drawing/2014/main" xmlns="" id="{411A62CC-DEE1-46AE-A2FD-3EAC01236781}"/>
              </a:ext>
            </a:extLst>
          </p:cNvPr>
          <p:cNvSpPr/>
          <p:nvPr/>
        </p:nvSpPr>
        <p:spPr>
          <a:xfrm>
            <a:off x="5473380" y="4849102"/>
            <a:ext cx="4088647" cy="1117047"/>
          </a:xfrm>
          <a:prstGeom prst="roundRect">
            <a:avLst>
              <a:gd name="adj" fmla="val 50000"/>
            </a:avLst>
          </a:prstGeom>
          <a:solidFill>
            <a:schemeClr val="bg1"/>
          </a:solidFill>
          <a:ln>
            <a:solidFill>
              <a:srgbClr val="D54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600" b="1">
                <a:solidFill>
                  <a:schemeClr val="tx1"/>
                </a:solidFill>
                <a:latin typeface="UTM Avo" panose="02040603050506020204" pitchFamily="18" charset="0"/>
                <a:cs typeface="Times New Roman" panose="02020603050405020304" pitchFamily="18" charset="0"/>
              </a:rPr>
              <a:t>3, 6, 9, 12</a:t>
            </a:r>
            <a:endParaRPr kumimoji="0" lang="en-US" sz="3600" b="1" i="0" u="none" strike="noStrike" kern="1200" cap="none" spc="0" normalizeH="0" baseline="0" noProof="0" dirty="0">
              <a:ln>
                <a:noFill/>
              </a:ln>
              <a:solidFill>
                <a:schemeClr val="tx1"/>
              </a:solidFill>
              <a:effectLst/>
              <a:uLnTx/>
              <a:uFillTx/>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1649590575"/>
      </p:ext>
    </p:extLst>
  </p:cSld>
  <p:clrMapOvr>
    <a:masterClrMapping/>
  </p:clrMapOvr>
  <p:transition spd="med">
    <p:pull/>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0000">
                                          <p:cBhvr additive="base">
                                            <p:cTn id="7" dur="750" fill="hold"/>
                                            <p:tgtEl>
                                              <p:spTgt spid="12"/>
                                            </p:tgtEl>
                                            <p:attrNameLst>
                                              <p:attrName>ppt_x</p:attrName>
                                            </p:attrNameLst>
                                          </p:cBhvr>
                                          <p:tavLst>
                                            <p:tav tm="0">
                                              <p:val>
                                                <p:strVal val="0-#ppt_w/2"/>
                                              </p:val>
                                            </p:tav>
                                            <p:tav tm="100000">
                                              <p:val>
                                                <p:strVal val="#ppt_x"/>
                                              </p:val>
                                            </p:tav>
                                          </p:tavLst>
                                        </p:anim>
                                        <p:anim calcmode="lin" valueType="num" p14:bounceEnd="60000">
                                          <p:cBhvr additive="base">
                                            <p:cTn id="8" dur="75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1" fill="hold" grpId="0" nodeType="withEffect">
                                      <p:stCondLst>
                                        <p:cond delay="50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50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ppt_x"/>
                                              </p:val>
                                            </p:tav>
                                            <p:tav tm="100000">
                                              <p:val>
                                                <p:strVal val="#ppt_x"/>
                                              </p:val>
                                            </p:tav>
                                          </p:tavLst>
                                        </p:anim>
                                        <p:anim calcmode="lin" valueType="num">
                                          <p:cBhvr additive="base">
                                            <p:cTn id="16"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2"/>
                                            </p:tgtEl>
                                            <p:attrNameLst>
                                              <p:attrName>style.visibility</p:attrName>
                                            </p:attrNameLst>
                                          </p:cBhvr>
                                          <p:to>
                                            <p:strVal val="hidden"/>
                                          </p:to>
                                        </p:set>
                                      </p:childTnLst>
                                    </p:cTn>
                                  </p:par>
                                  <p:par>
                                    <p:cTn id="21" presetID="2" presetClass="entr" presetSubtype="8" fill="hold" nodeType="withEffect" p14:presetBounceEnd="60000">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14:bounceEnd="60000">
                                          <p:cBhvr additive="base">
                                            <p:cTn id="23" dur="750" fill="hold"/>
                                            <p:tgtEl>
                                              <p:spTgt spid="27"/>
                                            </p:tgtEl>
                                            <p:attrNameLst>
                                              <p:attrName>ppt_x</p:attrName>
                                            </p:attrNameLst>
                                          </p:cBhvr>
                                          <p:tavLst>
                                            <p:tav tm="0">
                                              <p:val>
                                                <p:strVal val="0-#ppt_w/2"/>
                                              </p:val>
                                            </p:tav>
                                            <p:tav tm="100000">
                                              <p:val>
                                                <p:strVal val="#ppt_x"/>
                                              </p:val>
                                            </p:tav>
                                          </p:tavLst>
                                        </p:anim>
                                        <p:anim calcmode="lin" valueType="num" p14:bounceEnd="60000">
                                          <p:cBhvr additive="base">
                                            <p:cTn id="24" dur="75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27"/>
                                            </p:tgtEl>
                                            <p:attrNameLst>
                                              <p:attrName>style.visibility</p:attrName>
                                            </p:attrNameLst>
                                          </p:cBhvr>
                                          <p:to>
                                            <p:strVal val="hidden"/>
                                          </p:to>
                                        </p:set>
                                      </p:childTnLst>
                                    </p:cTn>
                                  </p:par>
                                  <p:par>
                                    <p:cTn id="29" presetID="2" presetClass="entr" presetSubtype="8" fill="hold" nodeType="withEffect" p14:presetBounceEnd="60000">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14:bounceEnd="60000">
                                          <p:cBhvr additive="base">
                                            <p:cTn id="31" dur="750" fill="hold"/>
                                            <p:tgtEl>
                                              <p:spTgt spid="30"/>
                                            </p:tgtEl>
                                            <p:attrNameLst>
                                              <p:attrName>ppt_x</p:attrName>
                                            </p:attrNameLst>
                                          </p:cBhvr>
                                          <p:tavLst>
                                            <p:tav tm="0">
                                              <p:val>
                                                <p:strVal val="0-#ppt_w/2"/>
                                              </p:val>
                                            </p:tav>
                                            <p:tav tm="100000">
                                              <p:val>
                                                <p:strVal val="#ppt_x"/>
                                              </p:val>
                                            </p:tav>
                                          </p:tavLst>
                                        </p:anim>
                                        <p:anim calcmode="lin" valueType="num" p14:bounceEnd="60000">
                                          <p:cBhvr additive="base">
                                            <p:cTn id="32" dur="75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30"/>
                                            </p:tgtEl>
                                            <p:attrNameLst>
                                              <p:attrName>style.visibility</p:attrName>
                                            </p:attrNameLst>
                                          </p:cBhvr>
                                          <p:to>
                                            <p:strVal val="hidden"/>
                                          </p:to>
                                        </p:set>
                                      </p:childTnLst>
                                    </p:cTn>
                                  </p:par>
                                  <p:par>
                                    <p:cTn id="37" presetID="2" presetClass="entr" presetSubtype="8" fill="hold" nodeType="withEffect" p14:presetBounceEnd="60000">
                                      <p:stCondLst>
                                        <p:cond delay="0"/>
                                      </p:stCondLst>
                                      <p:childTnLst>
                                        <p:set>
                                          <p:cBhvr>
                                            <p:cTn id="38" dur="1" fill="hold">
                                              <p:stCondLst>
                                                <p:cond delay="0"/>
                                              </p:stCondLst>
                                            </p:cTn>
                                            <p:tgtEl>
                                              <p:spTgt spid="34"/>
                                            </p:tgtEl>
                                            <p:attrNameLst>
                                              <p:attrName>style.visibility</p:attrName>
                                            </p:attrNameLst>
                                          </p:cBhvr>
                                          <p:to>
                                            <p:strVal val="visible"/>
                                          </p:to>
                                        </p:set>
                                        <p:anim calcmode="lin" valueType="num" p14:bounceEnd="60000">
                                          <p:cBhvr additive="base">
                                            <p:cTn id="39" dur="750" fill="hold"/>
                                            <p:tgtEl>
                                              <p:spTgt spid="34"/>
                                            </p:tgtEl>
                                            <p:attrNameLst>
                                              <p:attrName>ppt_x</p:attrName>
                                            </p:attrNameLst>
                                          </p:cBhvr>
                                          <p:tavLst>
                                            <p:tav tm="0">
                                              <p:val>
                                                <p:strVal val="0-#ppt_w/2"/>
                                              </p:val>
                                            </p:tav>
                                            <p:tav tm="100000">
                                              <p:val>
                                                <p:strVal val="#ppt_x"/>
                                              </p:val>
                                            </p:tav>
                                          </p:tavLst>
                                        </p:anim>
                                        <p:anim calcmode="lin" valueType="num" p14:bounceEnd="60000">
                                          <p:cBhvr additive="base">
                                            <p:cTn id="40" dur="75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34"/>
                                            </p:tgtEl>
                                            <p:attrNameLst>
                                              <p:attrName>style.visibility</p:attrName>
                                            </p:attrNameLst>
                                          </p:cBhvr>
                                          <p:to>
                                            <p:strVal val="hidden"/>
                                          </p:to>
                                        </p:set>
                                      </p:childTnLst>
                                    </p:cTn>
                                  </p:par>
                                  <p:par>
                                    <p:cTn id="45" presetID="2" presetClass="entr" presetSubtype="8" fill="hold" nodeType="withEffect" p14:presetBounceEnd="60000">
                                      <p:stCondLst>
                                        <p:cond delay="0"/>
                                      </p:stCondLst>
                                      <p:childTnLst>
                                        <p:set>
                                          <p:cBhvr>
                                            <p:cTn id="46" dur="1" fill="hold">
                                              <p:stCondLst>
                                                <p:cond delay="0"/>
                                              </p:stCondLst>
                                            </p:cTn>
                                            <p:tgtEl>
                                              <p:spTgt spid="37"/>
                                            </p:tgtEl>
                                            <p:attrNameLst>
                                              <p:attrName>style.visibility</p:attrName>
                                            </p:attrNameLst>
                                          </p:cBhvr>
                                          <p:to>
                                            <p:strVal val="visible"/>
                                          </p:to>
                                        </p:set>
                                        <p:anim calcmode="lin" valueType="num" p14:bounceEnd="60000">
                                          <p:cBhvr additive="base">
                                            <p:cTn id="47" dur="750" fill="hold"/>
                                            <p:tgtEl>
                                              <p:spTgt spid="37"/>
                                            </p:tgtEl>
                                            <p:attrNameLst>
                                              <p:attrName>ppt_x</p:attrName>
                                            </p:attrNameLst>
                                          </p:cBhvr>
                                          <p:tavLst>
                                            <p:tav tm="0">
                                              <p:val>
                                                <p:strVal val="0-#ppt_w/2"/>
                                              </p:val>
                                            </p:tav>
                                            <p:tav tm="100000">
                                              <p:val>
                                                <p:strVal val="#ppt_x"/>
                                              </p:val>
                                            </p:tav>
                                          </p:tavLst>
                                        </p:anim>
                                        <p:anim calcmode="lin" valueType="num" p14:bounceEnd="60000">
                                          <p:cBhvr additive="base">
                                            <p:cTn id="48" dur="75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3"/>
                                            </p:tgtEl>
                                            <p:attrNameLst>
                                              <p:attrName>style.visibility</p:attrName>
                                            </p:attrNameLst>
                                          </p:cBhvr>
                                          <p:to>
                                            <p:strVal val="visible"/>
                                          </p:to>
                                        </p:set>
                                        <p:anim calcmode="lin" valueType="num">
                                          <p:cBhvr>
                                            <p:cTn id="53" dur="500" fill="hold"/>
                                            <p:tgtEl>
                                              <p:spTgt spid="3"/>
                                            </p:tgtEl>
                                            <p:attrNameLst>
                                              <p:attrName>ppt_w</p:attrName>
                                            </p:attrNameLst>
                                          </p:cBhvr>
                                          <p:tavLst>
                                            <p:tav tm="0">
                                              <p:val>
                                                <p:fltVal val="0"/>
                                              </p:val>
                                            </p:tav>
                                            <p:tav tm="100000">
                                              <p:val>
                                                <p:strVal val="#ppt_w"/>
                                              </p:val>
                                            </p:tav>
                                          </p:tavLst>
                                        </p:anim>
                                        <p:anim calcmode="lin" valueType="num">
                                          <p:cBhvr>
                                            <p:cTn id="54" dur="500" fill="hold"/>
                                            <p:tgtEl>
                                              <p:spTgt spid="3"/>
                                            </p:tgtEl>
                                            <p:attrNameLst>
                                              <p:attrName>ppt_h</p:attrName>
                                            </p:attrNameLst>
                                          </p:cBhvr>
                                          <p:tavLst>
                                            <p:tav tm="0">
                                              <p:val>
                                                <p:fltVal val="0"/>
                                              </p:val>
                                            </p:tav>
                                            <p:tav tm="100000">
                                              <p:val>
                                                <p:strVal val="#ppt_h"/>
                                              </p:val>
                                            </p:tav>
                                          </p:tavLst>
                                        </p:anim>
                                        <p:animEffect transition="in" filter="fade">
                                          <p:cBhvr>
                                            <p:cTn id="55" dur="500"/>
                                            <p:tgtEl>
                                              <p:spTgt spid="3"/>
                                            </p:tgtEl>
                                          </p:cBhvr>
                                        </p:animEffect>
                                      </p:childTnLst>
                                    </p:cTn>
                                  </p:par>
                                  <p:par>
                                    <p:cTn id="56" presetID="53" presetClass="entr" presetSubtype="16" fill="hold" nodeType="withEffect">
                                      <p:stCondLst>
                                        <p:cond delay="0"/>
                                      </p:stCondLst>
                                      <p:childTnLst>
                                        <p:set>
                                          <p:cBhvr>
                                            <p:cTn id="57" dur="1" fill="hold">
                                              <p:stCondLst>
                                                <p:cond delay="0"/>
                                              </p:stCondLst>
                                            </p:cTn>
                                            <p:tgtEl>
                                              <p:spTgt spid="76"/>
                                            </p:tgtEl>
                                            <p:attrNameLst>
                                              <p:attrName>style.visibility</p:attrName>
                                            </p:attrNameLst>
                                          </p:cBhvr>
                                          <p:to>
                                            <p:strVal val="visible"/>
                                          </p:to>
                                        </p:set>
                                        <p:anim calcmode="lin" valueType="num">
                                          <p:cBhvr>
                                            <p:cTn id="58" dur="500" fill="hold"/>
                                            <p:tgtEl>
                                              <p:spTgt spid="76"/>
                                            </p:tgtEl>
                                            <p:attrNameLst>
                                              <p:attrName>ppt_w</p:attrName>
                                            </p:attrNameLst>
                                          </p:cBhvr>
                                          <p:tavLst>
                                            <p:tav tm="0">
                                              <p:val>
                                                <p:fltVal val="0"/>
                                              </p:val>
                                            </p:tav>
                                            <p:tav tm="100000">
                                              <p:val>
                                                <p:strVal val="#ppt_w"/>
                                              </p:val>
                                            </p:tav>
                                          </p:tavLst>
                                        </p:anim>
                                        <p:anim calcmode="lin" valueType="num">
                                          <p:cBhvr>
                                            <p:cTn id="59" dur="500" fill="hold"/>
                                            <p:tgtEl>
                                              <p:spTgt spid="76"/>
                                            </p:tgtEl>
                                            <p:attrNameLst>
                                              <p:attrName>ppt_h</p:attrName>
                                            </p:attrNameLst>
                                          </p:cBhvr>
                                          <p:tavLst>
                                            <p:tav tm="0">
                                              <p:val>
                                                <p:fltVal val="0"/>
                                              </p:val>
                                            </p:tav>
                                            <p:tav tm="100000">
                                              <p:val>
                                                <p:strVal val="#ppt_h"/>
                                              </p:val>
                                            </p:tav>
                                          </p:tavLst>
                                        </p:anim>
                                        <p:animEffect transition="in" filter="fade">
                                          <p:cBhvr>
                                            <p:cTn id="60" dur="500"/>
                                            <p:tgtEl>
                                              <p:spTgt spid="76"/>
                                            </p:tgtEl>
                                          </p:cBhvr>
                                        </p:animEffect>
                                      </p:childTnLst>
                                    </p:cTn>
                                  </p:par>
                                  <p:par>
                                    <p:cTn id="61" presetID="53" presetClass="entr" presetSubtype="16" fill="hold" nodeType="withEffect">
                                      <p:stCondLst>
                                        <p:cond delay="0"/>
                                      </p:stCondLst>
                                      <p:childTnLst>
                                        <p:set>
                                          <p:cBhvr>
                                            <p:cTn id="62" dur="1" fill="hold">
                                              <p:stCondLst>
                                                <p:cond delay="0"/>
                                              </p:stCondLst>
                                            </p:cTn>
                                            <p:tgtEl>
                                              <p:spTgt spid="77"/>
                                            </p:tgtEl>
                                            <p:attrNameLst>
                                              <p:attrName>style.visibility</p:attrName>
                                            </p:attrNameLst>
                                          </p:cBhvr>
                                          <p:to>
                                            <p:strVal val="visible"/>
                                          </p:to>
                                        </p:set>
                                        <p:anim calcmode="lin" valueType="num">
                                          <p:cBhvr>
                                            <p:cTn id="63" dur="500" fill="hold"/>
                                            <p:tgtEl>
                                              <p:spTgt spid="77"/>
                                            </p:tgtEl>
                                            <p:attrNameLst>
                                              <p:attrName>ppt_w</p:attrName>
                                            </p:attrNameLst>
                                          </p:cBhvr>
                                          <p:tavLst>
                                            <p:tav tm="0">
                                              <p:val>
                                                <p:fltVal val="0"/>
                                              </p:val>
                                            </p:tav>
                                            <p:tav tm="100000">
                                              <p:val>
                                                <p:strVal val="#ppt_w"/>
                                              </p:val>
                                            </p:tav>
                                          </p:tavLst>
                                        </p:anim>
                                        <p:anim calcmode="lin" valueType="num">
                                          <p:cBhvr>
                                            <p:cTn id="64" dur="500" fill="hold"/>
                                            <p:tgtEl>
                                              <p:spTgt spid="77"/>
                                            </p:tgtEl>
                                            <p:attrNameLst>
                                              <p:attrName>ppt_h</p:attrName>
                                            </p:attrNameLst>
                                          </p:cBhvr>
                                          <p:tavLst>
                                            <p:tav tm="0">
                                              <p:val>
                                                <p:fltVal val="0"/>
                                              </p:val>
                                            </p:tav>
                                            <p:tav tm="100000">
                                              <p:val>
                                                <p:strVal val="#ppt_h"/>
                                              </p:val>
                                            </p:tav>
                                          </p:tavLst>
                                        </p:anim>
                                        <p:animEffect transition="in" filter="fade">
                                          <p:cBhvr>
                                            <p:cTn id="65" dur="500"/>
                                            <p:tgtEl>
                                              <p:spTgt spid="77"/>
                                            </p:tgtEl>
                                          </p:cBhvr>
                                        </p:animEffect>
                                      </p:childTnLst>
                                    </p:cTn>
                                  </p:par>
                                  <p:par>
                                    <p:cTn id="66" presetID="53" presetClass="entr" presetSubtype="16" fill="hold" nodeType="withEffect">
                                      <p:stCondLst>
                                        <p:cond delay="0"/>
                                      </p:stCondLst>
                                      <p:childTnLst>
                                        <p:set>
                                          <p:cBhvr>
                                            <p:cTn id="67" dur="1" fill="hold">
                                              <p:stCondLst>
                                                <p:cond delay="0"/>
                                              </p:stCondLst>
                                            </p:cTn>
                                            <p:tgtEl>
                                              <p:spTgt spid="78"/>
                                            </p:tgtEl>
                                            <p:attrNameLst>
                                              <p:attrName>style.visibility</p:attrName>
                                            </p:attrNameLst>
                                          </p:cBhvr>
                                          <p:to>
                                            <p:strVal val="visible"/>
                                          </p:to>
                                        </p:set>
                                        <p:anim calcmode="lin" valueType="num">
                                          <p:cBhvr>
                                            <p:cTn id="68" dur="500" fill="hold"/>
                                            <p:tgtEl>
                                              <p:spTgt spid="78"/>
                                            </p:tgtEl>
                                            <p:attrNameLst>
                                              <p:attrName>ppt_w</p:attrName>
                                            </p:attrNameLst>
                                          </p:cBhvr>
                                          <p:tavLst>
                                            <p:tav tm="0">
                                              <p:val>
                                                <p:fltVal val="0"/>
                                              </p:val>
                                            </p:tav>
                                            <p:tav tm="100000">
                                              <p:val>
                                                <p:strVal val="#ppt_w"/>
                                              </p:val>
                                            </p:tav>
                                          </p:tavLst>
                                        </p:anim>
                                        <p:anim calcmode="lin" valueType="num">
                                          <p:cBhvr>
                                            <p:cTn id="69" dur="500" fill="hold"/>
                                            <p:tgtEl>
                                              <p:spTgt spid="78"/>
                                            </p:tgtEl>
                                            <p:attrNameLst>
                                              <p:attrName>ppt_h</p:attrName>
                                            </p:attrNameLst>
                                          </p:cBhvr>
                                          <p:tavLst>
                                            <p:tav tm="0">
                                              <p:val>
                                                <p:fltVal val="0"/>
                                              </p:val>
                                            </p:tav>
                                            <p:tav tm="100000">
                                              <p:val>
                                                <p:strVal val="#ppt_h"/>
                                              </p:val>
                                            </p:tav>
                                          </p:tavLst>
                                        </p:anim>
                                        <p:animEffect transition="in" filter="fade">
                                          <p:cBhvr>
                                            <p:cTn id="70" dur="500"/>
                                            <p:tgtEl>
                                              <p:spTgt spid="78"/>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75"/>
                                            </p:tgtEl>
                                            <p:attrNameLst>
                                              <p:attrName>style.visibility</p:attrName>
                                            </p:attrNameLst>
                                          </p:cBhvr>
                                          <p:to>
                                            <p:strVal val="visible"/>
                                          </p:to>
                                        </p:set>
                                        <p:anim calcmode="lin" valueType="num">
                                          <p:cBhvr>
                                            <p:cTn id="75" dur="500" fill="hold"/>
                                            <p:tgtEl>
                                              <p:spTgt spid="75"/>
                                            </p:tgtEl>
                                            <p:attrNameLst>
                                              <p:attrName>ppt_w</p:attrName>
                                            </p:attrNameLst>
                                          </p:cBhvr>
                                          <p:tavLst>
                                            <p:tav tm="0">
                                              <p:val>
                                                <p:fltVal val="0"/>
                                              </p:val>
                                            </p:tav>
                                            <p:tav tm="100000">
                                              <p:val>
                                                <p:strVal val="#ppt_w"/>
                                              </p:val>
                                            </p:tav>
                                          </p:tavLst>
                                        </p:anim>
                                        <p:anim calcmode="lin" valueType="num">
                                          <p:cBhvr>
                                            <p:cTn id="76" dur="500" fill="hold"/>
                                            <p:tgtEl>
                                              <p:spTgt spid="75"/>
                                            </p:tgtEl>
                                            <p:attrNameLst>
                                              <p:attrName>ppt_h</p:attrName>
                                            </p:attrNameLst>
                                          </p:cBhvr>
                                          <p:tavLst>
                                            <p:tav tm="0">
                                              <p:val>
                                                <p:fltVal val="0"/>
                                              </p:val>
                                            </p:tav>
                                            <p:tav tm="100000">
                                              <p:val>
                                                <p:strVal val="#ppt_h"/>
                                              </p:val>
                                            </p:tav>
                                          </p:tavLst>
                                        </p:anim>
                                        <p:animEffect transition="in" filter="fade">
                                          <p:cBhvr>
                                            <p:cTn id="77" dur="500"/>
                                            <p:tgtEl>
                                              <p:spTgt spid="75"/>
                                            </p:tgtEl>
                                          </p:cBhvr>
                                        </p:animEffect>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79"/>
                                            </p:tgtEl>
                                            <p:attrNameLst>
                                              <p:attrName>style.visibility</p:attrName>
                                            </p:attrNameLst>
                                          </p:cBhvr>
                                          <p:to>
                                            <p:strVal val="visible"/>
                                          </p:to>
                                        </p:set>
                                        <p:anim calcmode="lin" valueType="num">
                                          <p:cBhvr>
                                            <p:cTn id="82" dur="500" fill="hold"/>
                                            <p:tgtEl>
                                              <p:spTgt spid="79"/>
                                            </p:tgtEl>
                                            <p:attrNameLst>
                                              <p:attrName>ppt_w</p:attrName>
                                            </p:attrNameLst>
                                          </p:cBhvr>
                                          <p:tavLst>
                                            <p:tav tm="0">
                                              <p:val>
                                                <p:fltVal val="0"/>
                                              </p:val>
                                            </p:tav>
                                            <p:tav tm="100000">
                                              <p:val>
                                                <p:strVal val="#ppt_w"/>
                                              </p:val>
                                            </p:tav>
                                          </p:tavLst>
                                        </p:anim>
                                        <p:anim calcmode="lin" valueType="num">
                                          <p:cBhvr>
                                            <p:cTn id="83" dur="500" fill="hold"/>
                                            <p:tgtEl>
                                              <p:spTgt spid="79"/>
                                            </p:tgtEl>
                                            <p:attrNameLst>
                                              <p:attrName>ppt_h</p:attrName>
                                            </p:attrNameLst>
                                          </p:cBhvr>
                                          <p:tavLst>
                                            <p:tav tm="0">
                                              <p:val>
                                                <p:fltVal val="0"/>
                                              </p:val>
                                            </p:tav>
                                            <p:tav tm="100000">
                                              <p:val>
                                                <p:strVal val="#ppt_h"/>
                                              </p:val>
                                            </p:tav>
                                          </p:tavLst>
                                        </p:anim>
                                        <p:animEffect transition="in" filter="fade">
                                          <p:cBhvr>
                                            <p:cTn id="84" dur="500"/>
                                            <p:tgtEl>
                                              <p:spTgt spid="79"/>
                                            </p:tgtEl>
                                          </p:cBhvr>
                                        </p:animEffect>
                                      </p:childTnLst>
                                    </p:cTn>
                                  </p:par>
                                </p:childTnLst>
                              </p:cTn>
                            </p:par>
                          </p:childTnLst>
                        </p:cTn>
                      </p:par>
                      <p:par>
                        <p:cTn id="85" fill="hold">
                          <p:stCondLst>
                            <p:cond delay="indefinite"/>
                          </p:stCondLst>
                          <p:childTnLst>
                            <p:par>
                              <p:cTn id="86" fill="hold">
                                <p:stCondLst>
                                  <p:cond delay="0"/>
                                </p:stCondLst>
                                <p:childTnLst>
                                  <p:par>
                                    <p:cTn id="87" presetID="53" presetClass="entr" presetSubtype="16" fill="hold" grpId="0" nodeType="clickEffect">
                                      <p:stCondLst>
                                        <p:cond delay="0"/>
                                      </p:stCondLst>
                                      <p:childTnLst>
                                        <p:set>
                                          <p:cBhvr>
                                            <p:cTn id="88" dur="1" fill="hold">
                                              <p:stCondLst>
                                                <p:cond delay="0"/>
                                              </p:stCondLst>
                                            </p:cTn>
                                            <p:tgtEl>
                                              <p:spTgt spid="80"/>
                                            </p:tgtEl>
                                            <p:attrNameLst>
                                              <p:attrName>style.visibility</p:attrName>
                                            </p:attrNameLst>
                                          </p:cBhvr>
                                          <p:to>
                                            <p:strVal val="visible"/>
                                          </p:to>
                                        </p:set>
                                        <p:anim calcmode="lin" valueType="num">
                                          <p:cBhvr>
                                            <p:cTn id="89" dur="500" fill="hold"/>
                                            <p:tgtEl>
                                              <p:spTgt spid="80"/>
                                            </p:tgtEl>
                                            <p:attrNameLst>
                                              <p:attrName>ppt_w</p:attrName>
                                            </p:attrNameLst>
                                          </p:cBhvr>
                                          <p:tavLst>
                                            <p:tav tm="0">
                                              <p:val>
                                                <p:fltVal val="0"/>
                                              </p:val>
                                            </p:tav>
                                            <p:tav tm="100000">
                                              <p:val>
                                                <p:strVal val="#ppt_w"/>
                                              </p:val>
                                            </p:tav>
                                          </p:tavLst>
                                        </p:anim>
                                        <p:anim calcmode="lin" valueType="num">
                                          <p:cBhvr>
                                            <p:cTn id="90" dur="500" fill="hold"/>
                                            <p:tgtEl>
                                              <p:spTgt spid="80"/>
                                            </p:tgtEl>
                                            <p:attrNameLst>
                                              <p:attrName>ppt_h</p:attrName>
                                            </p:attrNameLst>
                                          </p:cBhvr>
                                          <p:tavLst>
                                            <p:tav tm="0">
                                              <p:val>
                                                <p:fltVal val="0"/>
                                              </p:val>
                                            </p:tav>
                                            <p:tav tm="100000">
                                              <p:val>
                                                <p:strVal val="#ppt_h"/>
                                              </p:val>
                                            </p:tav>
                                          </p:tavLst>
                                        </p:anim>
                                        <p:animEffect transition="in" filter="fade">
                                          <p:cBhvr>
                                            <p:cTn id="91" dur="500"/>
                                            <p:tgtEl>
                                              <p:spTgt spid="80"/>
                                            </p:tgtEl>
                                          </p:cBhvr>
                                        </p:animEffect>
                                      </p:childTnLst>
                                    </p:cTn>
                                  </p:par>
                                </p:childTnLst>
                              </p:cTn>
                            </p:par>
                          </p:childTnLst>
                        </p:cTn>
                      </p:par>
                      <p:par>
                        <p:cTn id="92" fill="hold">
                          <p:stCondLst>
                            <p:cond delay="indefinite"/>
                          </p:stCondLst>
                          <p:childTnLst>
                            <p:par>
                              <p:cTn id="93" fill="hold">
                                <p:stCondLst>
                                  <p:cond delay="0"/>
                                </p:stCondLst>
                                <p:childTnLst>
                                  <p:par>
                                    <p:cTn id="94" presetID="1" presetClass="exit" presetSubtype="0" fill="hold" nodeType="clickEffect">
                                      <p:stCondLst>
                                        <p:cond delay="0"/>
                                      </p:stCondLst>
                                      <p:childTnLst>
                                        <p:set>
                                          <p:cBhvr>
                                            <p:cTn id="95" dur="1" fill="hold">
                                              <p:stCondLst>
                                                <p:cond delay="0"/>
                                              </p:stCondLst>
                                            </p:cTn>
                                            <p:tgtEl>
                                              <p:spTgt spid="37"/>
                                            </p:tgtEl>
                                            <p:attrNameLst>
                                              <p:attrName>style.visibility</p:attrName>
                                            </p:attrNameLst>
                                          </p:cBhvr>
                                          <p:to>
                                            <p:strVal val="hidden"/>
                                          </p:to>
                                        </p:set>
                                      </p:childTnLst>
                                    </p:cTn>
                                  </p:par>
                                  <p:par>
                                    <p:cTn id="96" presetID="2" presetClass="entr" presetSubtype="8" fill="hold" nodeType="withEffect" p14:presetBounceEnd="60000">
                                      <p:stCondLst>
                                        <p:cond delay="0"/>
                                      </p:stCondLst>
                                      <p:childTnLst>
                                        <p:set>
                                          <p:cBhvr>
                                            <p:cTn id="97" dur="1" fill="hold">
                                              <p:stCondLst>
                                                <p:cond delay="0"/>
                                              </p:stCondLst>
                                            </p:cTn>
                                            <p:tgtEl>
                                              <p:spTgt spid="68"/>
                                            </p:tgtEl>
                                            <p:attrNameLst>
                                              <p:attrName>style.visibility</p:attrName>
                                            </p:attrNameLst>
                                          </p:cBhvr>
                                          <p:to>
                                            <p:strVal val="visible"/>
                                          </p:to>
                                        </p:set>
                                        <p:anim calcmode="lin" valueType="num" p14:bounceEnd="60000">
                                          <p:cBhvr additive="base">
                                            <p:cTn id="98" dur="750" fill="hold"/>
                                            <p:tgtEl>
                                              <p:spTgt spid="68"/>
                                            </p:tgtEl>
                                            <p:attrNameLst>
                                              <p:attrName>ppt_x</p:attrName>
                                            </p:attrNameLst>
                                          </p:cBhvr>
                                          <p:tavLst>
                                            <p:tav tm="0">
                                              <p:val>
                                                <p:strVal val="0-#ppt_w/2"/>
                                              </p:val>
                                            </p:tav>
                                            <p:tav tm="100000">
                                              <p:val>
                                                <p:strVal val="#ppt_x"/>
                                              </p:val>
                                            </p:tav>
                                          </p:tavLst>
                                        </p:anim>
                                        <p:anim calcmode="lin" valueType="num" p14:bounceEnd="60000">
                                          <p:cBhvr additive="base">
                                            <p:cTn id="99" dur="750" fill="hold"/>
                                            <p:tgtEl>
                                              <p:spTgt spid="68"/>
                                            </p:tgtEl>
                                            <p:attrNameLst>
                                              <p:attrName>ppt_y</p:attrName>
                                            </p:attrNameLst>
                                          </p:cBhvr>
                                          <p:tavLst>
                                            <p:tav tm="0">
                                              <p:val>
                                                <p:strVal val="#ppt_y"/>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53" presetClass="entr" presetSubtype="16" fill="hold" grpId="1" nodeType="clickEffect">
                                      <p:stCondLst>
                                        <p:cond delay="0"/>
                                      </p:stCondLst>
                                      <p:childTnLst>
                                        <p:set>
                                          <p:cBhvr>
                                            <p:cTn id="103" dur="1" fill="hold">
                                              <p:stCondLst>
                                                <p:cond delay="0"/>
                                              </p:stCondLst>
                                            </p:cTn>
                                            <p:tgtEl>
                                              <p:spTgt spid="71"/>
                                            </p:tgtEl>
                                            <p:attrNameLst>
                                              <p:attrName>style.visibility</p:attrName>
                                            </p:attrNameLst>
                                          </p:cBhvr>
                                          <p:to>
                                            <p:strVal val="visible"/>
                                          </p:to>
                                        </p:set>
                                        <p:anim calcmode="lin" valueType="num">
                                          <p:cBhvr>
                                            <p:cTn id="104" dur="500" fill="hold"/>
                                            <p:tgtEl>
                                              <p:spTgt spid="71"/>
                                            </p:tgtEl>
                                            <p:attrNameLst>
                                              <p:attrName>ppt_w</p:attrName>
                                            </p:attrNameLst>
                                          </p:cBhvr>
                                          <p:tavLst>
                                            <p:tav tm="0">
                                              <p:val>
                                                <p:fltVal val="0"/>
                                              </p:val>
                                            </p:tav>
                                            <p:tav tm="100000">
                                              <p:val>
                                                <p:strVal val="#ppt_w"/>
                                              </p:val>
                                            </p:tav>
                                          </p:tavLst>
                                        </p:anim>
                                        <p:anim calcmode="lin" valueType="num">
                                          <p:cBhvr>
                                            <p:cTn id="105" dur="500" fill="hold"/>
                                            <p:tgtEl>
                                              <p:spTgt spid="71"/>
                                            </p:tgtEl>
                                            <p:attrNameLst>
                                              <p:attrName>ppt_h</p:attrName>
                                            </p:attrNameLst>
                                          </p:cBhvr>
                                          <p:tavLst>
                                            <p:tav tm="0">
                                              <p:val>
                                                <p:fltVal val="0"/>
                                              </p:val>
                                            </p:tav>
                                            <p:tav tm="100000">
                                              <p:val>
                                                <p:strVal val="#ppt_h"/>
                                              </p:val>
                                            </p:tav>
                                          </p:tavLst>
                                        </p:anim>
                                        <p:animEffect transition="in" filter="fade">
                                          <p:cBhvr>
                                            <p:cTn id="106" dur="500"/>
                                            <p:tgtEl>
                                              <p:spTgt spid="71"/>
                                            </p:tgtEl>
                                          </p:cBhvr>
                                        </p:animEffect>
                                      </p:childTnLst>
                                      <p:subTnLst>
                                        <p:audio>
                                          <p:cMediaNode>
                                            <p:cTn display="0" masterRel="sameClick">
                                              <p:stCondLst>
                                                <p:cond evt="begin" delay="0">
                                                  <p:tn val="102"/>
                                                </p:cond>
                                              </p:stCondLst>
                                              <p:endCondLst>
                                                <p:cond evt="onStopAudio" delay="0">
                                                  <p:tgtEl>
                                                    <p:sldTgt/>
                                                  </p:tgtEl>
                                                </p:cond>
                                              </p:endCondLst>
                                            </p:cTn>
                                            <p:tgtEl>
                                              <p:sndTgt r:embed="rId2" name="whoosh.wav"/>
                                            </p:tgtEl>
                                          </p:cMediaNode>
                                        </p:audio>
                                      </p:subTnLst>
                                    </p:cTn>
                                  </p:par>
                                  <p:par>
                                    <p:cTn id="107" presetID="1" presetClass="exit" presetSubtype="0" fill="hold" nodeType="withEffect">
                                      <p:stCondLst>
                                        <p:cond delay="0"/>
                                      </p:stCondLst>
                                      <p:childTnLst>
                                        <p:set>
                                          <p:cBhvr>
                                            <p:cTn id="108"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9" restart="whenNotActive" fill="hold" evtFilter="cancelBubble" nodeType="interactiveSeq">
                    <p:stCondLst>
                      <p:cond evt="onClick" delay="0">
                        <p:tgtEl>
                          <p:spTgt spid="24"/>
                        </p:tgtEl>
                      </p:cond>
                    </p:stCondLst>
                    <p:endSync evt="end" delay="0">
                      <p:rtn val="all"/>
                    </p:endSync>
                    <p:childTnLst>
                      <p:par>
                        <p:cTn id="110" fill="hold">
                          <p:stCondLst>
                            <p:cond delay="0"/>
                          </p:stCondLst>
                          <p:childTnLst>
                            <p:par>
                              <p:cTn id="111" fill="hold">
                                <p:stCondLst>
                                  <p:cond delay="0"/>
                                </p:stCondLst>
                                <p:childTnLst>
                                  <p:par>
                                    <p:cTn id="112" presetID="53" presetClass="entr" presetSubtype="16" fill="hold" grpId="0" nodeType="clickEffect">
                                      <p:stCondLst>
                                        <p:cond delay="0"/>
                                      </p:stCondLst>
                                      <p:childTnLst>
                                        <p:set>
                                          <p:cBhvr>
                                            <p:cTn id="113" dur="1" fill="hold">
                                              <p:stCondLst>
                                                <p:cond delay="0"/>
                                              </p:stCondLst>
                                            </p:cTn>
                                            <p:tgtEl>
                                              <p:spTgt spid="71"/>
                                            </p:tgtEl>
                                            <p:attrNameLst>
                                              <p:attrName>style.visibility</p:attrName>
                                            </p:attrNameLst>
                                          </p:cBhvr>
                                          <p:to>
                                            <p:strVal val="visible"/>
                                          </p:to>
                                        </p:set>
                                        <p:anim calcmode="lin" valueType="num">
                                          <p:cBhvr>
                                            <p:cTn id="114" dur="500" fill="hold"/>
                                            <p:tgtEl>
                                              <p:spTgt spid="71"/>
                                            </p:tgtEl>
                                            <p:attrNameLst>
                                              <p:attrName>ppt_w</p:attrName>
                                            </p:attrNameLst>
                                          </p:cBhvr>
                                          <p:tavLst>
                                            <p:tav tm="0">
                                              <p:val>
                                                <p:fltVal val="0"/>
                                              </p:val>
                                            </p:tav>
                                            <p:tav tm="100000">
                                              <p:val>
                                                <p:strVal val="#ppt_w"/>
                                              </p:val>
                                            </p:tav>
                                          </p:tavLst>
                                        </p:anim>
                                        <p:anim calcmode="lin" valueType="num">
                                          <p:cBhvr>
                                            <p:cTn id="115" dur="500" fill="hold"/>
                                            <p:tgtEl>
                                              <p:spTgt spid="71"/>
                                            </p:tgtEl>
                                            <p:attrNameLst>
                                              <p:attrName>ppt_h</p:attrName>
                                            </p:attrNameLst>
                                          </p:cBhvr>
                                          <p:tavLst>
                                            <p:tav tm="0">
                                              <p:val>
                                                <p:fltVal val="0"/>
                                              </p:val>
                                            </p:tav>
                                            <p:tav tm="100000">
                                              <p:val>
                                                <p:strVal val="#ppt_h"/>
                                              </p:val>
                                            </p:tav>
                                          </p:tavLst>
                                        </p:anim>
                                        <p:animEffect transition="in" filter="fade">
                                          <p:cBhvr>
                                            <p:cTn id="116" dur="500"/>
                                            <p:tgtEl>
                                              <p:spTgt spid="71"/>
                                            </p:tgtEl>
                                          </p:cBhvr>
                                        </p:animEffect>
                                      </p:childTnLst>
                                      <p:subTnLst>
                                        <p:audio>
                                          <p:cMediaNode>
                                            <p:cTn display="0" masterRel="sameClick">
                                              <p:stCondLst>
                                                <p:cond evt="begin" delay="0">
                                                  <p:tn val="112"/>
                                                </p:cond>
                                              </p:stCondLst>
                                              <p:endCondLst>
                                                <p:cond evt="onStopAudio" delay="0">
                                                  <p:tgtEl>
                                                    <p:sldTgt/>
                                                  </p:tgtEl>
                                                </p:cond>
                                              </p:endCondLst>
                                            </p:cTn>
                                            <p:tgtEl>
                                              <p:sndTgt r:embed="rId3" name="laser.wav"/>
                                            </p:tgtEl>
                                          </p:cMediaNode>
                                        </p:audio>
                                      </p:subTnLst>
                                    </p:cTn>
                                  </p:par>
                                  <p:par>
                                    <p:cTn id="117" presetID="1" presetClass="exit" presetSubtype="0" fill="hold" nodeType="withEffect">
                                      <p:stCondLst>
                                        <p:cond delay="0"/>
                                      </p:stCondLst>
                                      <p:childTnLst>
                                        <p:set>
                                          <p:cBhvr>
                                            <p:cTn id="118"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3" grpId="0"/>
          <p:bldP spid="71" grpId="0"/>
          <p:bldP spid="71" grpId="1"/>
          <p:bldP spid="75" grpId="0" animBg="1"/>
          <p:bldP spid="79" grpId="0" animBg="1"/>
          <p:bldP spid="8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0-#ppt_w/2"/>
                                              </p:val>
                                            </p:tav>
                                            <p:tav tm="100000">
                                              <p:val>
                                                <p:strVal val="#ppt_x"/>
                                              </p:val>
                                            </p:tav>
                                          </p:tavLst>
                                        </p:anim>
                                        <p:anim calcmode="lin" valueType="num">
                                          <p:cBhvr additive="base">
                                            <p:cTn id="8" dur="75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1" fill="hold" grpId="0" nodeType="withEffect">
                                      <p:stCondLst>
                                        <p:cond delay="50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50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ppt_x"/>
                                              </p:val>
                                            </p:tav>
                                            <p:tav tm="100000">
                                              <p:val>
                                                <p:strVal val="#ppt_x"/>
                                              </p:val>
                                            </p:tav>
                                          </p:tavLst>
                                        </p:anim>
                                        <p:anim calcmode="lin" valueType="num">
                                          <p:cBhvr additive="base">
                                            <p:cTn id="16"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2"/>
                                            </p:tgtEl>
                                            <p:attrNameLst>
                                              <p:attrName>style.visibility</p:attrName>
                                            </p:attrNameLst>
                                          </p:cBhvr>
                                          <p:to>
                                            <p:strVal val="hidden"/>
                                          </p:to>
                                        </p:set>
                                      </p:childTnLst>
                                    </p:cTn>
                                  </p:par>
                                  <p:par>
                                    <p:cTn id="21" presetID="2" presetClass="entr" presetSubtype="8"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750" fill="hold"/>
                                            <p:tgtEl>
                                              <p:spTgt spid="27"/>
                                            </p:tgtEl>
                                            <p:attrNameLst>
                                              <p:attrName>ppt_x</p:attrName>
                                            </p:attrNameLst>
                                          </p:cBhvr>
                                          <p:tavLst>
                                            <p:tav tm="0">
                                              <p:val>
                                                <p:strVal val="0-#ppt_w/2"/>
                                              </p:val>
                                            </p:tav>
                                            <p:tav tm="100000">
                                              <p:val>
                                                <p:strVal val="#ppt_x"/>
                                              </p:val>
                                            </p:tav>
                                          </p:tavLst>
                                        </p:anim>
                                        <p:anim calcmode="lin" valueType="num">
                                          <p:cBhvr additive="base">
                                            <p:cTn id="24" dur="75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27"/>
                                            </p:tgtEl>
                                            <p:attrNameLst>
                                              <p:attrName>style.visibility</p:attrName>
                                            </p:attrNameLst>
                                          </p:cBhvr>
                                          <p:to>
                                            <p:strVal val="hidden"/>
                                          </p:to>
                                        </p:set>
                                      </p:childTnLst>
                                    </p:cTn>
                                  </p:par>
                                  <p:par>
                                    <p:cTn id="29" presetID="2" presetClass="entr" presetSubtype="8"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750" fill="hold"/>
                                            <p:tgtEl>
                                              <p:spTgt spid="30"/>
                                            </p:tgtEl>
                                            <p:attrNameLst>
                                              <p:attrName>ppt_x</p:attrName>
                                            </p:attrNameLst>
                                          </p:cBhvr>
                                          <p:tavLst>
                                            <p:tav tm="0">
                                              <p:val>
                                                <p:strVal val="0-#ppt_w/2"/>
                                              </p:val>
                                            </p:tav>
                                            <p:tav tm="100000">
                                              <p:val>
                                                <p:strVal val="#ppt_x"/>
                                              </p:val>
                                            </p:tav>
                                          </p:tavLst>
                                        </p:anim>
                                        <p:anim calcmode="lin" valueType="num">
                                          <p:cBhvr additive="base">
                                            <p:cTn id="32" dur="75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30"/>
                                            </p:tgtEl>
                                            <p:attrNameLst>
                                              <p:attrName>style.visibility</p:attrName>
                                            </p:attrNameLst>
                                          </p:cBhvr>
                                          <p:to>
                                            <p:strVal val="hidden"/>
                                          </p:to>
                                        </p:set>
                                      </p:childTnLst>
                                    </p:cTn>
                                  </p:par>
                                  <p:par>
                                    <p:cTn id="37" presetID="2" presetClass="entr" presetSubtype="8" fill="hold" nodeType="withEffect">
                                      <p:stCondLst>
                                        <p:cond delay="0"/>
                                      </p:stCondLst>
                                      <p:childTnLst>
                                        <p:set>
                                          <p:cBhvr>
                                            <p:cTn id="38" dur="1" fill="hold">
                                              <p:stCondLst>
                                                <p:cond delay="0"/>
                                              </p:stCondLst>
                                            </p:cTn>
                                            <p:tgtEl>
                                              <p:spTgt spid="34"/>
                                            </p:tgtEl>
                                            <p:attrNameLst>
                                              <p:attrName>style.visibility</p:attrName>
                                            </p:attrNameLst>
                                          </p:cBhvr>
                                          <p:to>
                                            <p:strVal val="visible"/>
                                          </p:to>
                                        </p:set>
                                        <p:anim calcmode="lin" valueType="num">
                                          <p:cBhvr additive="base">
                                            <p:cTn id="39" dur="750" fill="hold"/>
                                            <p:tgtEl>
                                              <p:spTgt spid="34"/>
                                            </p:tgtEl>
                                            <p:attrNameLst>
                                              <p:attrName>ppt_x</p:attrName>
                                            </p:attrNameLst>
                                          </p:cBhvr>
                                          <p:tavLst>
                                            <p:tav tm="0">
                                              <p:val>
                                                <p:strVal val="0-#ppt_w/2"/>
                                              </p:val>
                                            </p:tav>
                                            <p:tav tm="100000">
                                              <p:val>
                                                <p:strVal val="#ppt_x"/>
                                              </p:val>
                                            </p:tav>
                                          </p:tavLst>
                                        </p:anim>
                                        <p:anim calcmode="lin" valueType="num">
                                          <p:cBhvr additive="base">
                                            <p:cTn id="40" dur="75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34"/>
                                            </p:tgtEl>
                                            <p:attrNameLst>
                                              <p:attrName>style.visibility</p:attrName>
                                            </p:attrNameLst>
                                          </p:cBhvr>
                                          <p:to>
                                            <p:strVal val="hidden"/>
                                          </p:to>
                                        </p:set>
                                      </p:childTnLst>
                                    </p:cTn>
                                  </p:par>
                                  <p:par>
                                    <p:cTn id="45" presetID="2" presetClass="entr" presetSubtype="8" fill="hold" nodeType="withEffect">
                                      <p:stCondLst>
                                        <p:cond delay="0"/>
                                      </p:stCondLst>
                                      <p:childTnLst>
                                        <p:set>
                                          <p:cBhvr>
                                            <p:cTn id="46" dur="1" fill="hold">
                                              <p:stCondLst>
                                                <p:cond delay="0"/>
                                              </p:stCondLst>
                                            </p:cTn>
                                            <p:tgtEl>
                                              <p:spTgt spid="37"/>
                                            </p:tgtEl>
                                            <p:attrNameLst>
                                              <p:attrName>style.visibility</p:attrName>
                                            </p:attrNameLst>
                                          </p:cBhvr>
                                          <p:to>
                                            <p:strVal val="visible"/>
                                          </p:to>
                                        </p:set>
                                        <p:anim calcmode="lin" valueType="num">
                                          <p:cBhvr additive="base">
                                            <p:cTn id="47" dur="750" fill="hold"/>
                                            <p:tgtEl>
                                              <p:spTgt spid="37"/>
                                            </p:tgtEl>
                                            <p:attrNameLst>
                                              <p:attrName>ppt_x</p:attrName>
                                            </p:attrNameLst>
                                          </p:cBhvr>
                                          <p:tavLst>
                                            <p:tav tm="0">
                                              <p:val>
                                                <p:strVal val="0-#ppt_w/2"/>
                                              </p:val>
                                            </p:tav>
                                            <p:tav tm="100000">
                                              <p:val>
                                                <p:strVal val="#ppt_x"/>
                                              </p:val>
                                            </p:tav>
                                          </p:tavLst>
                                        </p:anim>
                                        <p:anim calcmode="lin" valueType="num">
                                          <p:cBhvr additive="base">
                                            <p:cTn id="48" dur="75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3"/>
                                            </p:tgtEl>
                                            <p:attrNameLst>
                                              <p:attrName>style.visibility</p:attrName>
                                            </p:attrNameLst>
                                          </p:cBhvr>
                                          <p:to>
                                            <p:strVal val="visible"/>
                                          </p:to>
                                        </p:set>
                                        <p:anim calcmode="lin" valueType="num">
                                          <p:cBhvr>
                                            <p:cTn id="53" dur="500" fill="hold"/>
                                            <p:tgtEl>
                                              <p:spTgt spid="3"/>
                                            </p:tgtEl>
                                            <p:attrNameLst>
                                              <p:attrName>ppt_w</p:attrName>
                                            </p:attrNameLst>
                                          </p:cBhvr>
                                          <p:tavLst>
                                            <p:tav tm="0">
                                              <p:val>
                                                <p:fltVal val="0"/>
                                              </p:val>
                                            </p:tav>
                                            <p:tav tm="100000">
                                              <p:val>
                                                <p:strVal val="#ppt_w"/>
                                              </p:val>
                                            </p:tav>
                                          </p:tavLst>
                                        </p:anim>
                                        <p:anim calcmode="lin" valueType="num">
                                          <p:cBhvr>
                                            <p:cTn id="54" dur="500" fill="hold"/>
                                            <p:tgtEl>
                                              <p:spTgt spid="3"/>
                                            </p:tgtEl>
                                            <p:attrNameLst>
                                              <p:attrName>ppt_h</p:attrName>
                                            </p:attrNameLst>
                                          </p:cBhvr>
                                          <p:tavLst>
                                            <p:tav tm="0">
                                              <p:val>
                                                <p:fltVal val="0"/>
                                              </p:val>
                                            </p:tav>
                                            <p:tav tm="100000">
                                              <p:val>
                                                <p:strVal val="#ppt_h"/>
                                              </p:val>
                                            </p:tav>
                                          </p:tavLst>
                                        </p:anim>
                                        <p:animEffect transition="in" filter="fade">
                                          <p:cBhvr>
                                            <p:cTn id="55" dur="500"/>
                                            <p:tgtEl>
                                              <p:spTgt spid="3"/>
                                            </p:tgtEl>
                                          </p:cBhvr>
                                        </p:animEffect>
                                      </p:childTnLst>
                                    </p:cTn>
                                  </p:par>
                                  <p:par>
                                    <p:cTn id="56" presetID="53" presetClass="entr" presetSubtype="16" fill="hold" nodeType="withEffect">
                                      <p:stCondLst>
                                        <p:cond delay="0"/>
                                      </p:stCondLst>
                                      <p:childTnLst>
                                        <p:set>
                                          <p:cBhvr>
                                            <p:cTn id="57" dur="1" fill="hold">
                                              <p:stCondLst>
                                                <p:cond delay="0"/>
                                              </p:stCondLst>
                                            </p:cTn>
                                            <p:tgtEl>
                                              <p:spTgt spid="76"/>
                                            </p:tgtEl>
                                            <p:attrNameLst>
                                              <p:attrName>style.visibility</p:attrName>
                                            </p:attrNameLst>
                                          </p:cBhvr>
                                          <p:to>
                                            <p:strVal val="visible"/>
                                          </p:to>
                                        </p:set>
                                        <p:anim calcmode="lin" valueType="num">
                                          <p:cBhvr>
                                            <p:cTn id="58" dur="500" fill="hold"/>
                                            <p:tgtEl>
                                              <p:spTgt spid="76"/>
                                            </p:tgtEl>
                                            <p:attrNameLst>
                                              <p:attrName>ppt_w</p:attrName>
                                            </p:attrNameLst>
                                          </p:cBhvr>
                                          <p:tavLst>
                                            <p:tav tm="0">
                                              <p:val>
                                                <p:fltVal val="0"/>
                                              </p:val>
                                            </p:tav>
                                            <p:tav tm="100000">
                                              <p:val>
                                                <p:strVal val="#ppt_w"/>
                                              </p:val>
                                            </p:tav>
                                          </p:tavLst>
                                        </p:anim>
                                        <p:anim calcmode="lin" valueType="num">
                                          <p:cBhvr>
                                            <p:cTn id="59" dur="500" fill="hold"/>
                                            <p:tgtEl>
                                              <p:spTgt spid="76"/>
                                            </p:tgtEl>
                                            <p:attrNameLst>
                                              <p:attrName>ppt_h</p:attrName>
                                            </p:attrNameLst>
                                          </p:cBhvr>
                                          <p:tavLst>
                                            <p:tav tm="0">
                                              <p:val>
                                                <p:fltVal val="0"/>
                                              </p:val>
                                            </p:tav>
                                            <p:tav tm="100000">
                                              <p:val>
                                                <p:strVal val="#ppt_h"/>
                                              </p:val>
                                            </p:tav>
                                          </p:tavLst>
                                        </p:anim>
                                        <p:animEffect transition="in" filter="fade">
                                          <p:cBhvr>
                                            <p:cTn id="60" dur="500"/>
                                            <p:tgtEl>
                                              <p:spTgt spid="76"/>
                                            </p:tgtEl>
                                          </p:cBhvr>
                                        </p:animEffect>
                                      </p:childTnLst>
                                    </p:cTn>
                                  </p:par>
                                  <p:par>
                                    <p:cTn id="61" presetID="53" presetClass="entr" presetSubtype="16" fill="hold" nodeType="withEffect">
                                      <p:stCondLst>
                                        <p:cond delay="0"/>
                                      </p:stCondLst>
                                      <p:childTnLst>
                                        <p:set>
                                          <p:cBhvr>
                                            <p:cTn id="62" dur="1" fill="hold">
                                              <p:stCondLst>
                                                <p:cond delay="0"/>
                                              </p:stCondLst>
                                            </p:cTn>
                                            <p:tgtEl>
                                              <p:spTgt spid="77"/>
                                            </p:tgtEl>
                                            <p:attrNameLst>
                                              <p:attrName>style.visibility</p:attrName>
                                            </p:attrNameLst>
                                          </p:cBhvr>
                                          <p:to>
                                            <p:strVal val="visible"/>
                                          </p:to>
                                        </p:set>
                                        <p:anim calcmode="lin" valueType="num">
                                          <p:cBhvr>
                                            <p:cTn id="63" dur="500" fill="hold"/>
                                            <p:tgtEl>
                                              <p:spTgt spid="77"/>
                                            </p:tgtEl>
                                            <p:attrNameLst>
                                              <p:attrName>ppt_w</p:attrName>
                                            </p:attrNameLst>
                                          </p:cBhvr>
                                          <p:tavLst>
                                            <p:tav tm="0">
                                              <p:val>
                                                <p:fltVal val="0"/>
                                              </p:val>
                                            </p:tav>
                                            <p:tav tm="100000">
                                              <p:val>
                                                <p:strVal val="#ppt_w"/>
                                              </p:val>
                                            </p:tav>
                                          </p:tavLst>
                                        </p:anim>
                                        <p:anim calcmode="lin" valueType="num">
                                          <p:cBhvr>
                                            <p:cTn id="64" dur="500" fill="hold"/>
                                            <p:tgtEl>
                                              <p:spTgt spid="77"/>
                                            </p:tgtEl>
                                            <p:attrNameLst>
                                              <p:attrName>ppt_h</p:attrName>
                                            </p:attrNameLst>
                                          </p:cBhvr>
                                          <p:tavLst>
                                            <p:tav tm="0">
                                              <p:val>
                                                <p:fltVal val="0"/>
                                              </p:val>
                                            </p:tav>
                                            <p:tav tm="100000">
                                              <p:val>
                                                <p:strVal val="#ppt_h"/>
                                              </p:val>
                                            </p:tav>
                                          </p:tavLst>
                                        </p:anim>
                                        <p:animEffect transition="in" filter="fade">
                                          <p:cBhvr>
                                            <p:cTn id="65" dur="500"/>
                                            <p:tgtEl>
                                              <p:spTgt spid="77"/>
                                            </p:tgtEl>
                                          </p:cBhvr>
                                        </p:animEffect>
                                      </p:childTnLst>
                                    </p:cTn>
                                  </p:par>
                                  <p:par>
                                    <p:cTn id="66" presetID="53" presetClass="entr" presetSubtype="16" fill="hold" nodeType="withEffect">
                                      <p:stCondLst>
                                        <p:cond delay="0"/>
                                      </p:stCondLst>
                                      <p:childTnLst>
                                        <p:set>
                                          <p:cBhvr>
                                            <p:cTn id="67" dur="1" fill="hold">
                                              <p:stCondLst>
                                                <p:cond delay="0"/>
                                              </p:stCondLst>
                                            </p:cTn>
                                            <p:tgtEl>
                                              <p:spTgt spid="78"/>
                                            </p:tgtEl>
                                            <p:attrNameLst>
                                              <p:attrName>style.visibility</p:attrName>
                                            </p:attrNameLst>
                                          </p:cBhvr>
                                          <p:to>
                                            <p:strVal val="visible"/>
                                          </p:to>
                                        </p:set>
                                        <p:anim calcmode="lin" valueType="num">
                                          <p:cBhvr>
                                            <p:cTn id="68" dur="500" fill="hold"/>
                                            <p:tgtEl>
                                              <p:spTgt spid="78"/>
                                            </p:tgtEl>
                                            <p:attrNameLst>
                                              <p:attrName>ppt_w</p:attrName>
                                            </p:attrNameLst>
                                          </p:cBhvr>
                                          <p:tavLst>
                                            <p:tav tm="0">
                                              <p:val>
                                                <p:fltVal val="0"/>
                                              </p:val>
                                            </p:tav>
                                            <p:tav tm="100000">
                                              <p:val>
                                                <p:strVal val="#ppt_w"/>
                                              </p:val>
                                            </p:tav>
                                          </p:tavLst>
                                        </p:anim>
                                        <p:anim calcmode="lin" valueType="num">
                                          <p:cBhvr>
                                            <p:cTn id="69" dur="500" fill="hold"/>
                                            <p:tgtEl>
                                              <p:spTgt spid="78"/>
                                            </p:tgtEl>
                                            <p:attrNameLst>
                                              <p:attrName>ppt_h</p:attrName>
                                            </p:attrNameLst>
                                          </p:cBhvr>
                                          <p:tavLst>
                                            <p:tav tm="0">
                                              <p:val>
                                                <p:fltVal val="0"/>
                                              </p:val>
                                            </p:tav>
                                            <p:tav tm="100000">
                                              <p:val>
                                                <p:strVal val="#ppt_h"/>
                                              </p:val>
                                            </p:tav>
                                          </p:tavLst>
                                        </p:anim>
                                        <p:animEffect transition="in" filter="fade">
                                          <p:cBhvr>
                                            <p:cTn id="70" dur="500"/>
                                            <p:tgtEl>
                                              <p:spTgt spid="78"/>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75"/>
                                            </p:tgtEl>
                                            <p:attrNameLst>
                                              <p:attrName>style.visibility</p:attrName>
                                            </p:attrNameLst>
                                          </p:cBhvr>
                                          <p:to>
                                            <p:strVal val="visible"/>
                                          </p:to>
                                        </p:set>
                                        <p:anim calcmode="lin" valueType="num">
                                          <p:cBhvr>
                                            <p:cTn id="75" dur="500" fill="hold"/>
                                            <p:tgtEl>
                                              <p:spTgt spid="75"/>
                                            </p:tgtEl>
                                            <p:attrNameLst>
                                              <p:attrName>ppt_w</p:attrName>
                                            </p:attrNameLst>
                                          </p:cBhvr>
                                          <p:tavLst>
                                            <p:tav tm="0">
                                              <p:val>
                                                <p:fltVal val="0"/>
                                              </p:val>
                                            </p:tav>
                                            <p:tav tm="100000">
                                              <p:val>
                                                <p:strVal val="#ppt_w"/>
                                              </p:val>
                                            </p:tav>
                                          </p:tavLst>
                                        </p:anim>
                                        <p:anim calcmode="lin" valueType="num">
                                          <p:cBhvr>
                                            <p:cTn id="76" dur="500" fill="hold"/>
                                            <p:tgtEl>
                                              <p:spTgt spid="75"/>
                                            </p:tgtEl>
                                            <p:attrNameLst>
                                              <p:attrName>ppt_h</p:attrName>
                                            </p:attrNameLst>
                                          </p:cBhvr>
                                          <p:tavLst>
                                            <p:tav tm="0">
                                              <p:val>
                                                <p:fltVal val="0"/>
                                              </p:val>
                                            </p:tav>
                                            <p:tav tm="100000">
                                              <p:val>
                                                <p:strVal val="#ppt_h"/>
                                              </p:val>
                                            </p:tav>
                                          </p:tavLst>
                                        </p:anim>
                                        <p:animEffect transition="in" filter="fade">
                                          <p:cBhvr>
                                            <p:cTn id="77" dur="500"/>
                                            <p:tgtEl>
                                              <p:spTgt spid="75"/>
                                            </p:tgtEl>
                                          </p:cBhvr>
                                        </p:animEffect>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79"/>
                                            </p:tgtEl>
                                            <p:attrNameLst>
                                              <p:attrName>style.visibility</p:attrName>
                                            </p:attrNameLst>
                                          </p:cBhvr>
                                          <p:to>
                                            <p:strVal val="visible"/>
                                          </p:to>
                                        </p:set>
                                        <p:anim calcmode="lin" valueType="num">
                                          <p:cBhvr>
                                            <p:cTn id="82" dur="500" fill="hold"/>
                                            <p:tgtEl>
                                              <p:spTgt spid="79"/>
                                            </p:tgtEl>
                                            <p:attrNameLst>
                                              <p:attrName>ppt_w</p:attrName>
                                            </p:attrNameLst>
                                          </p:cBhvr>
                                          <p:tavLst>
                                            <p:tav tm="0">
                                              <p:val>
                                                <p:fltVal val="0"/>
                                              </p:val>
                                            </p:tav>
                                            <p:tav tm="100000">
                                              <p:val>
                                                <p:strVal val="#ppt_w"/>
                                              </p:val>
                                            </p:tav>
                                          </p:tavLst>
                                        </p:anim>
                                        <p:anim calcmode="lin" valueType="num">
                                          <p:cBhvr>
                                            <p:cTn id="83" dur="500" fill="hold"/>
                                            <p:tgtEl>
                                              <p:spTgt spid="79"/>
                                            </p:tgtEl>
                                            <p:attrNameLst>
                                              <p:attrName>ppt_h</p:attrName>
                                            </p:attrNameLst>
                                          </p:cBhvr>
                                          <p:tavLst>
                                            <p:tav tm="0">
                                              <p:val>
                                                <p:fltVal val="0"/>
                                              </p:val>
                                            </p:tav>
                                            <p:tav tm="100000">
                                              <p:val>
                                                <p:strVal val="#ppt_h"/>
                                              </p:val>
                                            </p:tav>
                                          </p:tavLst>
                                        </p:anim>
                                        <p:animEffect transition="in" filter="fade">
                                          <p:cBhvr>
                                            <p:cTn id="84" dur="500"/>
                                            <p:tgtEl>
                                              <p:spTgt spid="79"/>
                                            </p:tgtEl>
                                          </p:cBhvr>
                                        </p:animEffect>
                                      </p:childTnLst>
                                    </p:cTn>
                                  </p:par>
                                </p:childTnLst>
                              </p:cTn>
                            </p:par>
                          </p:childTnLst>
                        </p:cTn>
                      </p:par>
                      <p:par>
                        <p:cTn id="85" fill="hold">
                          <p:stCondLst>
                            <p:cond delay="indefinite"/>
                          </p:stCondLst>
                          <p:childTnLst>
                            <p:par>
                              <p:cTn id="86" fill="hold">
                                <p:stCondLst>
                                  <p:cond delay="0"/>
                                </p:stCondLst>
                                <p:childTnLst>
                                  <p:par>
                                    <p:cTn id="87" presetID="53" presetClass="entr" presetSubtype="16" fill="hold" grpId="0" nodeType="clickEffect">
                                      <p:stCondLst>
                                        <p:cond delay="0"/>
                                      </p:stCondLst>
                                      <p:childTnLst>
                                        <p:set>
                                          <p:cBhvr>
                                            <p:cTn id="88" dur="1" fill="hold">
                                              <p:stCondLst>
                                                <p:cond delay="0"/>
                                              </p:stCondLst>
                                            </p:cTn>
                                            <p:tgtEl>
                                              <p:spTgt spid="80"/>
                                            </p:tgtEl>
                                            <p:attrNameLst>
                                              <p:attrName>style.visibility</p:attrName>
                                            </p:attrNameLst>
                                          </p:cBhvr>
                                          <p:to>
                                            <p:strVal val="visible"/>
                                          </p:to>
                                        </p:set>
                                        <p:anim calcmode="lin" valueType="num">
                                          <p:cBhvr>
                                            <p:cTn id="89" dur="500" fill="hold"/>
                                            <p:tgtEl>
                                              <p:spTgt spid="80"/>
                                            </p:tgtEl>
                                            <p:attrNameLst>
                                              <p:attrName>ppt_w</p:attrName>
                                            </p:attrNameLst>
                                          </p:cBhvr>
                                          <p:tavLst>
                                            <p:tav tm="0">
                                              <p:val>
                                                <p:fltVal val="0"/>
                                              </p:val>
                                            </p:tav>
                                            <p:tav tm="100000">
                                              <p:val>
                                                <p:strVal val="#ppt_w"/>
                                              </p:val>
                                            </p:tav>
                                          </p:tavLst>
                                        </p:anim>
                                        <p:anim calcmode="lin" valueType="num">
                                          <p:cBhvr>
                                            <p:cTn id="90" dur="500" fill="hold"/>
                                            <p:tgtEl>
                                              <p:spTgt spid="80"/>
                                            </p:tgtEl>
                                            <p:attrNameLst>
                                              <p:attrName>ppt_h</p:attrName>
                                            </p:attrNameLst>
                                          </p:cBhvr>
                                          <p:tavLst>
                                            <p:tav tm="0">
                                              <p:val>
                                                <p:fltVal val="0"/>
                                              </p:val>
                                            </p:tav>
                                            <p:tav tm="100000">
                                              <p:val>
                                                <p:strVal val="#ppt_h"/>
                                              </p:val>
                                            </p:tav>
                                          </p:tavLst>
                                        </p:anim>
                                        <p:animEffect transition="in" filter="fade">
                                          <p:cBhvr>
                                            <p:cTn id="91" dur="500"/>
                                            <p:tgtEl>
                                              <p:spTgt spid="80"/>
                                            </p:tgtEl>
                                          </p:cBhvr>
                                        </p:animEffect>
                                      </p:childTnLst>
                                    </p:cTn>
                                  </p:par>
                                </p:childTnLst>
                              </p:cTn>
                            </p:par>
                          </p:childTnLst>
                        </p:cTn>
                      </p:par>
                      <p:par>
                        <p:cTn id="92" fill="hold">
                          <p:stCondLst>
                            <p:cond delay="indefinite"/>
                          </p:stCondLst>
                          <p:childTnLst>
                            <p:par>
                              <p:cTn id="93" fill="hold">
                                <p:stCondLst>
                                  <p:cond delay="0"/>
                                </p:stCondLst>
                                <p:childTnLst>
                                  <p:par>
                                    <p:cTn id="94" presetID="1" presetClass="exit" presetSubtype="0" fill="hold" nodeType="clickEffect">
                                      <p:stCondLst>
                                        <p:cond delay="0"/>
                                      </p:stCondLst>
                                      <p:childTnLst>
                                        <p:set>
                                          <p:cBhvr>
                                            <p:cTn id="95" dur="1" fill="hold">
                                              <p:stCondLst>
                                                <p:cond delay="0"/>
                                              </p:stCondLst>
                                            </p:cTn>
                                            <p:tgtEl>
                                              <p:spTgt spid="37"/>
                                            </p:tgtEl>
                                            <p:attrNameLst>
                                              <p:attrName>style.visibility</p:attrName>
                                            </p:attrNameLst>
                                          </p:cBhvr>
                                          <p:to>
                                            <p:strVal val="hidden"/>
                                          </p:to>
                                        </p:set>
                                      </p:childTnLst>
                                    </p:cTn>
                                  </p:par>
                                  <p:par>
                                    <p:cTn id="96" presetID="2" presetClass="entr" presetSubtype="8" fill="hold" nodeType="withEffect">
                                      <p:stCondLst>
                                        <p:cond delay="0"/>
                                      </p:stCondLst>
                                      <p:childTnLst>
                                        <p:set>
                                          <p:cBhvr>
                                            <p:cTn id="97" dur="1" fill="hold">
                                              <p:stCondLst>
                                                <p:cond delay="0"/>
                                              </p:stCondLst>
                                            </p:cTn>
                                            <p:tgtEl>
                                              <p:spTgt spid="68"/>
                                            </p:tgtEl>
                                            <p:attrNameLst>
                                              <p:attrName>style.visibility</p:attrName>
                                            </p:attrNameLst>
                                          </p:cBhvr>
                                          <p:to>
                                            <p:strVal val="visible"/>
                                          </p:to>
                                        </p:set>
                                        <p:anim calcmode="lin" valueType="num">
                                          <p:cBhvr additive="base">
                                            <p:cTn id="98" dur="750" fill="hold"/>
                                            <p:tgtEl>
                                              <p:spTgt spid="68"/>
                                            </p:tgtEl>
                                            <p:attrNameLst>
                                              <p:attrName>ppt_x</p:attrName>
                                            </p:attrNameLst>
                                          </p:cBhvr>
                                          <p:tavLst>
                                            <p:tav tm="0">
                                              <p:val>
                                                <p:strVal val="0-#ppt_w/2"/>
                                              </p:val>
                                            </p:tav>
                                            <p:tav tm="100000">
                                              <p:val>
                                                <p:strVal val="#ppt_x"/>
                                              </p:val>
                                            </p:tav>
                                          </p:tavLst>
                                        </p:anim>
                                        <p:anim calcmode="lin" valueType="num">
                                          <p:cBhvr additive="base">
                                            <p:cTn id="99" dur="750" fill="hold"/>
                                            <p:tgtEl>
                                              <p:spTgt spid="68"/>
                                            </p:tgtEl>
                                            <p:attrNameLst>
                                              <p:attrName>ppt_y</p:attrName>
                                            </p:attrNameLst>
                                          </p:cBhvr>
                                          <p:tavLst>
                                            <p:tav tm="0">
                                              <p:val>
                                                <p:strVal val="#ppt_y"/>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53" presetClass="entr" presetSubtype="16" fill="hold" grpId="1" nodeType="clickEffect">
                                      <p:stCondLst>
                                        <p:cond delay="0"/>
                                      </p:stCondLst>
                                      <p:childTnLst>
                                        <p:set>
                                          <p:cBhvr>
                                            <p:cTn id="103" dur="1" fill="hold">
                                              <p:stCondLst>
                                                <p:cond delay="0"/>
                                              </p:stCondLst>
                                            </p:cTn>
                                            <p:tgtEl>
                                              <p:spTgt spid="71"/>
                                            </p:tgtEl>
                                            <p:attrNameLst>
                                              <p:attrName>style.visibility</p:attrName>
                                            </p:attrNameLst>
                                          </p:cBhvr>
                                          <p:to>
                                            <p:strVal val="visible"/>
                                          </p:to>
                                        </p:set>
                                        <p:anim calcmode="lin" valueType="num">
                                          <p:cBhvr>
                                            <p:cTn id="104" dur="500" fill="hold"/>
                                            <p:tgtEl>
                                              <p:spTgt spid="71"/>
                                            </p:tgtEl>
                                            <p:attrNameLst>
                                              <p:attrName>ppt_w</p:attrName>
                                            </p:attrNameLst>
                                          </p:cBhvr>
                                          <p:tavLst>
                                            <p:tav tm="0">
                                              <p:val>
                                                <p:fltVal val="0"/>
                                              </p:val>
                                            </p:tav>
                                            <p:tav tm="100000">
                                              <p:val>
                                                <p:strVal val="#ppt_w"/>
                                              </p:val>
                                            </p:tav>
                                          </p:tavLst>
                                        </p:anim>
                                        <p:anim calcmode="lin" valueType="num">
                                          <p:cBhvr>
                                            <p:cTn id="105" dur="500" fill="hold"/>
                                            <p:tgtEl>
                                              <p:spTgt spid="71"/>
                                            </p:tgtEl>
                                            <p:attrNameLst>
                                              <p:attrName>ppt_h</p:attrName>
                                            </p:attrNameLst>
                                          </p:cBhvr>
                                          <p:tavLst>
                                            <p:tav tm="0">
                                              <p:val>
                                                <p:fltVal val="0"/>
                                              </p:val>
                                            </p:tav>
                                            <p:tav tm="100000">
                                              <p:val>
                                                <p:strVal val="#ppt_h"/>
                                              </p:val>
                                            </p:tav>
                                          </p:tavLst>
                                        </p:anim>
                                        <p:animEffect transition="in" filter="fade">
                                          <p:cBhvr>
                                            <p:cTn id="106" dur="500"/>
                                            <p:tgtEl>
                                              <p:spTgt spid="71"/>
                                            </p:tgtEl>
                                          </p:cBhvr>
                                        </p:animEffect>
                                      </p:childTnLst>
                                      <p:subTnLst>
                                        <p:audio>
                                          <p:cMediaNode>
                                            <p:cTn display="0" masterRel="sameClick">
                                              <p:stCondLst>
                                                <p:cond evt="begin" delay="0">
                                                  <p:tn val="102"/>
                                                </p:cond>
                                              </p:stCondLst>
                                              <p:endCondLst>
                                                <p:cond evt="onStopAudio" delay="0">
                                                  <p:tgtEl>
                                                    <p:sldTgt/>
                                                  </p:tgtEl>
                                                </p:cond>
                                              </p:endCondLst>
                                            </p:cTn>
                                            <p:tgtEl>
                                              <p:sndTgt r:embed="rId8" name="whoosh.wav"/>
                                            </p:tgtEl>
                                          </p:cMediaNode>
                                        </p:audio>
                                      </p:subTnLst>
                                    </p:cTn>
                                  </p:par>
                                  <p:par>
                                    <p:cTn id="107" presetID="1" presetClass="exit" presetSubtype="0" fill="hold" nodeType="withEffect">
                                      <p:stCondLst>
                                        <p:cond delay="0"/>
                                      </p:stCondLst>
                                      <p:childTnLst>
                                        <p:set>
                                          <p:cBhvr>
                                            <p:cTn id="108"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9" restart="whenNotActive" fill="hold" evtFilter="cancelBubble" nodeType="interactiveSeq">
                    <p:stCondLst>
                      <p:cond evt="onClick" delay="0">
                        <p:tgtEl>
                          <p:spTgt spid="24"/>
                        </p:tgtEl>
                      </p:cond>
                    </p:stCondLst>
                    <p:endSync evt="end" delay="0">
                      <p:rtn val="all"/>
                    </p:endSync>
                    <p:childTnLst>
                      <p:par>
                        <p:cTn id="110" fill="hold">
                          <p:stCondLst>
                            <p:cond delay="0"/>
                          </p:stCondLst>
                          <p:childTnLst>
                            <p:par>
                              <p:cTn id="111" fill="hold">
                                <p:stCondLst>
                                  <p:cond delay="0"/>
                                </p:stCondLst>
                                <p:childTnLst>
                                  <p:par>
                                    <p:cTn id="112" presetID="53" presetClass="entr" presetSubtype="16" fill="hold" grpId="0" nodeType="clickEffect">
                                      <p:stCondLst>
                                        <p:cond delay="0"/>
                                      </p:stCondLst>
                                      <p:childTnLst>
                                        <p:set>
                                          <p:cBhvr>
                                            <p:cTn id="113" dur="1" fill="hold">
                                              <p:stCondLst>
                                                <p:cond delay="0"/>
                                              </p:stCondLst>
                                            </p:cTn>
                                            <p:tgtEl>
                                              <p:spTgt spid="71"/>
                                            </p:tgtEl>
                                            <p:attrNameLst>
                                              <p:attrName>style.visibility</p:attrName>
                                            </p:attrNameLst>
                                          </p:cBhvr>
                                          <p:to>
                                            <p:strVal val="visible"/>
                                          </p:to>
                                        </p:set>
                                        <p:anim calcmode="lin" valueType="num">
                                          <p:cBhvr>
                                            <p:cTn id="114" dur="500" fill="hold"/>
                                            <p:tgtEl>
                                              <p:spTgt spid="71"/>
                                            </p:tgtEl>
                                            <p:attrNameLst>
                                              <p:attrName>ppt_w</p:attrName>
                                            </p:attrNameLst>
                                          </p:cBhvr>
                                          <p:tavLst>
                                            <p:tav tm="0">
                                              <p:val>
                                                <p:fltVal val="0"/>
                                              </p:val>
                                            </p:tav>
                                            <p:tav tm="100000">
                                              <p:val>
                                                <p:strVal val="#ppt_w"/>
                                              </p:val>
                                            </p:tav>
                                          </p:tavLst>
                                        </p:anim>
                                        <p:anim calcmode="lin" valueType="num">
                                          <p:cBhvr>
                                            <p:cTn id="115" dur="500" fill="hold"/>
                                            <p:tgtEl>
                                              <p:spTgt spid="71"/>
                                            </p:tgtEl>
                                            <p:attrNameLst>
                                              <p:attrName>ppt_h</p:attrName>
                                            </p:attrNameLst>
                                          </p:cBhvr>
                                          <p:tavLst>
                                            <p:tav tm="0">
                                              <p:val>
                                                <p:fltVal val="0"/>
                                              </p:val>
                                            </p:tav>
                                            <p:tav tm="100000">
                                              <p:val>
                                                <p:strVal val="#ppt_h"/>
                                              </p:val>
                                            </p:tav>
                                          </p:tavLst>
                                        </p:anim>
                                        <p:animEffect transition="in" filter="fade">
                                          <p:cBhvr>
                                            <p:cTn id="116" dur="500"/>
                                            <p:tgtEl>
                                              <p:spTgt spid="71"/>
                                            </p:tgtEl>
                                          </p:cBhvr>
                                        </p:animEffect>
                                      </p:childTnLst>
                                      <p:subTnLst>
                                        <p:audio>
                                          <p:cMediaNode>
                                            <p:cTn display="0" masterRel="sameClick">
                                              <p:stCondLst>
                                                <p:cond evt="begin" delay="0">
                                                  <p:tn val="112"/>
                                                </p:cond>
                                              </p:stCondLst>
                                              <p:endCondLst>
                                                <p:cond evt="onStopAudio" delay="0">
                                                  <p:tgtEl>
                                                    <p:sldTgt/>
                                                  </p:tgtEl>
                                                </p:cond>
                                              </p:endCondLst>
                                            </p:cTn>
                                            <p:tgtEl>
                                              <p:sndTgt r:embed="rId9" name="laser.wav"/>
                                            </p:tgtEl>
                                          </p:cMediaNode>
                                        </p:audio>
                                      </p:subTnLst>
                                    </p:cTn>
                                  </p:par>
                                  <p:par>
                                    <p:cTn id="117" presetID="1" presetClass="exit" presetSubtype="0" fill="hold" nodeType="withEffect">
                                      <p:stCondLst>
                                        <p:cond delay="0"/>
                                      </p:stCondLst>
                                      <p:childTnLst>
                                        <p:set>
                                          <p:cBhvr>
                                            <p:cTn id="118"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3" grpId="0"/>
          <p:bldP spid="71" grpId="0"/>
          <p:bldP spid="71" grpId="1"/>
          <p:bldP spid="75" grpId="0" animBg="1"/>
          <p:bldP spid="79" grpId="0" animBg="1"/>
          <p:bldP spid="80" grpId="0" animBg="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9">
            <a:extLst>
              <a:ext uri="{FF2B5EF4-FFF2-40B4-BE49-F238E27FC236}">
                <a16:creationId xmlns:a16="http://schemas.microsoft.com/office/drawing/2014/main" xmlns="" id="{868D5153-0B44-4267-9165-5ADC1E73ECB2}"/>
              </a:ext>
            </a:extLst>
          </p:cNvPr>
          <p:cNvPicPr>
            <a:picLocks noChangeAspect="1"/>
          </p:cNvPicPr>
          <p:nvPr/>
        </p:nvPicPr>
        <p:blipFill rotWithShape="1">
          <a:blip r:embed="rId2">
            <a:extLst>
              <a:ext uri="{28A0092B-C50C-407E-A947-70E740481C1C}">
                <a14:useLocalDpi xmlns:a14="http://schemas.microsoft.com/office/drawing/2010/main" val="0"/>
              </a:ext>
            </a:extLst>
          </a:blip>
          <a:srcRect l="56471" t="36973" r="10977" b="32834"/>
          <a:stretch/>
        </p:blipFill>
        <p:spPr>
          <a:xfrm>
            <a:off x="7649794" y="2362194"/>
            <a:ext cx="3822007" cy="4700454"/>
          </a:xfrm>
          <a:prstGeom prst="rect">
            <a:avLst/>
          </a:prstGeom>
        </p:spPr>
      </p:pic>
      <p:pic>
        <p:nvPicPr>
          <p:cNvPr id="5" name="Picture 4">
            <a:extLst>
              <a:ext uri="{FF2B5EF4-FFF2-40B4-BE49-F238E27FC236}">
                <a16:creationId xmlns:a16="http://schemas.microsoft.com/office/drawing/2014/main" xmlns="" id="{04ABC071-3401-4C60-8964-3EF6604DBD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1890" y="2100427"/>
            <a:ext cx="3792041" cy="4700423"/>
          </a:xfrm>
          <a:prstGeom prst="rect">
            <a:avLst/>
          </a:prstGeom>
        </p:spPr>
      </p:pic>
      <p:pic>
        <p:nvPicPr>
          <p:cNvPr id="9" name="Picture 8">
            <a:extLst>
              <a:ext uri="{FF2B5EF4-FFF2-40B4-BE49-F238E27FC236}">
                <a16:creationId xmlns:a16="http://schemas.microsoft.com/office/drawing/2014/main" xmlns="" id="{48720F4B-2C41-474F-83A2-F71B1C4426C5}"/>
              </a:ext>
            </a:extLst>
          </p:cNvPr>
          <p:cNvPicPr>
            <a:picLocks noChangeAspect="1"/>
          </p:cNvPicPr>
          <p:nvPr/>
        </p:nvPicPr>
        <p:blipFill>
          <a:blip r:embed="rId4"/>
          <a:stretch>
            <a:fillRect/>
          </a:stretch>
        </p:blipFill>
        <p:spPr>
          <a:xfrm>
            <a:off x="5235861" y="306208"/>
            <a:ext cx="6956139" cy="2664183"/>
          </a:xfrm>
          <a:prstGeom prst="rect">
            <a:avLst/>
          </a:prstGeom>
        </p:spPr>
      </p:pic>
      <p:sp>
        <p:nvSpPr>
          <p:cNvPr id="10" name="TextBox 9">
            <a:extLst>
              <a:ext uri="{FF2B5EF4-FFF2-40B4-BE49-F238E27FC236}">
                <a16:creationId xmlns:a16="http://schemas.microsoft.com/office/drawing/2014/main" xmlns="" id="{2D6C44B4-9A4A-4158-93DA-D8B4FFE4DA24}"/>
              </a:ext>
            </a:extLst>
          </p:cNvPr>
          <p:cNvSpPr txBox="1"/>
          <p:nvPr/>
        </p:nvSpPr>
        <p:spPr>
          <a:xfrm>
            <a:off x="807674" y="737628"/>
            <a:ext cx="4729152" cy="2202001"/>
          </a:xfrm>
          <a:prstGeom prst="cloudCallout">
            <a:avLst>
              <a:gd name="adj1" fmla="val -36206"/>
              <a:gd name="adj2" fmla="val 68505"/>
            </a:avLst>
          </a:prstGeom>
          <a:solidFill>
            <a:schemeClr val="bg1"/>
          </a:solidFill>
          <a:ln>
            <a:solidFill>
              <a:srgbClr val="7030A0"/>
            </a:solidFill>
            <a:prstDash val="lgDashDotDot"/>
          </a:ln>
        </p:spPr>
        <p:txBody>
          <a:bodyPr wrap="square" rtlCol="0">
            <a:spAutoFit/>
          </a:bodyPr>
          <a:lstStyle/>
          <a:p>
            <a:pPr lvl="0" algn="ctr">
              <a:defRPr/>
            </a:pPr>
            <a:r>
              <a:rPr lang="en-US" sz="4400" b="1">
                <a:solidFill>
                  <a:srgbClr val="C00000"/>
                </a:solidFill>
                <a:latin typeface="Calibri" panose="020F0502020204030204" pitchFamily="34" charset="0"/>
                <a:ea typeface="Arial-Rounded" panose="020B0500000000000000" pitchFamily="34" charset="0"/>
                <a:cs typeface="Calibri" panose="020F0502020204030204" pitchFamily="34" charset="0"/>
              </a:rPr>
              <a:t>Hoàn thành bảng nhân 3</a:t>
            </a:r>
            <a:endParaRPr lang="en-US" sz="4400" b="1" dirty="0">
              <a:solidFill>
                <a:srgbClr val="C00000"/>
              </a:solidFill>
              <a:latin typeface="Calibri" panose="020F0502020204030204" pitchFamily="34" charset="0"/>
              <a:ea typeface="Arial-Rounded" panose="020B0500000000000000" pitchFamily="34" charset="0"/>
              <a:cs typeface="Calibri" panose="020F0502020204030204" pitchFamily="34" charset="0"/>
            </a:endParaRPr>
          </a:p>
        </p:txBody>
      </p:sp>
      <p:pic>
        <p:nvPicPr>
          <p:cNvPr id="12" name="Picture 2" descr="Người nông dân vui vẻ dễ thương cầm biểu tượng biểu ngữ lúa khô phim hoạt hình nghệ thuật minh họa các vector Miễn phí">
            <a:extLst>
              <a:ext uri="{FF2B5EF4-FFF2-40B4-BE49-F238E27FC236}">
                <a16:creationId xmlns:a16="http://schemas.microsoft.com/office/drawing/2014/main" xmlns="" id="{AF93DF8B-CE49-4DCE-AF7B-4FE7B0E11604}"/>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8339" t="10000" r="50000" b="9999"/>
          <a:stretch/>
        </p:blipFill>
        <p:spPr bwMode="auto">
          <a:xfrm>
            <a:off x="-205326" y="2939629"/>
            <a:ext cx="3920249" cy="4184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794714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Rounded Corners 33">
            <a:extLst>
              <a:ext uri="{FF2B5EF4-FFF2-40B4-BE49-F238E27FC236}">
                <a16:creationId xmlns:a16="http://schemas.microsoft.com/office/drawing/2014/main" xmlns="" id="{740E04D0-A048-40AD-8E30-1CE4B701CD5C}"/>
              </a:ext>
            </a:extLst>
          </p:cNvPr>
          <p:cNvSpPr/>
          <p:nvPr/>
        </p:nvSpPr>
        <p:spPr>
          <a:xfrm>
            <a:off x="9089391" y="464681"/>
            <a:ext cx="2573517" cy="5977291"/>
          </a:xfrm>
          <a:prstGeom prst="roundRect">
            <a:avLst/>
          </a:prstGeom>
          <a:solidFill>
            <a:srgbClr val="FFF51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xmlns="" id="{25BE27E1-8A6D-4E29-9AAF-878BFFAB96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84270" y="499316"/>
            <a:ext cx="2440537" cy="5859369"/>
          </a:xfrm>
          <a:prstGeom prst="rect">
            <a:avLst/>
          </a:prstGeom>
        </p:spPr>
      </p:pic>
      <p:sp>
        <p:nvSpPr>
          <p:cNvPr id="36" name="TextBox 35">
            <a:extLst>
              <a:ext uri="{FF2B5EF4-FFF2-40B4-BE49-F238E27FC236}">
                <a16:creationId xmlns:a16="http://schemas.microsoft.com/office/drawing/2014/main" xmlns="" id="{EBCA9CA7-C611-46B3-B4C8-18114C9A7D1D}"/>
              </a:ext>
            </a:extLst>
          </p:cNvPr>
          <p:cNvSpPr txBox="1"/>
          <p:nvPr/>
        </p:nvSpPr>
        <p:spPr>
          <a:xfrm>
            <a:off x="9451881" y="499316"/>
            <a:ext cx="1667521" cy="6411307"/>
          </a:xfrm>
          <a:prstGeom prst="rect">
            <a:avLst/>
          </a:prstGeom>
          <a:noFill/>
        </p:spPr>
        <p:txBody>
          <a:bodyPr wrap="square" rtlCol="0">
            <a:spAutoFit/>
          </a:bodyPr>
          <a:lstStyle/>
          <a:p>
            <a:pPr defTabSz="1219170">
              <a:buClr>
                <a:srgbClr val="000000"/>
              </a:buClr>
            </a:pPr>
            <a:r>
              <a:rPr lang="en-US" sz="3733" b="1" kern="0">
                <a:solidFill>
                  <a:srgbClr val="C00000"/>
                </a:solidFill>
                <a:latin typeface="Calibri" panose="020F0502020204030204" pitchFamily="34" charset="0"/>
                <a:cs typeface="Calibri" panose="020F0502020204030204" pitchFamily="34" charset="0"/>
                <a:sym typeface="Arial"/>
              </a:rPr>
              <a:t>3 </a:t>
            </a:r>
            <a:r>
              <a:rPr lang="en-US" sz="3733" b="1" kern="0" dirty="0">
                <a:solidFill>
                  <a:srgbClr val="C00000"/>
                </a:solidFill>
                <a:latin typeface="Calibri" panose="020F0502020204030204" pitchFamily="34" charset="0"/>
                <a:cs typeface="Calibri" panose="020F0502020204030204" pitchFamily="34" charset="0"/>
                <a:sym typeface="Arial"/>
              </a:rPr>
              <a:t>x 1 =</a:t>
            </a:r>
          </a:p>
          <a:p>
            <a:pPr defTabSz="1219170">
              <a:buClr>
                <a:srgbClr val="000000"/>
              </a:buClr>
            </a:pPr>
            <a:r>
              <a:rPr lang="en-US" sz="3733" b="1" kern="0">
                <a:solidFill>
                  <a:srgbClr val="000000"/>
                </a:solidFill>
                <a:latin typeface="Calibri" panose="020F0502020204030204" pitchFamily="34" charset="0"/>
                <a:cs typeface="Calibri" panose="020F0502020204030204" pitchFamily="34" charset="0"/>
                <a:sym typeface="Arial"/>
              </a:rPr>
              <a:t>3 </a:t>
            </a:r>
            <a:r>
              <a:rPr lang="en-US" sz="3733" b="1" kern="0" dirty="0">
                <a:solidFill>
                  <a:srgbClr val="000000"/>
                </a:solidFill>
                <a:latin typeface="Calibri" panose="020F0502020204030204" pitchFamily="34" charset="0"/>
                <a:cs typeface="Calibri" panose="020F0502020204030204" pitchFamily="34" charset="0"/>
                <a:sym typeface="Arial"/>
              </a:rPr>
              <a:t>x 2 =</a:t>
            </a:r>
          </a:p>
          <a:p>
            <a:pPr defTabSz="1219170">
              <a:buClr>
                <a:srgbClr val="000000"/>
              </a:buClr>
            </a:pPr>
            <a:r>
              <a:rPr lang="en-US" sz="3733" b="1" kern="0">
                <a:solidFill>
                  <a:srgbClr val="000000"/>
                </a:solidFill>
                <a:latin typeface="Calibri" panose="020F0502020204030204" pitchFamily="34" charset="0"/>
                <a:cs typeface="Calibri" panose="020F0502020204030204" pitchFamily="34" charset="0"/>
                <a:sym typeface="Arial"/>
              </a:rPr>
              <a:t>3 </a:t>
            </a:r>
            <a:r>
              <a:rPr lang="en-US" sz="3733" b="1" kern="0" dirty="0">
                <a:solidFill>
                  <a:srgbClr val="000000"/>
                </a:solidFill>
                <a:latin typeface="Calibri" panose="020F0502020204030204" pitchFamily="34" charset="0"/>
                <a:cs typeface="Calibri" panose="020F0502020204030204" pitchFamily="34" charset="0"/>
                <a:sym typeface="Arial"/>
              </a:rPr>
              <a:t>x 3 = </a:t>
            </a:r>
          </a:p>
          <a:p>
            <a:pPr defTabSz="1219170">
              <a:buClr>
                <a:srgbClr val="000000"/>
              </a:buClr>
            </a:pPr>
            <a:r>
              <a:rPr lang="en-US" sz="3733" b="1" kern="0">
                <a:solidFill>
                  <a:srgbClr val="000000"/>
                </a:solidFill>
                <a:latin typeface="Calibri" panose="020F0502020204030204" pitchFamily="34" charset="0"/>
                <a:cs typeface="Calibri" panose="020F0502020204030204" pitchFamily="34" charset="0"/>
                <a:sym typeface="Arial"/>
              </a:rPr>
              <a:t>3 </a:t>
            </a:r>
            <a:r>
              <a:rPr lang="en-US" sz="3733" b="1" kern="0" dirty="0">
                <a:solidFill>
                  <a:srgbClr val="000000"/>
                </a:solidFill>
                <a:latin typeface="Calibri" panose="020F0502020204030204" pitchFamily="34" charset="0"/>
                <a:cs typeface="Calibri" panose="020F0502020204030204" pitchFamily="34" charset="0"/>
                <a:sym typeface="Arial"/>
              </a:rPr>
              <a:t>x 4 =</a:t>
            </a:r>
          </a:p>
          <a:p>
            <a:pPr defTabSz="1219170">
              <a:buClr>
                <a:srgbClr val="000000"/>
              </a:buClr>
            </a:pPr>
            <a:r>
              <a:rPr lang="en-US" sz="3733" b="1" kern="0">
                <a:solidFill>
                  <a:srgbClr val="C00000"/>
                </a:solidFill>
                <a:latin typeface="Calibri" panose="020F0502020204030204" pitchFamily="34" charset="0"/>
                <a:cs typeface="Calibri" panose="020F0502020204030204" pitchFamily="34" charset="0"/>
                <a:sym typeface="Arial"/>
              </a:rPr>
              <a:t>3 </a:t>
            </a:r>
            <a:r>
              <a:rPr lang="en-US" sz="3733" b="1" kern="0" dirty="0">
                <a:solidFill>
                  <a:srgbClr val="C00000"/>
                </a:solidFill>
                <a:latin typeface="Calibri" panose="020F0502020204030204" pitchFamily="34" charset="0"/>
                <a:cs typeface="Calibri" panose="020F0502020204030204" pitchFamily="34" charset="0"/>
                <a:sym typeface="Arial"/>
              </a:rPr>
              <a:t>x 5 = </a:t>
            </a:r>
          </a:p>
          <a:p>
            <a:pPr defTabSz="1219170">
              <a:buClr>
                <a:srgbClr val="000000"/>
              </a:buClr>
            </a:pPr>
            <a:r>
              <a:rPr lang="en-US" sz="3733" b="1" kern="0">
                <a:solidFill>
                  <a:srgbClr val="000000"/>
                </a:solidFill>
                <a:latin typeface="Calibri" panose="020F0502020204030204" pitchFamily="34" charset="0"/>
                <a:cs typeface="Calibri" panose="020F0502020204030204" pitchFamily="34" charset="0"/>
                <a:sym typeface="Arial"/>
              </a:rPr>
              <a:t>3 </a:t>
            </a:r>
            <a:r>
              <a:rPr lang="en-US" sz="3733" b="1" kern="0" dirty="0">
                <a:solidFill>
                  <a:srgbClr val="000000"/>
                </a:solidFill>
                <a:latin typeface="Calibri" panose="020F0502020204030204" pitchFamily="34" charset="0"/>
                <a:cs typeface="Calibri" panose="020F0502020204030204" pitchFamily="34" charset="0"/>
                <a:sym typeface="Arial"/>
              </a:rPr>
              <a:t>x 6 =</a:t>
            </a:r>
          </a:p>
          <a:p>
            <a:pPr defTabSz="1219170">
              <a:buClr>
                <a:srgbClr val="000000"/>
              </a:buClr>
            </a:pPr>
            <a:r>
              <a:rPr lang="en-US" sz="3733" b="1" kern="0">
                <a:solidFill>
                  <a:srgbClr val="000000"/>
                </a:solidFill>
                <a:latin typeface="Calibri" panose="020F0502020204030204" pitchFamily="34" charset="0"/>
                <a:cs typeface="Calibri" panose="020F0502020204030204" pitchFamily="34" charset="0"/>
                <a:sym typeface="Arial"/>
              </a:rPr>
              <a:t>3 </a:t>
            </a:r>
            <a:r>
              <a:rPr lang="en-US" sz="3733" b="1" kern="0" dirty="0">
                <a:solidFill>
                  <a:srgbClr val="000000"/>
                </a:solidFill>
                <a:latin typeface="Calibri" panose="020F0502020204030204" pitchFamily="34" charset="0"/>
                <a:cs typeface="Calibri" panose="020F0502020204030204" pitchFamily="34" charset="0"/>
                <a:sym typeface="Arial"/>
              </a:rPr>
              <a:t>x 7 =</a:t>
            </a:r>
          </a:p>
          <a:p>
            <a:pPr defTabSz="1219170">
              <a:buClr>
                <a:srgbClr val="000000"/>
              </a:buClr>
            </a:pPr>
            <a:r>
              <a:rPr lang="en-US" sz="3733" b="1" kern="0">
                <a:solidFill>
                  <a:srgbClr val="000000"/>
                </a:solidFill>
                <a:latin typeface="Calibri" panose="020F0502020204030204" pitchFamily="34" charset="0"/>
                <a:cs typeface="Calibri" panose="020F0502020204030204" pitchFamily="34" charset="0"/>
                <a:sym typeface="Arial"/>
              </a:rPr>
              <a:t>3 </a:t>
            </a:r>
            <a:r>
              <a:rPr lang="en-US" sz="3733" b="1" kern="0" dirty="0">
                <a:solidFill>
                  <a:srgbClr val="000000"/>
                </a:solidFill>
                <a:latin typeface="Calibri" panose="020F0502020204030204" pitchFamily="34" charset="0"/>
                <a:cs typeface="Calibri" panose="020F0502020204030204" pitchFamily="34" charset="0"/>
                <a:sym typeface="Arial"/>
              </a:rPr>
              <a:t>x 8 =</a:t>
            </a:r>
          </a:p>
          <a:p>
            <a:pPr defTabSz="1219170">
              <a:buClr>
                <a:srgbClr val="000000"/>
              </a:buClr>
            </a:pPr>
            <a:r>
              <a:rPr lang="en-US" sz="3733" b="1" kern="0">
                <a:solidFill>
                  <a:srgbClr val="000000"/>
                </a:solidFill>
                <a:latin typeface="Calibri" panose="020F0502020204030204" pitchFamily="34" charset="0"/>
                <a:cs typeface="Calibri" panose="020F0502020204030204" pitchFamily="34" charset="0"/>
                <a:sym typeface="Arial"/>
              </a:rPr>
              <a:t>3 </a:t>
            </a:r>
            <a:r>
              <a:rPr lang="en-US" sz="3733" b="1" kern="0" dirty="0">
                <a:solidFill>
                  <a:srgbClr val="000000"/>
                </a:solidFill>
                <a:latin typeface="Calibri" panose="020F0502020204030204" pitchFamily="34" charset="0"/>
                <a:cs typeface="Calibri" panose="020F0502020204030204" pitchFamily="34" charset="0"/>
                <a:sym typeface="Arial"/>
              </a:rPr>
              <a:t>x 9 =</a:t>
            </a:r>
          </a:p>
          <a:p>
            <a:pPr defTabSz="1219170">
              <a:buClr>
                <a:srgbClr val="000000"/>
              </a:buClr>
            </a:pPr>
            <a:r>
              <a:rPr lang="en-US" sz="3733" b="1" kern="0">
                <a:solidFill>
                  <a:srgbClr val="C00000"/>
                </a:solidFill>
                <a:latin typeface="Calibri" panose="020F0502020204030204" pitchFamily="34" charset="0"/>
                <a:cs typeface="Calibri" panose="020F0502020204030204" pitchFamily="34" charset="0"/>
                <a:sym typeface="Arial"/>
              </a:rPr>
              <a:t>3 x 10= </a:t>
            </a:r>
            <a:r>
              <a:rPr lang="en-US" sz="3733" b="1" kern="0" dirty="0">
                <a:solidFill>
                  <a:srgbClr val="C00000"/>
                </a:solidFill>
                <a:latin typeface="Calibri" panose="020F0502020204030204" pitchFamily="34" charset="0"/>
                <a:cs typeface="Calibri" panose="020F0502020204030204" pitchFamily="34" charset="0"/>
                <a:sym typeface="Arial"/>
              </a:rPr>
              <a:t>=</a:t>
            </a:r>
          </a:p>
        </p:txBody>
      </p:sp>
      <p:sp>
        <p:nvSpPr>
          <p:cNvPr id="17" name="TextBox 16">
            <a:extLst>
              <a:ext uri="{FF2B5EF4-FFF2-40B4-BE49-F238E27FC236}">
                <a16:creationId xmlns:a16="http://schemas.microsoft.com/office/drawing/2014/main" xmlns="" id="{684B8F8B-33FA-4178-BCCD-888B248CA6B0}"/>
              </a:ext>
            </a:extLst>
          </p:cNvPr>
          <p:cNvSpPr txBox="1"/>
          <p:nvPr/>
        </p:nvSpPr>
        <p:spPr>
          <a:xfrm>
            <a:off x="10851387" y="491523"/>
            <a:ext cx="1127503" cy="5836854"/>
          </a:xfrm>
          <a:prstGeom prst="rect">
            <a:avLst/>
          </a:prstGeom>
          <a:noFill/>
        </p:spPr>
        <p:txBody>
          <a:bodyPr wrap="square" rtlCol="0">
            <a:spAutoFit/>
          </a:bodyPr>
          <a:lstStyle/>
          <a:p>
            <a:pPr defTabSz="1219170">
              <a:buClr>
                <a:srgbClr val="000000"/>
              </a:buClr>
            </a:pPr>
            <a:r>
              <a:rPr lang="en-US" sz="3733" b="1" kern="0">
                <a:solidFill>
                  <a:srgbClr val="C00000"/>
                </a:solidFill>
                <a:latin typeface="Calibri" panose="020F0502020204030204" pitchFamily="34" charset="0"/>
                <a:cs typeface="Calibri" panose="020F0502020204030204" pitchFamily="34" charset="0"/>
                <a:sym typeface="Arial"/>
              </a:rPr>
              <a:t>3</a:t>
            </a:r>
            <a:endParaRPr lang="en-US" sz="3733" b="1" kern="0" dirty="0">
              <a:solidFill>
                <a:srgbClr val="C00000"/>
              </a:solidFill>
              <a:latin typeface="Calibri" panose="020F0502020204030204" pitchFamily="34" charset="0"/>
              <a:cs typeface="Calibri" panose="020F0502020204030204" pitchFamily="34" charset="0"/>
              <a:sym typeface="Arial"/>
            </a:endParaRPr>
          </a:p>
          <a:p>
            <a:pPr defTabSz="1219170">
              <a:buClr>
                <a:srgbClr val="000000"/>
              </a:buClr>
            </a:pPr>
            <a:r>
              <a:rPr lang="en-US" sz="3733" b="1" kern="0">
                <a:solidFill>
                  <a:srgbClr val="000000"/>
                </a:solidFill>
                <a:latin typeface="Calibri" panose="020F0502020204030204" pitchFamily="34" charset="0"/>
                <a:cs typeface="Calibri" panose="020F0502020204030204" pitchFamily="34" charset="0"/>
                <a:sym typeface="Arial"/>
              </a:rPr>
              <a:t>6</a:t>
            </a:r>
            <a:endParaRPr lang="en-US" sz="3733" b="1" kern="0" dirty="0">
              <a:solidFill>
                <a:srgbClr val="000000"/>
              </a:solidFill>
              <a:latin typeface="Calibri" panose="020F0502020204030204" pitchFamily="34" charset="0"/>
              <a:cs typeface="Calibri" panose="020F0502020204030204" pitchFamily="34" charset="0"/>
              <a:sym typeface="Arial"/>
            </a:endParaRPr>
          </a:p>
          <a:p>
            <a:pPr defTabSz="1219170">
              <a:buClr>
                <a:srgbClr val="000000"/>
              </a:buClr>
            </a:pPr>
            <a:r>
              <a:rPr lang="en-US" sz="3733" b="1" kern="0">
                <a:solidFill>
                  <a:srgbClr val="000000"/>
                </a:solidFill>
                <a:latin typeface="Calibri" panose="020F0502020204030204" pitchFamily="34" charset="0"/>
                <a:cs typeface="Calibri" panose="020F0502020204030204" pitchFamily="34" charset="0"/>
                <a:sym typeface="Arial"/>
              </a:rPr>
              <a:t>9</a:t>
            </a:r>
            <a:endParaRPr lang="en-US" sz="3733" b="1" kern="0" dirty="0">
              <a:solidFill>
                <a:srgbClr val="000000"/>
              </a:solidFill>
              <a:latin typeface="Calibri" panose="020F0502020204030204" pitchFamily="34" charset="0"/>
              <a:cs typeface="Calibri" panose="020F0502020204030204" pitchFamily="34" charset="0"/>
              <a:sym typeface="Arial"/>
            </a:endParaRPr>
          </a:p>
          <a:p>
            <a:pPr defTabSz="1219170">
              <a:buClr>
                <a:srgbClr val="000000"/>
              </a:buClr>
            </a:pPr>
            <a:r>
              <a:rPr lang="en-US" sz="3733" b="1" kern="0">
                <a:solidFill>
                  <a:srgbClr val="000000"/>
                </a:solidFill>
                <a:latin typeface="Calibri" panose="020F0502020204030204" pitchFamily="34" charset="0"/>
                <a:cs typeface="Calibri" panose="020F0502020204030204" pitchFamily="34" charset="0"/>
                <a:sym typeface="Arial"/>
              </a:rPr>
              <a:t>12</a:t>
            </a:r>
            <a:endParaRPr lang="en-US" sz="3733" b="1" kern="0" dirty="0">
              <a:solidFill>
                <a:srgbClr val="000000"/>
              </a:solidFill>
              <a:latin typeface="Calibri" panose="020F0502020204030204" pitchFamily="34" charset="0"/>
              <a:cs typeface="Calibri" panose="020F0502020204030204" pitchFamily="34" charset="0"/>
              <a:sym typeface="Arial"/>
            </a:endParaRPr>
          </a:p>
          <a:p>
            <a:pPr defTabSz="1219170">
              <a:buClr>
                <a:srgbClr val="000000"/>
              </a:buClr>
            </a:pPr>
            <a:r>
              <a:rPr lang="en-US" sz="3733" b="1" kern="0">
                <a:solidFill>
                  <a:srgbClr val="C00000"/>
                </a:solidFill>
                <a:latin typeface="Calibri" panose="020F0502020204030204" pitchFamily="34" charset="0"/>
                <a:cs typeface="Calibri" panose="020F0502020204030204" pitchFamily="34" charset="0"/>
                <a:sym typeface="Arial"/>
              </a:rPr>
              <a:t>15</a:t>
            </a:r>
            <a:endParaRPr lang="en-US" sz="3733" b="1" kern="0" dirty="0">
              <a:solidFill>
                <a:srgbClr val="C00000"/>
              </a:solidFill>
              <a:latin typeface="Calibri" panose="020F0502020204030204" pitchFamily="34" charset="0"/>
              <a:cs typeface="Calibri" panose="020F0502020204030204" pitchFamily="34" charset="0"/>
              <a:sym typeface="Arial"/>
            </a:endParaRPr>
          </a:p>
          <a:p>
            <a:pPr defTabSz="1219170">
              <a:buClr>
                <a:srgbClr val="000000"/>
              </a:buClr>
            </a:pPr>
            <a:r>
              <a:rPr lang="en-US" sz="3733" b="1" kern="0">
                <a:solidFill>
                  <a:srgbClr val="000000"/>
                </a:solidFill>
                <a:latin typeface="Calibri" panose="020F0502020204030204" pitchFamily="34" charset="0"/>
                <a:cs typeface="Calibri" panose="020F0502020204030204" pitchFamily="34" charset="0"/>
                <a:sym typeface="Arial"/>
              </a:rPr>
              <a:t>18</a:t>
            </a:r>
            <a:endParaRPr lang="en-US" sz="3733" b="1" kern="0" dirty="0">
              <a:solidFill>
                <a:srgbClr val="000000"/>
              </a:solidFill>
              <a:latin typeface="Calibri" panose="020F0502020204030204" pitchFamily="34" charset="0"/>
              <a:cs typeface="Calibri" panose="020F0502020204030204" pitchFamily="34" charset="0"/>
              <a:sym typeface="Arial"/>
            </a:endParaRPr>
          </a:p>
          <a:p>
            <a:pPr defTabSz="1219170">
              <a:buClr>
                <a:srgbClr val="000000"/>
              </a:buClr>
            </a:pPr>
            <a:r>
              <a:rPr lang="en-US" sz="3733" b="1" kern="0">
                <a:solidFill>
                  <a:srgbClr val="000000"/>
                </a:solidFill>
                <a:latin typeface="Calibri" panose="020F0502020204030204" pitchFamily="34" charset="0"/>
                <a:cs typeface="Calibri" panose="020F0502020204030204" pitchFamily="34" charset="0"/>
                <a:sym typeface="Arial"/>
              </a:rPr>
              <a:t>21</a:t>
            </a:r>
            <a:endParaRPr lang="en-US" sz="3733" b="1" kern="0" dirty="0">
              <a:solidFill>
                <a:srgbClr val="000000"/>
              </a:solidFill>
              <a:latin typeface="Calibri" panose="020F0502020204030204" pitchFamily="34" charset="0"/>
              <a:cs typeface="Calibri" panose="020F0502020204030204" pitchFamily="34" charset="0"/>
              <a:sym typeface="Arial"/>
            </a:endParaRPr>
          </a:p>
          <a:p>
            <a:pPr defTabSz="1219170">
              <a:buClr>
                <a:srgbClr val="000000"/>
              </a:buClr>
            </a:pPr>
            <a:r>
              <a:rPr lang="en-US" sz="3733" b="1" kern="0">
                <a:solidFill>
                  <a:srgbClr val="000000"/>
                </a:solidFill>
                <a:latin typeface="Calibri" panose="020F0502020204030204" pitchFamily="34" charset="0"/>
                <a:cs typeface="Calibri" panose="020F0502020204030204" pitchFamily="34" charset="0"/>
                <a:sym typeface="Arial"/>
              </a:rPr>
              <a:t>24</a:t>
            </a:r>
            <a:endParaRPr lang="en-US" sz="3733" b="1" kern="0" dirty="0">
              <a:solidFill>
                <a:srgbClr val="000000"/>
              </a:solidFill>
              <a:latin typeface="Calibri" panose="020F0502020204030204" pitchFamily="34" charset="0"/>
              <a:cs typeface="Calibri" panose="020F0502020204030204" pitchFamily="34" charset="0"/>
              <a:sym typeface="Arial"/>
            </a:endParaRPr>
          </a:p>
          <a:p>
            <a:pPr defTabSz="1219170">
              <a:buClr>
                <a:srgbClr val="000000"/>
              </a:buClr>
            </a:pPr>
            <a:r>
              <a:rPr lang="en-US" sz="3733" b="1" kern="0">
                <a:solidFill>
                  <a:srgbClr val="000000"/>
                </a:solidFill>
                <a:latin typeface="Calibri" panose="020F0502020204030204" pitchFamily="34" charset="0"/>
                <a:cs typeface="Calibri" panose="020F0502020204030204" pitchFamily="34" charset="0"/>
                <a:sym typeface="Arial"/>
              </a:rPr>
              <a:t>27</a:t>
            </a:r>
            <a:endParaRPr lang="en-US" sz="3733" b="1" kern="0" dirty="0">
              <a:solidFill>
                <a:srgbClr val="000000"/>
              </a:solidFill>
              <a:latin typeface="Calibri" panose="020F0502020204030204" pitchFamily="34" charset="0"/>
              <a:cs typeface="Calibri" panose="020F0502020204030204" pitchFamily="34" charset="0"/>
              <a:sym typeface="Arial"/>
            </a:endParaRPr>
          </a:p>
          <a:p>
            <a:pPr defTabSz="1219170">
              <a:buClr>
                <a:srgbClr val="000000"/>
              </a:buClr>
            </a:pPr>
            <a:r>
              <a:rPr lang="en-US" sz="3733" b="1" kern="0">
                <a:solidFill>
                  <a:srgbClr val="C00000"/>
                </a:solidFill>
                <a:latin typeface="Calibri" panose="020F0502020204030204" pitchFamily="34" charset="0"/>
                <a:cs typeface="Calibri" panose="020F0502020204030204" pitchFamily="34" charset="0"/>
                <a:sym typeface="Arial"/>
              </a:rPr>
              <a:t> 30</a:t>
            </a:r>
            <a:endParaRPr lang="en-US" sz="3733" b="1" kern="0" dirty="0">
              <a:solidFill>
                <a:srgbClr val="C00000"/>
              </a:solidFill>
              <a:latin typeface="Calibri" panose="020F0502020204030204" pitchFamily="34" charset="0"/>
              <a:cs typeface="Calibri" panose="020F0502020204030204" pitchFamily="34" charset="0"/>
              <a:sym typeface="Arial"/>
            </a:endParaRPr>
          </a:p>
        </p:txBody>
      </p:sp>
      <p:sp>
        <p:nvSpPr>
          <p:cNvPr id="25" name="TextBox 24">
            <a:extLst>
              <a:ext uri="{FF2B5EF4-FFF2-40B4-BE49-F238E27FC236}">
                <a16:creationId xmlns:a16="http://schemas.microsoft.com/office/drawing/2014/main" xmlns="" id="{1CAC5119-99FF-4B42-82CD-E46B7DDCB432}"/>
              </a:ext>
            </a:extLst>
          </p:cNvPr>
          <p:cNvSpPr txBox="1"/>
          <p:nvPr/>
        </p:nvSpPr>
        <p:spPr>
          <a:xfrm>
            <a:off x="4744191" y="738284"/>
            <a:ext cx="2551521" cy="913007"/>
          </a:xfrm>
          <a:prstGeom prst="rect">
            <a:avLst/>
          </a:prstGeom>
          <a:noFill/>
        </p:spPr>
        <p:txBody>
          <a:bodyPr wrap="square" rtlCol="0">
            <a:spAutoFit/>
          </a:bodyPr>
          <a:lstStyle/>
          <a:p>
            <a:pPr defTabSz="1219170">
              <a:buClr>
                <a:srgbClr val="000000"/>
              </a:buClr>
            </a:pPr>
            <a:r>
              <a:rPr lang="en-US" sz="5333" b="1" kern="0">
                <a:solidFill>
                  <a:srgbClr val="000000"/>
                </a:solidFill>
                <a:latin typeface="Calibri" panose="020F0502020204030204" pitchFamily="34" charset="0"/>
                <a:cs typeface="Calibri" panose="020F0502020204030204" pitchFamily="34" charset="0"/>
                <a:sym typeface="Arial"/>
              </a:rPr>
              <a:t>3 </a:t>
            </a:r>
            <a:r>
              <a:rPr lang="en-US" sz="5333" b="1" kern="0" dirty="0">
                <a:solidFill>
                  <a:srgbClr val="000000"/>
                </a:solidFill>
                <a:latin typeface="Calibri" panose="020F0502020204030204" pitchFamily="34" charset="0"/>
                <a:cs typeface="Calibri" panose="020F0502020204030204" pitchFamily="34" charset="0"/>
                <a:sym typeface="Arial"/>
              </a:rPr>
              <a:t>x 2 </a:t>
            </a:r>
            <a:r>
              <a:rPr lang="en-US" sz="5333" b="1" kern="0">
                <a:solidFill>
                  <a:srgbClr val="000000"/>
                </a:solidFill>
                <a:latin typeface="Calibri" panose="020F0502020204030204" pitchFamily="34" charset="0"/>
                <a:cs typeface="Calibri" panose="020F0502020204030204" pitchFamily="34" charset="0"/>
                <a:sym typeface="Arial"/>
              </a:rPr>
              <a:t>= 6</a:t>
            </a:r>
            <a:endParaRPr lang="en-US" sz="5333" b="1" kern="0" dirty="0">
              <a:solidFill>
                <a:srgbClr val="000000"/>
              </a:solidFill>
              <a:latin typeface="Calibri" panose="020F0502020204030204" pitchFamily="34" charset="0"/>
              <a:cs typeface="Calibri" panose="020F0502020204030204" pitchFamily="34" charset="0"/>
              <a:sym typeface="Arial"/>
            </a:endParaRPr>
          </a:p>
        </p:txBody>
      </p:sp>
      <p:sp>
        <p:nvSpPr>
          <p:cNvPr id="29" name="TextBox 28">
            <a:extLst>
              <a:ext uri="{FF2B5EF4-FFF2-40B4-BE49-F238E27FC236}">
                <a16:creationId xmlns:a16="http://schemas.microsoft.com/office/drawing/2014/main" xmlns="" id="{09339BD8-9F10-4040-A02C-24550F627D49}"/>
              </a:ext>
            </a:extLst>
          </p:cNvPr>
          <p:cNvSpPr txBox="1"/>
          <p:nvPr/>
        </p:nvSpPr>
        <p:spPr>
          <a:xfrm>
            <a:off x="6494357" y="769240"/>
            <a:ext cx="2551521" cy="913007"/>
          </a:xfrm>
          <a:prstGeom prst="rect">
            <a:avLst/>
          </a:prstGeom>
          <a:noFill/>
        </p:spPr>
        <p:txBody>
          <a:bodyPr wrap="square" rtlCol="0">
            <a:spAutoFit/>
          </a:bodyPr>
          <a:lstStyle/>
          <a:p>
            <a:pPr defTabSz="1219170">
              <a:buClr>
                <a:srgbClr val="000000"/>
              </a:buClr>
            </a:pPr>
            <a:r>
              <a:rPr lang="en-US" sz="5333" b="1" kern="0">
                <a:solidFill>
                  <a:srgbClr val="000000"/>
                </a:solidFill>
                <a:latin typeface="Calibri" panose="020F0502020204030204" pitchFamily="34" charset="0"/>
                <a:cs typeface="Calibri" panose="020F0502020204030204" pitchFamily="34" charset="0"/>
                <a:sym typeface="Arial"/>
              </a:rPr>
              <a:t>3 </a:t>
            </a:r>
            <a:r>
              <a:rPr lang="en-US" sz="5333" b="1" kern="0" dirty="0">
                <a:solidFill>
                  <a:srgbClr val="000000"/>
                </a:solidFill>
                <a:latin typeface="Calibri" panose="020F0502020204030204" pitchFamily="34" charset="0"/>
                <a:cs typeface="Calibri" panose="020F0502020204030204" pitchFamily="34" charset="0"/>
                <a:sym typeface="Arial"/>
              </a:rPr>
              <a:t>x 3 </a:t>
            </a:r>
            <a:r>
              <a:rPr lang="en-US" sz="5333" b="1" kern="0">
                <a:solidFill>
                  <a:srgbClr val="000000"/>
                </a:solidFill>
                <a:latin typeface="Calibri" panose="020F0502020204030204" pitchFamily="34" charset="0"/>
                <a:cs typeface="Calibri" panose="020F0502020204030204" pitchFamily="34" charset="0"/>
                <a:sym typeface="Arial"/>
              </a:rPr>
              <a:t>= 9</a:t>
            </a:r>
            <a:endParaRPr lang="en-US" sz="5333" b="1" kern="0" dirty="0">
              <a:solidFill>
                <a:srgbClr val="000000"/>
              </a:solidFill>
              <a:latin typeface="Calibri" panose="020F0502020204030204" pitchFamily="34" charset="0"/>
              <a:cs typeface="Calibri" panose="020F0502020204030204" pitchFamily="34" charset="0"/>
              <a:sym typeface="Arial"/>
            </a:endParaRPr>
          </a:p>
        </p:txBody>
      </p:sp>
      <p:pic>
        <p:nvPicPr>
          <p:cNvPr id="33" name="Picture 2" descr="Người nông dân vui vẻ dễ thương cầm biểu tượng biểu ngữ lúa khô phim hoạt hình nghệ thuật minh họa các vector Miễn phí">
            <a:extLst>
              <a:ext uri="{FF2B5EF4-FFF2-40B4-BE49-F238E27FC236}">
                <a16:creationId xmlns:a16="http://schemas.microsoft.com/office/drawing/2014/main" xmlns="" id="{C47422E5-5720-4DFC-951B-6E17A912E5B8}"/>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8339" t="10000" r="50000" b="9999"/>
          <a:stretch/>
        </p:blipFill>
        <p:spPr bwMode="auto">
          <a:xfrm>
            <a:off x="-348596" y="2935362"/>
            <a:ext cx="3920249" cy="418480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a:extLst>
              <a:ext uri="{FF2B5EF4-FFF2-40B4-BE49-F238E27FC236}">
                <a16:creationId xmlns:a16="http://schemas.microsoft.com/office/drawing/2014/main" xmlns="" id="{15A84FC6-A2FD-43AA-B6A7-09864E7009B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95685" y="729814"/>
            <a:ext cx="926770" cy="926770"/>
          </a:xfrm>
          <a:prstGeom prst="rect">
            <a:avLst/>
          </a:prstGeom>
        </p:spPr>
      </p:pic>
      <p:pic>
        <p:nvPicPr>
          <p:cNvPr id="38" name="Picture 37">
            <a:extLst>
              <a:ext uri="{FF2B5EF4-FFF2-40B4-BE49-F238E27FC236}">
                <a16:creationId xmlns:a16="http://schemas.microsoft.com/office/drawing/2014/main" xmlns="" id="{B10534E5-CCCF-4F46-B25A-4C9D307F6EC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90435" y="750805"/>
            <a:ext cx="926770" cy="926770"/>
          </a:xfrm>
          <a:prstGeom prst="rect">
            <a:avLst/>
          </a:prstGeom>
        </p:spPr>
      </p:pic>
      <p:pic>
        <p:nvPicPr>
          <p:cNvPr id="39" name="Picture 38">
            <a:extLst>
              <a:ext uri="{FF2B5EF4-FFF2-40B4-BE49-F238E27FC236}">
                <a16:creationId xmlns:a16="http://schemas.microsoft.com/office/drawing/2014/main" xmlns="" id="{B266F7CE-F80B-4E1E-B3D4-90F585C5D8D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22420" y="750805"/>
            <a:ext cx="926770" cy="926770"/>
          </a:xfrm>
          <a:prstGeom prst="rect">
            <a:avLst/>
          </a:prstGeom>
        </p:spPr>
      </p:pic>
      <p:pic>
        <p:nvPicPr>
          <p:cNvPr id="40" name="Picture 39">
            <a:extLst>
              <a:ext uri="{FF2B5EF4-FFF2-40B4-BE49-F238E27FC236}">
                <a16:creationId xmlns:a16="http://schemas.microsoft.com/office/drawing/2014/main" xmlns="" id="{434A50BA-EFE8-41E8-833C-0099BD7DC98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75663" y="750805"/>
            <a:ext cx="926770" cy="926770"/>
          </a:xfrm>
          <a:prstGeom prst="rect">
            <a:avLst/>
          </a:prstGeom>
        </p:spPr>
      </p:pic>
      <p:sp>
        <p:nvSpPr>
          <p:cNvPr id="41" name="TextBox 40">
            <a:extLst>
              <a:ext uri="{FF2B5EF4-FFF2-40B4-BE49-F238E27FC236}">
                <a16:creationId xmlns:a16="http://schemas.microsoft.com/office/drawing/2014/main" xmlns="" id="{4477A6E8-09A7-4EE7-B01F-A5D60C9F17E9}"/>
              </a:ext>
            </a:extLst>
          </p:cNvPr>
          <p:cNvSpPr txBox="1"/>
          <p:nvPr/>
        </p:nvSpPr>
        <p:spPr>
          <a:xfrm>
            <a:off x="2987143" y="1801056"/>
            <a:ext cx="3655774" cy="913007"/>
          </a:xfrm>
          <a:prstGeom prst="rect">
            <a:avLst/>
          </a:prstGeom>
          <a:noFill/>
        </p:spPr>
        <p:txBody>
          <a:bodyPr wrap="square" rtlCol="0">
            <a:spAutoFit/>
          </a:bodyPr>
          <a:lstStyle/>
          <a:p>
            <a:pPr defTabSz="1219170">
              <a:buClr>
                <a:srgbClr val="000000"/>
              </a:buClr>
            </a:pPr>
            <a:r>
              <a:rPr lang="en-US" sz="5333" b="1" kern="0">
                <a:solidFill>
                  <a:srgbClr val="000000"/>
                </a:solidFill>
                <a:latin typeface="Calibri" panose="020F0502020204030204" pitchFamily="34" charset="0"/>
                <a:cs typeface="Calibri" panose="020F0502020204030204" pitchFamily="34" charset="0"/>
                <a:sym typeface="Arial"/>
              </a:rPr>
              <a:t>3 x 4 = 12</a:t>
            </a:r>
            <a:endParaRPr lang="en-US" sz="5333" b="1" kern="0" dirty="0">
              <a:solidFill>
                <a:srgbClr val="000000"/>
              </a:solidFill>
              <a:latin typeface="Calibri" panose="020F0502020204030204" pitchFamily="34" charset="0"/>
              <a:cs typeface="Calibri" panose="020F0502020204030204" pitchFamily="34" charset="0"/>
              <a:sym typeface="Arial"/>
            </a:endParaRPr>
          </a:p>
        </p:txBody>
      </p:sp>
      <p:grpSp>
        <p:nvGrpSpPr>
          <p:cNvPr id="42" name="Group 41">
            <a:extLst>
              <a:ext uri="{FF2B5EF4-FFF2-40B4-BE49-F238E27FC236}">
                <a16:creationId xmlns:a16="http://schemas.microsoft.com/office/drawing/2014/main" xmlns="" id="{9FA143B4-9AC1-4232-8D5A-4738C61A3702}"/>
              </a:ext>
            </a:extLst>
          </p:cNvPr>
          <p:cNvGrpSpPr/>
          <p:nvPr/>
        </p:nvGrpSpPr>
        <p:grpSpPr>
          <a:xfrm>
            <a:off x="3022457" y="3448512"/>
            <a:ext cx="5988705" cy="1603448"/>
            <a:chOff x="3536056" y="1752282"/>
            <a:chExt cx="3127885" cy="1046761"/>
          </a:xfrm>
        </p:grpSpPr>
        <p:sp>
          <p:nvSpPr>
            <p:cNvPr id="43" name="Speech Bubble: Rectangle with Corners Rounded 42">
              <a:extLst>
                <a:ext uri="{FF2B5EF4-FFF2-40B4-BE49-F238E27FC236}">
                  <a16:creationId xmlns:a16="http://schemas.microsoft.com/office/drawing/2014/main" xmlns="" id="{CA0BB0E8-5906-42AA-8B39-CDD7A99A9909}"/>
                </a:ext>
              </a:extLst>
            </p:cNvPr>
            <p:cNvSpPr/>
            <p:nvPr/>
          </p:nvSpPr>
          <p:spPr>
            <a:xfrm>
              <a:off x="3536056" y="1752282"/>
              <a:ext cx="3101508" cy="1046761"/>
            </a:xfrm>
            <a:prstGeom prst="wedgeRoundRectCallout">
              <a:avLst>
                <a:gd name="adj1" fmla="val -62927"/>
                <a:gd name="adj2" fmla="val -5114"/>
                <a:gd name="adj3" fmla="val 16667"/>
              </a:avLst>
            </a:prstGeom>
            <a:solidFill>
              <a:srgbClr val="FFFF7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4" name="TextBox 43">
              <a:extLst>
                <a:ext uri="{FF2B5EF4-FFF2-40B4-BE49-F238E27FC236}">
                  <a16:creationId xmlns:a16="http://schemas.microsoft.com/office/drawing/2014/main" xmlns="" id="{F9023740-4762-4131-A75E-251E337BDC0E}"/>
                </a:ext>
              </a:extLst>
            </p:cNvPr>
            <p:cNvSpPr txBox="1"/>
            <p:nvPr/>
          </p:nvSpPr>
          <p:spPr>
            <a:xfrm>
              <a:off x="3579680" y="1764116"/>
              <a:ext cx="3084261" cy="861413"/>
            </a:xfrm>
            <a:prstGeom prst="rect">
              <a:avLst/>
            </a:prstGeom>
            <a:noFill/>
          </p:spPr>
          <p:txBody>
            <a:bodyPr wrap="square">
              <a:spAutoFit/>
            </a:bodyPr>
            <a:lstStyle/>
            <a:p>
              <a:pPr algn="just">
                <a:lnSpc>
                  <a:spcPct val="114000"/>
                </a:lnSpc>
                <a:spcAft>
                  <a:spcPts val="0"/>
                </a:spcAft>
              </a:pPr>
              <a:r>
                <a:rPr lang="en-US" sz="3600" dirty="0" err="1">
                  <a:latin typeface="Calibri" panose="020F0502020204030204" pitchFamily="34" charset="0"/>
                  <a:cs typeface="Calibri" panose="020F0502020204030204" pitchFamily="34" charset="0"/>
                </a:rPr>
                <a:t>Tương</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tự</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như</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vậy</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chúng</a:t>
              </a:r>
              <a:r>
                <a:rPr lang="en-US" sz="3600" dirty="0">
                  <a:latin typeface="Calibri" panose="020F0502020204030204" pitchFamily="34" charset="0"/>
                  <a:cs typeface="Calibri" panose="020F0502020204030204" pitchFamily="34" charset="0"/>
                </a:rPr>
                <a:t> ta </a:t>
              </a:r>
              <a:r>
                <a:rPr lang="en-US" sz="3600" dirty="0" err="1">
                  <a:latin typeface="Calibri" panose="020F0502020204030204" pitchFamily="34" charset="0"/>
                  <a:cs typeface="Calibri" panose="020F0502020204030204" pitchFamily="34" charset="0"/>
                </a:rPr>
                <a:t>có</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được</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bảng</a:t>
              </a:r>
              <a:r>
                <a:rPr lang="en-US" sz="3600" dirty="0">
                  <a:latin typeface="Calibri" panose="020F0502020204030204" pitchFamily="34" charset="0"/>
                  <a:cs typeface="Calibri" panose="020F0502020204030204" pitchFamily="34" charset="0"/>
                </a:rPr>
                <a:t> </a:t>
              </a:r>
              <a:r>
                <a:rPr lang="en-US" sz="3600" err="1">
                  <a:latin typeface="Calibri" panose="020F0502020204030204" pitchFamily="34" charset="0"/>
                  <a:cs typeface="Calibri" panose="020F0502020204030204" pitchFamily="34" charset="0"/>
                </a:rPr>
                <a:t>nhân</a:t>
              </a:r>
              <a:r>
                <a:rPr lang="en-US" sz="3600">
                  <a:latin typeface="Calibri" panose="020F0502020204030204" pitchFamily="34" charset="0"/>
                  <a:cs typeface="Calibri" panose="020F0502020204030204" pitchFamily="34" charset="0"/>
                </a:rPr>
                <a:t> 3 </a:t>
              </a:r>
              <a:r>
                <a:rPr lang="en-US" sz="3600" dirty="0" err="1">
                  <a:latin typeface="Calibri" panose="020F0502020204030204" pitchFamily="34" charset="0"/>
                  <a:cs typeface="Calibri" panose="020F0502020204030204" pitchFamily="34" charset="0"/>
                </a:rPr>
                <a:t>hoàn</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chỉnh</a:t>
              </a:r>
              <a:r>
                <a:rPr lang="en-US" sz="3600" dirty="0">
                  <a:latin typeface="Calibri" panose="020F0502020204030204" pitchFamily="34" charset="0"/>
                  <a:cs typeface="Calibri" panose="020F0502020204030204" pitchFamily="34" charset="0"/>
                </a:rPr>
                <a:t>.</a:t>
              </a:r>
              <a:endParaRPr lang="vi-VN" sz="3200" dirty="0">
                <a:effectLst/>
                <a:latin typeface="Calibri" panose="020F0502020204030204" pitchFamily="34" charset="0"/>
                <a:cs typeface="Calibri" panose="020F0502020204030204" pitchFamily="34" charset="0"/>
              </a:endParaRPr>
            </a:p>
          </p:txBody>
        </p:sp>
      </p:grpSp>
      <p:sp>
        <p:nvSpPr>
          <p:cNvPr id="45" name="TextBox 44">
            <a:extLst>
              <a:ext uri="{FF2B5EF4-FFF2-40B4-BE49-F238E27FC236}">
                <a16:creationId xmlns:a16="http://schemas.microsoft.com/office/drawing/2014/main" xmlns="" id="{14C3AD76-65BD-4551-9A8D-AC03E84391E2}"/>
              </a:ext>
            </a:extLst>
          </p:cNvPr>
          <p:cNvSpPr txBox="1"/>
          <p:nvPr/>
        </p:nvSpPr>
        <p:spPr>
          <a:xfrm>
            <a:off x="3514911" y="813166"/>
            <a:ext cx="3655774" cy="913007"/>
          </a:xfrm>
          <a:prstGeom prst="rect">
            <a:avLst/>
          </a:prstGeom>
          <a:noFill/>
        </p:spPr>
        <p:txBody>
          <a:bodyPr wrap="square" rtlCol="0">
            <a:spAutoFit/>
          </a:bodyPr>
          <a:lstStyle/>
          <a:p>
            <a:pPr defTabSz="1219170">
              <a:buClr>
                <a:srgbClr val="000000"/>
              </a:buClr>
            </a:pPr>
            <a:r>
              <a:rPr lang="en-US" sz="5333" b="1" kern="0">
                <a:solidFill>
                  <a:srgbClr val="000000"/>
                </a:solidFill>
                <a:latin typeface="Calibri" panose="020F0502020204030204" pitchFamily="34" charset="0"/>
                <a:cs typeface="Calibri" panose="020F0502020204030204" pitchFamily="34" charset="0"/>
                <a:sym typeface="Arial"/>
              </a:rPr>
              <a:t>3 x 1 = 3</a:t>
            </a:r>
            <a:endParaRPr lang="en-US" sz="5333" b="1" kern="0" dirty="0">
              <a:solidFill>
                <a:srgbClr val="00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69038903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randombar(horizont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 calcmode="lin" valueType="num">
                                      <p:cBhvr additive="base">
                                        <p:cTn id="12" dur="500" fill="hold"/>
                                        <p:tgtEl>
                                          <p:spTgt spid="45"/>
                                        </p:tgtEl>
                                        <p:attrNameLst>
                                          <p:attrName>ppt_x</p:attrName>
                                        </p:attrNameLst>
                                      </p:cBhvr>
                                      <p:tavLst>
                                        <p:tav tm="0">
                                          <p:val>
                                            <p:strVal val="0-#ppt_w/2"/>
                                          </p:val>
                                        </p:tav>
                                        <p:tav tm="100000">
                                          <p:val>
                                            <p:strVal val="#ppt_x"/>
                                          </p:val>
                                        </p:tav>
                                      </p:tavLst>
                                    </p:anim>
                                    <p:anim calcmode="lin" valueType="num">
                                      <p:cBhvr additive="base">
                                        <p:cTn id="13"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xit" presetSubtype="10" fill="hold" grpId="1" nodeType="clickEffect">
                                  <p:stCondLst>
                                    <p:cond delay="0"/>
                                  </p:stCondLst>
                                  <p:childTnLst>
                                    <p:animEffect transition="out" filter="randombar(horizontal)">
                                      <p:cBhvr>
                                        <p:cTn id="17" dur="500"/>
                                        <p:tgtEl>
                                          <p:spTgt spid="45"/>
                                        </p:tgtEl>
                                      </p:cBhvr>
                                    </p:animEffect>
                                    <p:set>
                                      <p:cBhvr>
                                        <p:cTn id="18" dur="1" fill="hold">
                                          <p:stCondLst>
                                            <p:cond delay="499"/>
                                          </p:stCondLst>
                                        </p:cTn>
                                        <p:tgtEl>
                                          <p:spTgt spid="4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7">
                                            <p:txEl>
                                              <p:pRg st="0" end="0"/>
                                            </p:txEl>
                                          </p:spTgt>
                                        </p:tgtEl>
                                        <p:attrNameLst>
                                          <p:attrName>style.visibility</p:attrName>
                                        </p:attrNameLst>
                                      </p:cBhvr>
                                      <p:to>
                                        <p:strVal val="visible"/>
                                      </p:to>
                                    </p:set>
                                    <p:anim calcmode="lin" valueType="num">
                                      <p:cBhvr>
                                        <p:cTn id="23" dur="5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24" dur="500" fill="hold"/>
                                        <p:tgtEl>
                                          <p:spTgt spid="17">
                                            <p:txEl>
                                              <p:pRg st="0" end="0"/>
                                            </p:txEl>
                                          </p:spTgt>
                                        </p:tgtEl>
                                        <p:attrNameLst>
                                          <p:attrName>ppt_h</p:attrName>
                                        </p:attrNameLst>
                                      </p:cBhvr>
                                      <p:tavLst>
                                        <p:tav tm="0">
                                          <p:val>
                                            <p:fltVal val="0"/>
                                          </p:val>
                                        </p:tav>
                                        <p:tav tm="100000">
                                          <p:val>
                                            <p:strVal val="#ppt_h"/>
                                          </p:val>
                                        </p:tav>
                                      </p:tavLst>
                                    </p:anim>
                                    <p:animEffect transition="in" filter="fade">
                                      <p:cBhvr>
                                        <p:cTn id="25" dur="500"/>
                                        <p:tgtEl>
                                          <p:spTgt spid="17">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38"/>
                                        </p:tgtEl>
                                        <p:attrNameLst>
                                          <p:attrName>style.visibility</p:attrName>
                                        </p:attrNameLst>
                                      </p:cBhvr>
                                      <p:to>
                                        <p:strVal val="visible"/>
                                      </p:to>
                                    </p:set>
                                    <p:anim calcmode="lin" valueType="num">
                                      <p:cBhvr>
                                        <p:cTn id="30" dur="500" fill="hold"/>
                                        <p:tgtEl>
                                          <p:spTgt spid="38"/>
                                        </p:tgtEl>
                                        <p:attrNameLst>
                                          <p:attrName>ppt_w</p:attrName>
                                        </p:attrNameLst>
                                      </p:cBhvr>
                                      <p:tavLst>
                                        <p:tav tm="0">
                                          <p:val>
                                            <p:fltVal val="0"/>
                                          </p:val>
                                        </p:tav>
                                        <p:tav tm="100000">
                                          <p:val>
                                            <p:strVal val="#ppt_w"/>
                                          </p:val>
                                        </p:tav>
                                      </p:tavLst>
                                    </p:anim>
                                    <p:anim calcmode="lin" valueType="num">
                                      <p:cBhvr>
                                        <p:cTn id="31" dur="500" fill="hold"/>
                                        <p:tgtEl>
                                          <p:spTgt spid="38"/>
                                        </p:tgtEl>
                                        <p:attrNameLst>
                                          <p:attrName>ppt_h</p:attrName>
                                        </p:attrNameLst>
                                      </p:cBhvr>
                                      <p:tavLst>
                                        <p:tav tm="0">
                                          <p:val>
                                            <p:fltVal val="0"/>
                                          </p:val>
                                        </p:tav>
                                        <p:tav tm="100000">
                                          <p:val>
                                            <p:strVal val="#ppt_h"/>
                                          </p:val>
                                        </p:tav>
                                      </p:tavLst>
                                    </p:anim>
                                    <p:animEffect transition="in" filter="fade">
                                      <p:cBhvr>
                                        <p:cTn id="32" dur="500"/>
                                        <p:tgtEl>
                                          <p:spTgt spid="38"/>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additive="base">
                                        <p:cTn id="37" dur="500" fill="hold"/>
                                        <p:tgtEl>
                                          <p:spTgt spid="25"/>
                                        </p:tgtEl>
                                        <p:attrNameLst>
                                          <p:attrName>ppt_x</p:attrName>
                                        </p:attrNameLst>
                                      </p:cBhvr>
                                      <p:tavLst>
                                        <p:tav tm="0">
                                          <p:val>
                                            <p:strVal val="0-#ppt_w/2"/>
                                          </p:val>
                                        </p:tav>
                                        <p:tav tm="100000">
                                          <p:val>
                                            <p:strVal val="#ppt_x"/>
                                          </p:val>
                                        </p:tav>
                                      </p:tavLst>
                                    </p:anim>
                                    <p:anim calcmode="lin" valueType="num">
                                      <p:cBhvr additive="base">
                                        <p:cTn id="38"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17">
                                            <p:txEl>
                                              <p:pRg st="1" end="1"/>
                                            </p:txEl>
                                          </p:spTgt>
                                        </p:tgtEl>
                                        <p:attrNameLst>
                                          <p:attrName>style.visibility</p:attrName>
                                        </p:attrNameLst>
                                      </p:cBhvr>
                                      <p:to>
                                        <p:strVal val="visible"/>
                                      </p:to>
                                    </p:set>
                                    <p:animEffect transition="in" filter="wipe(up)">
                                      <p:cBhvr>
                                        <p:cTn id="43" dur="1000"/>
                                        <p:tgtEl>
                                          <p:spTgt spid="17">
                                            <p:txEl>
                                              <p:pRg st="1" end="1"/>
                                            </p:txEl>
                                          </p:spTgt>
                                        </p:tgtEl>
                                      </p:cBhvr>
                                    </p:animEffect>
                                  </p:childTnLst>
                                  <p:subTnLst>
                                    <p:audio>
                                      <p:cMediaNode>
                                        <p:cTn display="0" masterRel="sameClick">
                                          <p:stCondLst>
                                            <p:cond evt="begin" delay="0">
                                              <p:tn val="41"/>
                                            </p:cond>
                                          </p:stCondLst>
                                          <p:endCondLst>
                                            <p:cond evt="onStopAudio" delay="0">
                                              <p:tgtEl>
                                                <p:sldTgt/>
                                              </p:tgtEl>
                                            </p:cond>
                                          </p:endCondLst>
                                        </p:cTn>
                                        <p:tgtEl>
                                          <p:sndTgt r:embed="rId2" name="cashreg.wav"/>
                                        </p:tgtEl>
                                      </p:cMediaNode>
                                    </p:audio>
                                  </p:subTnLst>
                                </p:cTn>
                              </p:par>
                            </p:childTnLst>
                          </p:cTn>
                        </p:par>
                      </p:childTnLst>
                    </p:cTn>
                  </p:par>
                  <p:par>
                    <p:cTn id="44" fill="hold">
                      <p:stCondLst>
                        <p:cond delay="indefinite"/>
                      </p:stCondLst>
                      <p:childTnLst>
                        <p:par>
                          <p:cTn id="45" fill="hold">
                            <p:stCondLst>
                              <p:cond delay="0"/>
                            </p:stCondLst>
                            <p:childTnLst>
                              <p:par>
                                <p:cTn id="46" presetID="1" presetClass="exit" presetSubtype="0" fill="hold" grpId="1" nodeType="clickEffect">
                                  <p:stCondLst>
                                    <p:cond delay="0"/>
                                  </p:stCondLst>
                                  <p:childTnLst>
                                    <p:set>
                                      <p:cBhvr>
                                        <p:cTn id="47" dur="1" fill="hold">
                                          <p:stCondLst>
                                            <p:cond delay="0"/>
                                          </p:stCondLst>
                                        </p:cTn>
                                        <p:tgtEl>
                                          <p:spTgt spid="2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nodeType="clickEffect">
                                  <p:stCondLst>
                                    <p:cond delay="0"/>
                                  </p:stCondLst>
                                  <p:childTnLst>
                                    <p:set>
                                      <p:cBhvr>
                                        <p:cTn id="51" dur="1" fill="hold">
                                          <p:stCondLst>
                                            <p:cond delay="0"/>
                                          </p:stCondLst>
                                        </p:cTn>
                                        <p:tgtEl>
                                          <p:spTgt spid="39"/>
                                        </p:tgtEl>
                                        <p:attrNameLst>
                                          <p:attrName>style.visibility</p:attrName>
                                        </p:attrNameLst>
                                      </p:cBhvr>
                                      <p:to>
                                        <p:strVal val="visible"/>
                                      </p:to>
                                    </p:set>
                                    <p:anim calcmode="lin" valueType="num">
                                      <p:cBhvr>
                                        <p:cTn id="52" dur="500" fill="hold"/>
                                        <p:tgtEl>
                                          <p:spTgt spid="39"/>
                                        </p:tgtEl>
                                        <p:attrNameLst>
                                          <p:attrName>ppt_w</p:attrName>
                                        </p:attrNameLst>
                                      </p:cBhvr>
                                      <p:tavLst>
                                        <p:tav tm="0">
                                          <p:val>
                                            <p:fltVal val="0"/>
                                          </p:val>
                                        </p:tav>
                                        <p:tav tm="100000">
                                          <p:val>
                                            <p:strVal val="#ppt_w"/>
                                          </p:val>
                                        </p:tav>
                                      </p:tavLst>
                                    </p:anim>
                                    <p:anim calcmode="lin" valueType="num">
                                      <p:cBhvr>
                                        <p:cTn id="53" dur="500" fill="hold"/>
                                        <p:tgtEl>
                                          <p:spTgt spid="39"/>
                                        </p:tgtEl>
                                        <p:attrNameLst>
                                          <p:attrName>ppt_h</p:attrName>
                                        </p:attrNameLst>
                                      </p:cBhvr>
                                      <p:tavLst>
                                        <p:tav tm="0">
                                          <p:val>
                                            <p:fltVal val="0"/>
                                          </p:val>
                                        </p:tav>
                                        <p:tav tm="100000">
                                          <p:val>
                                            <p:strVal val="#ppt_h"/>
                                          </p:val>
                                        </p:tav>
                                      </p:tavLst>
                                    </p:anim>
                                    <p:animEffect transition="in" filter="fade">
                                      <p:cBhvr>
                                        <p:cTn id="54" dur="500"/>
                                        <p:tgtEl>
                                          <p:spTgt spid="39"/>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29"/>
                                        </p:tgtEl>
                                        <p:attrNameLst>
                                          <p:attrName>style.visibility</p:attrName>
                                        </p:attrNameLst>
                                      </p:cBhvr>
                                      <p:to>
                                        <p:strVal val="visible"/>
                                      </p:to>
                                    </p:set>
                                    <p:anim calcmode="lin" valueType="num">
                                      <p:cBhvr additive="base">
                                        <p:cTn id="59" dur="500" fill="hold"/>
                                        <p:tgtEl>
                                          <p:spTgt spid="29"/>
                                        </p:tgtEl>
                                        <p:attrNameLst>
                                          <p:attrName>ppt_x</p:attrName>
                                        </p:attrNameLst>
                                      </p:cBhvr>
                                      <p:tavLst>
                                        <p:tav tm="0">
                                          <p:val>
                                            <p:strVal val="0-#ppt_w/2"/>
                                          </p:val>
                                        </p:tav>
                                        <p:tav tm="100000">
                                          <p:val>
                                            <p:strVal val="#ppt_x"/>
                                          </p:val>
                                        </p:tav>
                                      </p:tavLst>
                                    </p:anim>
                                    <p:anim calcmode="lin" valueType="num">
                                      <p:cBhvr additive="base">
                                        <p:cTn id="60"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17">
                                            <p:txEl>
                                              <p:pRg st="2" end="2"/>
                                            </p:txEl>
                                          </p:spTgt>
                                        </p:tgtEl>
                                        <p:attrNameLst>
                                          <p:attrName>style.visibility</p:attrName>
                                        </p:attrNameLst>
                                      </p:cBhvr>
                                      <p:to>
                                        <p:strVal val="visible"/>
                                      </p:to>
                                    </p:set>
                                    <p:animEffect transition="in" filter="wipe(up)">
                                      <p:cBhvr>
                                        <p:cTn id="65" dur="1000"/>
                                        <p:tgtEl>
                                          <p:spTgt spid="17">
                                            <p:txEl>
                                              <p:pRg st="2" end="2"/>
                                            </p:txEl>
                                          </p:spTgt>
                                        </p:tgtEl>
                                      </p:cBhvr>
                                    </p:animEffect>
                                  </p:childTnLst>
                                  <p:subTnLst>
                                    <p:audio>
                                      <p:cMediaNode>
                                        <p:cTn display="0" masterRel="sameClick">
                                          <p:stCondLst>
                                            <p:cond evt="begin" delay="0">
                                              <p:tn val="63"/>
                                            </p:cond>
                                          </p:stCondLst>
                                          <p:endCondLst>
                                            <p:cond evt="onStopAudio" delay="0">
                                              <p:tgtEl>
                                                <p:sldTgt/>
                                              </p:tgtEl>
                                            </p:cond>
                                          </p:endCondLst>
                                        </p:cTn>
                                        <p:tgtEl>
                                          <p:sndTgt r:embed="rId2" name="cashreg.wav"/>
                                        </p:tgtEl>
                                      </p:cMediaNode>
                                    </p:audio>
                                  </p:subTnLst>
                                </p:cTn>
                              </p:par>
                              <p:par>
                                <p:cTn id="66" presetID="14" presetClass="exit" presetSubtype="10" fill="hold" grpId="1" nodeType="withEffect">
                                  <p:stCondLst>
                                    <p:cond delay="0"/>
                                  </p:stCondLst>
                                  <p:childTnLst>
                                    <p:animEffect transition="out" filter="randombar(horizontal)">
                                      <p:cBhvr>
                                        <p:cTn id="67" dur="500"/>
                                        <p:tgtEl>
                                          <p:spTgt spid="29"/>
                                        </p:tgtEl>
                                      </p:cBhvr>
                                    </p:animEffect>
                                    <p:set>
                                      <p:cBhvr>
                                        <p:cTn id="68" dur="1" fill="hold">
                                          <p:stCondLst>
                                            <p:cond delay="499"/>
                                          </p:stCondLst>
                                        </p:cTn>
                                        <p:tgtEl>
                                          <p:spTgt spid="29"/>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nodeType="clickEffect">
                                  <p:stCondLst>
                                    <p:cond delay="0"/>
                                  </p:stCondLst>
                                  <p:childTnLst>
                                    <p:set>
                                      <p:cBhvr>
                                        <p:cTn id="72" dur="1" fill="hold">
                                          <p:stCondLst>
                                            <p:cond delay="0"/>
                                          </p:stCondLst>
                                        </p:cTn>
                                        <p:tgtEl>
                                          <p:spTgt spid="40"/>
                                        </p:tgtEl>
                                        <p:attrNameLst>
                                          <p:attrName>style.visibility</p:attrName>
                                        </p:attrNameLst>
                                      </p:cBhvr>
                                      <p:to>
                                        <p:strVal val="visible"/>
                                      </p:to>
                                    </p:set>
                                    <p:anim calcmode="lin" valueType="num">
                                      <p:cBhvr>
                                        <p:cTn id="73" dur="500" fill="hold"/>
                                        <p:tgtEl>
                                          <p:spTgt spid="40"/>
                                        </p:tgtEl>
                                        <p:attrNameLst>
                                          <p:attrName>ppt_w</p:attrName>
                                        </p:attrNameLst>
                                      </p:cBhvr>
                                      <p:tavLst>
                                        <p:tav tm="0">
                                          <p:val>
                                            <p:fltVal val="0"/>
                                          </p:val>
                                        </p:tav>
                                        <p:tav tm="100000">
                                          <p:val>
                                            <p:strVal val="#ppt_w"/>
                                          </p:val>
                                        </p:tav>
                                      </p:tavLst>
                                    </p:anim>
                                    <p:anim calcmode="lin" valueType="num">
                                      <p:cBhvr>
                                        <p:cTn id="74" dur="500" fill="hold"/>
                                        <p:tgtEl>
                                          <p:spTgt spid="40"/>
                                        </p:tgtEl>
                                        <p:attrNameLst>
                                          <p:attrName>ppt_h</p:attrName>
                                        </p:attrNameLst>
                                      </p:cBhvr>
                                      <p:tavLst>
                                        <p:tav tm="0">
                                          <p:val>
                                            <p:fltVal val="0"/>
                                          </p:val>
                                        </p:tav>
                                        <p:tav tm="100000">
                                          <p:val>
                                            <p:strVal val="#ppt_h"/>
                                          </p:val>
                                        </p:tav>
                                      </p:tavLst>
                                    </p:anim>
                                    <p:animEffect transition="in" filter="fade">
                                      <p:cBhvr>
                                        <p:cTn id="75" dur="500"/>
                                        <p:tgtEl>
                                          <p:spTgt spid="40"/>
                                        </p:tgtEl>
                                      </p:cBhvr>
                                    </p:animEffect>
                                  </p:childTnLst>
                                </p:cTn>
                              </p:par>
                            </p:childTnLst>
                          </p:cTn>
                        </p:par>
                      </p:childTnLst>
                    </p:cTn>
                  </p:par>
                  <p:par>
                    <p:cTn id="76" fill="hold">
                      <p:stCondLst>
                        <p:cond delay="indefinite"/>
                      </p:stCondLst>
                      <p:childTnLst>
                        <p:par>
                          <p:cTn id="77" fill="hold">
                            <p:stCondLst>
                              <p:cond delay="0"/>
                            </p:stCondLst>
                            <p:childTnLst>
                              <p:par>
                                <p:cTn id="78" presetID="2" presetClass="entr" presetSubtype="8" fill="hold" grpId="0" nodeType="clickEffect">
                                  <p:stCondLst>
                                    <p:cond delay="0"/>
                                  </p:stCondLst>
                                  <p:childTnLst>
                                    <p:set>
                                      <p:cBhvr>
                                        <p:cTn id="79" dur="1" fill="hold">
                                          <p:stCondLst>
                                            <p:cond delay="0"/>
                                          </p:stCondLst>
                                        </p:cTn>
                                        <p:tgtEl>
                                          <p:spTgt spid="41"/>
                                        </p:tgtEl>
                                        <p:attrNameLst>
                                          <p:attrName>style.visibility</p:attrName>
                                        </p:attrNameLst>
                                      </p:cBhvr>
                                      <p:to>
                                        <p:strVal val="visible"/>
                                      </p:to>
                                    </p:set>
                                    <p:anim calcmode="lin" valueType="num">
                                      <p:cBhvr additive="base">
                                        <p:cTn id="80" dur="500" fill="hold"/>
                                        <p:tgtEl>
                                          <p:spTgt spid="41"/>
                                        </p:tgtEl>
                                        <p:attrNameLst>
                                          <p:attrName>ppt_x</p:attrName>
                                        </p:attrNameLst>
                                      </p:cBhvr>
                                      <p:tavLst>
                                        <p:tav tm="0">
                                          <p:val>
                                            <p:strVal val="0-#ppt_w/2"/>
                                          </p:val>
                                        </p:tav>
                                        <p:tav tm="100000">
                                          <p:val>
                                            <p:strVal val="#ppt_x"/>
                                          </p:val>
                                        </p:tav>
                                      </p:tavLst>
                                    </p:anim>
                                    <p:anim calcmode="lin" valueType="num">
                                      <p:cBhvr additive="base">
                                        <p:cTn id="81" dur="5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53" presetClass="entr" presetSubtype="16" fill="hold" nodeType="clickEffect">
                                  <p:stCondLst>
                                    <p:cond delay="0"/>
                                  </p:stCondLst>
                                  <p:childTnLst>
                                    <p:set>
                                      <p:cBhvr>
                                        <p:cTn id="85" dur="1" fill="hold">
                                          <p:stCondLst>
                                            <p:cond delay="0"/>
                                          </p:stCondLst>
                                        </p:cTn>
                                        <p:tgtEl>
                                          <p:spTgt spid="17">
                                            <p:txEl>
                                              <p:pRg st="3" end="3"/>
                                            </p:txEl>
                                          </p:spTgt>
                                        </p:tgtEl>
                                        <p:attrNameLst>
                                          <p:attrName>style.visibility</p:attrName>
                                        </p:attrNameLst>
                                      </p:cBhvr>
                                      <p:to>
                                        <p:strVal val="visible"/>
                                      </p:to>
                                    </p:set>
                                    <p:anim calcmode="lin" valueType="num">
                                      <p:cBhvr>
                                        <p:cTn id="86" dur="500" fill="hold"/>
                                        <p:tgtEl>
                                          <p:spTgt spid="17">
                                            <p:txEl>
                                              <p:pRg st="3" end="3"/>
                                            </p:txEl>
                                          </p:spTgt>
                                        </p:tgtEl>
                                        <p:attrNameLst>
                                          <p:attrName>ppt_w</p:attrName>
                                        </p:attrNameLst>
                                      </p:cBhvr>
                                      <p:tavLst>
                                        <p:tav tm="0">
                                          <p:val>
                                            <p:fltVal val="0"/>
                                          </p:val>
                                        </p:tav>
                                        <p:tav tm="100000">
                                          <p:val>
                                            <p:strVal val="#ppt_w"/>
                                          </p:val>
                                        </p:tav>
                                      </p:tavLst>
                                    </p:anim>
                                    <p:anim calcmode="lin" valueType="num">
                                      <p:cBhvr>
                                        <p:cTn id="87" dur="500" fill="hold"/>
                                        <p:tgtEl>
                                          <p:spTgt spid="17">
                                            <p:txEl>
                                              <p:pRg st="3" end="3"/>
                                            </p:txEl>
                                          </p:spTgt>
                                        </p:tgtEl>
                                        <p:attrNameLst>
                                          <p:attrName>ppt_h</p:attrName>
                                        </p:attrNameLst>
                                      </p:cBhvr>
                                      <p:tavLst>
                                        <p:tav tm="0">
                                          <p:val>
                                            <p:fltVal val="0"/>
                                          </p:val>
                                        </p:tav>
                                        <p:tav tm="100000">
                                          <p:val>
                                            <p:strVal val="#ppt_h"/>
                                          </p:val>
                                        </p:tav>
                                      </p:tavLst>
                                    </p:anim>
                                    <p:animEffect transition="in" filter="fade">
                                      <p:cBhvr>
                                        <p:cTn id="88" dur="500"/>
                                        <p:tgtEl>
                                          <p:spTgt spid="17">
                                            <p:txEl>
                                              <p:pRg st="3" end="3"/>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14" presetClass="exit" presetSubtype="10" fill="hold" grpId="1" nodeType="clickEffect">
                                  <p:stCondLst>
                                    <p:cond delay="0"/>
                                  </p:stCondLst>
                                  <p:childTnLst>
                                    <p:animEffect transition="out" filter="randombar(horizontal)">
                                      <p:cBhvr>
                                        <p:cTn id="92" dur="500"/>
                                        <p:tgtEl>
                                          <p:spTgt spid="41"/>
                                        </p:tgtEl>
                                      </p:cBhvr>
                                    </p:animEffect>
                                    <p:set>
                                      <p:cBhvr>
                                        <p:cTn id="93" dur="1" fill="hold">
                                          <p:stCondLst>
                                            <p:cond delay="499"/>
                                          </p:stCondLst>
                                        </p:cTn>
                                        <p:tgtEl>
                                          <p:spTgt spid="41"/>
                                        </p:tgtEl>
                                        <p:attrNameLst>
                                          <p:attrName>style.visibility</p:attrName>
                                        </p:attrNameLst>
                                      </p:cBhvr>
                                      <p:to>
                                        <p:strVal val="hidden"/>
                                      </p:to>
                                    </p:set>
                                  </p:childTnLst>
                                </p:cTn>
                              </p:par>
                            </p:childTnLst>
                          </p:cTn>
                        </p:par>
                        <p:par>
                          <p:cTn id="94" fill="hold">
                            <p:stCondLst>
                              <p:cond delay="500"/>
                            </p:stCondLst>
                            <p:childTnLst>
                              <p:par>
                                <p:cTn id="95" presetID="22" presetClass="entr" presetSubtype="4" fill="hold" nodeType="afterEffect">
                                  <p:stCondLst>
                                    <p:cond delay="0"/>
                                  </p:stCondLst>
                                  <p:childTnLst>
                                    <p:set>
                                      <p:cBhvr>
                                        <p:cTn id="96" dur="1" fill="hold">
                                          <p:stCondLst>
                                            <p:cond delay="0"/>
                                          </p:stCondLst>
                                        </p:cTn>
                                        <p:tgtEl>
                                          <p:spTgt spid="42"/>
                                        </p:tgtEl>
                                        <p:attrNameLst>
                                          <p:attrName>style.visibility</p:attrName>
                                        </p:attrNameLst>
                                      </p:cBhvr>
                                      <p:to>
                                        <p:strVal val="visible"/>
                                      </p:to>
                                    </p:set>
                                    <p:animEffect transition="in" filter="wipe(down)">
                                      <p:cBhvr>
                                        <p:cTn id="97" dur="500"/>
                                        <p:tgtEl>
                                          <p:spTgt spid="42"/>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1" fill="hold" grpId="0" nodeType="clickEffect">
                                  <p:stCondLst>
                                    <p:cond delay="0"/>
                                  </p:stCondLst>
                                  <p:childTnLst>
                                    <p:set>
                                      <p:cBhvr>
                                        <p:cTn id="101" dur="1" fill="hold">
                                          <p:stCondLst>
                                            <p:cond delay="0"/>
                                          </p:stCondLst>
                                        </p:cTn>
                                        <p:tgtEl>
                                          <p:spTgt spid="17">
                                            <p:txEl>
                                              <p:pRg st="4" end="4"/>
                                            </p:txEl>
                                          </p:spTgt>
                                        </p:tgtEl>
                                        <p:attrNameLst>
                                          <p:attrName>style.visibility</p:attrName>
                                        </p:attrNameLst>
                                      </p:cBhvr>
                                      <p:to>
                                        <p:strVal val="visible"/>
                                      </p:to>
                                    </p:set>
                                    <p:animEffect transition="in" filter="wipe(up)">
                                      <p:cBhvr>
                                        <p:cTn id="102" dur="1000"/>
                                        <p:tgtEl>
                                          <p:spTgt spid="17">
                                            <p:txEl>
                                              <p:pRg st="4" end="4"/>
                                            </p:txEl>
                                          </p:spTgt>
                                        </p:tgtEl>
                                      </p:cBhvr>
                                    </p:animEffect>
                                  </p:childTnLst>
                                  <p:subTnLst>
                                    <p:audio>
                                      <p:cMediaNode>
                                        <p:cTn display="0" masterRel="sameClick">
                                          <p:stCondLst>
                                            <p:cond evt="begin" delay="0">
                                              <p:tn val="100"/>
                                            </p:cond>
                                          </p:stCondLst>
                                          <p:endCondLst>
                                            <p:cond evt="onStopAudio" delay="0">
                                              <p:tgtEl>
                                                <p:sldTgt/>
                                              </p:tgtEl>
                                            </p:cond>
                                          </p:endCondLst>
                                        </p:cTn>
                                        <p:tgtEl>
                                          <p:sndTgt r:embed="rId3" name="chimes.wav"/>
                                        </p:tgtEl>
                                      </p:cMediaNode>
                                    </p:audio>
                                  </p:subTnLst>
                                </p:cTn>
                              </p:par>
                            </p:childTnLst>
                          </p:cTn>
                        </p:par>
                      </p:childTnLst>
                    </p:cTn>
                  </p:par>
                  <p:par>
                    <p:cTn id="103" fill="hold">
                      <p:stCondLst>
                        <p:cond delay="indefinite"/>
                      </p:stCondLst>
                      <p:childTnLst>
                        <p:par>
                          <p:cTn id="104" fill="hold">
                            <p:stCondLst>
                              <p:cond delay="0"/>
                            </p:stCondLst>
                            <p:childTnLst>
                              <p:par>
                                <p:cTn id="105" presetID="22" presetClass="entr" presetSubtype="1" fill="hold" grpId="0" nodeType="clickEffect">
                                  <p:stCondLst>
                                    <p:cond delay="0"/>
                                  </p:stCondLst>
                                  <p:childTnLst>
                                    <p:set>
                                      <p:cBhvr>
                                        <p:cTn id="106" dur="1" fill="hold">
                                          <p:stCondLst>
                                            <p:cond delay="0"/>
                                          </p:stCondLst>
                                        </p:cTn>
                                        <p:tgtEl>
                                          <p:spTgt spid="17">
                                            <p:txEl>
                                              <p:pRg st="5" end="5"/>
                                            </p:txEl>
                                          </p:spTgt>
                                        </p:tgtEl>
                                        <p:attrNameLst>
                                          <p:attrName>style.visibility</p:attrName>
                                        </p:attrNameLst>
                                      </p:cBhvr>
                                      <p:to>
                                        <p:strVal val="visible"/>
                                      </p:to>
                                    </p:set>
                                    <p:animEffect transition="in" filter="wipe(up)">
                                      <p:cBhvr>
                                        <p:cTn id="107" dur="1000"/>
                                        <p:tgtEl>
                                          <p:spTgt spid="17">
                                            <p:txEl>
                                              <p:pRg st="5" end="5"/>
                                            </p:txEl>
                                          </p:spTgt>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1" fill="hold" grpId="0" nodeType="clickEffect">
                                  <p:stCondLst>
                                    <p:cond delay="0"/>
                                  </p:stCondLst>
                                  <p:childTnLst>
                                    <p:set>
                                      <p:cBhvr>
                                        <p:cTn id="111" dur="1" fill="hold">
                                          <p:stCondLst>
                                            <p:cond delay="0"/>
                                          </p:stCondLst>
                                        </p:cTn>
                                        <p:tgtEl>
                                          <p:spTgt spid="17">
                                            <p:txEl>
                                              <p:pRg st="6" end="6"/>
                                            </p:txEl>
                                          </p:spTgt>
                                        </p:tgtEl>
                                        <p:attrNameLst>
                                          <p:attrName>style.visibility</p:attrName>
                                        </p:attrNameLst>
                                      </p:cBhvr>
                                      <p:to>
                                        <p:strVal val="visible"/>
                                      </p:to>
                                    </p:set>
                                    <p:animEffect transition="in" filter="wipe(up)">
                                      <p:cBhvr>
                                        <p:cTn id="112" dur="1000"/>
                                        <p:tgtEl>
                                          <p:spTgt spid="17">
                                            <p:txEl>
                                              <p:pRg st="6" end="6"/>
                                            </p:txEl>
                                          </p:spTgt>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1" fill="hold" grpId="0" nodeType="clickEffect">
                                  <p:stCondLst>
                                    <p:cond delay="0"/>
                                  </p:stCondLst>
                                  <p:childTnLst>
                                    <p:set>
                                      <p:cBhvr>
                                        <p:cTn id="116" dur="1" fill="hold">
                                          <p:stCondLst>
                                            <p:cond delay="0"/>
                                          </p:stCondLst>
                                        </p:cTn>
                                        <p:tgtEl>
                                          <p:spTgt spid="17">
                                            <p:txEl>
                                              <p:pRg st="7" end="7"/>
                                            </p:txEl>
                                          </p:spTgt>
                                        </p:tgtEl>
                                        <p:attrNameLst>
                                          <p:attrName>style.visibility</p:attrName>
                                        </p:attrNameLst>
                                      </p:cBhvr>
                                      <p:to>
                                        <p:strVal val="visible"/>
                                      </p:to>
                                    </p:set>
                                    <p:animEffect transition="in" filter="wipe(up)">
                                      <p:cBhvr>
                                        <p:cTn id="117" dur="1000"/>
                                        <p:tgtEl>
                                          <p:spTgt spid="17">
                                            <p:txEl>
                                              <p:pRg st="7" end="7"/>
                                            </p:txEl>
                                          </p:spTgt>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1" fill="hold" grpId="0" nodeType="clickEffect">
                                  <p:stCondLst>
                                    <p:cond delay="0"/>
                                  </p:stCondLst>
                                  <p:childTnLst>
                                    <p:set>
                                      <p:cBhvr>
                                        <p:cTn id="121" dur="1" fill="hold">
                                          <p:stCondLst>
                                            <p:cond delay="0"/>
                                          </p:stCondLst>
                                        </p:cTn>
                                        <p:tgtEl>
                                          <p:spTgt spid="17">
                                            <p:txEl>
                                              <p:pRg st="8" end="8"/>
                                            </p:txEl>
                                          </p:spTgt>
                                        </p:tgtEl>
                                        <p:attrNameLst>
                                          <p:attrName>style.visibility</p:attrName>
                                        </p:attrNameLst>
                                      </p:cBhvr>
                                      <p:to>
                                        <p:strVal val="visible"/>
                                      </p:to>
                                    </p:set>
                                    <p:animEffect transition="in" filter="wipe(up)">
                                      <p:cBhvr>
                                        <p:cTn id="122" dur="1000"/>
                                        <p:tgtEl>
                                          <p:spTgt spid="17">
                                            <p:txEl>
                                              <p:pRg st="8" end="8"/>
                                            </p:txEl>
                                          </p:spTgt>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1" fill="hold" grpId="0" nodeType="clickEffect">
                                  <p:stCondLst>
                                    <p:cond delay="0"/>
                                  </p:stCondLst>
                                  <p:childTnLst>
                                    <p:set>
                                      <p:cBhvr>
                                        <p:cTn id="126" dur="1" fill="hold">
                                          <p:stCondLst>
                                            <p:cond delay="0"/>
                                          </p:stCondLst>
                                        </p:cTn>
                                        <p:tgtEl>
                                          <p:spTgt spid="17">
                                            <p:txEl>
                                              <p:pRg st="9" end="9"/>
                                            </p:txEl>
                                          </p:spTgt>
                                        </p:tgtEl>
                                        <p:attrNameLst>
                                          <p:attrName>style.visibility</p:attrName>
                                        </p:attrNameLst>
                                      </p:cBhvr>
                                      <p:to>
                                        <p:strVal val="visible"/>
                                      </p:to>
                                    </p:set>
                                    <p:animEffect transition="in" filter="wipe(up)">
                                      <p:cBhvr>
                                        <p:cTn id="127" dur="1000"/>
                                        <p:tgtEl>
                                          <p:spTgt spid="1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bldP spid="25" grpId="0"/>
      <p:bldP spid="25" grpId="1"/>
      <p:bldP spid="29" grpId="0"/>
      <p:bldP spid="29" grpId="1"/>
      <p:bldP spid="41" grpId="0"/>
      <p:bldP spid="41" grpId="1"/>
      <p:bldP spid="45" grpId="0"/>
      <p:bldP spid="45"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a:extLst>
              <a:ext uri="{FF2B5EF4-FFF2-40B4-BE49-F238E27FC236}">
                <a16:creationId xmlns:a16="http://schemas.microsoft.com/office/drawing/2014/main" xmlns="" id="{D9AFB722-57E8-42E6-854C-ED415A799147}"/>
              </a:ext>
            </a:extLst>
          </p:cNvPr>
          <p:cNvPicPr>
            <a:picLocks noChangeAspect="1"/>
          </p:cNvPicPr>
          <p:nvPr/>
        </p:nvPicPr>
        <p:blipFill rotWithShape="1">
          <a:blip r:embed="rId3">
            <a:extLst>
              <a:ext uri="{28A0092B-C50C-407E-A947-70E740481C1C}">
                <a14:useLocalDpi xmlns:a14="http://schemas.microsoft.com/office/drawing/2010/main" val="0"/>
              </a:ext>
            </a:extLst>
          </a:blip>
          <a:srcRect l="85839"/>
          <a:stretch/>
        </p:blipFill>
        <p:spPr>
          <a:xfrm>
            <a:off x="10465468" y="860392"/>
            <a:ext cx="1726532" cy="3508489"/>
          </a:xfrm>
          <a:prstGeom prst="rect">
            <a:avLst/>
          </a:prstGeom>
        </p:spPr>
      </p:pic>
      <p:pic>
        <p:nvPicPr>
          <p:cNvPr id="31" name="图片 30">
            <a:extLst>
              <a:ext uri="{FF2B5EF4-FFF2-40B4-BE49-F238E27FC236}">
                <a16:creationId xmlns:a16="http://schemas.microsoft.com/office/drawing/2014/main" xmlns="" id="{1D27E1C9-B5A5-4C7A-8EF6-44CFA644B440}"/>
              </a:ext>
            </a:extLst>
          </p:cNvPr>
          <p:cNvPicPr>
            <a:picLocks noChangeAspect="1"/>
          </p:cNvPicPr>
          <p:nvPr/>
        </p:nvPicPr>
        <p:blipFill rotWithShape="1">
          <a:blip r:embed="rId3">
            <a:extLst>
              <a:ext uri="{28A0092B-C50C-407E-A947-70E740481C1C}">
                <a14:useLocalDpi xmlns:a14="http://schemas.microsoft.com/office/drawing/2010/main" val="0"/>
              </a:ext>
            </a:extLst>
          </a:blip>
          <a:srcRect r="83505"/>
          <a:stretch/>
        </p:blipFill>
        <p:spPr>
          <a:xfrm>
            <a:off x="127000" y="1280073"/>
            <a:ext cx="2011133" cy="3508489"/>
          </a:xfrm>
          <a:prstGeom prst="rect">
            <a:avLst/>
          </a:prstGeom>
        </p:spPr>
      </p:pic>
      <p:pic>
        <p:nvPicPr>
          <p:cNvPr id="24" name="图片 23">
            <a:extLst>
              <a:ext uri="{FF2B5EF4-FFF2-40B4-BE49-F238E27FC236}">
                <a16:creationId xmlns:a16="http://schemas.microsoft.com/office/drawing/2014/main" xmlns="" id="{2AAD189D-9D85-4FF4-9951-D61B7F2F58C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Lst>
          </a:blip>
          <a:stretch>
            <a:fillRect/>
          </a:stretch>
        </p:blipFill>
        <p:spPr>
          <a:xfrm rot="2591001">
            <a:off x="10369177" y="2906373"/>
            <a:ext cx="269736" cy="255891"/>
          </a:xfrm>
          <a:prstGeom prst="rect">
            <a:avLst/>
          </a:prstGeom>
        </p:spPr>
      </p:pic>
      <p:pic>
        <p:nvPicPr>
          <p:cNvPr id="25" name="图片 24">
            <a:extLst>
              <a:ext uri="{FF2B5EF4-FFF2-40B4-BE49-F238E27FC236}">
                <a16:creationId xmlns:a16="http://schemas.microsoft.com/office/drawing/2014/main" xmlns="" id="{C0B9328E-3508-455F-A922-691DBAA362AC}"/>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857104" y="2825127"/>
            <a:ext cx="418260" cy="365557"/>
          </a:xfrm>
          <a:prstGeom prst="rect">
            <a:avLst/>
          </a:prstGeom>
        </p:spPr>
      </p:pic>
      <p:pic>
        <p:nvPicPr>
          <p:cNvPr id="26" name="图片 25">
            <a:extLst>
              <a:ext uri="{FF2B5EF4-FFF2-40B4-BE49-F238E27FC236}">
                <a16:creationId xmlns:a16="http://schemas.microsoft.com/office/drawing/2014/main" xmlns="" id="{92926630-2525-4165-BC82-0077E6C5BBE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799638">
            <a:off x="9739738" y="1096164"/>
            <a:ext cx="916995" cy="1298133"/>
          </a:xfrm>
          <a:prstGeom prst="rect">
            <a:avLst/>
          </a:prstGeom>
        </p:spPr>
      </p:pic>
      <p:pic>
        <p:nvPicPr>
          <p:cNvPr id="27" name="图形 26">
            <a:extLst>
              <a:ext uri="{FF2B5EF4-FFF2-40B4-BE49-F238E27FC236}">
                <a16:creationId xmlns:a16="http://schemas.microsoft.com/office/drawing/2014/main" xmlns="" id="{04B2D084-F196-4A01-943C-D78B3FD638BD}"/>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1219506" y="3967827"/>
            <a:ext cx="1002731" cy="567980"/>
          </a:xfrm>
          <a:prstGeom prst="rect">
            <a:avLst/>
          </a:prstGeom>
        </p:spPr>
      </p:pic>
      <p:pic>
        <p:nvPicPr>
          <p:cNvPr id="28" name="图形 27">
            <a:extLst>
              <a:ext uri="{FF2B5EF4-FFF2-40B4-BE49-F238E27FC236}">
                <a16:creationId xmlns:a16="http://schemas.microsoft.com/office/drawing/2014/main" xmlns="" id="{6660B46A-2EA1-4521-BD64-531BBA55592A}"/>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11267471" y="3385843"/>
            <a:ext cx="670529" cy="379810"/>
          </a:xfrm>
          <a:prstGeom prst="rect">
            <a:avLst/>
          </a:prstGeom>
        </p:spPr>
      </p:pic>
      <p:pic>
        <p:nvPicPr>
          <p:cNvPr id="33" name="图片 32">
            <a:extLst>
              <a:ext uri="{FF2B5EF4-FFF2-40B4-BE49-F238E27FC236}">
                <a16:creationId xmlns:a16="http://schemas.microsoft.com/office/drawing/2014/main" xmlns="" id="{552C8B75-21CB-4605-B635-F256B0842171}"/>
              </a:ext>
            </a:extLst>
          </p:cNvPr>
          <p:cNvPicPr>
            <a:picLocks noChangeAspect="1"/>
          </p:cNvPicPr>
          <p:nvPr/>
        </p:nvPicPr>
        <p:blipFill rotWithShape="1">
          <a:blip r:embed="rId10">
            <a:extLst>
              <a:ext uri="{28A0092B-C50C-407E-A947-70E740481C1C}">
                <a14:useLocalDpi xmlns:a14="http://schemas.microsoft.com/office/drawing/2010/main" val="0"/>
              </a:ext>
            </a:extLst>
          </a:blip>
          <a:srcRect l="87680" b="4469"/>
          <a:stretch/>
        </p:blipFill>
        <p:spPr>
          <a:xfrm>
            <a:off x="10689944" y="0"/>
            <a:ext cx="1502056" cy="3351713"/>
          </a:xfrm>
          <a:prstGeom prst="rect">
            <a:avLst/>
          </a:prstGeom>
        </p:spPr>
      </p:pic>
      <p:pic>
        <p:nvPicPr>
          <p:cNvPr id="38" name="图片 37">
            <a:extLst>
              <a:ext uri="{FF2B5EF4-FFF2-40B4-BE49-F238E27FC236}">
                <a16:creationId xmlns:a16="http://schemas.microsoft.com/office/drawing/2014/main" xmlns="" id="{52A9A42F-87CD-415B-84F9-327A4EFE335C}"/>
              </a:ext>
            </a:extLst>
          </p:cNvPr>
          <p:cNvPicPr>
            <a:picLocks noChangeAspect="1"/>
          </p:cNvPicPr>
          <p:nvPr/>
        </p:nvPicPr>
        <p:blipFill rotWithShape="1">
          <a:blip r:embed="rId11">
            <a:extLst>
              <a:ext uri="{28A0092B-C50C-407E-A947-70E740481C1C}">
                <a14:useLocalDpi xmlns:a14="http://schemas.microsoft.com/office/drawing/2010/main" val="0"/>
              </a:ext>
            </a:extLst>
          </a:blip>
          <a:srcRect/>
          <a:stretch/>
        </p:blipFill>
        <p:spPr>
          <a:xfrm>
            <a:off x="4517345" y="0"/>
            <a:ext cx="2011133" cy="1755509"/>
          </a:xfrm>
          <a:prstGeom prst="rect">
            <a:avLst/>
          </a:prstGeom>
        </p:spPr>
      </p:pic>
      <p:pic>
        <p:nvPicPr>
          <p:cNvPr id="54" name="Picture 53">
            <a:extLst>
              <a:ext uri="{FF2B5EF4-FFF2-40B4-BE49-F238E27FC236}">
                <a16:creationId xmlns:a16="http://schemas.microsoft.com/office/drawing/2014/main" xmlns="" id="{93BEE8C0-22C0-4812-B5E4-691E9F82F6E6}"/>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69000" b="96400" l="2000" r="68889">
                        <a14:foregroundMark x1="2111" y1="72200" x2="9222" y2="86800"/>
                        <a14:foregroundMark x1="10000" y1="96000" x2="23111" y2="96400"/>
                        <a14:foregroundMark x1="23111" y1="96400" x2="63444" y2="93800"/>
                        <a14:foregroundMark x1="63444" y1="93800" x2="63667" y2="93800"/>
                        <a14:foregroundMark x1="64556" y1="90200" x2="68889" y2="96000"/>
                        <a14:foregroundMark x1="68889" y1="96000" x2="68889" y2="96400"/>
                        <a14:backgroundMark x1="10778" y1="67000" x2="13667" y2="68200"/>
                      </a14:backgroundRemoval>
                    </a14:imgEffect>
                    <a14:imgEffect>
                      <a14:saturation sat="143000"/>
                    </a14:imgEffect>
                  </a14:imgLayer>
                </a14:imgProps>
              </a:ext>
              <a:ext uri="{28A0092B-C50C-407E-A947-70E740481C1C}">
                <a14:useLocalDpi xmlns:a14="http://schemas.microsoft.com/office/drawing/2010/main" val="0"/>
              </a:ext>
            </a:extLst>
          </a:blip>
          <a:srcRect t="65810" r="26875" b="393"/>
          <a:stretch/>
        </p:blipFill>
        <p:spPr>
          <a:xfrm>
            <a:off x="-19317" y="4496600"/>
            <a:ext cx="8980582" cy="2343979"/>
          </a:xfrm>
          <a:prstGeom prst="rect">
            <a:avLst/>
          </a:prstGeom>
          <a:effectLst>
            <a:glow>
              <a:schemeClr val="accent1"/>
            </a:glow>
          </a:effectLst>
        </p:spPr>
      </p:pic>
      <p:pic>
        <p:nvPicPr>
          <p:cNvPr id="55" name="Picture 54">
            <a:extLst>
              <a:ext uri="{FF2B5EF4-FFF2-40B4-BE49-F238E27FC236}">
                <a16:creationId xmlns:a16="http://schemas.microsoft.com/office/drawing/2014/main" xmlns="" id="{9AF25756-27D5-4A29-AA66-FBF78F3463FB}"/>
              </a:ext>
            </a:extLst>
          </p:cNvPr>
          <p:cNvPicPr>
            <a:picLocks noChangeAspect="1"/>
          </p:cNvPicPr>
          <p:nvPr/>
        </p:nvPicPr>
        <p:blipFill rotWithShape="1">
          <a:blip r:embed="rId14">
            <a:extLst>
              <a:ext uri="{BEBA8EAE-BF5A-486C-A8C5-ECC9F3942E4B}">
                <a14:imgProps xmlns:a14="http://schemas.microsoft.com/office/drawing/2010/main">
                  <a14:imgLayer r:embed="rId13">
                    <a14:imgEffect>
                      <a14:backgroundRemoval t="69200" b="99800" l="56222" r="99889">
                        <a14:foregroundMark x1="56778" y1="78600" x2="61111" y2="82000"/>
                        <a14:foregroundMark x1="61111" y1="82000" x2="61333" y2="82000"/>
                        <a14:foregroundMark x1="72444" y1="89600" x2="93111" y2="81200"/>
                        <a14:foregroundMark x1="94333" y1="74600" x2="98111" y2="85200"/>
                        <a14:foregroundMark x1="99889" y1="71200" x2="99667" y2="81600"/>
                        <a14:foregroundMark x1="99667" y1="81600" x2="99889" y2="82400"/>
                        <a14:foregroundMark x1="65111" y1="90800" x2="72000" y2="96000"/>
                        <a14:foregroundMark x1="72000" y1="96000" x2="72000" y2="96000"/>
                        <a14:foregroundMark x1="72889" y1="94400" x2="83667" y2="95200"/>
                        <a14:foregroundMark x1="83667" y1="95200" x2="92444" y2="94000"/>
                        <a14:foregroundMark x1="92444" y1="94000" x2="92667" y2="94000"/>
                        <a14:foregroundMark x1="71000" y1="96400" x2="97000" y2="94000"/>
                        <a14:foregroundMark x1="97000" y1="94000" x2="97222" y2="94000"/>
                        <a14:foregroundMark x1="93667" y1="89400" x2="96889" y2="99800"/>
                        <a14:foregroundMark x1="90111" y1="90000" x2="97222" y2="94800"/>
                        <a14:foregroundMark x1="91111" y1="89200" x2="92556" y2="95800"/>
                        <a14:foregroundMark x1="92556" y1="95800" x2="92778" y2="99400"/>
                        <a14:foregroundMark x1="80889" y1="96400" x2="86222" y2="97400"/>
                        <a14:foregroundMark x1="86222" y1="97400" x2="91111" y2="96200"/>
                        <a14:foregroundMark x1="80444" y1="98000" x2="94667" y2="96400"/>
                        <a14:foregroundMark x1="93222" y1="99400" x2="95889" y2="98600"/>
                        <a14:foregroundMark x1="95667" y1="97600" x2="95667" y2="98400"/>
                        <a14:foregroundMark x1="56667" y1="85800" x2="60778" y2="97800"/>
                        <a14:foregroundMark x1="56222" y1="81400" x2="67556" y2="92600"/>
                        <a14:foregroundMark x1="60000" y1="84800" x2="69333" y2="98400"/>
                        <a14:backgroundMark x1="63667" y1="77400" x2="63333" y2="77800"/>
                        <a14:backgroundMark x1="98889" y1="69200" x2="99889" y2="68600"/>
                        <a14:backgroundMark x1="95778" y1="69600" x2="99000" y2="68600"/>
                        <a14:backgroundMark x1="98667" y1="69000" x2="98556" y2="69800"/>
                      </a14:backgroundRemoval>
                    </a14:imgEffect>
                    <a14:imgEffect>
                      <a14:colorTemperature colorTemp="4030"/>
                    </a14:imgEffect>
                    <a14:imgEffect>
                      <a14:saturation sat="200000"/>
                    </a14:imgEffect>
                  </a14:imgLayer>
                </a14:imgProps>
              </a:ext>
              <a:ext uri="{28A0092B-C50C-407E-A947-70E740481C1C}">
                <a14:useLocalDpi xmlns:a14="http://schemas.microsoft.com/office/drawing/2010/main" val="0"/>
              </a:ext>
            </a:extLst>
          </a:blip>
          <a:srcRect l="55533" t="65911" b="392"/>
          <a:stretch/>
        </p:blipFill>
        <p:spPr>
          <a:xfrm>
            <a:off x="6746647" y="4454599"/>
            <a:ext cx="5497605" cy="2352685"/>
          </a:xfrm>
          <a:prstGeom prst="rect">
            <a:avLst/>
          </a:prstGeom>
          <a:effectLst>
            <a:glow>
              <a:schemeClr val="accent1"/>
            </a:glow>
          </a:effectLst>
        </p:spPr>
      </p:pic>
      <p:grpSp>
        <p:nvGrpSpPr>
          <p:cNvPr id="50" name="Group 49">
            <a:extLst>
              <a:ext uri="{FF2B5EF4-FFF2-40B4-BE49-F238E27FC236}">
                <a16:creationId xmlns:a16="http://schemas.microsoft.com/office/drawing/2014/main" xmlns="" id="{BE5D3A7C-C6FB-4EF3-885E-01FAB275C57F}"/>
              </a:ext>
            </a:extLst>
          </p:cNvPr>
          <p:cNvGrpSpPr/>
          <p:nvPr/>
        </p:nvGrpSpPr>
        <p:grpSpPr>
          <a:xfrm>
            <a:off x="6620" y="4059623"/>
            <a:ext cx="12192000" cy="2780956"/>
            <a:chOff x="-29140" y="3368913"/>
            <a:chExt cx="13654110" cy="3545778"/>
          </a:xfrm>
        </p:grpSpPr>
        <p:pic>
          <p:nvPicPr>
            <p:cNvPr id="51" name="Picture 50">
              <a:extLst>
                <a:ext uri="{FF2B5EF4-FFF2-40B4-BE49-F238E27FC236}">
                  <a16:creationId xmlns:a16="http://schemas.microsoft.com/office/drawing/2014/main" xmlns="" id="{A6F666F4-15ED-4F64-9B1B-1761903203E7}"/>
                </a:ext>
              </a:extLst>
            </p:cNvPr>
            <p:cNvPicPr>
              <a:picLocks noChangeAspect="1"/>
            </p:cNvPicPr>
            <p:nvPr/>
          </p:nvPicPr>
          <p:blipFill rotWithShape="1">
            <a:blip r:embed="rId15">
              <a:extLst>
                <a:ext uri="{28A0092B-C50C-407E-A947-70E740481C1C}">
                  <a14:useLocalDpi xmlns:a14="http://schemas.microsoft.com/office/drawing/2010/main" val="0"/>
                </a:ext>
              </a:extLst>
            </a:blip>
            <a:srcRect b="4810"/>
            <a:stretch/>
          </p:blipFill>
          <p:spPr>
            <a:xfrm>
              <a:off x="-29140" y="3388588"/>
              <a:ext cx="5290565" cy="3526103"/>
            </a:xfrm>
            <a:prstGeom prst="rect">
              <a:avLst/>
            </a:prstGeom>
          </p:spPr>
        </p:pic>
        <p:pic>
          <p:nvPicPr>
            <p:cNvPr id="52" name="Picture 51">
              <a:extLst>
                <a:ext uri="{FF2B5EF4-FFF2-40B4-BE49-F238E27FC236}">
                  <a16:creationId xmlns:a16="http://schemas.microsoft.com/office/drawing/2014/main" xmlns="" id="{9A729AC3-E299-4E93-AC81-BA754E9D9674}"/>
                </a:ext>
              </a:extLst>
            </p:cNvPr>
            <p:cNvPicPr>
              <a:picLocks noChangeAspect="1"/>
            </p:cNvPicPr>
            <p:nvPr/>
          </p:nvPicPr>
          <p:blipFill rotWithShape="1">
            <a:blip r:embed="rId15">
              <a:extLst>
                <a:ext uri="{28A0092B-C50C-407E-A947-70E740481C1C}">
                  <a14:useLocalDpi xmlns:a14="http://schemas.microsoft.com/office/drawing/2010/main" val="0"/>
                </a:ext>
              </a:extLst>
            </a:blip>
            <a:srcRect b="4810"/>
            <a:stretch/>
          </p:blipFill>
          <p:spPr>
            <a:xfrm>
              <a:off x="4704260" y="3368913"/>
              <a:ext cx="5290565" cy="3526103"/>
            </a:xfrm>
            <a:prstGeom prst="rect">
              <a:avLst/>
            </a:prstGeom>
          </p:spPr>
        </p:pic>
        <p:pic>
          <p:nvPicPr>
            <p:cNvPr id="53" name="Picture 52">
              <a:extLst>
                <a:ext uri="{FF2B5EF4-FFF2-40B4-BE49-F238E27FC236}">
                  <a16:creationId xmlns:a16="http://schemas.microsoft.com/office/drawing/2014/main" xmlns="" id="{341A8574-F05F-4845-853F-27393E465A7A}"/>
                </a:ext>
              </a:extLst>
            </p:cNvPr>
            <p:cNvPicPr>
              <a:picLocks noChangeAspect="1"/>
            </p:cNvPicPr>
            <p:nvPr/>
          </p:nvPicPr>
          <p:blipFill rotWithShape="1">
            <a:blip r:embed="rId15">
              <a:extLst>
                <a:ext uri="{28A0092B-C50C-407E-A947-70E740481C1C}">
                  <a14:useLocalDpi xmlns:a14="http://schemas.microsoft.com/office/drawing/2010/main" val="0"/>
                </a:ext>
              </a:extLst>
            </a:blip>
            <a:srcRect b="4810"/>
            <a:stretch/>
          </p:blipFill>
          <p:spPr>
            <a:xfrm>
              <a:off x="8698865" y="3368913"/>
              <a:ext cx="4926105" cy="3526103"/>
            </a:xfrm>
            <a:prstGeom prst="rect">
              <a:avLst/>
            </a:prstGeom>
          </p:spPr>
        </p:pic>
      </p:grpSp>
      <p:sp>
        <p:nvSpPr>
          <p:cNvPr id="34" name="Oval 33">
            <a:extLst>
              <a:ext uri="{FF2B5EF4-FFF2-40B4-BE49-F238E27FC236}">
                <a16:creationId xmlns:a16="http://schemas.microsoft.com/office/drawing/2014/main" xmlns="" id="{4D3EF9C8-7FB2-425E-AFB2-E4D9FD443EF6}"/>
              </a:ext>
            </a:extLst>
          </p:cNvPr>
          <p:cNvSpPr/>
          <p:nvPr/>
        </p:nvSpPr>
        <p:spPr>
          <a:xfrm>
            <a:off x="-634303" y="-1765204"/>
            <a:ext cx="3832239" cy="3638350"/>
          </a:xfrm>
          <a:prstGeom prst="ellipse">
            <a:avLst/>
          </a:prstGeom>
          <a:solidFill>
            <a:srgbClr val="FED000">
              <a:alpha val="32000"/>
            </a:srgbClr>
          </a:solidFill>
          <a:ln>
            <a:noFill/>
          </a:ln>
          <a:effectLst>
            <a:glow rad="1905000">
              <a:schemeClr val="accent4">
                <a:lumMod val="40000"/>
                <a:lumOff val="60000"/>
                <a:alpha val="71000"/>
              </a:schemeClr>
            </a:glow>
            <a:softEdge rad="215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5" name="Oval 34">
            <a:extLst>
              <a:ext uri="{FF2B5EF4-FFF2-40B4-BE49-F238E27FC236}">
                <a16:creationId xmlns:a16="http://schemas.microsoft.com/office/drawing/2014/main" xmlns="" id="{825C366D-0C5F-4B9F-93A7-122D27D3E119}"/>
              </a:ext>
            </a:extLst>
          </p:cNvPr>
          <p:cNvSpPr/>
          <p:nvPr/>
        </p:nvSpPr>
        <p:spPr>
          <a:xfrm>
            <a:off x="159757" y="-1051426"/>
            <a:ext cx="2266918" cy="2129406"/>
          </a:xfrm>
          <a:prstGeom prst="ellipse">
            <a:avLst/>
          </a:prstGeom>
          <a:solidFill>
            <a:srgbClr val="FED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6" name="Oval 35">
            <a:extLst>
              <a:ext uri="{FF2B5EF4-FFF2-40B4-BE49-F238E27FC236}">
                <a16:creationId xmlns:a16="http://schemas.microsoft.com/office/drawing/2014/main" xmlns="" id="{9163A71C-7B72-4E8E-9BDD-7E55429A35B0}"/>
              </a:ext>
            </a:extLst>
          </p:cNvPr>
          <p:cNvSpPr/>
          <p:nvPr/>
        </p:nvSpPr>
        <p:spPr>
          <a:xfrm>
            <a:off x="535398" y="-748723"/>
            <a:ext cx="1524000" cy="1524000"/>
          </a:xfrm>
          <a:prstGeom prst="ellipse">
            <a:avLst/>
          </a:prstGeom>
          <a:solidFill>
            <a:srgbClr val="FE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3" name="Google Shape;479;p35">
            <a:extLst>
              <a:ext uri="{FF2B5EF4-FFF2-40B4-BE49-F238E27FC236}">
                <a16:creationId xmlns:a16="http://schemas.microsoft.com/office/drawing/2014/main" xmlns="" id="{0B42F81A-0C5E-4F26-AA67-A89E899D307F}"/>
              </a:ext>
            </a:extLst>
          </p:cNvPr>
          <p:cNvSpPr txBox="1">
            <a:spLocks/>
          </p:cNvSpPr>
          <p:nvPr/>
        </p:nvSpPr>
        <p:spPr>
          <a:xfrm>
            <a:off x="10465468" y="6860627"/>
            <a:ext cx="9200449" cy="1831542"/>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1500" b="0" i="0" u="none" strike="noStrike" kern="1200" cap="none" spc="0" normalizeH="0" baseline="0" noProof="0">
                <a:ln w="28575">
                  <a:solidFill>
                    <a:srgbClr val="FFFFFF"/>
                  </a:solidFill>
                </a:ln>
                <a:solidFill>
                  <a:srgbClr val="FF0000"/>
                </a:solidFill>
                <a:effectLst/>
                <a:uLnTx/>
                <a:uFillTx/>
                <a:latin typeface="#9Slide07 Stormtrooper" panose="020B0500000000000000" pitchFamily="34" charset="0"/>
                <a:ea typeface="+mj-ea"/>
                <a:cs typeface="+mj-cs"/>
              </a:rPr>
              <a:t>KHỞI ĐỘNG</a:t>
            </a:r>
            <a:endParaRPr kumimoji="0" lang="en-US" sz="11500" b="0" i="0" u="none" strike="noStrike" kern="1200" cap="none" spc="0" normalizeH="0" baseline="0" noProof="0" dirty="0">
              <a:ln w="28575">
                <a:solidFill>
                  <a:srgbClr val="FFFFFF"/>
                </a:solidFill>
              </a:ln>
              <a:solidFill>
                <a:srgbClr val="FF0000"/>
              </a:solidFill>
              <a:effectLst/>
              <a:uLnTx/>
              <a:uFillTx/>
              <a:latin typeface="#9Slide07 Stormtrooper" panose="020B0500000000000000" pitchFamily="34" charset="0"/>
              <a:ea typeface="+mj-ea"/>
              <a:cs typeface="+mj-cs"/>
            </a:endParaRPr>
          </a:p>
        </p:txBody>
      </p:sp>
      <p:sp>
        <p:nvSpPr>
          <p:cNvPr id="30" name="TextBox 29">
            <a:extLst>
              <a:ext uri="{FF2B5EF4-FFF2-40B4-BE49-F238E27FC236}">
                <a16:creationId xmlns:a16="http://schemas.microsoft.com/office/drawing/2014/main" xmlns="" id="{A696AF50-27C5-4C84-A6CE-E4336A68148F}"/>
              </a:ext>
            </a:extLst>
          </p:cNvPr>
          <p:cNvSpPr txBox="1"/>
          <p:nvPr/>
        </p:nvSpPr>
        <p:spPr>
          <a:xfrm>
            <a:off x="717090" y="7410161"/>
            <a:ext cx="11622775"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4400" b="1" i="0" u="none" strike="noStrike" kern="1200" cap="none" spc="50" normalizeH="0" baseline="0" noProof="0">
                <a:ln w="9525" cmpd="sng">
                  <a:solidFill>
                    <a:srgbClr val="5B9BD5">
                      <a:lumMod val="20000"/>
                      <a:lumOff val="80000"/>
                    </a:srgbClr>
                  </a:solidFill>
                  <a:prstDash val="solid"/>
                </a:ln>
                <a:solidFill>
                  <a:srgbClr val="7030A0"/>
                </a:solidFill>
                <a:effectLst>
                  <a:glow rad="38100">
                    <a:srgbClr val="4472C4">
                      <a:alpha val="40000"/>
                    </a:srgbClr>
                  </a:glow>
                </a:effectLst>
                <a:uLnTx/>
                <a:uFillTx/>
                <a:latin typeface="#9Slide05 Agile Script Calligra" panose="03070402050302030203" pitchFamily="66" charset="0"/>
                <a:ea typeface="+mn-ea"/>
                <a:cs typeface="+mn-cs"/>
              </a:rPr>
              <a:t>Em làm nhà thơ</a:t>
            </a:r>
            <a:endParaRPr kumimoji="0" lang="en-US" sz="14400" b="1" i="0" u="none" strike="noStrike" kern="1200" cap="none" spc="50" normalizeH="0" baseline="0" noProof="0" dirty="0">
              <a:ln w="9525" cmpd="sng">
                <a:solidFill>
                  <a:srgbClr val="5B9BD5">
                    <a:lumMod val="20000"/>
                    <a:lumOff val="80000"/>
                  </a:srgbClr>
                </a:solidFill>
                <a:prstDash val="solid"/>
              </a:ln>
              <a:solidFill>
                <a:srgbClr val="7030A0"/>
              </a:solidFill>
              <a:effectLst>
                <a:glow rad="38100">
                  <a:srgbClr val="4472C4">
                    <a:alpha val="40000"/>
                  </a:srgbClr>
                </a:glow>
              </a:effectLst>
              <a:uLnTx/>
              <a:uFillTx/>
              <a:latin typeface="#9Slide05 Agile Script Calligra" panose="03070402050302030203" pitchFamily="66" charset="0"/>
              <a:ea typeface="+mn-ea"/>
              <a:cs typeface="+mn-cs"/>
            </a:endParaRPr>
          </a:p>
        </p:txBody>
      </p:sp>
      <p:pic>
        <p:nvPicPr>
          <p:cNvPr id="39" name="Picture 2" descr="Người nông dân vui vẻ dễ thương cầm biểu tượng biểu ngữ lúa khô phim hoạt hình nghệ thuật minh họa các vector Miễn phí">
            <a:extLst>
              <a:ext uri="{FF2B5EF4-FFF2-40B4-BE49-F238E27FC236}">
                <a16:creationId xmlns:a16="http://schemas.microsoft.com/office/drawing/2014/main" xmlns="" id="{9C100013-2630-49C5-BF6D-B073C1C4DA61}"/>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l="8339" t="10000" r="50000" b="9999"/>
          <a:stretch/>
        </p:blipFill>
        <p:spPr bwMode="auto">
          <a:xfrm>
            <a:off x="2123920" y="3035445"/>
            <a:ext cx="2811022" cy="300072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Người nông dân vui vẻ dễ thương cầm biểu tượng biểu ngữ lúa khô phim hoạt hình nghệ thuật minh họa các vector Miễn phí">
            <a:extLst>
              <a:ext uri="{FF2B5EF4-FFF2-40B4-BE49-F238E27FC236}">
                <a16:creationId xmlns:a16="http://schemas.microsoft.com/office/drawing/2014/main" xmlns="" id="{83CD040D-E28B-43AE-9D4E-7422BE97CFB3}"/>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7">
                    <a14:imgEffect>
                      <a14:backgroundRemoval t="9770" b="89943" l="52556" r="94888">
                        <a14:foregroundMark x1="58147" y1="44540" x2="58147" y2="44540"/>
                        <a14:foregroundMark x1="52556" y1="44540" x2="52556" y2="44540"/>
                        <a14:foregroundMark x1="93770" y1="46264" x2="93770" y2="46264"/>
                        <a14:foregroundMark x1="91693" y1="60632" x2="91693" y2="60632"/>
                        <a14:foregroundMark x1="63578" y1="43966" x2="63578" y2="43966"/>
                        <a14:foregroundMark x1="58466" y1="21552" x2="58466" y2="21552"/>
                      </a14:backgroundRemoval>
                    </a14:imgEffect>
                  </a14:imgLayer>
                </a14:imgProps>
              </a:ext>
              <a:ext uri="{28A0092B-C50C-407E-A947-70E740481C1C}">
                <a14:useLocalDpi xmlns:a14="http://schemas.microsoft.com/office/drawing/2010/main" val="0"/>
              </a:ext>
            </a:extLst>
          </a:blip>
          <a:srcRect l="50000"/>
          <a:stretch/>
        </p:blipFill>
        <p:spPr bwMode="auto">
          <a:xfrm>
            <a:off x="7832618" y="2889165"/>
            <a:ext cx="3377482" cy="3755156"/>
          </a:xfrm>
          <a:prstGeom prst="rect">
            <a:avLst/>
          </a:prstGeom>
          <a:noFill/>
          <a:extLst>
            <a:ext uri="{909E8E84-426E-40DD-AFC4-6F175D3DCCD1}">
              <a14:hiddenFill xmlns:a14="http://schemas.microsoft.com/office/drawing/2010/main">
                <a:solidFill>
                  <a:srgbClr val="FFFFFF"/>
                </a:solidFill>
              </a14:hiddenFill>
            </a:ext>
          </a:extLst>
        </p:spPr>
      </p:pic>
      <p:grpSp>
        <p:nvGrpSpPr>
          <p:cNvPr id="41" name="Group 40">
            <a:extLst>
              <a:ext uri="{FF2B5EF4-FFF2-40B4-BE49-F238E27FC236}">
                <a16:creationId xmlns:a16="http://schemas.microsoft.com/office/drawing/2014/main" xmlns="" id="{83B55409-1A4B-4F6B-87FD-8339AD57E70E}"/>
              </a:ext>
            </a:extLst>
          </p:cNvPr>
          <p:cNvGrpSpPr/>
          <p:nvPr/>
        </p:nvGrpSpPr>
        <p:grpSpPr>
          <a:xfrm>
            <a:off x="159020" y="4212023"/>
            <a:ext cx="12192000" cy="2780956"/>
            <a:chOff x="-29140" y="3368913"/>
            <a:chExt cx="13654110" cy="3545778"/>
          </a:xfrm>
        </p:grpSpPr>
        <p:pic>
          <p:nvPicPr>
            <p:cNvPr id="42" name="Picture 41">
              <a:extLst>
                <a:ext uri="{FF2B5EF4-FFF2-40B4-BE49-F238E27FC236}">
                  <a16:creationId xmlns:a16="http://schemas.microsoft.com/office/drawing/2014/main" xmlns="" id="{29DDFB71-385B-4A5D-A74E-3D77C288DD3C}"/>
                </a:ext>
              </a:extLst>
            </p:cNvPr>
            <p:cNvPicPr>
              <a:picLocks noChangeAspect="1"/>
            </p:cNvPicPr>
            <p:nvPr/>
          </p:nvPicPr>
          <p:blipFill rotWithShape="1">
            <a:blip r:embed="rId15">
              <a:extLst>
                <a:ext uri="{28A0092B-C50C-407E-A947-70E740481C1C}">
                  <a14:useLocalDpi xmlns:a14="http://schemas.microsoft.com/office/drawing/2010/main" val="0"/>
                </a:ext>
              </a:extLst>
            </a:blip>
            <a:srcRect b="4810"/>
            <a:stretch/>
          </p:blipFill>
          <p:spPr>
            <a:xfrm>
              <a:off x="-29140" y="3388588"/>
              <a:ext cx="5290565" cy="3526103"/>
            </a:xfrm>
            <a:prstGeom prst="rect">
              <a:avLst/>
            </a:prstGeom>
          </p:spPr>
        </p:pic>
        <p:pic>
          <p:nvPicPr>
            <p:cNvPr id="43" name="Picture 42">
              <a:extLst>
                <a:ext uri="{FF2B5EF4-FFF2-40B4-BE49-F238E27FC236}">
                  <a16:creationId xmlns:a16="http://schemas.microsoft.com/office/drawing/2014/main" xmlns="" id="{85FD63E9-C687-4F74-8EE0-468EE054ED4E}"/>
                </a:ext>
              </a:extLst>
            </p:cNvPr>
            <p:cNvPicPr>
              <a:picLocks noChangeAspect="1"/>
            </p:cNvPicPr>
            <p:nvPr/>
          </p:nvPicPr>
          <p:blipFill rotWithShape="1">
            <a:blip r:embed="rId15">
              <a:extLst>
                <a:ext uri="{28A0092B-C50C-407E-A947-70E740481C1C}">
                  <a14:useLocalDpi xmlns:a14="http://schemas.microsoft.com/office/drawing/2010/main" val="0"/>
                </a:ext>
              </a:extLst>
            </a:blip>
            <a:srcRect b="4810"/>
            <a:stretch/>
          </p:blipFill>
          <p:spPr>
            <a:xfrm>
              <a:off x="4704260" y="3368913"/>
              <a:ext cx="5290565" cy="3526103"/>
            </a:xfrm>
            <a:prstGeom prst="rect">
              <a:avLst/>
            </a:prstGeom>
          </p:spPr>
        </p:pic>
        <p:pic>
          <p:nvPicPr>
            <p:cNvPr id="44" name="Picture 43">
              <a:extLst>
                <a:ext uri="{FF2B5EF4-FFF2-40B4-BE49-F238E27FC236}">
                  <a16:creationId xmlns:a16="http://schemas.microsoft.com/office/drawing/2014/main" xmlns="" id="{1005D57E-0148-4353-9521-E4EF45D85E16}"/>
                </a:ext>
              </a:extLst>
            </p:cNvPr>
            <p:cNvPicPr>
              <a:picLocks noChangeAspect="1"/>
            </p:cNvPicPr>
            <p:nvPr/>
          </p:nvPicPr>
          <p:blipFill rotWithShape="1">
            <a:blip r:embed="rId15">
              <a:extLst>
                <a:ext uri="{28A0092B-C50C-407E-A947-70E740481C1C}">
                  <a14:useLocalDpi xmlns:a14="http://schemas.microsoft.com/office/drawing/2010/main" val="0"/>
                </a:ext>
              </a:extLst>
            </a:blip>
            <a:srcRect b="4810"/>
            <a:stretch/>
          </p:blipFill>
          <p:spPr>
            <a:xfrm>
              <a:off x="8698865" y="3368913"/>
              <a:ext cx="4926105" cy="3526103"/>
            </a:xfrm>
            <a:prstGeom prst="rect">
              <a:avLst/>
            </a:prstGeom>
          </p:spPr>
        </p:pic>
      </p:grpSp>
      <p:pic>
        <p:nvPicPr>
          <p:cNvPr id="2" name="Picture 1">
            <a:extLst>
              <a:ext uri="{FF2B5EF4-FFF2-40B4-BE49-F238E27FC236}">
                <a16:creationId xmlns:a16="http://schemas.microsoft.com/office/drawing/2014/main" xmlns="" id="{3468D611-E2D6-498C-91AE-2853E8D9E5EB}"/>
              </a:ext>
            </a:extLst>
          </p:cNvPr>
          <p:cNvPicPr>
            <a:picLocks noChangeAspect="1"/>
          </p:cNvPicPr>
          <p:nvPr/>
        </p:nvPicPr>
        <p:blipFill>
          <a:blip r:embed="rId19"/>
          <a:stretch>
            <a:fillRect/>
          </a:stretch>
        </p:blipFill>
        <p:spPr>
          <a:xfrm>
            <a:off x="1720871" y="1562196"/>
            <a:ext cx="9199661" cy="1902117"/>
          </a:xfrm>
          <a:prstGeom prst="rect">
            <a:avLst/>
          </a:prstGeom>
        </p:spPr>
      </p:pic>
    </p:spTree>
    <p:extLst>
      <p:ext uri="{BB962C8B-B14F-4D97-AF65-F5344CB8AC3E}">
        <p14:creationId xmlns:p14="http://schemas.microsoft.com/office/powerpoint/2010/main" val="108185902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0-#ppt_w/2"/>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Rounded Corners 43">
            <a:extLst>
              <a:ext uri="{FF2B5EF4-FFF2-40B4-BE49-F238E27FC236}">
                <a16:creationId xmlns:a16="http://schemas.microsoft.com/office/drawing/2014/main" xmlns="" id="{1F29090C-C35C-4B7D-804E-A4F31363D04C}"/>
              </a:ext>
            </a:extLst>
          </p:cNvPr>
          <p:cNvSpPr/>
          <p:nvPr/>
        </p:nvSpPr>
        <p:spPr>
          <a:xfrm>
            <a:off x="9089391" y="464681"/>
            <a:ext cx="2573517" cy="5977291"/>
          </a:xfrm>
          <a:prstGeom prst="roundRect">
            <a:avLst/>
          </a:prstGeom>
          <a:solidFill>
            <a:srgbClr val="FFF51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a:extLst>
              <a:ext uri="{FF2B5EF4-FFF2-40B4-BE49-F238E27FC236}">
                <a16:creationId xmlns:a16="http://schemas.microsoft.com/office/drawing/2014/main" xmlns="" id="{3CFFA00B-AB2A-40B2-838E-075EBA7A8A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270" y="499316"/>
            <a:ext cx="2440537" cy="5859369"/>
          </a:xfrm>
          <a:prstGeom prst="rect">
            <a:avLst/>
          </a:prstGeom>
        </p:spPr>
      </p:pic>
      <p:sp>
        <p:nvSpPr>
          <p:cNvPr id="46" name="TextBox 45">
            <a:extLst>
              <a:ext uri="{FF2B5EF4-FFF2-40B4-BE49-F238E27FC236}">
                <a16:creationId xmlns:a16="http://schemas.microsoft.com/office/drawing/2014/main" xmlns="" id="{833C400E-63CD-479F-A4D3-45B7EADD5182}"/>
              </a:ext>
            </a:extLst>
          </p:cNvPr>
          <p:cNvSpPr txBox="1"/>
          <p:nvPr/>
        </p:nvSpPr>
        <p:spPr>
          <a:xfrm>
            <a:off x="9451881" y="499316"/>
            <a:ext cx="1667521" cy="6411307"/>
          </a:xfrm>
          <a:prstGeom prst="rect">
            <a:avLst/>
          </a:prstGeom>
          <a:noFill/>
        </p:spPr>
        <p:txBody>
          <a:bodyPr wrap="square" rtlCol="0">
            <a:spAutoFit/>
          </a:bodyPr>
          <a:lstStyle/>
          <a:p>
            <a:pPr defTabSz="1219170">
              <a:buClr>
                <a:srgbClr val="000000"/>
              </a:buClr>
            </a:pPr>
            <a:r>
              <a:rPr lang="en-US" sz="3733" b="1" kern="0">
                <a:solidFill>
                  <a:srgbClr val="C00000"/>
                </a:solidFill>
                <a:latin typeface="Calibri" panose="020F0502020204030204" pitchFamily="34" charset="0"/>
                <a:cs typeface="Calibri" panose="020F0502020204030204" pitchFamily="34" charset="0"/>
                <a:sym typeface="Arial"/>
              </a:rPr>
              <a:t>3 </a:t>
            </a:r>
            <a:r>
              <a:rPr lang="en-US" sz="3733" b="1" kern="0" dirty="0">
                <a:solidFill>
                  <a:srgbClr val="C00000"/>
                </a:solidFill>
                <a:latin typeface="Calibri" panose="020F0502020204030204" pitchFamily="34" charset="0"/>
                <a:cs typeface="Calibri" panose="020F0502020204030204" pitchFamily="34" charset="0"/>
                <a:sym typeface="Arial"/>
              </a:rPr>
              <a:t>x 1 =</a:t>
            </a:r>
          </a:p>
          <a:p>
            <a:pPr defTabSz="1219170">
              <a:buClr>
                <a:srgbClr val="000000"/>
              </a:buClr>
            </a:pPr>
            <a:r>
              <a:rPr lang="en-US" sz="3733" b="1" kern="0">
                <a:solidFill>
                  <a:srgbClr val="000000"/>
                </a:solidFill>
                <a:latin typeface="Calibri" panose="020F0502020204030204" pitchFamily="34" charset="0"/>
                <a:cs typeface="Calibri" panose="020F0502020204030204" pitchFamily="34" charset="0"/>
                <a:sym typeface="Arial"/>
              </a:rPr>
              <a:t>3 </a:t>
            </a:r>
            <a:r>
              <a:rPr lang="en-US" sz="3733" b="1" kern="0" dirty="0">
                <a:solidFill>
                  <a:srgbClr val="000000"/>
                </a:solidFill>
                <a:latin typeface="Calibri" panose="020F0502020204030204" pitchFamily="34" charset="0"/>
                <a:cs typeface="Calibri" panose="020F0502020204030204" pitchFamily="34" charset="0"/>
                <a:sym typeface="Arial"/>
              </a:rPr>
              <a:t>x 2 =</a:t>
            </a:r>
          </a:p>
          <a:p>
            <a:pPr defTabSz="1219170">
              <a:buClr>
                <a:srgbClr val="000000"/>
              </a:buClr>
            </a:pPr>
            <a:r>
              <a:rPr lang="en-US" sz="3733" b="1" kern="0">
                <a:solidFill>
                  <a:srgbClr val="000000"/>
                </a:solidFill>
                <a:latin typeface="Calibri" panose="020F0502020204030204" pitchFamily="34" charset="0"/>
                <a:cs typeface="Calibri" panose="020F0502020204030204" pitchFamily="34" charset="0"/>
                <a:sym typeface="Arial"/>
              </a:rPr>
              <a:t>3 </a:t>
            </a:r>
            <a:r>
              <a:rPr lang="en-US" sz="3733" b="1" kern="0" dirty="0">
                <a:solidFill>
                  <a:srgbClr val="000000"/>
                </a:solidFill>
                <a:latin typeface="Calibri" panose="020F0502020204030204" pitchFamily="34" charset="0"/>
                <a:cs typeface="Calibri" panose="020F0502020204030204" pitchFamily="34" charset="0"/>
                <a:sym typeface="Arial"/>
              </a:rPr>
              <a:t>x 3 = </a:t>
            </a:r>
          </a:p>
          <a:p>
            <a:pPr defTabSz="1219170">
              <a:buClr>
                <a:srgbClr val="000000"/>
              </a:buClr>
            </a:pPr>
            <a:r>
              <a:rPr lang="en-US" sz="3733" b="1" kern="0">
                <a:solidFill>
                  <a:srgbClr val="000000"/>
                </a:solidFill>
                <a:latin typeface="Calibri" panose="020F0502020204030204" pitchFamily="34" charset="0"/>
                <a:cs typeface="Calibri" panose="020F0502020204030204" pitchFamily="34" charset="0"/>
                <a:sym typeface="Arial"/>
              </a:rPr>
              <a:t>3 </a:t>
            </a:r>
            <a:r>
              <a:rPr lang="en-US" sz="3733" b="1" kern="0" dirty="0">
                <a:solidFill>
                  <a:srgbClr val="000000"/>
                </a:solidFill>
                <a:latin typeface="Calibri" panose="020F0502020204030204" pitchFamily="34" charset="0"/>
                <a:cs typeface="Calibri" panose="020F0502020204030204" pitchFamily="34" charset="0"/>
                <a:sym typeface="Arial"/>
              </a:rPr>
              <a:t>x 4 =</a:t>
            </a:r>
          </a:p>
          <a:p>
            <a:pPr defTabSz="1219170">
              <a:buClr>
                <a:srgbClr val="000000"/>
              </a:buClr>
            </a:pPr>
            <a:r>
              <a:rPr lang="en-US" sz="3733" b="1" kern="0">
                <a:solidFill>
                  <a:srgbClr val="C00000"/>
                </a:solidFill>
                <a:latin typeface="Calibri" panose="020F0502020204030204" pitchFamily="34" charset="0"/>
                <a:cs typeface="Calibri" panose="020F0502020204030204" pitchFamily="34" charset="0"/>
                <a:sym typeface="Arial"/>
              </a:rPr>
              <a:t>3 </a:t>
            </a:r>
            <a:r>
              <a:rPr lang="en-US" sz="3733" b="1" kern="0" dirty="0">
                <a:solidFill>
                  <a:srgbClr val="C00000"/>
                </a:solidFill>
                <a:latin typeface="Calibri" panose="020F0502020204030204" pitchFamily="34" charset="0"/>
                <a:cs typeface="Calibri" panose="020F0502020204030204" pitchFamily="34" charset="0"/>
                <a:sym typeface="Arial"/>
              </a:rPr>
              <a:t>x 5 = </a:t>
            </a:r>
          </a:p>
          <a:p>
            <a:pPr defTabSz="1219170">
              <a:buClr>
                <a:srgbClr val="000000"/>
              </a:buClr>
            </a:pPr>
            <a:r>
              <a:rPr lang="en-US" sz="3733" b="1" kern="0">
                <a:solidFill>
                  <a:srgbClr val="000000"/>
                </a:solidFill>
                <a:latin typeface="Calibri" panose="020F0502020204030204" pitchFamily="34" charset="0"/>
                <a:cs typeface="Calibri" panose="020F0502020204030204" pitchFamily="34" charset="0"/>
                <a:sym typeface="Arial"/>
              </a:rPr>
              <a:t>3 </a:t>
            </a:r>
            <a:r>
              <a:rPr lang="en-US" sz="3733" b="1" kern="0" dirty="0">
                <a:solidFill>
                  <a:srgbClr val="000000"/>
                </a:solidFill>
                <a:latin typeface="Calibri" panose="020F0502020204030204" pitchFamily="34" charset="0"/>
                <a:cs typeface="Calibri" panose="020F0502020204030204" pitchFamily="34" charset="0"/>
                <a:sym typeface="Arial"/>
              </a:rPr>
              <a:t>x 6 =</a:t>
            </a:r>
          </a:p>
          <a:p>
            <a:pPr defTabSz="1219170">
              <a:buClr>
                <a:srgbClr val="000000"/>
              </a:buClr>
            </a:pPr>
            <a:r>
              <a:rPr lang="en-US" sz="3733" b="1" kern="0">
                <a:solidFill>
                  <a:srgbClr val="000000"/>
                </a:solidFill>
                <a:latin typeface="Calibri" panose="020F0502020204030204" pitchFamily="34" charset="0"/>
                <a:cs typeface="Calibri" panose="020F0502020204030204" pitchFamily="34" charset="0"/>
                <a:sym typeface="Arial"/>
              </a:rPr>
              <a:t>3 </a:t>
            </a:r>
            <a:r>
              <a:rPr lang="en-US" sz="3733" b="1" kern="0" dirty="0">
                <a:solidFill>
                  <a:srgbClr val="000000"/>
                </a:solidFill>
                <a:latin typeface="Calibri" panose="020F0502020204030204" pitchFamily="34" charset="0"/>
                <a:cs typeface="Calibri" panose="020F0502020204030204" pitchFamily="34" charset="0"/>
                <a:sym typeface="Arial"/>
              </a:rPr>
              <a:t>x 7 =</a:t>
            </a:r>
          </a:p>
          <a:p>
            <a:pPr defTabSz="1219170">
              <a:buClr>
                <a:srgbClr val="000000"/>
              </a:buClr>
            </a:pPr>
            <a:r>
              <a:rPr lang="en-US" sz="3733" b="1" kern="0">
                <a:solidFill>
                  <a:srgbClr val="000000"/>
                </a:solidFill>
                <a:latin typeface="Calibri" panose="020F0502020204030204" pitchFamily="34" charset="0"/>
                <a:cs typeface="Calibri" panose="020F0502020204030204" pitchFamily="34" charset="0"/>
                <a:sym typeface="Arial"/>
              </a:rPr>
              <a:t>3 </a:t>
            </a:r>
            <a:r>
              <a:rPr lang="en-US" sz="3733" b="1" kern="0" dirty="0">
                <a:solidFill>
                  <a:srgbClr val="000000"/>
                </a:solidFill>
                <a:latin typeface="Calibri" panose="020F0502020204030204" pitchFamily="34" charset="0"/>
                <a:cs typeface="Calibri" panose="020F0502020204030204" pitchFamily="34" charset="0"/>
                <a:sym typeface="Arial"/>
              </a:rPr>
              <a:t>x 8 =</a:t>
            </a:r>
          </a:p>
          <a:p>
            <a:pPr defTabSz="1219170">
              <a:buClr>
                <a:srgbClr val="000000"/>
              </a:buClr>
            </a:pPr>
            <a:r>
              <a:rPr lang="en-US" sz="3733" b="1" kern="0">
                <a:solidFill>
                  <a:srgbClr val="000000"/>
                </a:solidFill>
                <a:latin typeface="Calibri" panose="020F0502020204030204" pitchFamily="34" charset="0"/>
                <a:cs typeface="Calibri" panose="020F0502020204030204" pitchFamily="34" charset="0"/>
                <a:sym typeface="Arial"/>
              </a:rPr>
              <a:t>3 </a:t>
            </a:r>
            <a:r>
              <a:rPr lang="en-US" sz="3733" b="1" kern="0" dirty="0">
                <a:solidFill>
                  <a:srgbClr val="000000"/>
                </a:solidFill>
                <a:latin typeface="Calibri" panose="020F0502020204030204" pitchFamily="34" charset="0"/>
                <a:cs typeface="Calibri" panose="020F0502020204030204" pitchFamily="34" charset="0"/>
                <a:sym typeface="Arial"/>
              </a:rPr>
              <a:t>x 9 =</a:t>
            </a:r>
          </a:p>
          <a:p>
            <a:pPr defTabSz="1219170">
              <a:buClr>
                <a:srgbClr val="000000"/>
              </a:buClr>
            </a:pPr>
            <a:r>
              <a:rPr lang="en-US" sz="3733" b="1" kern="0">
                <a:solidFill>
                  <a:srgbClr val="C00000"/>
                </a:solidFill>
                <a:latin typeface="Calibri" panose="020F0502020204030204" pitchFamily="34" charset="0"/>
                <a:cs typeface="Calibri" panose="020F0502020204030204" pitchFamily="34" charset="0"/>
                <a:sym typeface="Arial"/>
              </a:rPr>
              <a:t>3 x 10= </a:t>
            </a:r>
            <a:r>
              <a:rPr lang="en-US" sz="3733" b="1" kern="0" dirty="0">
                <a:solidFill>
                  <a:srgbClr val="C00000"/>
                </a:solidFill>
                <a:latin typeface="Calibri" panose="020F0502020204030204" pitchFamily="34" charset="0"/>
                <a:cs typeface="Calibri" panose="020F0502020204030204" pitchFamily="34" charset="0"/>
                <a:sym typeface="Arial"/>
              </a:rPr>
              <a:t>=</a:t>
            </a:r>
          </a:p>
        </p:txBody>
      </p:sp>
      <p:sp>
        <p:nvSpPr>
          <p:cNvPr id="47" name="TextBox 46">
            <a:extLst>
              <a:ext uri="{FF2B5EF4-FFF2-40B4-BE49-F238E27FC236}">
                <a16:creationId xmlns:a16="http://schemas.microsoft.com/office/drawing/2014/main" xmlns="" id="{C27A8DD1-BE7C-472E-BC38-409E7D26E76F}"/>
              </a:ext>
            </a:extLst>
          </p:cNvPr>
          <p:cNvSpPr txBox="1"/>
          <p:nvPr/>
        </p:nvSpPr>
        <p:spPr>
          <a:xfrm>
            <a:off x="10851387" y="491523"/>
            <a:ext cx="1127503" cy="5836854"/>
          </a:xfrm>
          <a:prstGeom prst="rect">
            <a:avLst/>
          </a:prstGeom>
          <a:noFill/>
        </p:spPr>
        <p:txBody>
          <a:bodyPr wrap="square" rtlCol="0">
            <a:spAutoFit/>
          </a:bodyPr>
          <a:lstStyle/>
          <a:p>
            <a:pPr defTabSz="1219170">
              <a:buClr>
                <a:srgbClr val="000000"/>
              </a:buClr>
            </a:pPr>
            <a:r>
              <a:rPr lang="en-US" sz="3733" b="1" kern="0">
                <a:solidFill>
                  <a:srgbClr val="C00000"/>
                </a:solidFill>
                <a:latin typeface="Calibri" panose="020F0502020204030204" pitchFamily="34" charset="0"/>
                <a:cs typeface="Calibri" panose="020F0502020204030204" pitchFamily="34" charset="0"/>
                <a:sym typeface="Arial"/>
              </a:rPr>
              <a:t>3</a:t>
            </a:r>
            <a:endParaRPr lang="en-US" sz="3733" b="1" kern="0" dirty="0">
              <a:solidFill>
                <a:srgbClr val="C00000"/>
              </a:solidFill>
              <a:latin typeface="Calibri" panose="020F0502020204030204" pitchFamily="34" charset="0"/>
              <a:cs typeface="Calibri" panose="020F0502020204030204" pitchFamily="34" charset="0"/>
              <a:sym typeface="Arial"/>
            </a:endParaRPr>
          </a:p>
          <a:p>
            <a:pPr defTabSz="1219170">
              <a:buClr>
                <a:srgbClr val="000000"/>
              </a:buClr>
            </a:pPr>
            <a:r>
              <a:rPr lang="en-US" sz="3733" b="1" kern="0">
                <a:solidFill>
                  <a:srgbClr val="000000"/>
                </a:solidFill>
                <a:latin typeface="Calibri" panose="020F0502020204030204" pitchFamily="34" charset="0"/>
                <a:cs typeface="Calibri" panose="020F0502020204030204" pitchFamily="34" charset="0"/>
                <a:sym typeface="Arial"/>
              </a:rPr>
              <a:t>6</a:t>
            </a:r>
            <a:endParaRPr lang="en-US" sz="3733" b="1" kern="0" dirty="0">
              <a:solidFill>
                <a:srgbClr val="000000"/>
              </a:solidFill>
              <a:latin typeface="Calibri" panose="020F0502020204030204" pitchFamily="34" charset="0"/>
              <a:cs typeface="Calibri" panose="020F0502020204030204" pitchFamily="34" charset="0"/>
              <a:sym typeface="Arial"/>
            </a:endParaRPr>
          </a:p>
          <a:p>
            <a:pPr defTabSz="1219170">
              <a:buClr>
                <a:srgbClr val="000000"/>
              </a:buClr>
            </a:pPr>
            <a:r>
              <a:rPr lang="en-US" sz="3733" b="1" kern="0">
                <a:solidFill>
                  <a:srgbClr val="000000"/>
                </a:solidFill>
                <a:latin typeface="Calibri" panose="020F0502020204030204" pitchFamily="34" charset="0"/>
                <a:cs typeface="Calibri" panose="020F0502020204030204" pitchFamily="34" charset="0"/>
                <a:sym typeface="Arial"/>
              </a:rPr>
              <a:t>9</a:t>
            </a:r>
            <a:endParaRPr lang="en-US" sz="3733" b="1" kern="0" dirty="0">
              <a:solidFill>
                <a:srgbClr val="000000"/>
              </a:solidFill>
              <a:latin typeface="Calibri" panose="020F0502020204030204" pitchFamily="34" charset="0"/>
              <a:cs typeface="Calibri" panose="020F0502020204030204" pitchFamily="34" charset="0"/>
              <a:sym typeface="Arial"/>
            </a:endParaRPr>
          </a:p>
          <a:p>
            <a:pPr defTabSz="1219170">
              <a:buClr>
                <a:srgbClr val="000000"/>
              </a:buClr>
            </a:pPr>
            <a:r>
              <a:rPr lang="en-US" sz="3733" b="1" kern="0">
                <a:solidFill>
                  <a:srgbClr val="000000"/>
                </a:solidFill>
                <a:latin typeface="Calibri" panose="020F0502020204030204" pitchFamily="34" charset="0"/>
                <a:cs typeface="Calibri" panose="020F0502020204030204" pitchFamily="34" charset="0"/>
                <a:sym typeface="Arial"/>
              </a:rPr>
              <a:t>12</a:t>
            </a:r>
            <a:endParaRPr lang="en-US" sz="3733" b="1" kern="0" dirty="0">
              <a:solidFill>
                <a:srgbClr val="000000"/>
              </a:solidFill>
              <a:latin typeface="Calibri" panose="020F0502020204030204" pitchFamily="34" charset="0"/>
              <a:cs typeface="Calibri" panose="020F0502020204030204" pitchFamily="34" charset="0"/>
              <a:sym typeface="Arial"/>
            </a:endParaRPr>
          </a:p>
          <a:p>
            <a:pPr defTabSz="1219170">
              <a:buClr>
                <a:srgbClr val="000000"/>
              </a:buClr>
            </a:pPr>
            <a:r>
              <a:rPr lang="en-US" sz="3733" b="1" kern="0">
                <a:solidFill>
                  <a:srgbClr val="C00000"/>
                </a:solidFill>
                <a:latin typeface="Calibri" panose="020F0502020204030204" pitchFamily="34" charset="0"/>
                <a:cs typeface="Calibri" panose="020F0502020204030204" pitchFamily="34" charset="0"/>
                <a:sym typeface="Arial"/>
              </a:rPr>
              <a:t>15</a:t>
            </a:r>
            <a:endParaRPr lang="en-US" sz="3733" b="1" kern="0" dirty="0">
              <a:solidFill>
                <a:srgbClr val="C00000"/>
              </a:solidFill>
              <a:latin typeface="Calibri" panose="020F0502020204030204" pitchFamily="34" charset="0"/>
              <a:cs typeface="Calibri" panose="020F0502020204030204" pitchFamily="34" charset="0"/>
              <a:sym typeface="Arial"/>
            </a:endParaRPr>
          </a:p>
          <a:p>
            <a:pPr defTabSz="1219170">
              <a:buClr>
                <a:srgbClr val="000000"/>
              </a:buClr>
            </a:pPr>
            <a:r>
              <a:rPr lang="en-US" sz="3733" b="1" kern="0">
                <a:solidFill>
                  <a:srgbClr val="000000"/>
                </a:solidFill>
                <a:latin typeface="Calibri" panose="020F0502020204030204" pitchFamily="34" charset="0"/>
                <a:cs typeface="Calibri" panose="020F0502020204030204" pitchFamily="34" charset="0"/>
                <a:sym typeface="Arial"/>
              </a:rPr>
              <a:t>18</a:t>
            </a:r>
            <a:endParaRPr lang="en-US" sz="3733" b="1" kern="0" dirty="0">
              <a:solidFill>
                <a:srgbClr val="000000"/>
              </a:solidFill>
              <a:latin typeface="Calibri" panose="020F0502020204030204" pitchFamily="34" charset="0"/>
              <a:cs typeface="Calibri" panose="020F0502020204030204" pitchFamily="34" charset="0"/>
              <a:sym typeface="Arial"/>
            </a:endParaRPr>
          </a:p>
          <a:p>
            <a:pPr defTabSz="1219170">
              <a:buClr>
                <a:srgbClr val="000000"/>
              </a:buClr>
            </a:pPr>
            <a:r>
              <a:rPr lang="en-US" sz="3733" b="1" kern="0">
                <a:solidFill>
                  <a:srgbClr val="000000"/>
                </a:solidFill>
                <a:latin typeface="Calibri" panose="020F0502020204030204" pitchFamily="34" charset="0"/>
                <a:cs typeface="Calibri" panose="020F0502020204030204" pitchFamily="34" charset="0"/>
                <a:sym typeface="Arial"/>
              </a:rPr>
              <a:t>21</a:t>
            </a:r>
            <a:endParaRPr lang="en-US" sz="3733" b="1" kern="0" dirty="0">
              <a:solidFill>
                <a:srgbClr val="000000"/>
              </a:solidFill>
              <a:latin typeface="Calibri" panose="020F0502020204030204" pitchFamily="34" charset="0"/>
              <a:cs typeface="Calibri" panose="020F0502020204030204" pitchFamily="34" charset="0"/>
              <a:sym typeface="Arial"/>
            </a:endParaRPr>
          </a:p>
          <a:p>
            <a:pPr defTabSz="1219170">
              <a:buClr>
                <a:srgbClr val="000000"/>
              </a:buClr>
            </a:pPr>
            <a:r>
              <a:rPr lang="en-US" sz="3733" b="1" kern="0">
                <a:solidFill>
                  <a:srgbClr val="000000"/>
                </a:solidFill>
                <a:latin typeface="Calibri" panose="020F0502020204030204" pitchFamily="34" charset="0"/>
                <a:cs typeface="Calibri" panose="020F0502020204030204" pitchFamily="34" charset="0"/>
                <a:sym typeface="Arial"/>
              </a:rPr>
              <a:t>24</a:t>
            </a:r>
            <a:endParaRPr lang="en-US" sz="3733" b="1" kern="0" dirty="0">
              <a:solidFill>
                <a:srgbClr val="000000"/>
              </a:solidFill>
              <a:latin typeface="Calibri" panose="020F0502020204030204" pitchFamily="34" charset="0"/>
              <a:cs typeface="Calibri" panose="020F0502020204030204" pitchFamily="34" charset="0"/>
              <a:sym typeface="Arial"/>
            </a:endParaRPr>
          </a:p>
          <a:p>
            <a:pPr defTabSz="1219170">
              <a:buClr>
                <a:srgbClr val="000000"/>
              </a:buClr>
            </a:pPr>
            <a:r>
              <a:rPr lang="en-US" sz="3733" b="1" kern="0">
                <a:solidFill>
                  <a:srgbClr val="000000"/>
                </a:solidFill>
                <a:latin typeface="Calibri" panose="020F0502020204030204" pitchFamily="34" charset="0"/>
                <a:cs typeface="Calibri" panose="020F0502020204030204" pitchFamily="34" charset="0"/>
                <a:sym typeface="Arial"/>
              </a:rPr>
              <a:t>27</a:t>
            </a:r>
            <a:endParaRPr lang="en-US" sz="3733" b="1" kern="0" dirty="0">
              <a:solidFill>
                <a:srgbClr val="000000"/>
              </a:solidFill>
              <a:latin typeface="Calibri" panose="020F0502020204030204" pitchFamily="34" charset="0"/>
              <a:cs typeface="Calibri" panose="020F0502020204030204" pitchFamily="34" charset="0"/>
              <a:sym typeface="Arial"/>
            </a:endParaRPr>
          </a:p>
          <a:p>
            <a:pPr defTabSz="1219170">
              <a:buClr>
                <a:srgbClr val="000000"/>
              </a:buClr>
            </a:pPr>
            <a:r>
              <a:rPr lang="en-US" sz="3733" b="1" kern="0">
                <a:solidFill>
                  <a:srgbClr val="C00000"/>
                </a:solidFill>
                <a:latin typeface="Calibri" panose="020F0502020204030204" pitchFamily="34" charset="0"/>
                <a:cs typeface="Calibri" panose="020F0502020204030204" pitchFamily="34" charset="0"/>
                <a:sym typeface="Arial"/>
              </a:rPr>
              <a:t> 30</a:t>
            </a:r>
            <a:endParaRPr lang="en-US" sz="3733" b="1" kern="0" dirty="0">
              <a:solidFill>
                <a:srgbClr val="C00000"/>
              </a:solidFill>
              <a:latin typeface="Calibri" panose="020F0502020204030204" pitchFamily="34" charset="0"/>
              <a:cs typeface="Calibri" panose="020F0502020204030204" pitchFamily="34" charset="0"/>
              <a:sym typeface="Arial"/>
            </a:endParaRPr>
          </a:p>
        </p:txBody>
      </p:sp>
      <p:sp>
        <p:nvSpPr>
          <p:cNvPr id="12" name="Google Shape;319;p9">
            <a:extLst>
              <a:ext uri="{FF2B5EF4-FFF2-40B4-BE49-F238E27FC236}">
                <a16:creationId xmlns:a16="http://schemas.microsoft.com/office/drawing/2014/main" xmlns="" id="{A8AA9717-523D-421E-ABD2-92D69F54C6B3}"/>
              </a:ext>
            </a:extLst>
          </p:cNvPr>
          <p:cNvSpPr/>
          <p:nvPr/>
        </p:nvSpPr>
        <p:spPr>
          <a:xfrm>
            <a:off x="7016377" y="5815912"/>
            <a:ext cx="5199529" cy="104323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4" name="Group 13">
            <a:extLst>
              <a:ext uri="{FF2B5EF4-FFF2-40B4-BE49-F238E27FC236}">
                <a16:creationId xmlns:a16="http://schemas.microsoft.com/office/drawing/2014/main" xmlns="" id="{E4E61D22-B06E-4562-B1FB-4DA8860450FC}"/>
              </a:ext>
            </a:extLst>
          </p:cNvPr>
          <p:cNvGrpSpPr/>
          <p:nvPr/>
        </p:nvGrpSpPr>
        <p:grpSpPr>
          <a:xfrm>
            <a:off x="409178" y="729136"/>
            <a:ext cx="6986127" cy="1583232"/>
            <a:chOff x="332406" y="12507"/>
            <a:chExt cx="5521317" cy="1254639"/>
          </a:xfrm>
        </p:grpSpPr>
        <p:sp>
          <p:nvSpPr>
            <p:cNvPr id="15" name="Speech Bubble: Rectangle with Corners Rounded 14">
              <a:extLst>
                <a:ext uri="{FF2B5EF4-FFF2-40B4-BE49-F238E27FC236}">
                  <a16:creationId xmlns:a16="http://schemas.microsoft.com/office/drawing/2014/main" xmlns="" id="{819F7CC8-8364-48FD-89A6-8E9BF7B50478}"/>
                </a:ext>
              </a:extLst>
            </p:cNvPr>
            <p:cNvSpPr/>
            <p:nvPr/>
          </p:nvSpPr>
          <p:spPr>
            <a:xfrm>
              <a:off x="332406" y="85397"/>
              <a:ext cx="5504515" cy="1181749"/>
            </a:xfrm>
            <a:prstGeom prst="wedgeRoundRectCallout">
              <a:avLst>
                <a:gd name="adj1" fmla="val -34010"/>
                <a:gd name="adj2" fmla="val 118913"/>
                <a:gd name="adj3" fmla="val 16667"/>
              </a:avLst>
            </a:prstGeom>
            <a:solidFill>
              <a:srgbClr val="FFFF7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16" name="TextBox 15">
              <a:extLst>
                <a:ext uri="{FF2B5EF4-FFF2-40B4-BE49-F238E27FC236}">
                  <a16:creationId xmlns:a16="http://schemas.microsoft.com/office/drawing/2014/main" xmlns="" id="{745D1384-5F9C-41F1-B2FA-7504A31740AE}"/>
                </a:ext>
              </a:extLst>
            </p:cNvPr>
            <p:cNvSpPr txBox="1"/>
            <p:nvPr/>
          </p:nvSpPr>
          <p:spPr>
            <a:xfrm>
              <a:off x="349208" y="12507"/>
              <a:ext cx="5504515" cy="1225846"/>
            </a:xfrm>
            <a:prstGeom prst="rect">
              <a:avLst/>
            </a:prstGeom>
            <a:noFill/>
          </p:spPr>
          <p:txBody>
            <a:bodyPr wrap="square">
              <a:spAutoFit/>
            </a:bodyPr>
            <a:lstStyle/>
            <a:p>
              <a:pPr algn="just" defTabSz="1219170">
                <a:lnSpc>
                  <a:spcPct val="114000"/>
                </a:lnSpc>
                <a:buClr>
                  <a:srgbClr val="000000"/>
                </a:buClr>
              </a:pPr>
              <a:r>
                <a:rPr lang="en-US" sz="4267" kern="0" dirty="0" err="1">
                  <a:solidFill>
                    <a:srgbClr val="000000"/>
                  </a:solidFill>
                  <a:latin typeface="Calibri" panose="020F0502020204030204" pitchFamily="34" charset="0"/>
                  <a:cs typeface="Calibri" panose="020F0502020204030204" pitchFamily="34" charset="0"/>
                  <a:sym typeface="Arial"/>
                </a:rPr>
                <a:t>Bạn</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hãy</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nhận</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xét</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bảng</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err="1">
                  <a:solidFill>
                    <a:srgbClr val="000000"/>
                  </a:solidFill>
                  <a:latin typeface="Calibri" panose="020F0502020204030204" pitchFamily="34" charset="0"/>
                  <a:cs typeface="Calibri" panose="020F0502020204030204" pitchFamily="34" charset="0"/>
                  <a:sym typeface="Arial"/>
                </a:rPr>
                <a:t>nhân</a:t>
              </a:r>
              <a:r>
                <a:rPr lang="en-US" sz="4267" kern="0">
                  <a:solidFill>
                    <a:srgbClr val="000000"/>
                  </a:solidFill>
                  <a:latin typeface="Calibri" panose="020F0502020204030204" pitchFamily="34" charset="0"/>
                  <a:cs typeface="Calibri" panose="020F0502020204030204" pitchFamily="34" charset="0"/>
                  <a:sym typeface="Arial"/>
                </a:rPr>
                <a:t> 3 này </a:t>
              </a:r>
              <a:r>
                <a:rPr lang="en-US" sz="4267" kern="0" dirty="0" err="1">
                  <a:solidFill>
                    <a:srgbClr val="000000"/>
                  </a:solidFill>
                  <a:latin typeface="Calibri" panose="020F0502020204030204" pitchFamily="34" charset="0"/>
                  <a:cs typeface="Calibri" panose="020F0502020204030204" pitchFamily="34" charset="0"/>
                  <a:sym typeface="Arial"/>
                </a:rPr>
                <a:t>cùng</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mình</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nhé</a:t>
              </a:r>
              <a:r>
                <a:rPr lang="en-US" sz="4267" kern="0" dirty="0">
                  <a:solidFill>
                    <a:srgbClr val="000000"/>
                  </a:solidFill>
                  <a:latin typeface="Calibri" panose="020F0502020204030204" pitchFamily="34" charset="0"/>
                  <a:cs typeface="Calibri" panose="020F0502020204030204" pitchFamily="34" charset="0"/>
                  <a:sym typeface="Arial"/>
                </a:rPr>
                <a:t>!</a:t>
              </a:r>
              <a:endParaRPr lang="vi-VN" sz="3733" kern="0" dirty="0">
                <a:solidFill>
                  <a:srgbClr val="000000"/>
                </a:solidFill>
                <a:latin typeface="Calibri" panose="020F0502020204030204" pitchFamily="34" charset="0"/>
                <a:cs typeface="Calibri" panose="020F0502020204030204" pitchFamily="34" charset="0"/>
                <a:sym typeface="Arial"/>
              </a:endParaRPr>
            </a:p>
          </p:txBody>
        </p:sp>
      </p:grpSp>
      <p:sp>
        <p:nvSpPr>
          <p:cNvPr id="17" name="Rectangle 16">
            <a:extLst>
              <a:ext uri="{FF2B5EF4-FFF2-40B4-BE49-F238E27FC236}">
                <a16:creationId xmlns:a16="http://schemas.microsoft.com/office/drawing/2014/main" xmlns="" id="{37108402-C2B6-451E-946B-DA05678E0915}"/>
              </a:ext>
            </a:extLst>
          </p:cNvPr>
          <p:cNvSpPr/>
          <p:nvPr/>
        </p:nvSpPr>
        <p:spPr>
          <a:xfrm>
            <a:off x="9424387" y="649882"/>
            <a:ext cx="404553" cy="5520136"/>
          </a:xfrm>
          <a:prstGeom prst="rect">
            <a:avLst/>
          </a:prstGeom>
          <a:noFill/>
          <a:ln w="57150">
            <a:solidFill>
              <a:srgbClr val="3E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grpSp>
        <p:nvGrpSpPr>
          <p:cNvPr id="18" name="Group 17">
            <a:extLst>
              <a:ext uri="{FF2B5EF4-FFF2-40B4-BE49-F238E27FC236}">
                <a16:creationId xmlns:a16="http://schemas.microsoft.com/office/drawing/2014/main" xmlns="" id="{AD3F6806-4EBC-468C-9695-B84A2B348BE2}"/>
              </a:ext>
            </a:extLst>
          </p:cNvPr>
          <p:cNvGrpSpPr/>
          <p:nvPr/>
        </p:nvGrpSpPr>
        <p:grpSpPr>
          <a:xfrm>
            <a:off x="938282" y="660732"/>
            <a:ext cx="4241281" cy="1546898"/>
            <a:chOff x="332405" y="50954"/>
            <a:chExt cx="2326736" cy="1560059"/>
          </a:xfrm>
        </p:grpSpPr>
        <p:sp>
          <p:nvSpPr>
            <p:cNvPr id="19" name="Speech Bubble: Rectangle with Corners Rounded 18">
              <a:extLst>
                <a:ext uri="{FF2B5EF4-FFF2-40B4-BE49-F238E27FC236}">
                  <a16:creationId xmlns:a16="http://schemas.microsoft.com/office/drawing/2014/main" xmlns="" id="{CB30C088-E3A8-4622-A2B1-42FC332D6CEF}"/>
                </a:ext>
              </a:extLst>
            </p:cNvPr>
            <p:cNvSpPr/>
            <p:nvPr/>
          </p:nvSpPr>
          <p:spPr>
            <a:xfrm>
              <a:off x="332405" y="161133"/>
              <a:ext cx="2320905" cy="1406410"/>
            </a:xfrm>
            <a:prstGeom prst="wedgeRoundRectCallout">
              <a:avLst>
                <a:gd name="adj1" fmla="val -37815"/>
                <a:gd name="adj2" fmla="val 138139"/>
                <a:gd name="adj3" fmla="val 16667"/>
              </a:avLst>
            </a:prstGeom>
            <a:solidFill>
              <a:srgbClr val="FFFF7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endParaRPr lang="en-US" sz="1867" kern="0">
                <a:solidFill>
                  <a:srgbClr val="FFFFFF"/>
                </a:solidFill>
                <a:latin typeface="Arial"/>
                <a:sym typeface="Arial"/>
              </a:endParaRPr>
            </a:p>
          </p:txBody>
        </p:sp>
        <p:sp>
          <p:nvSpPr>
            <p:cNvPr id="20" name="TextBox 19">
              <a:extLst>
                <a:ext uri="{FF2B5EF4-FFF2-40B4-BE49-F238E27FC236}">
                  <a16:creationId xmlns:a16="http://schemas.microsoft.com/office/drawing/2014/main" xmlns="" id="{76337B37-51DE-414C-B021-ED2E2C514B51}"/>
                </a:ext>
              </a:extLst>
            </p:cNvPr>
            <p:cNvSpPr txBox="1"/>
            <p:nvPr/>
          </p:nvSpPr>
          <p:spPr>
            <a:xfrm>
              <a:off x="344117" y="50954"/>
              <a:ext cx="2315024" cy="1560059"/>
            </a:xfrm>
            <a:prstGeom prst="rect">
              <a:avLst/>
            </a:prstGeom>
            <a:noFill/>
          </p:spPr>
          <p:txBody>
            <a:bodyPr wrap="square">
              <a:spAutoFit/>
            </a:bodyPr>
            <a:lstStyle/>
            <a:p>
              <a:pPr algn="just" defTabSz="1219170">
                <a:lnSpc>
                  <a:spcPct val="114000"/>
                </a:lnSpc>
                <a:buClr>
                  <a:srgbClr val="000000"/>
                </a:buClr>
              </a:pPr>
              <a:r>
                <a:rPr lang="en-US" sz="4267" kern="0" dirty="0" err="1">
                  <a:solidFill>
                    <a:srgbClr val="000000"/>
                  </a:solidFill>
                  <a:latin typeface="Calibri" panose="020F0502020204030204" pitchFamily="34" charset="0"/>
                  <a:cs typeface="Calibri" panose="020F0502020204030204" pitchFamily="34" charset="0"/>
                  <a:sym typeface="Arial"/>
                </a:rPr>
                <a:t>Thừa</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số</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thứ</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nhất</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như</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thế</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nào</a:t>
              </a:r>
              <a:r>
                <a:rPr lang="en-US" sz="4267" kern="0" dirty="0">
                  <a:solidFill>
                    <a:srgbClr val="000000"/>
                  </a:solidFill>
                  <a:latin typeface="Calibri" panose="020F0502020204030204" pitchFamily="34" charset="0"/>
                  <a:cs typeface="Calibri" panose="020F0502020204030204" pitchFamily="34" charset="0"/>
                  <a:sym typeface="Arial"/>
                </a:rPr>
                <a:t>?</a:t>
              </a:r>
            </a:p>
          </p:txBody>
        </p:sp>
      </p:grpSp>
      <p:grpSp>
        <p:nvGrpSpPr>
          <p:cNvPr id="21" name="Group 20">
            <a:extLst>
              <a:ext uri="{FF2B5EF4-FFF2-40B4-BE49-F238E27FC236}">
                <a16:creationId xmlns:a16="http://schemas.microsoft.com/office/drawing/2014/main" xmlns="" id="{A4EE6A67-0D88-4A0A-A356-0EE0EAA9F7E5}"/>
              </a:ext>
            </a:extLst>
          </p:cNvPr>
          <p:cNvGrpSpPr/>
          <p:nvPr/>
        </p:nvGrpSpPr>
        <p:grpSpPr>
          <a:xfrm>
            <a:off x="4587113" y="2546753"/>
            <a:ext cx="4230653" cy="1405641"/>
            <a:chOff x="3399453" y="1600302"/>
            <a:chExt cx="3172990" cy="1054231"/>
          </a:xfrm>
        </p:grpSpPr>
        <p:sp>
          <p:nvSpPr>
            <p:cNvPr id="22" name="Speech Bubble: Rectangle with Corners Rounded 21">
              <a:extLst>
                <a:ext uri="{FF2B5EF4-FFF2-40B4-BE49-F238E27FC236}">
                  <a16:creationId xmlns:a16="http://schemas.microsoft.com/office/drawing/2014/main" xmlns="" id="{09475FCA-6EEC-49F2-ACC6-F753CCDC8E94}"/>
                </a:ext>
              </a:extLst>
            </p:cNvPr>
            <p:cNvSpPr/>
            <p:nvPr/>
          </p:nvSpPr>
          <p:spPr>
            <a:xfrm>
              <a:off x="3399453" y="1623781"/>
              <a:ext cx="3050136" cy="993273"/>
            </a:xfrm>
            <a:prstGeom prst="wedgeRoundRectCallout">
              <a:avLst>
                <a:gd name="adj1" fmla="val -42160"/>
                <a:gd name="adj2" fmla="val 86143"/>
                <a:gd name="adj3" fmla="val 16667"/>
              </a:avLst>
            </a:prstGeom>
            <a:solidFill>
              <a:srgbClr val="99FF66"/>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endParaRPr lang="en-US" sz="1867" kern="0">
                <a:solidFill>
                  <a:srgbClr val="FFFFFF"/>
                </a:solidFill>
                <a:latin typeface="Arial"/>
                <a:sym typeface="Arial"/>
              </a:endParaRPr>
            </a:p>
          </p:txBody>
        </p:sp>
        <p:sp>
          <p:nvSpPr>
            <p:cNvPr id="23" name="TextBox 22">
              <a:extLst>
                <a:ext uri="{FF2B5EF4-FFF2-40B4-BE49-F238E27FC236}">
                  <a16:creationId xmlns:a16="http://schemas.microsoft.com/office/drawing/2014/main" xmlns="" id="{4B12A723-61EF-45CF-AC1C-C8F339934824}"/>
                </a:ext>
              </a:extLst>
            </p:cNvPr>
            <p:cNvSpPr txBox="1"/>
            <p:nvPr/>
          </p:nvSpPr>
          <p:spPr>
            <a:xfrm>
              <a:off x="3399454" y="1600302"/>
              <a:ext cx="3172989" cy="1054231"/>
            </a:xfrm>
            <a:prstGeom prst="rect">
              <a:avLst/>
            </a:prstGeom>
            <a:noFill/>
          </p:spPr>
          <p:txBody>
            <a:bodyPr wrap="square" rtlCol="0">
              <a:spAutoFit/>
            </a:bodyPr>
            <a:lstStyle/>
            <a:p>
              <a:pPr defTabSz="1219170">
                <a:buClr>
                  <a:srgbClr val="000000"/>
                </a:buClr>
              </a:pPr>
              <a:r>
                <a:rPr lang="en-US" sz="4267" kern="0" dirty="0" err="1">
                  <a:solidFill>
                    <a:srgbClr val="000000"/>
                  </a:solidFill>
                  <a:latin typeface="Calibri" panose="020F0502020204030204" pitchFamily="34" charset="0"/>
                  <a:cs typeface="Calibri" panose="020F0502020204030204" pitchFamily="34" charset="0"/>
                  <a:sym typeface="Arial"/>
                </a:rPr>
                <a:t>Thừa</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số</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thứ</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nhất</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đều</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là</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err="1">
                  <a:solidFill>
                    <a:srgbClr val="000000"/>
                  </a:solidFill>
                  <a:latin typeface="Calibri" panose="020F0502020204030204" pitchFamily="34" charset="0"/>
                  <a:cs typeface="Calibri" panose="020F0502020204030204" pitchFamily="34" charset="0"/>
                  <a:sym typeface="Arial"/>
                </a:rPr>
                <a:t>số</a:t>
              </a:r>
              <a:r>
                <a:rPr lang="en-US" sz="4267" kern="0">
                  <a:solidFill>
                    <a:srgbClr val="000000"/>
                  </a:solidFill>
                  <a:latin typeface="Calibri" panose="020F0502020204030204" pitchFamily="34" charset="0"/>
                  <a:cs typeface="Calibri" panose="020F0502020204030204" pitchFamily="34" charset="0"/>
                  <a:sym typeface="Arial"/>
                </a:rPr>
                <a:t> 3.</a:t>
              </a:r>
              <a:endParaRPr lang="en-US" sz="4267" kern="0" dirty="0">
                <a:solidFill>
                  <a:srgbClr val="000000"/>
                </a:solidFill>
                <a:latin typeface="Calibri" panose="020F0502020204030204" pitchFamily="34" charset="0"/>
                <a:cs typeface="Calibri" panose="020F0502020204030204" pitchFamily="34" charset="0"/>
                <a:sym typeface="Arial"/>
              </a:endParaRPr>
            </a:p>
          </p:txBody>
        </p:sp>
      </p:grpSp>
      <p:grpSp>
        <p:nvGrpSpPr>
          <p:cNvPr id="25" name="Group 24">
            <a:extLst>
              <a:ext uri="{FF2B5EF4-FFF2-40B4-BE49-F238E27FC236}">
                <a16:creationId xmlns:a16="http://schemas.microsoft.com/office/drawing/2014/main" xmlns="" id="{B9598C9A-7BDE-4D03-96E7-37F6B4C2DA79}"/>
              </a:ext>
            </a:extLst>
          </p:cNvPr>
          <p:cNvGrpSpPr/>
          <p:nvPr/>
        </p:nvGrpSpPr>
        <p:grpSpPr>
          <a:xfrm>
            <a:off x="1285915" y="711866"/>
            <a:ext cx="4289391" cy="1546898"/>
            <a:chOff x="332405" y="116264"/>
            <a:chExt cx="2353129" cy="1560059"/>
          </a:xfrm>
        </p:grpSpPr>
        <p:sp>
          <p:nvSpPr>
            <p:cNvPr id="26" name="Speech Bubble: Rectangle with Corners Rounded 25">
              <a:extLst>
                <a:ext uri="{FF2B5EF4-FFF2-40B4-BE49-F238E27FC236}">
                  <a16:creationId xmlns:a16="http://schemas.microsoft.com/office/drawing/2014/main" xmlns="" id="{51890B3A-CA7C-46AC-8954-1403B6A0C208}"/>
                </a:ext>
              </a:extLst>
            </p:cNvPr>
            <p:cNvSpPr/>
            <p:nvPr/>
          </p:nvSpPr>
          <p:spPr>
            <a:xfrm>
              <a:off x="332405" y="161133"/>
              <a:ext cx="2320905" cy="1406410"/>
            </a:xfrm>
            <a:prstGeom prst="wedgeRoundRectCallout">
              <a:avLst>
                <a:gd name="adj1" fmla="val -37815"/>
                <a:gd name="adj2" fmla="val 138139"/>
                <a:gd name="adj3" fmla="val 16667"/>
              </a:avLst>
            </a:prstGeom>
            <a:solidFill>
              <a:srgbClr val="FFFF7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endParaRPr lang="en-US" sz="1867" kern="0">
                <a:solidFill>
                  <a:srgbClr val="FFFFFF"/>
                </a:solidFill>
                <a:latin typeface="Arial"/>
                <a:sym typeface="Arial"/>
              </a:endParaRPr>
            </a:p>
          </p:txBody>
        </p:sp>
        <p:sp>
          <p:nvSpPr>
            <p:cNvPr id="27" name="TextBox 26">
              <a:extLst>
                <a:ext uri="{FF2B5EF4-FFF2-40B4-BE49-F238E27FC236}">
                  <a16:creationId xmlns:a16="http://schemas.microsoft.com/office/drawing/2014/main" xmlns="" id="{25A32FAB-78C9-419F-B0BF-13DF2F1893C5}"/>
                </a:ext>
              </a:extLst>
            </p:cNvPr>
            <p:cNvSpPr txBox="1"/>
            <p:nvPr/>
          </p:nvSpPr>
          <p:spPr>
            <a:xfrm>
              <a:off x="370510" y="116264"/>
              <a:ext cx="2315024" cy="1560059"/>
            </a:xfrm>
            <a:prstGeom prst="rect">
              <a:avLst/>
            </a:prstGeom>
            <a:noFill/>
          </p:spPr>
          <p:txBody>
            <a:bodyPr wrap="square">
              <a:spAutoFit/>
            </a:bodyPr>
            <a:lstStyle/>
            <a:p>
              <a:pPr algn="just" defTabSz="1219170">
                <a:lnSpc>
                  <a:spcPct val="114000"/>
                </a:lnSpc>
                <a:buClr>
                  <a:srgbClr val="000000"/>
                </a:buClr>
              </a:pPr>
              <a:r>
                <a:rPr lang="en-US" sz="4267" kern="0" dirty="0" err="1">
                  <a:solidFill>
                    <a:srgbClr val="000000"/>
                  </a:solidFill>
                  <a:latin typeface="Calibri" panose="020F0502020204030204" pitchFamily="34" charset="0"/>
                  <a:cs typeface="Calibri" panose="020F0502020204030204" pitchFamily="34" charset="0"/>
                  <a:sym typeface="Arial"/>
                </a:rPr>
                <a:t>Thừa</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số</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thứ</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hai</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như</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thế</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nào</a:t>
              </a:r>
              <a:r>
                <a:rPr lang="en-US" sz="4267" kern="0" dirty="0">
                  <a:solidFill>
                    <a:srgbClr val="000000"/>
                  </a:solidFill>
                  <a:latin typeface="Calibri" panose="020F0502020204030204" pitchFamily="34" charset="0"/>
                  <a:cs typeface="Calibri" panose="020F0502020204030204" pitchFamily="34" charset="0"/>
                  <a:sym typeface="Arial"/>
                </a:rPr>
                <a:t>?</a:t>
              </a:r>
            </a:p>
          </p:txBody>
        </p:sp>
      </p:grpSp>
      <p:sp>
        <p:nvSpPr>
          <p:cNvPr id="28" name="Rectangle 27">
            <a:extLst>
              <a:ext uri="{FF2B5EF4-FFF2-40B4-BE49-F238E27FC236}">
                <a16:creationId xmlns:a16="http://schemas.microsoft.com/office/drawing/2014/main" xmlns="" id="{899AE147-4667-4D7E-A0EA-E590D7CF255A}"/>
              </a:ext>
            </a:extLst>
          </p:cNvPr>
          <p:cNvSpPr/>
          <p:nvPr/>
        </p:nvSpPr>
        <p:spPr>
          <a:xfrm>
            <a:off x="10159678" y="640717"/>
            <a:ext cx="579809" cy="5529301"/>
          </a:xfrm>
          <a:prstGeom prst="rect">
            <a:avLst/>
          </a:prstGeom>
          <a:noFill/>
          <a:ln w="57150">
            <a:solidFill>
              <a:srgbClr val="3E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grpSp>
        <p:nvGrpSpPr>
          <p:cNvPr id="29" name="Group 28">
            <a:extLst>
              <a:ext uri="{FF2B5EF4-FFF2-40B4-BE49-F238E27FC236}">
                <a16:creationId xmlns:a16="http://schemas.microsoft.com/office/drawing/2014/main" xmlns="" id="{2ABC14BE-8BCF-4703-BC48-2F8B9525BAF3}"/>
              </a:ext>
            </a:extLst>
          </p:cNvPr>
          <p:cNvGrpSpPr/>
          <p:nvPr/>
        </p:nvGrpSpPr>
        <p:grpSpPr>
          <a:xfrm>
            <a:off x="4557092" y="2510419"/>
            <a:ext cx="4247108" cy="1405641"/>
            <a:chOff x="3399453" y="1588414"/>
            <a:chExt cx="3185331" cy="1054231"/>
          </a:xfrm>
        </p:grpSpPr>
        <p:sp>
          <p:nvSpPr>
            <p:cNvPr id="30" name="Speech Bubble: Rectangle with Corners Rounded 29">
              <a:extLst>
                <a:ext uri="{FF2B5EF4-FFF2-40B4-BE49-F238E27FC236}">
                  <a16:creationId xmlns:a16="http://schemas.microsoft.com/office/drawing/2014/main" xmlns="" id="{801EF0C7-E764-4533-9948-D0C2CA929579}"/>
                </a:ext>
              </a:extLst>
            </p:cNvPr>
            <p:cNvSpPr/>
            <p:nvPr/>
          </p:nvSpPr>
          <p:spPr>
            <a:xfrm>
              <a:off x="3399453" y="1623781"/>
              <a:ext cx="3050136" cy="993273"/>
            </a:xfrm>
            <a:prstGeom prst="wedgeRoundRectCallout">
              <a:avLst>
                <a:gd name="adj1" fmla="val -42160"/>
                <a:gd name="adj2" fmla="val 86143"/>
                <a:gd name="adj3" fmla="val 16667"/>
              </a:avLst>
            </a:prstGeom>
            <a:solidFill>
              <a:srgbClr val="99FF66"/>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endParaRPr lang="en-US" sz="1867" kern="0">
                <a:solidFill>
                  <a:srgbClr val="FFFFFF"/>
                </a:solidFill>
                <a:latin typeface="Arial"/>
                <a:sym typeface="Arial"/>
              </a:endParaRPr>
            </a:p>
          </p:txBody>
        </p:sp>
        <p:sp>
          <p:nvSpPr>
            <p:cNvPr id="31" name="TextBox 30">
              <a:extLst>
                <a:ext uri="{FF2B5EF4-FFF2-40B4-BE49-F238E27FC236}">
                  <a16:creationId xmlns:a16="http://schemas.microsoft.com/office/drawing/2014/main" xmlns="" id="{6A1A355C-BF15-449D-8065-AB3EB8570049}"/>
                </a:ext>
              </a:extLst>
            </p:cNvPr>
            <p:cNvSpPr txBox="1"/>
            <p:nvPr/>
          </p:nvSpPr>
          <p:spPr>
            <a:xfrm>
              <a:off x="3411795" y="1588414"/>
              <a:ext cx="3172989" cy="1054231"/>
            </a:xfrm>
            <a:prstGeom prst="rect">
              <a:avLst/>
            </a:prstGeom>
            <a:noFill/>
          </p:spPr>
          <p:txBody>
            <a:bodyPr wrap="square" rtlCol="0">
              <a:spAutoFit/>
            </a:bodyPr>
            <a:lstStyle/>
            <a:p>
              <a:pPr defTabSz="1219170">
                <a:buClr>
                  <a:srgbClr val="000000"/>
                </a:buClr>
              </a:pPr>
              <a:r>
                <a:rPr lang="en-US" sz="4267" kern="0" dirty="0" err="1">
                  <a:solidFill>
                    <a:srgbClr val="000000"/>
                  </a:solidFill>
                  <a:latin typeface="Calibri" panose="020F0502020204030204" pitchFamily="34" charset="0"/>
                  <a:cs typeface="Calibri" panose="020F0502020204030204" pitchFamily="34" charset="0"/>
                  <a:sym typeface="Arial"/>
                </a:rPr>
                <a:t>Các</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số</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lần</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lượt</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từ</a:t>
              </a:r>
              <a:r>
                <a:rPr lang="en-US" sz="4267" kern="0" dirty="0">
                  <a:solidFill>
                    <a:srgbClr val="000000"/>
                  </a:solidFill>
                  <a:latin typeface="Calibri" panose="020F0502020204030204" pitchFamily="34" charset="0"/>
                  <a:cs typeface="Calibri" panose="020F0502020204030204" pitchFamily="34" charset="0"/>
                  <a:sym typeface="Arial"/>
                </a:rPr>
                <a:t> 1 </a:t>
              </a:r>
              <a:r>
                <a:rPr lang="en-US" sz="4267" kern="0" dirty="0" err="1">
                  <a:solidFill>
                    <a:srgbClr val="000000"/>
                  </a:solidFill>
                  <a:latin typeface="Calibri" panose="020F0502020204030204" pitchFamily="34" charset="0"/>
                  <a:cs typeface="Calibri" panose="020F0502020204030204" pitchFamily="34" charset="0"/>
                  <a:sym typeface="Arial"/>
                </a:rPr>
                <a:t>đến</a:t>
              </a:r>
              <a:r>
                <a:rPr lang="en-US" sz="4267" kern="0" dirty="0">
                  <a:solidFill>
                    <a:srgbClr val="000000"/>
                  </a:solidFill>
                  <a:latin typeface="Calibri" panose="020F0502020204030204" pitchFamily="34" charset="0"/>
                  <a:cs typeface="Calibri" panose="020F0502020204030204" pitchFamily="34" charset="0"/>
                  <a:sym typeface="Arial"/>
                </a:rPr>
                <a:t> 10.</a:t>
              </a:r>
            </a:p>
          </p:txBody>
        </p:sp>
      </p:grpSp>
      <p:grpSp>
        <p:nvGrpSpPr>
          <p:cNvPr id="32" name="Group 31">
            <a:extLst>
              <a:ext uri="{FF2B5EF4-FFF2-40B4-BE49-F238E27FC236}">
                <a16:creationId xmlns:a16="http://schemas.microsoft.com/office/drawing/2014/main" xmlns="" id="{0EC205A9-E671-4815-8326-B7ADD5FB5E7A}"/>
              </a:ext>
            </a:extLst>
          </p:cNvPr>
          <p:cNvGrpSpPr/>
          <p:nvPr/>
        </p:nvGrpSpPr>
        <p:grpSpPr>
          <a:xfrm>
            <a:off x="1237400" y="946493"/>
            <a:ext cx="4304653" cy="891131"/>
            <a:chOff x="332405" y="668831"/>
            <a:chExt cx="2361501" cy="898712"/>
          </a:xfrm>
        </p:grpSpPr>
        <p:sp>
          <p:nvSpPr>
            <p:cNvPr id="33" name="Speech Bubble: Rectangle with Corners Rounded 32">
              <a:extLst>
                <a:ext uri="{FF2B5EF4-FFF2-40B4-BE49-F238E27FC236}">
                  <a16:creationId xmlns:a16="http://schemas.microsoft.com/office/drawing/2014/main" xmlns="" id="{5547047B-4B0B-4135-8590-F57EE0361F4E}"/>
                </a:ext>
              </a:extLst>
            </p:cNvPr>
            <p:cNvSpPr/>
            <p:nvPr/>
          </p:nvSpPr>
          <p:spPr>
            <a:xfrm>
              <a:off x="332405" y="731459"/>
              <a:ext cx="2320905" cy="836084"/>
            </a:xfrm>
            <a:prstGeom prst="wedgeRoundRectCallout">
              <a:avLst>
                <a:gd name="adj1" fmla="val -35413"/>
                <a:gd name="adj2" fmla="val 178990"/>
                <a:gd name="adj3" fmla="val 16667"/>
              </a:avLst>
            </a:prstGeom>
            <a:solidFill>
              <a:srgbClr val="FFFF7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endParaRPr lang="en-US" sz="1867" kern="0">
                <a:solidFill>
                  <a:srgbClr val="FFFFFF"/>
                </a:solidFill>
                <a:latin typeface="Arial"/>
                <a:sym typeface="Arial"/>
              </a:endParaRPr>
            </a:p>
          </p:txBody>
        </p:sp>
        <p:sp>
          <p:nvSpPr>
            <p:cNvPr id="34" name="TextBox 33">
              <a:extLst>
                <a:ext uri="{FF2B5EF4-FFF2-40B4-BE49-F238E27FC236}">
                  <a16:creationId xmlns:a16="http://schemas.microsoft.com/office/drawing/2014/main" xmlns="" id="{65B73923-433D-4719-A9C8-D8C7152C3416}"/>
                </a:ext>
              </a:extLst>
            </p:cNvPr>
            <p:cNvSpPr txBox="1"/>
            <p:nvPr/>
          </p:nvSpPr>
          <p:spPr>
            <a:xfrm>
              <a:off x="337326" y="668831"/>
              <a:ext cx="2356580" cy="805087"/>
            </a:xfrm>
            <a:prstGeom prst="rect">
              <a:avLst/>
            </a:prstGeom>
            <a:noFill/>
          </p:spPr>
          <p:txBody>
            <a:bodyPr wrap="square">
              <a:spAutoFit/>
            </a:bodyPr>
            <a:lstStyle/>
            <a:p>
              <a:pPr algn="just" defTabSz="1219170">
                <a:lnSpc>
                  <a:spcPct val="114000"/>
                </a:lnSpc>
                <a:buClr>
                  <a:srgbClr val="000000"/>
                </a:buClr>
              </a:pPr>
              <a:r>
                <a:rPr lang="en-US" sz="4267" kern="0" dirty="0" err="1">
                  <a:solidFill>
                    <a:srgbClr val="000000"/>
                  </a:solidFill>
                  <a:latin typeface="Calibri" panose="020F0502020204030204" pitchFamily="34" charset="0"/>
                  <a:cs typeface="Calibri" panose="020F0502020204030204" pitchFamily="34" charset="0"/>
                  <a:sym typeface="Arial"/>
                </a:rPr>
                <a:t>Tích</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như</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thế</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nào</a:t>
              </a:r>
              <a:r>
                <a:rPr lang="en-US" sz="4267" kern="0" dirty="0">
                  <a:solidFill>
                    <a:srgbClr val="000000"/>
                  </a:solidFill>
                  <a:latin typeface="Calibri" panose="020F0502020204030204" pitchFamily="34" charset="0"/>
                  <a:cs typeface="Calibri" panose="020F0502020204030204" pitchFamily="34" charset="0"/>
                  <a:sym typeface="Arial"/>
                </a:rPr>
                <a:t>?</a:t>
              </a:r>
            </a:p>
          </p:txBody>
        </p:sp>
      </p:grpSp>
      <p:sp>
        <p:nvSpPr>
          <p:cNvPr id="35" name="Rectangle 34">
            <a:extLst>
              <a:ext uri="{FF2B5EF4-FFF2-40B4-BE49-F238E27FC236}">
                <a16:creationId xmlns:a16="http://schemas.microsoft.com/office/drawing/2014/main" xmlns="" id="{6B217098-9C29-47BF-AC9E-4E7A9C6E20A5}"/>
              </a:ext>
            </a:extLst>
          </p:cNvPr>
          <p:cNvSpPr/>
          <p:nvPr/>
        </p:nvSpPr>
        <p:spPr>
          <a:xfrm>
            <a:off x="10876698" y="664144"/>
            <a:ext cx="795283" cy="5529301"/>
          </a:xfrm>
          <a:prstGeom prst="rect">
            <a:avLst/>
          </a:prstGeom>
          <a:noFill/>
          <a:ln w="57150">
            <a:solidFill>
              <a:srgbClr val="3E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grpSp>
        <p:nvGrpSpPr>
          <p:cNvPr id="36" name="Group 35">
            <a:extLst>
              <a:ext uri="{FF2B5EF4-FFF2-40B4-BE49-F238E27FC236}">
                <a16:creationId xmlns:a16="http://schemas.microsoft.com/office/drawing/2014/main" xmlns="" id="{1BAA2606-0D99-425D-8B37-91324C7D662F}"/>
              </a:ext>
            </a:extLst>
          </p:cNvPr>
          <p:cNvGrpSpPr/>
          <p:nvPr/>
        </p:nvGrpSpPr>
        <p:grpSpPr>
          <a:xfrm>
            <a:off x="4258534" y="2557575"/>
            <a:ext cx="4676215" cy="1405641"/>
            <a:chOff x="3399453" y="1600302"/>
            <a:chExt cx="3172990" cy="1054231"/>
          </a:xfrm>
        </p:grpSpPr>
        <p:sp>
          <p:nvSpPr>
            <p:cNvPr id="37" name="Speech Bubble: Rectangle with Corners Rounded 36">
              <a:extLst>
                <a:ext uri="{FF2B5EF4-FFF2-40B4-BE49-F238E27FC236}">
                  <a16:creationId xmlns:a16="http://schemas.microsoft.com/office/drawing/2014/main" xmlns="" id="{BF889964-F988-45F1-A8E4-F3D538904046}"/>
                </a:ext>
              </a:extLst>
            </p:cNvPr>
            <p:cNvSpPr/>
            <p:nvPr/>
          </p:nvSpPr>
          <p:spPr>
            <a:xfrm>
              <a:off x="3399453" y="1623781"/>
              <a:ext cx="3050136" cy="993273"/>
            </a:xfrm>
            <a:prstGeom prst="wedgeRoundRectCallout">
              <a:avLst>
                <a:gd name="adj1" fmla="val -42160"/>
                <a:gd name="adj2" fmla="val 86143"/>
                <a:gd name="adj3" fmla="val 16667"/>
              </a:avLst>
            </a:prstGeom>
            <a:solidFill>
              <a:srgbClr val="99FF66"/>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endParaRPr lang="en-US" sz="1867" kern="0">
                <a:solidFill>
                  <a:srgbClr val="FFFFFF"/>
                </a:solidFill>
                <a:latin typeface="Arial"/>
                <a:sym typeface="Arial"/>
              </a:endParaRPr>
            </a:p>
          </p:txBody>
        </p:sp>
        <p:sp>
          <p:nvSpPr>
            <p:cNvPr id="38" name="TextBox 37">
              <a:extLst>
                <a:ext uri="{FF2B5EF4-FFF2-40B4-BE49-F238E27FC236}">
                  <a16:creationId xmlns:a16="http://schemas.microsoft.com/office/drawing/2014/main" xmlns="" id="{A4F0D272-6207-4A28-A896-CE80438096E6}"/>
                </a:ext>
              </a:extLst>
            </p:cNvPr>
            <p:cNvSpPr txBox="1"/>
            <p:nvPr/>
          </p:nvSpPr>
          <p:spPr>
            <a:xfrm>
              <a:off x="3399454" y="1600302"/>
              <a:ext cx="3172989" cy="1054231"/>
            </a:xfrm>
            <a:prstGeom prst="rect">
              <a:avLst/>
            </a:prstGeom>
            <a:noFill/>
          </p:spPr>
          <p:txBody>
            <a:bodyPr wrap="square" rtlCol="0">
              <a:spAutoFit/>
            </a:bodyPr>
            <a:lstStyle/>
            <a:p>
              <a:pPr defTabSz="1219170">
                <a:buClr>
                  <a:srgbClr val="000000"/>
                </a:buClr>
              </a:pPr>
              <a:r>
                <a:rPr lang="en-US" sz="4267" kern="0" dirty="0" err="1">
                  <a:solidFill>
                    <a:srgbClr val="000000"/>
                  </a:solidFill>
                  <a:latin typeface="Calibri" panose="020F0502020204030204" pitchFamily="34" charset="0"/>
                  <a:cs typeface="Calibri" panose="020F0502020204030204" pitchFamily="34" charset="0"/>
                  <a:sym typeface="Arial"/>
                </a:rPr>
                <a:t>Các</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số</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đếm</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err="1">
                  <a:solidFill>
                    <a:srgbClr val="000000"/>
                  </a:solidFill>
                  <a:latin typeface="Calibri" panose="020F0502020204030204" pitchFamily="34" charset="0"/>
                  <a:cs typeface="Calibri" panose="020F0502020204030204" pitchFamily="34" charset="0"/>
                  <a:sym typeface="Arial"/>
                </a:rPr>
                <a:t>thêm</a:t>
              </a:r>
              <a:r>
                <a:rPr lang="en-US" sz="4267" kern="0">
                  <a:solidFill>
                    <a:srgbClr val="000000"/>
                  </a:solidFill>
                  <a:latin typeface="Calibri" panose="020F0502020204030204" pitchFamily="34" charset="0"/>
                  <a:cs typeface="Calibri" panose="020F0502020204030204" pitchFamily="34" charset="0"/>
                  <a:sym typeface="Arial"/>
                </a:rPr>
                <a:t> 3, </a:t>
              </a:r>
              <a:r>
                <a:rPr lang="en-US" sz="4267" kern="0" err="1">
                  <a:solidFill>
                    <a:srgbClr val="000000"/>
                  </a:solidFill>
                  <a:latin typeface="Calibri" panose="020F0502020204030204" pitchFamily="34" charset="0"/>
                  <a:cs typeface="Calibri" panose="020F0502020204030204" pitchFamily="34" charset="0"/>
                  <a:sym typeface="Arial"/>
                </a:rPr>
                <a:t>từ</a:t>
              </a:r>
              <a:r>
                <a:rPr lang="en-US" sz="4267" kern="0">
                  <a:solidFill>
                    <a:srgbClr val="000000"/>
                  </a:solidFill>
                  <a:latin typeface="Calibri" panose="020F0502020204030204" pitchFamily="34" charset="0"/>
                  <a:cs typeface="Calibri" panose="020F0502020204030204" pitchFamily="34" charset="0"/>
                  <a:sym typeface="Arial"/>
                </a:rPr>
                <a:t> 3 </a:t>
              </a:r>
              <a:r>
                <a:rPr lang="en-US" sz="4267" kern="0" err="1">
                  <a:solidFill>
                    <a:srgbClr val="000000"/>
                  </a:solidFill>
                  <a:latin typeface="Calibri" panose="020F0502020204030204" pitchFamily="34" charset="0"/>
                  <a:cs typeface="Calibri" panose="020F0502020204030204" pitchFamily="34" charset="0"/>
                  <a:sym typeface="Arial"/>
                </a:rPr>
                <a:t>đến</a:t>
              </a:r>
              <a:r>
                <a:rPr lang="en-US" sz="4267" kern="0">
                  <a:solidFill>
                    <a:srgbClr val="000000"/>
                  </a:solidFill>
                  <a:latin typeface="Calibri" panose="020F0502020204030204" pitchFamily="34" charset="0"/>
                  <a:cs typeface="Calibri" panose="020F0502020204030204" pitchFamily="34" charset="0"/>
                  <a:sym typeface="Arial"/>
                </a:rPr>
                <a:t> 30</a:t>
              </a:r>
              <a:r>
                <a:rPr lang="en-US" sz="4267" kern="0" dirty="0">
                  <a:solidFill>
                    <a:srgbClr val="000000"/>
                  </a:solidFill>
                  <a:latin typeface="Calibri" panose="020F0502020204030204" pitchFamily="34" charset="0"/>
                  <a:cs typeface="Calibri" panose="020F0502020204030204" pitchFamily="34" charset="0"/>
                  <a:sym typeface="Arial"/>
                </a:rPr>
                <a:t>.</a:t>
              </a:r>
            </a:p>
          </p:txBody>
        </p:sp>
      </p:grpSp>
      <p:pic>
        <p:nvPicPr>
          <p:cNvPr id="42" name="Picture 2" descr="Người nông dân vui vẻ dễ thương cầm biểu tượng biểu ngữ lúa khô phim hoạt hình nghệ thuật minh họa các vector Miễn phí">
            <a:extLst>
              <a:ext uri="{FF2B5EF4-FFF2-40B4-BE49-F238E27FC236}">
                <a16:creationId xmlns:a16="http://schemas.microsoft.com/office/drawing/2014/main" xmlns="" id="{EC39A83D-E36F-4899-A15B-CBB0E68DA77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8339" t="10000" r="50000" b="9999"/>
          <a:stretch/>
        </p:blipFill>
        <p:spPr bwMode="auto">
          <a:xfrm>
            <a:off x="-422790" y="3767064"/>
            <a:ext cx="3294557" cy="351688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Người nông dân vui vẻ dễ thương cầm biểu tượng biểu ngữ lúa khô phim hoạt hình nghệ thuật minh họa các vector Miễn phí">
            <a:extLst>
              <a:ext uri="{FF2B5EF4-FFF2-40B4-BE49-F238E27FC236}">
                <a16:creationId xmlns:a16="http://schemas.microsoft.com/office/drawing/2014/main" xmlns="" id="{276466D1-F786-4266-BD81-DBFB93C87312}"/>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9770" b="89943" l="52556" r="94888">
                        <a14:foregroundMark x1="58147" y1="44540" x2="58147" y2="44540"/>
                        <a14:foregroundMark x1="52556" y1="44540" x2="52556" y2="44540"/>
                        <a14:foregroundMark x1="93770" y1="46264" x2="93770" y2="46264"/>
                        <a14:foregroundMark x1="91693" y1="60632" x2="91693" y2="60632"/>
                        <a14:foregroundMark x1="63578" y1="43966" x2="63578" y2="43966"/>
                        <a14:foregroundMark x1="58466" y1="21552" x2="58466" y2="21552"/>
                      </a14:backgroundRemoval>
                    </a14:imgEffect>
                  </a14:imgLayer>
                </a14:imgProps>
              </a:ext>
              <a:ext uri="{28A0092B-C50C-407E-A947-70E740481C1C}">
                <a14:useLocalDpi xmlns:a14="http://schemas.microsoft.com/office/drawing/2010/main" val="0"/>
              </a:ext>
            </a:extLst>
          </a:blip>
          <a:srcRect l="50000"/>
          <a:stretch/>
        </p:blipFill>
        <p:spPr bwMode="auto">
          <a:xfrm>
            <a:off x="3401241" y="3881939"/>
            <a:ext cx="2861404" cy="3181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3448242"/>
      </p:ext>
    </p:extLst>
  </p:cSld>
  <p:clrMapOvr>
    <a:masterClrMapping/>
  </p:clrMapOvr>
  <p:transition spd="med">
    <p:pull/>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60000">
                                          <p:cBhvr additive="base">
                                            <p:cTn id="7" dur="750" fill="hold"/>
                                            <p:tgtEl>
                                              <p:spTgt spid="14"/>
                                            </p:tgtEl>
                                            <p:attrNameLst>
                                              <p:attrName>ppt_x</p:attrName>
                                            </p:attrNameLst>
                                          </p:cBhvr>
                                          <p:tavLst>
                                            <p:tav tm="0">
                                              <p:val>
                                                <p:strVal val="0-#ppt_w/2"/>
                                              </p:val>
                                            </p:tav>
                                            <p:tav tm="100000">
                                              <p:val>
                                                <p:strVal val="#ppt_x"/>
                                              </p:val>
                                            </p:tav>
                                          </p:tavLst>
                                        </p:anim>
                                        <p:anim calcmode="lin" valueType="num" p14:bounceEnd="60000">
                                          <p:cBhvr additive="base">
                                            <p:cTn id="8" dur="75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4"/>
                                            </p:tgtEl>
                                            <p:attrNameLst>
                                              <p:attrName>style.visibility</p:attrName>
                                            </p:attrNameLst>
                                          </p:cBhvr>
                                          <p:to>
                                            <p:strVal val="hidden"/>
                                          </p:to>
                                        </p:set>
                                      </p:childTnLst>
                                    </p:cTn>
                                  </p:par>
                                  <p:par>
                                    <p:cTn id="13" presetID="2" presetClass="entr" presetSubtype="8" fill="hold" nodeType="withEffect" p14:presetBounceEnd="60000">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14:bounceEnd="60000">
                                          <p:cBhvr additive="base">
                                            <p:cTn id="15" dur="750" fill="hold"/>
                                            <p:tgtEl>
                                              <p:spTgt spid="18"/>
                                            </p:tgtEl>
                                            <p:attrNameLst>
                                              <p:attrName>ppt_x</p:attrName>
                                            </p:attrNameLst>
                                          </p:cBhvr>
                                          <p:tavLst>
                                            <p:tav tm="0">
                                              <p:val>
                                                <p:strVal val="0-#ppt_w/2"/>
                                              </p:val>
                                            </p:tav>
                                            <p:tav tm="100000">
                                              <p:val>
                                                <p:strVal val="#ppt_x"/>
                                              </p:val>
                                            </p:tav>
                                          </p:tavLst>
                                        </p:anim>
                                        <p:anim calcmode="lin" valueType="num" p14:bounceEnd="60000">
                                          <p:cBhvr additive="base">
                                            <p:cTn id="16" dur="750" fill="hold"/>
                                            <p:tgtEl>
                                              <p:spTgt spid="18"/>
                                            </p:tgtEl>
                                            <p:attrNameLst>
                                              <p:attrName>ppt_y</p:attrName>
                                            </p:attrNameLst>
                                          </p:cBhvr>
                                          <p:tavLst>
                                            <p:tav tm="0">
                                              <p:val>
                                                <p:strVal val="#ppt_y"/>
                                              </p:val>
                                            </p:tav>
                                            <p:tav tm="100000">
                                              <p:val>
                                                <p:strVal val="#ppt_y"/>
                                              </p:val>
                                            </p:tav>
                                          </p:tavLst>
                                        </p:anim>
                                      </p:childTnLst>
                                    </p:cTn>
                                  </p:par>
                                  <p:par>
                                    <p:cTn id="17" presetID="21" presetClass="entr" presetSubtype="1"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heel(1)">
                                          <p:cBhvr>
                                            <p:cTn id="19" dur="1000"/>
                                            <p:tgtEl>
                                              <p:spTgt spid="17"/>
                                            </p:tgtEl>
                                          </p:cBhvr>
                                        </p:animEffec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14:presetBounceEnd="60000">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14:bounceEnd="60000">
                                          <p:cBhvr additive="base">
                                            <p:cTn id="24" dur="750" fill="hold"/>
                                            <p:tgtEl>
                                              <p:spTgt spid="21"/>
                                            </p:tgtEl>
                                            <p:attrNameLst>
                                              <p:attrName>ppt_x</p:attrName>
                                            </p:attrNameLst>
                                          </p:cBhvr>
                                          <p:tavLst>
                                            <p:tav tm="0">
                                              <p:val>
                                                <p:strVal val="0-#ppt_w/2"/>
                                              </p:val>
                                            </p:tav>
                                            <p:tav tm="100000">
                                              <p:val>
                                                <p:strVal val="#ppt_x"/>
                                              </p:val>
                                            </p:tav>
                                          </p:tavLst>
                                        </p:anim>
                                        <p:anim calcmode="lin" valueType="num" p14:bounceEnd="60000">
                                          <p:cBhvr additive="base">
                                            <p:cTn id="25" dur="75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nodeType="clickEffect">
                                      <p:stCondLst>
                                        <p:cond delay="0"/>
                                      </p:stCondLst>
                                      <p:childTnLst>
                                        <p:set>
                                          <p:cBhvr>
                                            <p:cTn id="29" dur="1" fill="hold">
                                              <p:stCondLst>
                                                <p:cond delay="0"/>
                                              </p:stCondLst>
                                            </p:cTn>
                                            <p:tgtEl>
                                              <p:spTgt spid="18"/>
                                            </p:tgtEl>
                                            <p:attrNameLst>
                                              <p:attrName>style.visibility</p:attrName>
                                            </p:attrNameLst>
                                          </p:cBhvr>
                                          <p:to>
                                            <p:strVal val="hidden"/>
                                          </p:to>
                                        </p:set>
                                      </p:childTnLst>
                                    </p:cTn>
                                  </p:par>
                                  <p:par>
                                    <p:cTn id="30" presetID="1" presetClass="exit" presetSubtype="0" fill="hold" nodeType="withEffect">
                                      <p:stCondLst>
                                        <p:cond delay="0"/>
                                      </p:stCondLst>
                                      <p:childTnLst>
                                        <p:set>
                                          <p:cBhvr>
                                            <p:cTn id="31" dur="1" fill="hold">
                                              <p:stCondLst>
                                                <p:cond delay="0"/>
                                              </p:stCondLst>
                                            </p:cTn>
                                            <p:tgtEl>
                                              <p:spTgt spid="21"/>
                                            </p:tgtEl>
                                            <p:attrNameLst>
                                              <p:attrName>style.visibility</p:attrName>
                                            </p:attrNameLst>
                                          </p:cBhvr>
                                          <p:to>
                                            <p:strVal val="hidden"/>
                                          </p:to>
                                        </p:set>
                                      </p:childTnLst>
                                    </p:cTn>
                                  </p:par>
                                  <p:par>
                                    <p:cTn id="32" presetID="1" presetClass="exit" presetSubtype="0" fill="hold" grpId="1" nodeType="withEffect">
                                      <p:stCondLst>
                                        <p:cond delay="0"/>
                                      </p:stCondLst>
                                      <p:childTnLst>
                                        <p:set>
                                          <p:cBhvr>
                                            <p:cTn id="33" dur="1" fill="hold">
                                              <p:stCondLst>
                                                <p:cond delay="0"/>
                                              </p:stCondLst>
                                            </p:cTn>
                                            <p:tgtEl>
                                              <p:spTgt spid="17"/>
                                            </p:tgtEl>
                                            <p:attrNameLst>
                                              <p:attrName>style.visibility</p:attrName>
                                            </p:attrNameLst>
                                          </p:cBhvr>
                                          <p:to>
                                            <p:strVal val="hidden"/>
                                          </p:to>
                                        </p:set>
                                      </p:childTnLst>
                                    </p:cTn>
                                  </p:par>
                                  <p:par>
                                    <p:cTn id="34" presetID="2" presetClass="entr" presetSubtype="8" fill="hold" nodeType="withEffect" p14:presetBounceEnd="60000">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14:bounceEnd="60000">
                                          <p:cBhvr additive="base">
                                            <p:cTn id="36" dur="750" fill="hold"/>
                                            <p:tgtEl>
                                              <p:spTgt spid="25"/>
                                            </p:tgtEl>
                                            <p:attrNameLst>
                                              <p:attrName>ppt_x</p:attrName>
                                            </p:attrNameLst>
                                          </p:cBhvr>
                                          <p:tavLst>
                                            <p:tav tm="0">
                                              <p:val>
                                                <p:strVal val="0-#ppt_w/2"/>
                                              </p:val>
                                            </p:tav>
                                            <p:tav tm="100000">
                                              <p:val>
                                                <p:strVal val="#ppt_x"/>
                                              </p:val>
                                            </p:tav>
                                          </p:tavLst>
                                        </p:anim>
                                        <p:anim calcmode="lin" valueType="num" p14:bounceEnd="60000">
                                          <p:cBhvr additive="base">
                                            <p:cTn id="37" dur="750" fill="hold"/>
                                            <p:tgtEl>
                                              <p:spTgt spid="25"/>
                                            </p:tgtEl>
                                            <p:attrNameLst>
                                              <p:attrName>ppt_y</p:attrName>
                                            </p:attrNameLst>
                                          </p:cBhvr>
                                          <p:tavLst>
                                            <p:tav tm="0">
                                              <p:val>
                                                <p:strVal val="#ppt_y"/>
                                              </p:val>
                                            </p:tav>
                                            <p:tav tm="100000">
                                              <p:val>
                                                <p:strVal val="#ppt_y"/>
                                              </p:val>
                                            </p:tav>
                                          </p:tavLst>
                                        </p:anim>
                                      </p:childTnLst>
                                    </p:cTn>
                                  </p:par>
                                  <p:par>
                                    <p:cTn id="38" presetID="21" presetClass="entr" presetSubtype="1"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wheel(1)">
                                          <p:cBhvr>
                                            <p:cTn id="40" dur="1000"/>
                                            <p:tgtEl>
                                              <p:spTgt spid="28"/>
                                            </p:tgtEl>
                                          </p:cBhvr>
                                        </p:animEffect>
                                      </p:childTnLst>
                                      <p:subTnLst>
                                        <p:audio>
                                          <p:cMediaNode>
                                            <p:cTn display="0" masterRel="sameClick">
                                              <p:stCondLst>
                                                <p:cond evt="begin" delay="0">
                                                  <p:tn val="38"/>
                                                </p:cond>
                                              </p:stCondLst>
                                              <p:endCondLst>
                                                <p:cond evt="onStopAudio" delay="0">
                                                  <p:tgtEl>
                                                    <p:sldTgt/>
                                                  </p:tgtEl>
                                                </p:cond>
                                              </p:endCondLst>
                                            </p:cTn>
                                            <p:tgtEl>
                                              <p:sndTgt r:embed="rId2" name="chimes.wav"/>
                                            </p:tgtEl>
                                          </p:cMediaNode>
                                        </p:audio>
                                      </p:subTnLst>
                                    </p:cTn>
                                  </p:par>
                                </p:childTnLst>
                              </p:cTn>
                            </p:par>
                          </p:childTnLst>
                        </p:cTn>
                      </p:par>
                      <p:par>
                        <p:cTn id="41" fill="hold">
                          <p:stCondLst>
                            <p:cond delay="indefinite"/>
                          </p:stCondLst>
                          <p:childTnLst>
                            <p:par>
                              <p:cTn id="42" fill="hold">
                                <p:stCondLst>
                                  <p:cond delay="0"/>
                                </p:stCondLst>
                                <p:childTnLst>
                                  <p:par>
                                    <p:cTn id="43" presetID="2" presetClass="entr" presetSubtype="8" fill="hold" nodeType="clickEffect" p14:presetBounceEnd="60000">
                                      <p:stCondLst>
                                        <p:cond delay="0"/>
                                      </p:stCondLst>
                                      <p:childTnLst>
                                        <p:set>
                                          <p:cBhvr>
                                            <p:cTn id="44" dur="1" fill="hold">
                                              <p:stCondLst>
                                                <p:cond delay="0"/>
                                              </p:stCondLst>
                                            </p:cTn>
                                            <p:tgtEl>
                                              <p:spTgt spid="29"/>
                                            </p:tgtEl>
                                            <p:attrNameLst>
                                              <p:attrName>style.visibility</p:attrName>
                                            </p:attrNameLst>
                                          </p:cBhvr>
                                          <p:to>
                                            <p:strVal val="visible"/>
                                          </p:to>
                                        </p:set>
                                        <p:anim calcmode="lin" valueType="num" p14:bounceEnd="60000">
                                          <p:cBhvr additive="base">
                                            <p:cTn id="45" dur="750" fill="hold"/>
                                            <p:tgtEl>
                                              <p:spTgt spid="29"/>
                                            </p:tgtEl>
                                            <p:attrNameLst>
                                              <p:attrName>ppt_x</p:attrName>
                                            </p:attrNameLst>
                                          </p:cBhvr>
                                          <p:tavLst>
                                            <p:tav tm="0">
                                              <p:val>
                                                <p:strVal val="0-#ppt_w/2"/>
                                              </p:val>
                                            </p:tav>
                                            <p:tav tm="100000">
                                              <p:val>
                                                <p:strVal val="#ppt_x"/>
                                              </p:val>
                                            </p:tav>
                                          </p:tavLst>
                                        </p:anim>
                                        <p:anim calcmode="lin" valueType="num" p14:bounceEnd="60000">
                                          <p:cBhvr additive="base">
                                            <p:cTn id="46" dur="75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25"/>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29"/>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28"/>
                                            </p:tgtEl>
                                            <p:attrNameLst>
                                              <p:attrName>style.visibility</p:attrName>
                                            </p:attrNameLst>
                                          </p:cBhvr>
                                          <p:to>
                                            <p:strVal val="hidden"/>
                                          </p:to>
                                        </p:set>
                                      </p:childTnLst>
                                    </p:cTn>
                                  </p:par>
                                  <p:par>
                                    <p:cTn id="55" presetID="2" presetClass="entr" presetSubtype="8" fill="hold" nodeType="withEffect" p14:presetBounceEnd="60000">
                                      <p:stCondLst>
                                        <p:cond delay="0"/>
                                      </p:stCondLst>
                                      <p:childTnLst>
                                        <p:set>
                                          <p:cBhvr>
                                            <p:cTn id="56" dur="1" fill="hold">
                                              <p:stCondLst>
                                                <p:cond delay="0"/>
                                              </p:stCondLst>
                                            </p:cTn>
                                            <p:tgtEl>
                                              <p:spTgt spid="32"/>
                                            </p:tgtEl>
                                            <p:attrNameLst>
                                              <p:attrName>style.visibility</p:attrName>
                                            </p:attrNameLst>
                                          </p:cBhvr>
                                          <p:to>
                                            <p:strVal val="visible"/>
                                          </p:to>
                                        </p:set>
                                        <p:anim calcmode="lin" valueType="num" p14:bounceEnd="60000">
                                          <p:cBhvr additive="base">
                                            <p:cTn id="57" dur="750" fill="hold"/>
                                            <p:tgtEl>
                                              <p:spTgt spid="32"/>
                                            </p:tgtEl>
                                            <p:attrNameLst>
                                              <p:attrName>ppt_x</p:attrName>
                                            </p:attrNameLst>
                                          </p:cBhvr>
                                          <p:tavLst>
                                            <p:tav tm="0">
                                              <p:val>
                                                <p:strVal val="0-#ppt_w/2"/>
                                              </p:val>
                                            </p:tav>
                                            <p:tav tm="100000">
                                              <p:val>
                                                <p:strVal val="#ppt_x"/>
                                              </p:val>
                                            </p:tav>
                                          </p:tavLst>
                                        </p:anim>
                                        <p:anim calcmode="lin" valueType="num" p14:bounceEnd="60000">
                                          <p:cBhvr additive="base">
                                            <p:cTn id="58" dur="750" fill="hold"/>
                                            <p:tgtEl>
                                              <p:spTgt spid="32"/>
                                            </p:tgtEl>
                                            <p:attrNameLst>
                                              <p:attrName>ppt_y</p:attrName>
                                            </p:attrNameLst>
                                          </p:cBhvr>
                                          <p:tavLst>
                                            <p:tav tm="0">
                                              <p:val>
                                                <p:strVal val="#ppt_y"/>
                                              </p:val>
                                            </p:tav>
                                            <p:tav tm="100000">
                                              <p:val>
                                                <p:strVal val="#ppt_y"/>
                                              </p:val>
                                            </p:tav>
                                          </p:tavLst>
                                        </p:anim>
                                      </p:childTnLst>
                                    </p:cTn>
                                  </p:par>
                                  <p:par>
                                    <p:cTn id="59" presetID="21" presetClass="entr" presetSubtype="1" fill="hold" grpId="0" nodeType="withEffect">
                                      <p:stCondLst>
                                        <p:cond delay="0"/>
                                      </p:stCondLst>
                                      <p:childTnLst>
                                        <p:set>
                                          <p:cBhvr>
                                            <p:cTn id="60" dur="1" fill="hold">
                                              <p:stCondLst>
                                                <p:cond delay="0"/>
                                              </p:stCondLst>
                                            </p:cTn>
                                            <p:tgtEl>
                                              <p:spTgt spid="35"/>
                                            </p:tgtEl>
                                            <p:attrNameLst>
                                              <p:attrName>style.visibility</p:attrName>
                                            </p:attrNameLst>
                                          </p:cBhvr>
                                          <p:to>
                                            <p:strVal val="visible"/>
                                          </p:to>
                                        </p:set>
                                        <p:animEffect transition="in" filter="wheel(1)">
                                          <p:cBhvr>
                                            <p:cTn id="61" dur="1000"/>
                                            <p:tgtEl>
                                              <p:spTgt spid="35"/>
                                            </p:tgtEl>
                                          </p:cBhvr>
                                        </p:animEffect>
                                      </p:childTnLst>
                                      <p:subTnLst>
                                        <p:audio>
                                          <p:cMediaNode>
                                            <p:cTn display="0" masterRel="sameClick">
                                              <p:stCondLst>
                                                <p:cond evt="begin" delay="0">
                                                  <p:tn val="59"/>
                                                </p:cond>
                                              </p:stCondLst>
                                              <p:endCondLst>
                                                <p:cond evt="onStopAudio" delay="0">
                                                  <p:tgtEl>
                                                    <p:sldTgt/>
                                                  </p:tgtEl>
                                                </p:cond>
                                              </p:endCondLst>
                                            </p:cTn>
                                            <p:tgtEl>
                                              <p:sndTgt r:embed="rId2" name="chimes.wav"/>
                                            </p:tgtEl>
                                          </p:cMediaNode>
                                        </p:audio>
                                      </p:subTnLst>
                                    </p:cTn>
                                  </p:par>
                                </p:childTnLst>
                              </p:cTn>
                            </p:par>
                          </p:childTnLst>
                        </p:cTn>
                      </p:par>
                      <p:par>
                        <p:cTn id="62" fill="hold">
                          <p:stCondLst>
                            <p:cond delay="indefinite"/>
                          </p:stCondLst>
                          <p:childTnLst>
                            <p:par>
                              <p:cTn id="63" fill="hold">
                                <p:stCondLst>
                                  <p:cond delay="0"/>
                                </p:stCondLst>
                                <p:childTnLst>
                                  <p:par>
                                    <p:cTn id="64" presetID="2" presetClass="entr" presetSubtype="8" fill="hold" nodeType="clickEffect" p14:presetBounceEnd="60000">
                                      <p:stCondLst>
                                        <p:cond delay="0"/>
                                      </p:stCondLst>
                                      <p:childTnLst>
                                        <p:set>
                                          <p:cBhvr>
                                            <p:cTn id="65" dur="1" fill="hold">
                                              <p:stCondLst>
                                                <p:cond delay="0"/>
                                              </p:stCondLst>
                                            </p:cTn>
                                            <p:tgtEl>
                                              <p:spTgt spid="36"/>
                                            </p:tgtEl>
                                            <p:attrNameLst>
                                              <p:attrName>style.visibility</p:attrName>
                                            </p:attrNameLst>
                                          </p:cBhvr>
                                          <p:to>
                                            <p:strVal val="visible"/>
                                          </p:to>
                                        </p:set>
                                        <p:anim calcmode="lin" valueType="num" p14:bounceEnd="60000">
                                          <p:cBhvr additive="base">
                                            <p:cTn id="66" dur="750" fill="hold"/>
                                            <p:tgtEl>
                                              <p:spTgt spid="36"/>
                                            </p:tgtEl>
                                            <p:attrNameLst>
                                              <p:attrName>ppt_x</p:attrName>
                                            </p:attrNameLst>
                                          </p:cBhvr>
                                          <p:tavLst>
                                            <p:tav tm="0">
                                              <p:val>
                                                <p:strVal val="0-#ppt_w/2"/>
                                              </p:val>
                                            </p:tav>
                                            <p:tav tm="100000">
                                              <p:val>
                                                <p:strVal val="#ppt_x"/>
                                              </p:val>
                                            </p:tav>
                                          </p:tavLst>
                                        </p:anim>
                                        <p:anim calcmode="lin" valueType="num" p14:bounceEnd="60000">
                                          <p:cBhvr additive="base">
                                            <p:cTn id="67" dur="750" fill="hold"/>
                                            <p:tgtEl>
                                              <p:spTgt spid="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28" grpId="0" animBg="1"/>
          <p:bldP spid="28" grpId="1" animBg="1"/>
          <p:bldP spid="3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750" fill="hold"/>
                                            <p:tgtEl>
                                              <p:spTgt spid="14"/>
                                            </p:tgtEl>
                                            <p:attrNameLst>
                                              <p:attrName>ppt_x</p:attrName>
                                            </p:attrNameLst>
                                          </p:cBhvr>
                                          <p:tavLst>
                                            <p:tav tm="0">
                                              <p:val>
                                                <p:strVal val="0-#ppt_w/2"/>
                                              </p:val>
                                            </p:tav>
                                            <p:tav tm="100000">
                                              <p:val>
                                                <p:strVal val="#ppt_x"/>
                                              </p:val>
                                            </p:tav>
                                          </p:tavLst>
                                        </p:anim>
                                        <p:anim calcmode="lin" valueType="num">
                                          <p:cBhvr additive="base">
                                            <p:cTn id="8" dur="75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4"/>
                                            </p:tgtEl>
                                            <p:attrNameLst>
                                              <p:attrName>style.visibility</p:attrName>
                                            </p:attrNameLst>
                                          </p:cBhvr>
                                          <p:to>
                                            <p:strVal val="hidden"/>
                                          </p:to>
                                        </p:set>
                                      </p:childTnLst>
                                    </p:cTn>
                                  </p:par>
                                  <p:par>
                                    <p:cTn id="13" presetID="2" presetClass="entr" presetSubtype="8"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750" fill="hold"/>
                                            <p:tgtEl>
                                              <p:spTgt spid="18"/>
                                            </p:tgtEl>
                                            <p:attrNameLst>
                                              <p:attrName>ppt_x</p:attrName>
                                            </p:attrNameLst>
                                          </p:cBhvr>
                                          <p:tavLst>
                                            <p:tav tm="0">
                                              <p:val>
                                                <p:strVal val="0-#ppt_w/2"/>
                                              </p:val>
                                            </p:tav>
                                            <p:tav tm="100000">
                                              <p:val>
                                                <p:strVal val="#ppt_x"/>
                                              </p:val>
                                            </p:tav>
                                          </p:tavLst>
                                        </p:anim>
                                        <p:anim calcmode="lin" valueType="num">
                                          <p:cBhvr additive="base">
                                            <p:cTn id="16" dur="750" fill="hold"/>
                                            <p:tgtEl>
                                              <p:spTgt spid="18"/>
                                            </p:tgtEl>
                                            <p:attrNameLst>
                                              <p:attrName>ppt_y</p:attrName>
                                            </p:attrNameLst>
                                          </p:cBhvr>
                                          <p:tavLst>
                                            <p:tav tm="0">
                                              <p:val>
                                                <p:strVal val="#ppt_y"/>
                                              </p:val>
                                            </p:tav>
                                            <p:tav tm="100000">
                                              <p:val>
                                                <p:strVal val="#ppt_y"/>
                                              </p:val>
                                            </p:tav>
                                          </p:tavLst>
                                        </p:anim>
                                      </p:childTnLst>
                                    </p:cTn>
                                  </p:par>
                                  <p:par>
                                    <p:cTn id="17" presetID="21" presetClass="entr" presetSubtype="1"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heel(1)">
                                          <p:cBhvr>
                                            <p:cTn id="19" dur="1000"/>
                                            <p:tgtEl>
                                              <p:spTgt spid="17"/>
                                            </p:tgtEl>
                                          </p:cBhvr>
                                        </p:animEffect>
                                      </p:childTnLst>
                                      <p:subTnLst>
                                        <p:audio>
                                          <p:cMediaNode>
                                            <p:cTn display="0" masterRel="sameClick">
                                              <p:stCondLst>
                                                <p:cond evt="begin" delay="0">
                                                  <p:tn val="17"/>
                                                </p:cond>
                                              </p:stCondLst>
                                              <p:endCondLst>
                                                <p:cond evt="onStopAudio" delay="0">
                                                  <p:tgtEl>
                                                    <p:sldTgt/>
                                                  </p:tgtEl>
                                                </p:cond>
                                              </p:endCondLst>
                                            </p:cTn>
                                            <p:tgtEl>
                                              <p:sndTgt r:embed="rId7" name="chimes.wav"/>
                                            </p:tgtEl>
                                          </p:cMediaNode>
                                        </p:audio>
                                      </p:sub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additive="base">
                                            <p:cTn id="24" dur="750" fill="hold"/>
                                            <p:tgtEl>
                                              <p:spTgt spid="21"/>
                                            </p:tgtEl>
                                            <p:attrNameLst>
                                              <p:attrName>ppt_x</p:attrName>
                                            </p:attrNameLst>
                                          </p:cBhvr>
                                          <p:tavLst>
                                            <p:tav tm="0">
                                              <p:val>
                                                <p:strVal val="0-#ppt_w/2"/>
                                              </p:val>
                                            </p:tav>
                                            <p:tav tm="100000">
                                              <p:val>
                                                <p:strVal val="#ppt_x"/>
                                              </p:val>
                                            </p:tav>
                                          </p:tavLst>
                                        </p:anim>
                                        <p:anim calcmode="lin" valueType="num">
                                          <p:cBhvr additive="base">
                                            <p:cTn id="25" dur="75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nodeType="clickEffect">
                                      <p:stCondLst>
                                        <p:cond delay="0"/>
                                      </p:stCondLst>
                                      <p:childTnLst>
                                        <p:set>
                                          <p:cBhvr>
                                            <p:cTn id="29" dur="1" fill="hold">
                                              <p:stCondLst>
                                                <p:cond delay="0"/>
                                              </p:stCondLst>
                                            </p:cTn>
                                            <p:tgtEl>
                                              <p:spTgt spid="18"/>
                                            </p:tgtEl>
                                            <p:attrNameLst>
                                              <p:attrName>style.visibility</p:attrName>
                                            </p:attrNameLst>
                                          </p:cBhvr>
                                          <p:to>
                                            <p:strVal val="hidden"/>
                                          </p:to>
                                        </p:set>
                                      </p:childTnLst>
                                    </p:cTn>
                                  </p:par>
                                  <p:par>
                                    <p:cTn id="30" presetID="1" presetClass="exit" presetSubtype="0" fill="hold" nodeType="withEffect">
                                      <p:stCondLst>
                                        <p:cond delay="0"/>
                                      </p:stCondLst>
                                      <p:childTnLst>
                                        <p:set>
                                          <p:cBhvr>
                                            <p:cTn id="31" dur="1" fill="hold">
                                              <p:stCondLst>
                                                <p:cond delay="0"/>
                                              </p:stCondLst>
                                            </p:cTn>
                                            <p:tgtEl>
                                              <p:spTgt spid="21"/>
                                            </p:tgtEl>
                                            <p:attrNameLst>
                                              <p:attrName>style.visibility</p:attrName>
                                            </p:attrNameLst>
                                          </p:cBhvr>
                                          <p:to>
                                            <p:strVal val="hidden"/>
                                          </p:to>
                                        </p:set>
                                      </p:childTnLst>
                                    </p:cTn>
                                  </p:par>
                                  <p:par>
                                    <p:cTn id="32" presetID="1" presetClass="exit" presetSubtype="0" fill="hold" grpId="1" nodeType="withEffect">
                                      <p:stCondLst>
                                        <p:cond delay="0"/>
                                      </p:stCondLst>
                                      <p:childTnLst>
                                        <p:set>
                                          <p:cBhvr>
                                            <p:cTn id="33" dur="1" fill="hold">
                                              <p:stCondLst>
                                                <p:cond delay="0"/>
                                              </p:stCondLst>
                                            </p:cTn>
                                            <p:tgtEl>
                                              <p:spTgt spid="17"/>
                                            </p:tgtEl>
                                            <p:attrNameLst>
                                              <p:attrName>style.visibility</p:attrName>
                                            </p:attrNameLst>
                                          </p:cBhvr>
                                          <p:to>
                                            <p:strVal val="hidden"/>
                                          </p:to>
                                        </p:set>
                                      </p:childTnLst>
                                    </p:cTn>
                                  </p:par>
                                  <p:par>
                                    <p:cTn id="34" presetID="2" presetClass="entr" presetSubtype="8" fill="hold" nodeType="with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additive="base">
                                            <p:cTn id="36" dur="750" fill="hold"/>
                                            <p:tgtEl>
                                              <p:spTgt spid="25"/>
                                            </p:tgtEl>
                                            <p:attrNameLst>
                                              <p:attrName>ppt_x</p:attrName>
                                            </p:attrNameLst>
                                          </p:cBhvr>
                                          <p:tavLst>
                                            <p:tav tm="0">
                                              <p:val>
                                                <p:strVal val="0-#ppt_w/2"/>
                                              </p:val>
                                            </p:tav>
                                            <p:tav tm="100000">
                                              <p:val>
                                                <p:strVal val="#ppt_x"/>
                                              </p:val>
                                            </p:tav>
                                          </p:tavLst>
                                        </p:anim>
                                        <p:anim calcmode="lin" valueType="num">
                                          <p:cBhvr additive="base">
                                            <p:cTn id="37" dur="750" fill="hold"/>
                                            <p:tgtEl>
                                              <p:spTgt spid="25"/>
                                            </p:tgtEl>
                                            <p:attrNameLst>
                                              <p:attrName>ppt_y</p:attrName>
                                            </p:attrNameLst>
                                          </p:cBhvr>
                                          <p:tavLst>
                                            <p:tav tm="0">
                                              <p:val>
                                                <p:strVal val="#ppt_y"/>
                                              </p:val>
                                            </p:tav>
                                            <p:tav tm="100000">
                                              <p:val>
                                                <p:strVal val="#ppt_y"/>
                                              </p:val>
                                            </p:tav>
                                          </p:tavLst>
                                        </p:anim>
                                      </p:childTnLst>
                                    </p:cTn>
                                  </p:par>
                                  <p:par>
                                    <p:cTn id="38" presetID="21" presetClass="entr" presetSubtype="1"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wheel(1)">
                                          <p:cBhvr>
                                            <p:cTn id="40" dur="1000"/>
                                            <p:tgtEl>
                                              <p:spTgt spid="28"/>
                                            </p:tgtEl>
                                          </p:cBhvr>
                                        </p:animEffect>
                                      </p:childTnLst>
                                      <p:subTnLst>
                                        <p:audio>
                                          <p:cMediaNode>
                                            <p:cTn display="0" masterRel="sameClick">
                                              <p:stCondLst>
                                                <p:cond evt="begin" delay="0">
                                                  <p:tn val="38"/>
                                                </p:cond>
                                              </p:stCondLst>
                                              <p:endCondLst>
                                                <p:cond evt="onStopAudio" delay="0">
                                                  <p:tgtEl>
                                                    <p:sldTgt/>
                                                  </p:tgtEl>
                                                </p:cond>
                                              </p:endCondLst>
                                            </p:cTn>
                                            <p:tgtEl>
                                              <p:sndTgt r:embed="rId7" name="chimes.wav"/>
                                            </p:tgtEl>
                                          </p:cMediaNode>
                                        </p:audio>
                                      </p:subTnLst>
                                    </p:cTn>
                                  </p:par>
                                </p:childTnLst>
                              </p:cTn>
                            </p:par>
                          </p:childTnLst>
                        </p:cTn>
                      </p:par>
                      <p:par>
                        <p:cTn id="41" fill="hold">
                          <p:stCondLst>
                            <p:cond delay="indefinite"/>
                          </p:stCondLst>
                          <p:childTnLst>
                            <p:par>
                              <p:cTn id="42" fill="hold">
                                <p:stCondLst>
                                  <p:cond delay="0"/>
                                </p:stCondLst>
                                <p:childTnLst>
                                  <p:par>
                                    <p:cTn id="43" presetID="2" presetClass="entr" presetSubtype="8"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anim calcmode="lin" valueType="num">
                                          <p:cBhvr additive="base">
                                            <p:cTn id="45" dur="750" fill="hold"/>
                                            <p:tgtEl>
                                              <p:spTgt spid="29"/>
                                            </p:tgtEl>
                                            <p:attrNameLst>
                                              <p:attrName>ppt_x</p:attrName>
                                            </p:attrNameLst>
                                          </p:cBhvr>
                                          <p:tavLst>
                                            <p:tav tm="0">
                                              <p:val>
                                                <p:strVal val="0-#ppt_w/2"/>
                                              </p:val>
                                            </p:tav>
                                            <p:tav tm="100000">
                                              <p:val>
                                                <p:strVal val="#ppt_x"/>
                                              </p:val>
                                            </p:tav>
                                          </p:tavLst>
                                        </p:anim>
                                        <p:anim calcmode="lin" valueType="num">
                                          <p:cBhvr additive="base">
                                            <p:cTn id="46" dur="75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25"/>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29"/>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28"/>
                                            </p:tgtEl>
                                            <p:attrNameLst>
                                              <p:attrName>style.visibility</p:attrName>
                                            </p:attrNameLst>
                                          </p:cBhvr>
                                          <p:to>
                                            <p:strVal val="hidden"/>
                                          </p:to>
                                        </p:set>
                                      </p:childTnLst>
                                    </p:cTn>
                                  </p:par>
                                  <p:par>
                                    <p:cTn id="55" presetID="2" presetClass="entr" presetSubtype="8" fill="hold" nodeType="withEffect">
                                      <p:stCondLst>
                                        <p:cond delay="0"/>
                                      </p:stCondLst>
                                      <p:childTnLst>
                                        <p:set>
                                          <p:cBhvr>
                                            <p:cTn id="56" dur="1" fill="hold">
                                              <p:stCondLst>
                                                <p:cond delay="0"/>
                                              </p:stCondLst>
                                            </p:cTn>
                                            <p:tgtEl>
                                              <p:spTgt spid="32"/>
                                            </p:tgtEl>
                                            <p:attrNameLst>
                                              <p:attrName>style.visibility</p:attrName>
                                            </p:attrNameLst>
                                          </p:cBhvr>
                                          <p:to>
                                            <p:strVal val="visible"/>
                                          </p:to>
                                        </p:set>
                                        <p:anim calcmode="lin" valueType="num">
                                          <p:cBhvr additive="base">
                                            <p:cTn id="57" dur="750" fill="hold"/>
                                            <p:tgtEl>
                                              <p:spTgt spid="32"/>
                                            </p:tgtEl>
                                            <p:attrNameLst>
                                              <p:attrName>ppt_x</p:attrName>
                                            </p:attrNameLst>
                                          </p:cBhvr>
                                          <p:tavLst>
                                            <p:tav tm="0">
                                              <p:val>
                                                <p:strVal val="0-#ppt_w/2"/>
                                              </p:val>
                                            </p:tav>
                                            <p:tav tm="100000">
                                              <p:val>
                                                <p:strVal val="#ppt_x"/>
                                              </p:val>
                                            </p:tav>
                                          </p:tavLst>
                                        </p:anim>
                                        <p:anim calcmode="lin" valueType="num">
                                          <p:cBhvr additive="base">
                                            <p:cTn id="58" dur="750" fill="hold"/>
                                            <p:tgtEl>
                                              <p:spTgt spid="32"/>
                                            </p:tgtEl>
                                            <p:attrNameLst>
                                              <p:attrName>ppt_y</p:attrName>
                                            </p:attrNameLst>
                                          </p:cBhvr>
                                          <p:tavLst>
                                            <p:tav tm="0">
                                              <p:val>
                                                <p:strVal val="#ppt_y"/>
                                              </p:val>
                                            </p:tav>
                                            <p:tav tm="100000">
                                              <p:val>
                                                <p:strVal val="#ppt_y"/>
                                              </p:val>
                                            </p:tav>
                                          </p:tavLst>
                                        </p:anim>
                                      </p:childTnLst>
                                    </p:cTn>
                                  </p:par>
                                  <p:par>
                                    <p:cTn id="59" presetID="21" presetClass="entr" presetSubtype="1" fill="hold" grpId="0" nodeType="withEffect">
                                      <p:stCondLst>
                                        <p:cond delay="0"/>
                                      </p:stCondLst>
                                      <p:childTnLst>
                                        <p:set>
                                          <p:cBhvr>
                                            <p:cTn id="60" dur="1" fill="hold">
                                              <p:stCondLst>
                                                <p:cond delay="0"/>
                                              </p:stCondLst>
                                            </p:cTn>
                                            <p:tgtEl>
                                              <p:spTgt spid="35"/>
                                            </p:tgtEl>
                                            <p:attrNameLst>
                                              <p:attrName>style.visibility</p:attrName>
                                            </p:attrNameLst>
                                          </p:cBhvr>
                                          <p:to>
                                            <p:strVal val="visible"/>
                                          </p:to>
                                        </p:set>
                                        <p:animEffect transition="in" filter="wheel(1)">
                                          <p:cBhvr>
                                            <p:cTn id="61" dur="1000"/>
                                            <p:tgtEl>
                                              <p:spTgt spid="35"/>
                                            </p:tgtEl>
                                          </p:cBhvr>
                                        </p:animEffect>
                                      </p:childTnLst>
                                      <p:subTnLst>
                                        <p:audio>
                                          <p:cMediaNode>
                                            <p:cTn display="0" masterRel="sameClick">
                                              <p:stCondLst>
                                                <p:cond evt="begin" delay="0">
                                                  <p:tn val="59"/>
                                                </p:cond>
                                              </p:stCondLst>
                                              <p:endCondLst>
                                                <p:cond evt="onStopAudio" delay="0">
                                                  <p:tgtEl>
                                                    <p:sldTgt/>
                                                  </p:tgtEl>
                                                </p:cond>
                                              </p:endCondLst>
                                            </p:cTn>
                                            <p:tgtEl>
                                              <p:sndTgt r:embed="rId7" name="chimes.wav"/>
                                            </p:tgtEl>
                                          </p:cMediaNode>
                                        </p:audio>
                                      </p:subTnLst>
                                    </p:cTn>
                                  </p:par>
                                </p:childTnLst>
                              </p:cTn>
                            </p:par>
                          </p:childTnLst>
                        </p:cTn>
                      </p:par>
                      <p:par>
                        <p:cTn id="62" fill="hold">
                          <p:stCondLst>
                            <p:cond delay="indefinite"/>
                          </p:stCondLst>
                          <p:childTnLst>
                            <p:par>
                              <p:cTn id="63" fill="hold">
                                <p:stCondLst>
                                  <p:cond delay="0"/>
                                </p:stCondLst>
                                <p:childTnLst>
                                  <p:par>
                                    <p:cTn id="64" presetID="2" presetClass="entr" presetSubtype="8" fill="hold" nodeType="clickEffect">
                                      <p:stCondLst>
                                        <p:cond delay="0"/>
                                      </p:stCondLst>
                                      <p:childTnLst>
                                        <p:set>
                                          <p:cBhvr>
                                            <p:cTn id="65" dur="1" fill="hold">
                                              <p:stCondLst>
                                                <p:cond delay="0"/>
                                              </p:stCondLst>
                                            </p:cTn>
                                            <p:tgtEl>
                                              <p:spTgt spid="36"/>
                                            </p:tgtEl>
                                            <p:attrNameLst>
                                              <p:attrName>style.visibility</p:attrName>
                                            </p:attrNameLst>
                                          </p:cBhvr>
                                          <p:to>
                                            <p:strVal val="visible"/>
                                          </p:to>
                                        </p:set>
                                        <p:anim calcmode="lin" valueType="num">
                                          <p:cBhvr additive="base">
                                            <p:cTn id="66" dur="750" fill="hold"/>
                                            <p:tgtEl>
                                              <p:spTgt spid="36"/>
                                            </p:tgtEl>
                                            <p:attrNameLst>
                                              <p:attrName>ppt_x</p:attrName>
                                            </p:attrNameLst>
                                          </p:cBhvr>
                                          <p:tavLst>
                                            <p:tav tm="0">
                                              <p:val>
                                                <p:strVal val="0-#ppt_w/2"/>
                                              </p:val>
                                            </p:tav>
                                            <p:tav tm="100000">
                                              <p:val>
                                                <p:strVal val="#ppt_x"/>
                                              </p:val>
                                            </p:tav>
                                          </p:tavLst>
                                        </p:anim>
                                        <p:anim calcmode="lin" valueType="num">
                                          <p:cBhvr additive="base">
                                            <p:cTn id="67" dur="750" fill="hold"/>
                                            <p:tgtEl>
                                              <p:spTgt spid="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28" grpId="0" animBg="1"/>
          <p:bldP spid="28" grpId="1" animBg="1"/>
          <p:bldP spid="35" grpId="0" animBg="1"/>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DA9CD1F-F104-433A-8237-D9EC9AEC5E67}"/>
              </a:ext>
            </a:extLst>
          </p:cNvPr>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4" name="Google Shape;2319;p69">
            <a:extLst>
              <a:ext uri="{FF2B5EF4-FFF2-40B4-BE49-F238E27FC236}">
                <a16:creationId xmlns:a16="http://schemas.microsoft.com/office/drawing/2014/main" xmlns="" id="{17BA5BC4-C1B7-4014-A316-24426E7B2A94}"/>
              </a:ext>
            </a:extLst>
          </p:cNvPr>
          <p:cNvSpPr/>
          <p:nvPr/>
        </p:nvSpPr>
        <p:spPr>
          <a:xfrm>
            <a:off x="8230258" y="-333826"/>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0" name="Google Shape;2319;p69">
            <a:extLst>
              <a:ext uri="{FF2B5EF4-FFF2-40B4-BE49-F238E27FC236}">
                <a16:creationId xmlns:a16="http://schemas.microsoft.com/office/drawing/2014/main" xmlns="" id="{F9C1DA5B-AA74-44C3-9444-EACD3B111133}"/>
              </a:ext>
            </a:extLst>
          </p:cNvPr>
          <p:cNvSpPr/>
          <p:nvPr/>
        </p:nvSpPr>
        <p:spPr>
          <a:xfrm>
            <a:off x="8882675" y="2899087"/>
            <a:ext cx="2680841" cy="141182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3" name="Oval 22">
            <a:extLst>
              <a:ext uri="{FF2B5EF4-FFF2-40B4-BE49-F238E27FC236}">
                <a16:creationId xmlns:a16="http://schemas.microsoft.com/office/drawing/2014/main" xmlns="" id="{2B4253C4-808D-47A3-AA9C-79B0628D6BE2}"/>
              </a:ext>
            </a:extLst>
          </p:cNvPr>
          <p:cNvSpPr/>
          <p:nvPr/>
        </p:nvSpPr>
        <p:spPr>
          <a:xfrm>
            <a:off x="9819427" y="-1476643"/>
            <a:ext cx="3832239" cy="3638350"/>
          </a:xfrm>
          <a:prstGeom prst="ellipse">
            <a:avLst/>
          </a:prstGeom>
          <a:solidFill>
            <a:srgbClr val="FED000">
              <a:alpha val="32000"/>
            </a:srgbClr>
          </a:solidFill>
          <a:ln>
            <a:noFill/>
          </a:ln>
          <a:effectLst>
            <a:glow rad="1905000">
              <a:schemeClr val="accent4">
                <a:lumMod val="40000"/>
                <a:lumOff val="60000"/>
                <a:alpha val="71000"/>
              </a:schemeClr>
            </a:glow>
            <a:softEdge rad="215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2" name="Oval 21">
            <a:extLst>
              <a:ext uri="{FF2B5EF4-FFF2-40B4-BE49-F238E27FC236}">
                <a16:creationId xmlns:a16="http://schemas.microsoft.com/office/drawing/2014/main" xmlns="" id="{B01136D3-7769-4D1F-9EC9-B5A38FEFFF87}"/>
              </a:ext>
            </a:extLst>
          </p:cNvPr>
          <p:cNvSpPr/>
          <p:nvPr/>
        </p:nvSpPr>
        <p:spPr>
          <a:xfrm>
            <a:off x="10613487" y="-762865"/>
            <a:ext cx="2266918" cy="2129406"/>
          </a:xfrm>
          <a:prstGeom prst="ellipse">
            <a:avLst/>
          </a:prstGeom>
          <a:solidFill>
            <a:srgbClr val="FED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2" name="Picture 11">
            <a:extLst>
              <a:ext uri="{FF2B5EF4-FFF2-40B4-BE49-F238E27FC236}">
                <a16:creationId xmlns:a16="http://schemas.microsoft.com/office/drawing/2014/main" xmlns="" id="{531A0D7F-DB9C-4783-B836-3CB38810B9A3}"/>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1000" b="67000" l="0" r="8222">
                        <a14:foregroundMark x1="111" y1="57600" x2="1667" y2="61800"/>
                        <a14:foregroundMark x1="3000" y1="65200" x2="3222" y2="67000"/>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t="37954" r="90625" b="31468"/>
          <a:stretch/>
        </p:blipFill>
        <p:spPr>
          <a:xfrm>
            <a:off x="-56694" y="3604999"/>
            <a:ext cx="979642" cy="1804381"/>
          </a:xfrm>
          <a:prstGeom prst="rect">
            <a:avLst/>
          </a:prstGeom>
          <a:effectLst>
            <a:glow>
              <a:schemeClr val="accent1"/>
            </a:glow>
          </a:effectLst>
        </p:spPr>
      </p:pic>
      <p:pic>
        <p:nvPicPr>
          <p:cNvPr id="8" name="Picture 7">
            <a:extLst>
              <a:ext uri="{FF2B5EF4-FFF2-40B4-BE49-F238E27FC236}">
                <a16:creationId xmlns:a16="http://schemas.microsoft.com/office/drawing/2014/main" xmlns="" id="{754AFCEC-2AAD-4F9A-919E-4C28AF5D77EF}"/>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69200" b="99800" l="56222" r="99889">
                        <a14:foregroundMark x1="56778" y1="78600" x2="61111" y2="82000"/>
                        <a14:foregroundMark x1="61111" y1="82000" x2="61333" y2="82000"/>
                        <a14:foregroundMark x1="72444" y1="89600" x2="93111" y2="81200"/>
                        <a14:foregroundMark x1="94333" y1="74600" x2="98111" y2="85200"/>
                        <a14:foregroundMark x1="99889" y1="71200" x2="99667" y2="81600"/>
                        <a14:foregroundMark x1="99667" y1="81600" x2="99889" y2="82400"/>
                        <a14:foregroundMark x1="65111" y1="90800" x2="72000" y2="96000"/>
                        <a14:foregroundMark x1="72000" y1="96000" x2="72000" y2="96000"/>
                        <a14:foregroundMark x1="72889" y1="94400" x2="83667" y2="95200"/>
                        <a14:foregroundMark x1="83667" y1="95200" x2="92444" y2="94000"/>
                        <a14:foregroundMark x1="92444" y1="94000" x2="92667" y2="94000"/>
                        <a14:foregroundMark x1="71000" y1="96400" x2="97000" y2="94000"/>
                        <a14:foregroundMark x1="97000" y1="94000" x2="97222" y2="94000"/>
                        <a14:foregroundMark x1="93667" y1="89400" x2="96889" y2="99800"/>
                        <a14:foregroundMark x1="90111" y1="90000" x2="97222" y2="94800"/>
                        <a14:foregroundMark x1="91111" y1="89200" x2="92556" y2="95800"/>
                        <a14:foregroundMark x1="92556" y1="95800" x2="92778" y2="99400"/>
                        <a14:foregroundMark x1="80889" y1="96400" x2="86222" y2="97400"/>
                        <a14:foregroundMark x1="86222" y1="97400" x2="91111" y2="96200"/>
                        <a14:foregroundMark x1="80444" y1="98000" x2="94667" y2="96400"/>
                        <a14:foregroundMark x1="93222" y1="99400" x2="95889" y2="98600"/>
                        <a14:foregroundMark x1="95667" y1="97600" x2="95667" y2="98400"/>
                        <a14:foregroundMark x1="56667" y1="85800" x2="60778" y2="97800"/>
                        <a14:foregroundMark x1="56222" y1="81400" x2="67556" y2="92600"/>
                        <a14:foregroundMark x1="60000" y1="84800" x2="69333" y2="98400"/>
                        <a14:backgroundMark x1="63667" y1="77400" x2="63333" y2="77800"/>
                        <a14:backgroundMark x1="98889" y1="69200" x2="99889" y2="68600"/>
                        <a14:backgroundMark x1="95778" y1="69600" x2="99000" y2="68600"/>
                        <a14:backgroundMark x1="98667" y1="69000" x2="98556" y2="69800"/>
                      </a14:backgroundRemoval>
                    </a14:imgEffect>
                    <a14:imgEffect>
                      <a14:colorTemperature colorTemp="4030"/>
                    </a14:imgEffect>
                    <a14:imgEffect>
                      <a14:saturation sat="200000"/>
                    </a14:imgEffect>
                  </a14:imgLayer>
                </a14:imgProps>
              </a:ext>
              <a:ext uri="{28A0092B-C50C-407E-A947-70E740481C1C}">
                <a14:useLocalDpi xmlns:a14="http://schemas.microsoft.com/office/drawing/2010/main" val="0"/>
              </a:ext>
            </a:extLst>
          </a:blip>
          <a:srcRect l="55533" t="65911" b="392"/>
          <a:stretch/>
        </p:blipFill>
        <p:spPr>
          <a:xfrm>
            <a:off x="6694395" y="4559103"/>
            <a:ext cx="5497605" cy="2352685"/>
          </a:xfrm>
          <a:prstGeom prst="rect">
            <a:avLst/>
          </a:prstGeom>
          <a:effectLst>
            <a:glow>
              <a:schemeClr val="accent1"/>
            </a:glow>
          </a:effectLst>
        </p:spPr>
      </p:pic>
      <p:pic>
        <p:nvPicPr>
          <p:cNvPr id="9" name="Picture 8">
            <a:extLst>
              <a:ext uri="{FF2B5EF4-FFF2-40B4-BE49-F238E27FC236}">
                <a16:creationId xmlns:a16="http://schemas.microsoft.com/office/drawing/2014/main" xmlns="" id="{CA86F208-848C-4AEF-A06E-FA8E1E11E5DA}"/>
              </a:ext>
            </a:extLst>
          </p:cNvPr>
          <p:cNvPicPr>
            <a:picLocks noChangeAspect="1"/>
          </p:cNvPicPr>
          <p:nvPr/>
        </p:nvPicPr>
        <p:blipFill rotWithShape="1">
          <a:blip r:embed="rId5">
            <a:extLst>
              <a:ext uri="{BEBA8EAE-BF5A-486C-A8C5-ECC9F3942E4B}">
                <a14:imgProps xmlns:a14="http://schemas.microsoft.com/office/drawing/2010/main">
                  <a14:imgLayer r:embed="rId3">
                    <a14:imgEffect>
                      <a14:backgroundRemoval t="69000" b="96400" l="2000" r="68889">
                        <a14:foregroundMark x1="2111" y1="72200" x2="9222" y2="86800"/>
                        <a14:foregroundMark x1="10000" y1="96000" x2="23111" y2="96400"/>
                        <a14:foregroundMark x1="23111" y1="96400" x2="63444" y2="93800"/>
                        <a14:foregroundMark x1="63444" y1="93800" x2="63667" y2="93800"/>
                        <a14:foregroundMark x1="64556" y1="90200" x2="68889" y2="96000"/>
                        <a14:foregroundMark x1="68889" y1="96000" x2="68889" y2="96400"/>
                        <a14:backgroundMark x1="10778" y1="67000" x2="13667" y2="68200"/>
                      </a14:backgroundRemoval>
                    </a14:imgEffect>
                    <a14:imgEffect>
                      <a14:saturation sat="143000"/>
                    </a14:imgEffect>
                  </a14:imgLayer>
                </a14:imgProps>
              </a:ext>
              <a:ext uri="{28A0092B-C50C-407E-A947-70E740481C1C}">
                <a14:useLocalDpi xmlns:a14="http://schemas.microsoft.com/office/drawing/2010/main" val="0"/>
              </a:ext>
            </a:extLst>
          </a:blip>
          <a:srcRect t="65810" r="26875" b="393"/>
          <a:stretch/>
        </p:blipFill>
        <p:spPr>
          <a:xfrm>
            <a:off x="0" y="4529129"/>
            <a:ext cx="8980582" cy="2343979"/>
          </a:xfrm>
          <a:prstGeom prst="rect">
            <a:avLst/>
          </a:prstGeom>
          <a:effectLst>
            <a:glow>
              <a:schemeClr val="accent1"/>
            </a:glow>
          </a:effectLst>
        </p:spPr>
      </p:pic>
      <p:pic>
        <p:nvPicPr>
          <p:cNvPr id="17" name="Picture 16">
            <a:extLst>
              <a:ext uri="{FF2B5EF4-FFF2-40B4-BE49-F238E27FC236}">
                <a16:creationId xmlns:a16="http://schemas.microsoft.com/office/drawing/2014/main" xmlns="" id="{EC36D89E-F08D-40F8-8974-297C03CE6CB6}"/>
              </a:ext>
            </a:extLst>
          </p:cNvPr>
          <p:cNvPicPr>
            <a:picLocks noChangeAspect="1"/>
          </p:cNvPicPr>
          <p:nvPr/>
        </p:nvPicPr>
        <p:blipFill rotWithShape="1">
          <a:blip r:embed="rId6">
            <a:extLst>
              <a:ext uri="{BEBA8EAE-BF5A-486C-A8C5-ECC9F3942E4B}">
                <a14:imgProps xmlns:a14="http://schemas.microsoft.com/office/drawing/2010/main">
                  <a14:imgLayer r:embed="rId3">
                    <a14:imgEffect>
                      <a14:backgroundRemoval t="57600" b="78000" l="59667" r="98556">
                        <a14:foregroundMark x1="61556" y1="73200" x2="62000" y2="70800"/>
                        <a14:foregroundMark x1="59667" y1="72600" x2="61111" y2="74400"/>
                        <a14:foregroundMark x1="98000" y1="61400" x2="98556" y2="66000"/>
                        <a14:backgroundMark x1="68222" y1="68600" x2="76444" y2="61000"/>
                        <a14:backgroundMark x1="76444" y1="61000" x2="76444" y2="61000"/>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l="70819" t="55251" r="-1" b="19294"/>
          <a:stretch/>
        </p:blipFill>
        <p:spPr>
          <a:xfrm>
            <a:off x="8137224" y="3821114"/>
            <a:ext cx="3806580" cy="1875120"/>
          </a:xfrm>
          <a:prstGeom prst="rect">
            <a:avLst/>
          </a:prstGeom>
          <a:effectLst>
            <a:glow>
              <a:schemeClr val="accent1"/>
            </a:glow>
          </a:effectLst>
        </p:spPr>
      </p:pic>
      <p:sp>
        <p:nvSpPr>
          <p:cNvPr id="16" name="Oval 15">
            <a:extLst>
              <a:ext uri="{FF2B5EF4-FFF2-40B4-BE49-F238E27FC236}">
                <a16:creationId xmlns:a16="http://schemas.microsoft.com/office/drawing/2014/main" xmlns="" id="{ADD333F7-8F9B-4817-AA05-35489E324957}"/>
              </a:ext>
            </a:extLst>
          </p:cNvPr>
          <p:cNvSpPr/>
          <p:nvPr/>
        </p:nvSpPr>
        <p:spPr>
          <a:xfrm>
            <a:off x="10989128" y="-460162"/>
            <a:ext cx="1524000" cy="1524000"/>
          </a:xfrm>
          <a:prstGeom prst="ellipse">
            <a:avLst/>
          </a:prstGeom>
          <a:solidFill>
            <a:srgbClr val="FE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24" name="Group 23">
            <a:extLst>
              <a:ext uri="{FF2B5EF4-FFF2-40B4-BE49-F238E27FC236}">
                <a16:creationId xmlns:a16="http://schemas.microsoft.com/office/drawing/2014/main" xmlns="" id="{4FD14064-FDE7-49AD-A868-D474BFBE91DB}"/>
              </a:ext>
            </a:extLst>
          </p:cNvPr>
          <p:cNvGrpSpPr/>
          <p:nvPr/>
        </p:nvGrpSpPr>
        <p:grpSpPr>
          <a:xfrm>
            <a:off x="2735948" y="998713"/>
            <a:ext cx="6619399" cy="1275866"/>
            <a:chOff x="387313" y="473408"/>
            <a:chExt cx="6435833" cy="1563726"/>
          </a:xfrm>
        </p:grpSpPr>
        <p:sp>
          <p:nvSpPr>
            <p:cNvPr id="25" name="Rectangle: Rounded Corners 24">
              <a:extLst>
                <a:ext uri="{FF2B5EF4-FFF2-40B4-BE49-F238E27FC236}">
                  <a16:creationId xmlns:a16="http://schemas.microsoft.com/office/drawing/2014/main" xmlns="" id="{799610C5-CE18-4D21-BFD1-8BE530EC42B5}"/>
                </a:ext>
              </a:extLst>
            </p:cNvPr>
            <p:cNvSpPr/>
            <p:nvPr/>
          </p:nvSpPr>
          <p:spPr>
            <a:xfrm>
              <a:off x="508714" y="623105"/>
              <a:ext cx="6314432" cy="14140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6" name="Rectangle: Rounded Corners 25">
              <a:extLst>
                <a:ext uri="{FF2B5EF4-FFF2-40B4-BE49-F238E27FC236}">
                  <a16:creationId xmlns:a16="http://schemas.microsoft.com/office/drawing/2014/main" xmlns="" id="{205A336B-2E62-4AB2-88B4-6109D4488910}"/>
                </a:ext>
              </a:extLst>
            </p:cNvPr>
            <p:cNvSpPr/>
            <p:nvPr/>
          </p:nvSpPr>
          <p:spPr>
            <a:xfrm>
              <a:off x="387313" y="473408"/>
              <a:ext cx="6314432" cy="1414029"/>
            </a:xfrm>
            <a:custGeom>
              <a:avLst/>
              <a:gdLst>
                <a:gd name="connsiteX0" fmla="*/ 0 w 6314432"/>
                <a:gd name="connsiteY0" fmla="*/ 235676 h 1414029"/>
                <a:gd name="connsiteX1" fmla="*/ 235676 w 6314432"/>
                <a:gd name="connsiteY1" fmla="*/ 0 h 1414029"/>
                <a:gd name="connsiteX2" fmla="*/ 1001769 w 6314432"/>
                <a:gd name="connsiteY2" fmla="*/ 0 h 1414029"/>
                <a:gd name="connsiteX3" fmla="*/ 1592569 w 6314432"/>
                <a:gd name="connsiteY3" fmla="*/ 0 h 1414029"/>
                <a:gd name="connsiteX4" fmla="*/ 2124939 w 6314432"/>
                <a:gd name="connsiteY4" fmla="*/ 0 h 1414029"/>
                <a:gd name="connsiteX5" fmla="*/ 2832600 w 6314432"/>
                <a:gd name="connsiteY5" fmla="*/ 0 h 1414029"/>
                <a:gd name="connsiteX6" fmla="*/ 3423401 w 6314432"/>
                <a:gd name="connsiteY6" fmla="*/ 0 h 1414029"/>
                <a:gd name="connsiteX7" fmla="*/ 4189493 w 6314432"/>
                <a:gd name="connsiteY7" fmla="*/ 0 h 1414029"/>
                <a:gd name="connsiteX8" fmla="*/ 4721863 w 6314432"/>
                <a:gd name="connsiteY8" fmla="*/ 0 h 1414029"/>
                <a:gd name="connsiteX9" fmla="*/ 5487956 w 6314432"/>
                <a:gd name="connsiteY9" fmla="*/ 0 h 1414029"/>
                <a:gd name="connsiteX10" fmla="*/ 6078756 w 6314432"/>
                <a:gd name="connsiteY10" fmla="*/ 0 h 1414029"/>
                <a:gd name="connsiteX11" fmla="*/ 6314432 w 6314432"/>
                <a:gd name="connsiteY11" fmla="*/ 235676 h 1414029"/>
                <a:gd name="connsiteX12" fmla="*/ 6314432 w 6314432"/>
                <a:gd name="connsiteY12" fmla="*/ 716441 h 1414029"/>
                <a:gd name="connsiteX13" fmla="*/ 6314432 w 6314432"/>
                <a:gd name="connsiteY13" fmla="*/ 1178353 h 1414029"/>
                <a:gd name="connsiteX14" fmla="*/ 6078756 w 6314432"/>
                <a:gd name="connsiteY14" fmla="*/ 1414029 h 1414029"/>
                <a:gd name="connsiteX15" fmla="*/ 5429525 w 6314432"/>
                <a:gd name="connsiteY15" fmla="*/ 1414029 h 1414029"/>
                <a:gd name="connsiteX16" fmla="*/ 4663432 w 6314432"/>
                <a:gd name="connsiteY16" fmla="*/ 1414029 h 1414029"/>
                <a:gd name="connsiteX17" fmla="*/ 4014201 w 6314432"/>
                <a:gd name="connsiteY17" fmla="*/ 1414029 h 1414029"/>
                <a:gd name="connsiteX18" fmla="*/ 3540262 w 6314432"/>
                <a:gd name="connsiteY18" fmla="*/ 1414029 h 1414029"/>
                <a:gd name="connsiteX19" fmla="*/ 3007893 w 6314432"/>
                <a:gd name="connsiteY19" fmla="*/ 1414029 h 1414029"/>
                <a:gd name="connsiteX20" fmla="*/ 2241800 w 6314432"/>
                <a:gd name="connsiteY20" fmla="*/ 1414029 h 1414029"/>
                <a:gd name="connsiteX21" fmla="*/ 1592569 w 6314432"/>
                <a:gd name="connsiteY21" fmla="*/ 1414029 h 1414029"/>
                <a:gd name="connsiteX22" fmla="*/ 1060200 w 6314432"/>
                <a:gd name="connsiteY22" fmla="*/ 1414029 h 1414029"/>
                <a:gd name="connsiteX23" fmla="*/ 235676 w 6314432"/>
                <a:gd name="connsiteY23" fmla="*/ 1414029 h 1414029"/>
                <a:gd name="connsiteX24" fmla="*/ 0 w 6314432"/>
                <a:gd name="connsiteY24" fmla="*/ 1178353 h 1414029"/>
                <a:gd name="connsiteX25" fmla="*/ 0 w 6314432"/>
                <a:gd name="connsiteY25" fmla="*/ 707015 h 1414029"/>
                <a:gd name="connsiteX26" fmla="*/ 0 w 6314432"/>
                <a:gd name="connsiteY26" fmla="*/ 235676 h 141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14432" h="1414029" extrusionOk="0">
                  <a:moveTo>
                    <a:pt x="0" y="235676"/>
                  </a:moveTo>
                  <a:cubicBezTo>
                    <a:pt x="-2746" y="103822"/>
                    <a:pt x="102013" y="1315"/>
                    <a:pt x="235676" y="0"/>
                  </a:cubicBezTo>
                  <a:cubicBezTo>
                    <a:pt x="524085" y="12075"/>
                    <a:pt x="727160" y="32704"/>
                    <a:pt x="1001769" y="0"/>
                  </a:cubicBezTo>
                  <a:cubicBezTo>
                    <a:pt x="1276378" y="-32704"/>
                    <a:pt x="1383476" y="-9344"/>
                    <a:pt x="1592569" y="0"/>
                  </a:cubicBezTo>
                  <a:cubicBezTo>
                    <a:pt x="1801662" y="9344"/>
                    <a:pt x="2007575" y="-4680"/>
                    <a:pt x="2124939" y="0"/>
                  </a:cubicBezTo>
                  <a:cubicBezTo>
                    <a:pt x="2242303" y="4680"/>
                    <a:pt x="2563601" y="-6402"/>
                    <a:pt x="2832600" y="0"/>
                  </a:cubicBezTo>
                  <a:cubicBezTo>
                    <a:pt x="3101599" y="6402"/>
                    <a:pt x="3188639" y="-19948"/>
                    <a:pt x="3423401" y="0"/>
                  </a:cubicBezTo>
                  <a:cubicBezTo>
                    <a:pt x="3658163" y="19948"/>
                    <a:pt x="3966269" y="-36550"/>
                    <a:pt x="4189493" y="0"/>
                  </a:cubicBezTo>
                  <a:cubicBezTo>
                    <a:pt x="4412717" y="36550"/>
                    <a:pt x="4521013" y="8351"/>
                    <a:pt x="4721863" y="0"/>
                  </a:cubicBezTo>
                  <a:cubicBezTo>
                    <a:pt x="4922713" y="-8351"/>
                    <a:pt x="5176003" y="17884"/>
                    <a:pt x="5487956" y="0"/>
                  </a:cubicBezTo>
                  <a:cubicBezTo>
                    <a:pt x="5799909" y="-17884"/>
                    <a:pt x="5836378" y="3807"/>
                    <a:pt x="6078756" y="0"/>
                  </a:cubicBezTo>
                  <a:cubicBezTo>
                    <a:pt x="6202678" y="-357"/>
                    <a:pt x="6321919" y="84985"/>
                    <a:pt x="6314432" y="235676"/>
                  </a:cubicBezTo>
                  <a:cubicBezTo>
                    <a:pt x="6303916" y="430636"/>
                    <a:pt x="6296991" y="545176"/>
                    <a:pt x="6314432" y="716441"/>
                  </a:cubicBezTo>
                  <a:cubicBezTo>
                    <a:pt x="6331873" y="887706"/>
                    <a:pt x="6321237" y="1049045"/>
                    <a:pt x="6314432" y="1178353"/>
                  </a:cubicBezTo>
                  <a:cubicBezTo>
                    <a:pt x="6331070" y="1287859"/>
                    <a:pt x="6201797" y="1411277"/>
                    <a:pt x="6078756" y="1414029"/>
                  </a:cubicBezTo>
                  <a:cubicBezTo>
                    <a:pt x="5793994" y="1406761"/>
                    <a:pt x="5674627" y="1388149"/>
                    <a:pt x="5429525" y="1414029"/>
                  </a:cubicBezTo>
                  <a:cubicBezTo>
                    <a:pt x="5184423" y="1439909"/>
                    <a:pt x="4922782" y="1439782"/>
                    <a:pt x="4663432" y="1414029"/>
                  </a:cubicBezTo>
                  <a:cubicBezTo>
                    <a:pt x="4404082" y="1388276"/>
                    <a:pt x="4275959" y="1412847"/>
                    <a:pt x="4014201" y="1414029"/>
                  </a:cubicBezTo>
                  <a:cubicBezTo>
                    <a:pt x="3752443" y="1415211"/>
                    <a:pt x="3667118" y="1410640"/>
                    <a:pt x="3540262" y="1414029"/>
                  </a:cubicBezTo>
                  <a:cubicBezTo>
                    <a:pt x="3413406" y="1417418"/>
                    <a:pt x="3120155" y="1396417"/>
                    <a:pt x="3007893" y="1414029"/>
                  </a:cubicBezTo>
                  <a:cubicBezTo>
                    <a:pt x="2895631" y="1431641"/>
                    <a:pt x="2544559" y="1394496"/>
                    <a:pt x="2241800" y="1414029"/>
                  </a:cubicBezTo>
                  <a:cubicBezTo>
                    <a:pt x="1939041" y="1433562"/>
                    <a:pt x="1815605" y="1402217"/>
                    <a:pt x="1592569" y="1414029"/>
                  </a:cubicBezTo>
                  <a:cubicBezTo>
                    <a:pt x="1369533" y="1425841"/>
                    <a:pt x="1274715" y="1422445"/>
                    <a:pt x="1060200" y="1414029"/>
                  </a:cubicBezTo>
                  <a:cubicBezTo>
                    <a:pt x="845685" y="1405613"/>
                    <a:pt x="499682" y="1405273"/>
                    <a:pt x="235676" y="1414029"/>
                  </a:cubicBezTo>
                  <a:cubicBezTo>
                    <a:pt x="79110" y="1412535"/>
                    <a:pt x="9683" y="1316850"/>
                    <a:pt x="0" y="1178353"/>
                  </a:cubicBezTo>
                  <a:cubicBezTo>
                    <a:pt x="23220" y="995706"/>
                    <a:pt x="6845" y="855788"/>
                    <a:pt x="0" y="707015"/>
                  </a:cubicBezTo>
                  <a:cubicBezTo>
                    <a:pt x="-6845" y="558242"/>
                    <a:pt x="5056" y="396643"/>
                    <a:pt x="0" y="235676"/>
                  </a:cubicBezTo>
                  <a:close/>
                </a:path>
              </a:pathLst>
            </a:custGeom>
            <a:noFill/>
            <a:ln w="38100">
              <a:solidFill>
                <a:schemeClr val="accent2">
                  <a:lumMod val="50000"/>
                </a:schemeClr>
              </a:solidFill>
              <a:prstDash val="dash"/>
              <a:extLst>
                <a:ext uri="{C807C97D-BFC1-408E-A445-0C87EB9F89A2}">
                  <ask:lineSketchStyleProps xmlns:ask="http://schemas.microsoft.com/office/drawing/2018/sketchyshapes" xmln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28" name="Group 27">
            <a:extLst>
              <a:ext uri="{FF2B5EF4-FFF2-40B4-BE49-F238E27FC236}">
                <a16:creationId xmlns:a16="http://schemas.microsoft.com/office/drawing/2014/main" xmlns="" id="{20F1F57A-4683-494F-9C72-AAD865523934}"/>
              </a:ext>
            </a:extLst>
          </p:cNvPr>
          <p:cNvGrpSpPr/>
          <p:nvPr/>
        </p:nvGrpSpPr>
        <p:grpSpPr>
          <a:xfrm>
            <a:off x="2720176" y="2586453"/>
            <a:ext cx="6619399" cy="1275866"/>
            <a:chOff x="387313" y="473408"/>
            <a:chExt cx="6435833" cy="1563726"/>
          </a:xfrm>
        </p:grpSpPr>
        <p:sp>
          <p:nvSpPr>
            <p:cNvPr id="31" name="Rectangle: Rounded Corners 30">
              <a:extLst>
                <a:ext uri="{FF2B5EF4-FFF2-40B4-BE49-F238E27FC236}">
                  <a16:creationId xmlns:a16="http://schemas.microsoft.com/office/drawing/2014/main" xmlns="" id="{6BF76430-E49C-4F95-B298-F21199FFC235}"/>
                </a:ext>
              </a:extLst>
            </p:cNvPr>
            <p:cNvSpPr/>
            <p:nvPr/>
          </p:nvSpPr>
          <p:spPr>
            <a:xfrm>
              <a:off x="508714" y="623105"/>
              <a:ext cx="6314432" cy="14140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5" name="Rectangle: Rounded Corners 34">
              <a:extLst>
                <a:ext uri="{FF2B5EF4-FFF2-40B4-BE49-F238E27FC236}">
                  <a16:creationId xmlns:a16="http://schemas.microsoft.com/office/drawing/2014/main" xmlns="" id="{839A3CD7-73AF-4FE5-80F8-1453C9C941EA}"/>
                </a:ext>
              </a:extLst>
            </p:cNvPr>
            <p:cNvSpPr/>
            <p:nvPr/>
          </p:nvSpPr>
          <p:spPr>
            <a:xfrm>
              <a:off x="387313" y="473408"/>
              <a:ext cx="6314432" cy="1414029"/>
            </a:xfrm>
            <a:custGeom>
              <a:avLst/>
              <a:gdLst>
                <a:gd name="connsiteX0" fmla="*/ 0 w 6314432"/>
                <a:gd name="connsiteY0" fmla="*/ 235676 h 1414029"/>
                <a:gd name="connsiteX1" fmla="*/ 235676 w 6314432"/>
                <a:gd name="connsiteY1" fmla="*/ 0 h 1414029"/>
                <a:gd name="connsiteX2" fmla="*/ 1001769 w 6314432"/>
                <a:gd name="connsiteY2" fmla="*/ 0 h 1414029"/>
                <a:gd name="connsiteX3" fmla="*/ 1592569 w 6314432"/>
                <a:gd name="connsiteY3" fmla="*/ 0 h 1414029"/>
                <a:gd name="connsiteX4" fmla="*/ 2124939 w 6314432"/>
                <a:gd name="connsiteY4" fmla="*/ 0 h 1414029"/>
                <a:gd name="connsiteX5" fmla="*/ 2832600 w 6314432"/>
                <a:gd name="connsiteY5" fmla="*/ 0 h 1414029"/>
                <a:gd name="connsiteX6" fmla="*/ 3423401 w 6314432"/>
                <a:gd name="connsiteY6" fmla="*/ 0 h 1414029"/>
                <a:gd name="connsiteX7" fmla="*/ 4189493 w 6314432"/>
                <a:gd name="connsiteY7" fmla="*/ 0 h 1414029"/>
                <a:gd name="connsiteX8" fmla="*/ 4721863 w 6314432"/>
                <a:gd name="connsiteY8" fmla="*/ 0 h 1414029"/>
                <a:gd name="connsiteX9" fmla="*/ 5487956 w 6314432"/>
                <a:gd name="connsiteY9" fmla="*/ 0 h 1414029"/>
                <a:gd name="connsiteX10" fmla="*/ 6078756 w 6314432"/>
                <a:gd name="connsiteY10" fmla="*/ 0 h 1414029"/>
                <a:gd name="connsiteX11" fmla="*/ 6314432 w 6314432"/>
                <a:gd name="connsiteY11" fmla="*/ 235676 h 1414029"/>
                <a:gd name="connsiteX12" fmla="*/ 6314432 w 6314432"/>
                <a:gd name="connsiteY12" fmla="*/ 716441 h 1414029"/>
                <a:gd name="connsiteX13" fmla="*/ 6314432 w 6314432"/>
                <a:gd name="connsiteY13" fmla="*/ 1178353 h 1414029"/>
                <a:gd name="connsiteX14" fmla="*/ 6078756 w 6314432"/>
                <a:gd name="connsiteY14" fmla="*/ 1414029 h 1414029"/>
                <a:gd name="connsiteX15" fmla="*/ 5429525 w 6314432"/>
                <a:gd name="connsiteY15" fmla="*/ 1414029 h 1414029"/>
                <a:gd name="connsiteX16" fmla="*/ 4663432 w 6314432"/>
                <a:gd name="connsiteY16" fmla="*/ 1414029 h 1414029"/>
                <a:gd name="connsiteX17" fmla="*/ 4014201 w 6314432"/>
                <a:gd name="connsiteY17" fmla="*/ 1414029 h 1414029"/>
                <a:gd name="connsiteX18" fmla="*/ 3540262 w 6314432"/>
                <a:gd name="connsiteY18" fmla="*/ 1414029 h 1414029"/>
                <a:gd name="connsiteX19" fmla="*/ 3007893 w 6314432"/>
                <a:gd name="connsiteY19" fmla="*/ 1414029 h 1414029"/>
                <a:gd name="connsiteX20" fmla="*/ 2241800 w 6314432"/>
                <a:gd name="connsiteY20" fmla="*/ 1414029 h 1414029"/>
                <a:gd name="connsiteX21" fmla="*/ 1592569 w 6314432"/>
                <a:gd name="connsiteY21" fmla="*/ 1414029 h 1414029"/>
                <a:gd name="connsiteX22" fmla="*/ 1060200 w 6314432"/>
                <a:gd name="connsiteY22" fmla="*/ 1414029 h 1414029"/>
                <a:gd name="connsiteX23" fmla="*/ 235676 w 6314432"/>
                <a:gd name="connsiteY23" fmla="*/ 1414029 h 1414029"/>
                <a:gd name="connsiteX24" fmla="*/ 0 w 6314432"/>
                <a:gd name="connsiteY24" fmla="*/ 1178353 h 1414029"/>
                <a:gd name="connsiteX25" fmla="*/ 0 w 6314432"/>
                <a:gd name="connsiteY25" fmla="*/ 707015 h 1414029"/>
                <a:gd name="connsiteX26" fmla="*/ 0 w 6314432"/>
                <a:gd name="connsiteY26" fmla="*/ 235676 h 141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14432" h="1414029" extrusionOk="0">
                  <a:moveTo>
                    <a:pt x="0" y="235676"/>
                  </a:moveTo>
                  <a:cubicBezTo>
                    <a:pt x="-2746" y="103822"/>
                    <a:pt x="102013" y="1315"/>
                    <a:pt x="235676" y="0"/>
                  </a:cubicBezTo>
                  <a:cubicBezTo>
                    <a:pt x="524085" y="12075"/>
                    <a:pt x="727160" y="32704"/>
                    <a:pt x="1001769" y="0"/>
                  </a:cubicBezTo>
                  <a:cubicBezTo>
                    <a:pt x="1276378" y="-32704"/>
                    <a:pt x="1383476" y="-9344"/>
                    <a:pt x="1592569" y="0"/>
                  </a:cubicBezTo>
                  <a:cubicBezTo>
                    <a:pt x="1801662" y="9344"/>
                    <a:pt x="2007575" y="-4680"/>
                    <a:pt x="2124939" y="0"/>
                  </a:cubicBezTo>
                  <a:cubicBezTo>
                    <a:pt x="2242303" y="4680"/>
                    <a:pt x="2563601" y="-6402"/>
                    <a:pt x="2832600" y="0"/>
                  </a:cubicBezTo>
                  <a:cubicBezTo>
                    <a:pt x="3101599" y="6402"/>
                    <a:pt x="3188639" y="-19948"/>
                    <a:pt x="3423401" y="0"/>
                  </a:cubicBezTo>
                  <a:cubicBezTo>
                    <a:pt x="3658163" y="19948"/>
                    <a:pt x="3966269" y="-36550"/>
                    <a:pt x="4189493" y="0"/>
                  </a:cubicBezTo>
                  <a:cubicBezTo>
                    <a:pt x="4412717" y="36550"/>
                    <a:pt x="4521013" y="8351"/>
                    <a:pt x="4721863" y="0"/>
                  </a:cubicBezTo>
                  <a:cubicBezTo>
                    <a:pt x="4922713" y="-8351"/>
                    <a:pt x="5176003" y="17884"/>
                    <a:pt x="5487956" y="0"/>
                  </a:cubicBezTo>
                  <a:cubicBezTo>
                    <a:pt x="5799909" y="-17884"/>
                    <a:pt x="5836378" y="3807"/>
                    <a:pt x="6078756" y="0"/>
                  </a:cubicBezTo>
                  <a:cubicBezTo>
                    <a:pt x="6202678" y="-357"/>
                    <a:pt x="6321919" y="84985"/>
                    <a:pt x="6314432" y="235676"/>
                  </a:cubicBezTo>
                  <a:cubicBezTo>
                    <a:pt x="6303916" y="430636"/>
                    <a:pt x="6296991" y="545176"/>
                    <a:pt x="6314432" y="716441"/>
                  </a:cubicBezTo>
                  <a:cubicBezTo>
                    <a:pt x="6331873" y="887706"/>
                    <a:pt x="6321237" y="1049045"/>
                    <a:pt x="6314432" y="1178353"/>
                  </a:cubicBezTo>
                  <a:cubicBezTo>
                    <a:pt x="6331070" y="1287859"/>
                    <a:pt x="6201797" y="1411277"/>
                    <a:pt x="6078756" y="1414029"/>
                  </a:cubicBezTo>
                  <a:cubicBezTo>
                    <a:pt x="5793994" y="1406761"/>
                    <a:pt x="5674627" y="1388149"/>
                    <a:pt x="5429525" y="1414029"/>
                  </a:cubicBezTo>
                  <a:cubicBezTo>
                    <a:pt x="5184423" y="1439909"/>
                    <a:pt x="4922782" y="1439782"/>
                    <a:pt x="4663432" y="1414029"/>
                  </a:cubicBezTo>
                  <a:cubicBezTo>
                    <a:pt x="4404082" y="1388276"/>
                    <a:pt x="4275959" y="1412847"/>
                    <a:pt x="4014201" y="1414029"/>
                  </a:cubicBezTo>
                  <a:cubicBezTo>
                    <a:pt x="3752443" y="1415211"/>
                    <a:pt x="3667118" y="1410640"/>
                    <a:pt x="3540262" y="1414029"/>
                  </a:cubicBezTo>
                  <a:cubicBezTo>
                    <a:pt x="3413406" y="1417418"/>
                    <a:pt x="3120155" y="1396417"/>
                    <a:pt x="3007893" y="1414029"/>
                  </a:cubicBezTo>
                  <a:cubicBezTo>
                    <a:pt x="2895631" y="1431641"/>
                    <a:pt x="2544559" y="1394496"/>
                    <a:pt x="2241800" y="1414029"/>
                  </a:cubicBezTo>
                  <a:cubicBezTo>
                    <a:pt x="1939041" y="1433562"/>
                    <a:pt x="1815605" y="1402217"/>
                    <a:pt x="1592569" y="1414029"/>
                  </a:cubicBezTo>
                  <a:cubicBezTo>
                    <a:pt x="1369533" y="1425841"/>
                    <a:pt x="1274715" y="1422445"/>
                    <a:pt x="1060200" y="1414029"/>
                  </a:cubicBezTo>
                  <a:cubicBezTo>
                    <a:pt x="845685" y="1405613"/>
                    <a:pt x="499682" y="1405273"/>
                    <a:pt x="235676" y="1414029"/>
                  </a:cubicBezTo>
                  <a:cubicBezTo>
                    <a:pt x="79110" y="1412535"/>
                    <a:pt x="9683" y="1316850"/>
                    <a:pt x="0" y="1178353"/>
                  </a:cubicBezTo>
                  <a:cubicBezTo>
                    <a:pt x="23220" y="995706"/>
                    <a:pt x="6845" y="855788"/>
                    <a:pt x="0" y="707015"/>
                  </a:cubicBezTo>
                  <a:cubicBezTo>
                    <a:pt x="-6845" y="558242"/>
                    <a:pt x="5056" y="396643"/>
                    <a:pt x="0" y="235676"/>
                  </a:cubicBezTo>
                  <a:close/>
                </a:path>
              </a:pathLst>
            </a:custGeom>
            <a:noFill/>
            <a:ln w="38100">
              <a:solidFill>
                <a:schemeClr val="accent2">
                  <a:lumMod val="50000"/>
                </a:schemeClr>
              </a:solidFill>
              <a:prstDash val="dash"/>
              <a:extLst>
                <a:ext uri="{C807C97D-BFC1-408E-A445-0C87EB9F89A2}">
                  <ask:lineSketchStyleProps xmlns:ask="http://schemas.microsoft.com/office/drawing/2018/sketchyshapes" xmln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6" name="Group 35">
            <a:extLst>
              <a:ext uri="{FF2B5EF4-FFF2-40B4-BE49-F238E27FC236}">
                <a16:creationId xmlns:a16="http://schemas.microsoft.com/office/drawing/2014/main" xmlns="" id="{72098B8A-2F65-45D6-9472-6632D2FB202C}"/>
              </a:ext>
            </a:extLst>
          </p:cNvPr>
          <p:cNvGrpSpPr/>
          <p:nvPr/>
        </p:nvGrpSpPr>
        <p:grpSpPr>
          <a:xfrm>
            <a:off x="2745812" y="4078862"/>
            <a:ext cx="6619399" cy="1275866"/>
            <a:chOff x="387313" y="473408"/>
            <a:chExt cx="6435833" cy="1563726"/>
          </a:xfrm>
        </p:grpSpPr>
        <p:sp>
          <p:nvSpPr>
            <p:cNvPr id="38" name="Rectangle: Rounded Corners 37">
              <a:extLst>
                <a:ext uri="{FF2B5EF4-FFF2-40B4-BE49-F238E27FC236}">
                  <a16:creationId xmlns:a16="http://schemas.microsoft.com/office/drawing/2014/main" xmlns="" id="{1C51EB4B-1E65-491B-B8C9-7DF57E43D2B7}"/>
                </a:ext>
              </a:extLst>
            </p:cNvPr>
            <p:cNvSpPr/>
            <p:nvPr/>
          </p:nvSpPr>
          <p:spPr>
            <a:xfrm>
              <a:off x="508714" y="623105"/>
              <a:ext cx="6314432" cy="14140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9" name="Rectangle: Rounded Corners 38">
              <a:extLst>
                <a:ext uri="{FF2B5EF4-FFF2-40B4-BE49-F238E27FC236}">
                  <a16:creationId xmlns:a16="http://schemas.microsoft.com/office/drawing/2014/main" xmlns="" id="{6F878411-1B75-474D-8D9C-CFD9042E434A}"/>
                </a:ext>
              </a:extLst>
            </p:cNvPr>
            <p:cNvSpPr/>
            <p:nvPr/>
          </p:nvSpPr>
          <p:spPr>
            <a:xfrm>
              <a:off x="387313" y="473408"/>
              <a:ext cx="6314432" cy="1414029"/>
            </a:xfrm>
            <a:custGeom>
              <a:avLst/>
              <a:gdLst>
                <a:gd name="connsiteX0" fmla="*/ 0 w 6314432"/>
                <a:gd name="connsiteY0" fmla="*/ 235676 h 1414029"/>
                <a:gd name="connsiteX1" fmla="*/ 235676 w 6314432"/>
                <a:gd name="connsiteY1" fmla="*/ 0 h 1414029"/>
                <a:gd name="connsiteX2" fmla="*/ 1001769 w 6314432"/>
                <a:gd name="connsiteY2" fmla="*/ 0 h 1414029"/>
                <a:gd name="connsiteX3" fmla="*/ 1592569 w 6314432"/>
                <a:gd name="connsiteY3" fmla="*/ 0 h 1414029"/>
                <a:gd name="connsiteX4" fmla="*/ 2124939 w 6314432"/>
                <a:gd name="connsiteY4" fmla="*/ 0 h 1414029"/>
                <a:gd name="connsiteX5" fmla="*/ 2832600 w 6314432"/>
                <a:gd name="connsiteY5" fmla="*/ 0 h 1414029"/>
                <a:gd name="connsiteX6" fmla="*/ 3423401 w 6314432"/>
                <a:gd name="connsiteY6" fmla="*/ 0 h 1414029"/>
                <a:gd name="connsiteX7" fmla="*/ 4189493 w 6314432"/>
                <a:gd name="connsiteY7" fmla="*/ 0 h 1414029"/>
                <a:gd name="connsiteX8" fmla="*/ 4721863 w 6314432"/>
                <a:gd name="connsiteY8" fmla="*/ 0 h 1414029"/>
                <a:gd name="connsiteX9" fmla="*/ 5487956 w 6314432"/>
                <a:gd name="connsiteY9" fmla="*/ 0 h 1414029"/>
                <a:gd name="connsiteX10" fmla="*/ 6078756 w 6314432"/>
                <a:gd name="connsiteY10" fmla="*/ 0 h 1414029"/>
                <a:gd name="connsiteX11" fmla="*/ 6314432 w 6314432"/>
                <a:gd name="connsiteY11" fmla="*/ 235676 h 1414029"/>
                <a:gd name="connsiteX12" fmla="*/ 6314432 w 6314432"/>
                <a:gd name="connsiteY12" fmla="*/ 716441 h 1414029"/>
                <a:gd name="connsiteX13" fmla="*/ 6314432 w 6314432"/>
                <a:gd name="connsiteY13" fmla="*/ 1178353 h 1414029"/>
                <a:gd name="connsiteX14" fmla="*/ 6078756 w 6314432"/>
                <a:gd name="connsiteY14" fmla="*/ 1414029 h 1414029"/>
                <a:gd name="connsiteX15" fmla="*/ 5429525 w 6314432"/>
                <a:gd name="connsiteY15" fmla="*/ 1414029 h 1414029"/>
                <a:gd name="connsiteX16" fmla="*/ 4663432 w 6314432"/>
                <a:gd name="connsiteY16" fmla="*/ 1414029 h 1414029"/>
                <a:gd name="connsiteX17" fmla="*/ 4014201 w 6314432"/>
                <a:gd name="connsiteY17" fmla="*/ 1414029 h 1414029"/>
                <a:gd name="connsiteX18" fmla="*/ 3540262 w 6314432"/>
                <a:gd name="connsiteY18" fmla="*/ 1414029 h 1414029"/>
                <a:gd name="connsiteX19" fmla="*/ 3007893 w 6314432"/>
                <a:gd name="connsiteY19" fmla="*/ 1414029 h 1414029"/>
                <a:gd name="connsiteX20" fmla="*/ 2241800 w 6314432"/>
                <a:gd name="connsiteY20" fmla="*/ 1414029 h 1414029"/>
                <a:gd name="connsiteX21" fmla="*/ 1592569 w 6314432"/>
                <a:gd name="connsiteY21" fmla="*/ 1414029 h 1414029"/>
                <a:gd name="connsiteX22" fmla="*/ 1060200 w 6314432"/>
                <a:gd name="connsiteY22" fmla="*/ 1414029 h 1414029"/>
                <a:gd name="connsiteX23" fmla="*/ 235676 w 6314432"/>
                <a:gd name="connsiteY23" fmla="*/ 1414029 h 1414029"/>
                <a:gd name="connsiteX24" fmla="*/ 0 w 6314432"/>
                <a:gd name="connsiteY24" fmla="*/ 1178353 h 1414029"/>
                <a:gd name="connsiteX25" fmla="*/ 0 w 6314432"/>
                <a:gd name="connsiteY25" fmla="*/ 707015 h 1414029"/>
                <a:gd name="connsiteX26" fmla="*/ 0 w 6314432"/>
                <a:gd name="connsiteY26" fmla="*/ 235676 h 141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14432" h="1414029" extrusionOk="0">
                  <a:moveTo>
                    <a:pt x="0" y="235676"/>
                  </a:moveTo>
                  <a:cubicBezTo>
                    <a:pt x="-2746" y="103822"/>
                    <a:pt x="102013" y="1315"/>
                    <a:pt x="235676" y="0"/>
                  </a:cubicBezTo>
                  <a:cubicBezTo>
                    <a:pt x="524085" y="12075"/>
                    <a:pt x="727160" y="32704"/>
                    <a:pt x="1001769" y="0"/>
                  </a:cubicBezTo>
                  <a:cubicBezTo>
                    <a:pt x="1276378" y="-32704"/>
                    <a:pt x="1383476" y="-9344"/>
                    <a:pt x="1592569" y="0"/>
                  </a:cubicBezTo>
                  <a:cubicBezTo>
                    <a:pt x="1801662" y="9344"/>
                    <a:pt x="2007575" y="-4680"/>
                    <a:pt x="2124939" y="0"/>
                  </a:cubicBezTo>
                  <a:cubicBezTo>
                    <a:pt x="2242303" y="4680"/>
                    <a:pt x="2563601" y="-6402"/>
                    <a:pt x="2832600" y="0"/>
                  </a:cubicBezTo>
                  <a:cubicBezTo>
                    <a:pt x="3101599" y="6402"/>
                    <a:pt x="3188639" y="-19948"/>
                    <a:pt x="3423401" y="0"/>
                  </a:cubicBezTo>
                  <a:cubicBezTo>
                    <a:pt x="3658163" y="19948"/>
                    <a:pt x="3966269" y="-36550"/>
                    <a:pt x="4189493" y="0"/>
                  </a:cubicBezTo>
                  <a:cubicBezTo>
                    <a:pt x="4412717" y="36550"/>
                    <a:pt x="4521013" y="8351"/>
                    <a:pt x="4721863" y="0"/>
                  </a:cubicBezTo>
                  <a:cubicBezTo>
                    <a:pt x="4922713" y="-8351"/>
                    <a:pt x="5176003" y="17884"/>
                    <a:pt x="5487956" y="0"/>
                  </a:cubicBezTo>
                  <a:cubicBezTo>
                    <a:pt x="5799909" y="-17884"/>
                    <a:pt x="5836378" y="3807"/>
                    <a:pt x="6078756" y="0"/>
                  </a:cubicBezTo>
                  <a:cubicBezTo>
                    <a:pt x="6202678" y="-357"/>
                    <a:pt x="6321919" y="84985"/>
                    <a:pt x="6314432" y="235676"/>
                  </a:cubicBezTo>
                  <a:cubicBezTo>
                    <a:pt x="6303916" y="430636"/>
                    <a:pt x="6296991" y="545176"/>
                    <a:pt x="6314432" y="716441"/>
                  </a:cubicBezTo>
                  <a:cubicBezTo>
                    <a:pt x="6331873" y="887706"/>
                    <a:pt x="6321237" y="1049045"/>
                    <a:pt x="6314432" y="1178353"/>
                  </a:cubicBezTo>
                  <a:cubicBezTo>
                    <a:pt x="6331070" y="1287859"/>
                    <a:pt x="6201797" y="1411277"/>
                    <a:pt x="6078756" y="1414029"/>
                  </a:cubicBezTo>
                  <a:cubicBezTo>
                    <a:pt x="5793994" y="1406761"/>
                    <a:pt x="5674627" y="1388149"/>
                    <a:pt x="5429525" y="1414029"/>
                  </a:cubicBezTo>
                  <a:cubicBezTo>
                    <a:pt x="5184423" y="1439909"/>
                    <a:pt x="4922782" y="1439782"/>
                    <a:pt x="4663432" y="1414029"/>
                  </a:cubicBezTo>
                  <a:cubicBezTo>
                    <a:pt x="4404082" y="1388276"/>
                    <a:pt x="4275959" y="1412847"/>
                    <a:pt x="4014201" y="1414029"/>
                  </a:cubicBezTo>
                  <a:cubicBezTo>
                    <a:pt x="3752443" y="1415211"/>
                    <a:pt x="3667118" y="1410640"/>
                    <a:pt x="3540262" y="1414029"/>
                  </a:cubicBezTo>
                  <a:cubicBezTo>
                    <a:pt x="3413406" y="1417418"/>
                    <a:pt x="3120155" y="1396417"/>
                    <a:pt x="3007893" y="1414029"/>
                  </a:cubicBezTo>
                  <a:cubicBezTo>
                    <a:pt x="2895631" y="1431641"/>
                    <a:pt x="2544559" y="1394496"/>
                    <a:pt x="2241800" y="1414029"/>
                  </a:cubicBezTo>
                  <a:cubicBezTo>
                    <a:pt x="1939041" y="1433562"/>
                    <a:pt x="1815605" y="1402217"/>
                    <a:pt x="1592569" y="1414029"/>
                  </a:cubicBezTo>
                  <a:cubicBezTo>
                    <a:pt x="1369533" y="1425841"/>
                    <a:pt x="1274715" y="1422445"/>
                    <a:pt x="1060200" y="1414029"/>
                  </a:cubicBezTo>
                  <a:cubicBezTo>
                    <a:pt x="845685" y="1405613"/>
                    <a:pt x="499682" y="1405273"/>
                    <a:pt x="235676" y="1414029"/>
                  </a:cubicBezTo>
                  <a:cubicBezTo>
                    <a:pt x="79110" y="1412535"/>
                    <a:pt x="9683" y="1316850"/>
                    <a:pt x="0" y="1178353"/>
                  </a:cubicBezTo>
                  <a:cubicBezTo>
                    <a:pt x="23220" y="995706"/>
                    <a:pt x="6845" y="855788"/>
                    <a:pt x="0" y="707015"/>
                  </a:cubicBezTo>
                  <a:cubicBezTo>
                    <a:pt x="-6845" y="558242"/>
                    <a:pt x="5056" y="396643"/>
                    <a:pt x="0" y="235676"/>
                  </a:cubicBezTo>
                  <a:close/>
                </a:path>
              </a:pathLst>
            </a:custGeom>
            <a:noFill/>
            <a:ln w="38100">
              <a:solidFill>
                <a:schemeClr val="accent2">
                  <a:lumMod val="50000"/>
                </a:schemeClr>
              </a:solidFill>
              <a:prstDash val="dash"/>
              <a:extLst>
                <a:ext uri="{C807C97D-BFC1-408E-A445-0C87EB9F89A2}">
                  <ask:lineSketchStyleProps xmlns:ask="http://schemas.microsoft.com/office/drawing/2018/sketchyshapes" xmln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pic>
        <p:nvPicPr>
          <p:cNvPr id="1026" name="Picture 2">
            <a:extLst>
              <a:ext uri="{FF2B5EF4-FFF2-40B4-BE49-F238E27FC236}">
                <a16:creationId xmlns:a16="http://schemas.microsoft.com/office/drawing/2014/main" xmlns="" id="{8BC19A1C-2E28-44E7-B358-884B23F0B32E}"/>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6489" r="91985">
                        <a14:foregroundMark x1="91985" y1="76429" x2="91985" y2="76429"/>
                        <a14:foregroundMark x1="6489" y1="73929" x2="6489" y2="73929"/>
                      </a14:backgroundRemoval>
                    </a14:imgEffect>
                  </a14:imgLayer>
                </a14:imgProps>
              </a:ext>
              <a:ext uri="{28A0092B-C50C-407E-A947-70E740481C1C}">
                <a14:useLocalDpi xmlns:a14="http://schemas.microsoft.com/office/drawing/2010/main" val="0"/>
              </a:ext>
            </a:extLst>
          </a:blip>
          <a:srcRect/>
          <a:stretch>
            <a:fillRect/>
          </a:stretch>
        </p:blipFill>
        <p:spPr bwMode="auto">
          <a:xfrm>
            <a:off x="2956954" y="653323"/>
            <a:ext cx="1533337" cy="163868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xmlns="" id="{1E3F332B-F5B5-43A3-AD66-24F106EE28B9}"/>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802528" y="3471302"/>
            <a:ext cx="2277165" cy="2442936"/>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a:extLst>
              <a:ext uri="{FF2B5EF4-FFF2-40B4-BE49-F238E27FC236}">
                <a16:creationId xmlns:a16="http://schemas.microsoft.com/office/drawing/2014/main" xmlns="" id="{B52DD9F3-0305-406E-8ABF-4B4A4B828E81}"/>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68162" b="96768" l="7996" r="49001">
                        <a14:foregroundMark x1="20367" y1="85212" x2="24851" y2="88242"/>
                        <a14:foregroundMark x1="24851" y1="88242" x2="24851" y2="88242"/>
                        <a14:foregroundMark x1="7996" y1="78990" x2="7996" y2="78990"/>
                        <a14:foregroundMark x1="23771" y1="96283" x2="28795" y2="96848"/>
                        <a14:foregroundMark x1="17018" y1="69495" x2="39384" y2="72525"/>
                        <a14:foregroundMark x1="25122" y1="73657" x2="25878" y2="74828"/>
                        <a14:foregroundMark x1="23015" y1="68202" x2="27229" y2="68889"/>
                        <a14:foregroundMark x1="22798" y1="73939" x2="22798" y2="73939"/>
                        <a14:foregroundMark x1="29227" y1="79556" x2="30956" y2="80000"/>
                        <a14:foregroundMark x1="49001" y1="76364" x2="49001" y2="76364"/>
                        <a14:foregroundMark x1="43004" y1="77374" x2="44408" y2="75960"/>
                        <a14:foregroundMark x1="16424" y1="73859" x2="16586" y2="75677"/>
                        <a14:foregroundMark x1="8050" y1="78747" x2="8050" y2="78909"/>
                        <a14:foregroundMark x1="23609" y1="74828" x2="23609" y2="74828"/>
                        <a14:foregroundMark x1="21826" y1="72848" x2="21826" y2="73051"/>
                        <a14:foregroundMark x1="24473" y1="75717" x2="24311" y2="76040"/>
                        <a14:foregroundMark x1="26418" y1="75596" x2="26418" y2="75596"/>
                        <a14:foregroundMark x1="27985" y1="75354" x2="28039" y2="75596"/>
                        <a14:foregroundMark x1="29444" y1="75071" x2="29444" y2="75273"/>
                        <a14:foregroundMark x1="30632" y1="73980" x2="30524" y2="74303"/>
                        <a14:foregroundMark x1="30632" y1="72727" x2="30632" y2="72727"/>
                        <a14:backgroundMark x1="8073" y1="78990" x2="8050" y2="79434"/>
                        <a14:backgroundMark x1="8644" y1="67879" x2="8073" y2="78990"/>
                        <a14:backgroundMark x1="8050" y1="79434" x2="8050" y2="79434"/>
                        <a14:backgroundMark x1="10913" y1="73697" x2="6105" y2="76202"/>
                        <a14:backgroundMark x1="6105" y1="76202" x2="6105" y2="76202"/>
                        <a14:backgroundMark x1="46299" y1="80687" x2="49433" y2="91111"/>
                        <a14:backgroundMark x1="49433" y1="91111" x2="49433" y2="91111"/>
                        <a14:backgroundMark x1="9724" y1="68404" x2="7780" y2="73212"/>
                        <a14:backgroundMark x1="7780" y1="73212" x2="7780" y2="73374"/>
                      </a14:backgroundRemoval>
                    </a14:imgEffect>
                  </a14:imgLayer>
                </a14:imgProps>
              </a:ext>
              <a:ext uri="{28A0092B-C50C-407E-A947-70E740481C1C}">
                <a14:useLocalDpi xmlns:a14="http://schemas.microsoft.com/office/drawing/2010/main" val="0"/>
              </a:ext>
            </a:extLst>
          </a:blip>
          <a:srcRect l="3951" t="65555" r="46854"/>
          <a:stretch/>
        </p:blipFill>
        <p:spPr>
          <a:xfrm>
            <a:off x="2677121" y="2374069"/>
            <a:ext cx="1657121" cy="1524627"/>
          </a:xfrm>
          <a:prstGeom prst="rect">
            <a:avLst/>
          </a:prstGeom>
        </p:spPr>
      </p:pic>
      <p:pic>
        <p:nvPicPr>
          <p:cNvPr id="2" name="Picture 1">
            <a:extLst>
              <a:ext uri="{FF2B5EF4-FFF2-40B4-BE49-F238E27FC236}">
                <a16:creationId xmlns:a16="http://schemas.microsoft.com/office/drawing/2014/main" xmlns="" id="{5CB155FF-A896-4C4E-A970-9F0CDFB856B0}"/>
              </a:ext>
            </a:extLst>
          </p:cNvPr>
          <p:cNvPicPr>
            <a:picLocks noChangeAspect="1"/>
          </p:cNvPicPr>
          <p:nvPr/>
        </p:nvPicPr>
        <p:blipFill>
          <a:blip r:embed="rId13"/>
          <a:stretch>
            <a:fillRect/>
          </a:stretch>
        </p:blipFill>
        <p:spPr>
          <a:xfrm>
            <a:off x="4606201" y="1294056"/>
            <a:ext cx="4352921" cy="969348"/>
          </a:xfrm>
          <a:prstGeom prst="rect">
            <a:avLst/>
          </a:prstGeom>
        </p:spPr>
      </p:pic>
      <p:pic>
        <p:nvPicPr>
          <p:cNvPr id="3" name="Picture 2">
            <a:extLst>
              <a:ext uri="{FF2B5EF4-FFF2-40B4-BE49-F238E27FC236}">
                <a16:creationId xmlns:a16="http://schemas.microsoft.com/office/drawing/2014/main" xmlns="" id="{FECF7D05-B0F4-400C-B7B9-5EE8D38CFA78}"/>
              </a:ext>
            </a:extLst>
          </p:cNvPr>
          <p:cNvPicPr>
            <a:picLocks noChangeAspect="1"/>
          </p:cNvPicPr>
          <p:nvPr/>
        </p:nvPicPr>
        <p:blipFill>
          <a:blip r:embed="rId14"/>
          <a:stretch>
            <a:fillRect/>
          </a:stretch>
        </p:blipFill>
        <p:spPr>
          <a:xfrm>
            <a:off x="4533946" y="2833206"/>
            <a:ext cx="4761389" cy="963251"/>
          </a:xfrm>
          <a:prstGeom prst="rect">
            <a:avLst/>
          </a:prstGeom>
        </p:spPr>
      </p:pic>
      <p:pic>
        <p:nvPicPr>
          <p:cNvPr id="4" name="Picture 3">
            <a:extLst>
              <a:ext uri="{FF2B5EF4-FFF2-40B4-BE49-F238E27FC236}">
                <a16:creationId xmlns:a16="http://schemas.microsoft.com/office/drawing/2014/main" xmlns="" id="{32E2F9F3-1821-4FDF-9FB0-39D512E356C7}"/>
              </a:ext>
            </a:extLst>
          </p:cNvPr>
          <p:cNvPicPr>
            <a:picLocks noChangeAspect="1"/>
          </p:cNvPicPr>
          <p:nvPr/>
        </p:nvPicPr>
        <p:blipFill>
          <a:blip r:embed="rId15"/>
          <a:stretch>
            <a:fillRect/>
          </a:stretch>
        </p:blipFill>
        <p:spPr>
          <a:xfrm>
            <a:off x="4868340" y="4365000"/>
            <a:ext cx="4334632" cy="969348"/>
          </a:xfrm>
          <a:prstGeom prst="rect">
            <a:avLst/>
          </a:prstGeom>
        </p:spPr>
      </p:pic>
    </p:spTree>
    <p:extLst>
      <p:ext uri="{BB962C8B-B14F-4D97-AF65-F5344CB8AC3E}">
        <p14:creationId xmlns:p14="http://schemas.microsoft.com/office/powerpoint/2010/main" val="2657103425"/>
      </p:ext>
    </p:extLst>
  </p:cSld>
  <p:clrMapOvr>
    <a:masterClrMapping/>
  </p:clrMapOvr>
  <p:transition spd="med">
    <p:pull/>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40000" fill="hold" nodeType="withEffect" p14:presetBounceEnd="43750">
                                      <p:stCondLst>
                                        <p:cond delay="300"/>
                                      </p:stCondLst>
                                      <p:childTnLst>
                                        <p:set>
                                          <p:cBhvr>
                                            <p:cTn id="6" dur="1" fill="hold">
                                              <p:stCondLst>
                                                <p:cond delay="0"/>
                                              </p:stCondLst>
                                            </p:cTn>
                                            <p:tgtEl>
                                              <p:spTgt spid="8"/>
                                            </p:tgtEl>
                                            <p:attrNameLst>
                                              <p:attrName>style.visibility</p:attrName>
                                            </p:attrNameLst>
                                          </p:cBhvr>
                                          <p:to>
                                            <p:strVal val="visible"/>
                                          </p:to>
                                        </p:set>
                                        <p:anim calcmode="lin" valueType="num" p14:bounceEnd="43750">
                                          <p:cBhvr additive="base">
                                            <p:cTn id="7" dur="1300" fill="hold"/>
                                            <p:tgtEl>
                                              <p:spTgt spid="8"/>
                                            </p:tgtEl>
                                            <p:attrNameLst>
                                              <p:attrName>ppt_x</p:attrName>
                                            </p:attrNameLst>
                                          </p:cBhvr>
                                          <p:tavLst>
                                            <p:tav tm="0">
                                              <p:val>
                                                <p:strVal val="#ppt_x"/>
                                              </p:val>
                                            </p:tav>
                                            <p:tav tm="100000">
                                              <p:val>
                                                <p:strVal val="#ppt_x"/>
                                              </p:val>
                                            </p:tav>
                                          </p:tavLst>
                                        </p:anim>
                                        <p:anim calcmode="lin" valueType="num" p14:bounceEnd="43750">
                                          <p:cBhvr additive="base">
                                            <p:cTn id="8" dur="13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accel="40000" fill="hold" nodeType="withEffect" p14:presetBounceEnd="43750">
                                      <p:stCondLst>
                                        <p:cond delay="700"/>
                                      </p:stCondLst>
                                      <p:childTnLst>
                                        <p:set>
                                          <p:cBhvr>
                                            <p:cTn id="10" dur="1" fill="hold">
                                              <p:stCondLst>
                                                <p:cond delay="0"/>
                                              </p:stCondLst>
                                            </p:cTn>
                                            <p:tgtEl>
                                              <p:spTgt spid="17"/>
                                            </p:tgtEl>
                                            <p:attrNameLst>
                                              <p:attrName>style.visibility</p:attrName>
                                            </p:attrNameLst>
                                          </p:cBhvr>
                                          <p:to>
                                            <p:strVal val="visible"/>
                                          </p:to>
                                        </p:set>
                                        <p:anim calcmode="lin" valueType="num" p14:bounceEnd="43750">
                                          <p:cBhvr additive="base">
                                            <p:cTn id="11" dur="1100" fill="hold"/>
                                            <p:tgtEl>
                                              <p:spTgt spid="17"/>
                                            </p:tgtEl>
                                            <p:attrNameLst>
                                              <p:attrName>ppt_x</p:attrName>
                                            </p:attrNameLst>
                                          </p:cBhvr>
                                          <p:tavLst>
                                            <p:tav tm="0">
                                              <p:val>
                                                <p:strVal val="#ppt_x"/>
                                              </p:val>
                                            </p:tav>
                                            <p:tav tm="100000">
                                              <p:val>
                                                <p:strVal val="#ppt_x"/>
                                              </p:val>
                                            </p:tav>
                                          </p:tavLst>
                                        </p:anim>
                                        <p:anim calcmode="lin" valueType="num" p14:bounceEnd="43750">
                                          <p:cBhvr additive="base">
                                            <p:cTn id="12" dur="1100" fill="hold"/>
                                            <p:tgtEl>
                                              <p:spTgt spid="17"/>
                                            </p:tgtEl>
                                            <p:attrNameLst>
                                              <p:attrName>ppt_y</p:attrName>
                                            </p:attrNameLst>
                                          </p:cBhvr>
                                          <p:tavLst>
                                            <p:tav tm="0">
                                              <p:val>
                                                <p:strVal val="1+#ppt_h/2"/>
                                              </p:val>
                                            </p:tav>
                                            <p:tav tm="100000">
                                              <p:val>
                                                <p:strVal val="#ppt_y"/>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500"/>
                                            <p:tgtEl>
                                              <p:spTgt spid="16"/>
                                            </p:tgtEl>
                                          </p:cBhvr>
                                        </p:animEffect>
                                      </p:childTnLst>
                                    </p:cTn>
                                  </p:par>
                                  <p:par>
                                    <p:cTn id="16" presetID="10" presetClass="entr" presetSubtype="0" fill="hold" grpId="0" nodeType="withEffect">
                                      <p:stCondLst>
                                        <p:cond delay="90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1600"/>
                                            <p:tgtEl>
                                              <p:spTgt spid="22"/>
                                            </p:tgtEl>
                                          </p:cBhvr>
                                        </p:animEffect>
                                      </p:childTnLst>
                                    </p:cTn>
                                  </p:par>
                                  <p:par>
                                    <p:cTn id="19" presetID="10" presetClass="entr" presetSubtype="0" fill="hold" grpId="0" nodeType="withEffect">
                                      <p:stCondLst>
                                        <p:cond delay="190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14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2" grpId="0" animBg="1"/>
          <p:bldP spid="1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40000" fill="hold" nodeType="withEffect">
                                      <p:stCondLst>
                                        <p:cond delay="3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300" fill="hold"/>
                                            <p:tgtEl>
                                              <p:spTgt spid="8"/>
                                            </p:tgtEl>
                                            <p:attrNameLst>
                                              <p:attrName>ppt_x</p:attrName>
                                            </p:attrNameLst>
                                          </p:cBhvr>
                                          <p:tavLst>
                                            <p:tav tm="0">
                                              <p:val>
                                                <p:strVal val="#ppt_x"/>
                                              </p:val>
                                            </p:tav>
                                            <p:tav tm="100000">
                                              <p:val>
                                                <p:strVal val="#ppt_x"/>
                                              </p:val>
                                            </p:tav>
                                          </p:tavLst>
                                        </p:anim>
                                        <p:anim calcmode="lin" valueType="num">
                                          <p:cBhvr additive="base">
                                            <p:cTn id="8" dur="13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accel="40000" fill="hold" nodeType="withEffect">
                                      <p:stCondLst>
                                        <p:cond delay="70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100" fill="hold"/>
                                            <p:tgtEl>
                                              <p:spTgt spid="17"/>
                                            </p:tgtEl>
                                            <p:attrNameLst>
                                              <p:attrName>ppt_x</p:attrName>
                                            </p:attrNameLst>
                                          </p:cBhvr>
                                          <p:tavLst>
                                            <p:tav tm="0">
                                              <p:val>
                                                <p:strVal val="#ppt_x"/>
                                              </p:val>
                                            </p:tav>
                                            <p:tav tm="100000">
                                              <p:val>
                                                <p:strVal val="#ppt_x"/>
                                              </p:val>
                                            </p:tav>
                                          </p:tavLst>
                                        </p:anim>
                                        <p:anim calcmode="lin" valueType="num">
                                          <p:cBhvr additive="base">
                                            <p:cTn id="12" dur="1100" fill="hold"/>
                                            <p:tgtEl>
                                              <p:spTgt spid="17"/>
                                            </p:tgtEl>
                                            <p:attrNameLst>
                                              <p:attrName>ppt_y</p:attrName>
                                            </p:attrNameLst>
                                          </p:cBhvr>
                                          <p:tavLst>
                                            <p:tav tm="0">
                                              <p:val>
                                                <p:strVal val="1+#ppt_h/2"/>
                                              </p:val>
                                            </p:tav>
                                            <p:tav tm="100000">
                                              <p:val>
                                                <p:strVal val="#ppt_y"/>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500"/>
                                            <p:tgtEl>
                                              <p:spTgt spid="16"/>
                                            </p:tgtEl>
                                          </p:cBhvr>
                                        </p:animEffect>
                                      </p:childTnLst>
                                    </p:cTn>
                                  </p:par>
                                  <p:par>
                                    <p:cTn id="16" presetID="10" presetClass="entr" presetSubtype="0" fill="hold" grpId="0" nodeType="withEffect">
                                      <p:stCondLst>
                                        <p:cond delay="90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1600"/>
                                            <p:tgtEl>
                                              <p:spTgt spid="22"/>
                                            </p:tgtEl>
                                          </p:cBhvr>
                                        </p:animEffect>
                                      </p:childTnLst>
                                    </p:cTn>
                                  </p:par>
                                  <p:par>
                                    <p:cTn id="19" presetID="10" presetClass="entr" presetSubtype="0" fill="hold" grpId="0" nodeType="withEffect">
                                      <p:stCondLst>
                                        <p:cond delay="190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14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2" grpId="0" animBg="1"/>
          <p:bldP spid="16" grpId="0" animBg="1"/>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75B13FEC-AA05-4608-80C2-11D3A122378D}"/>
              </a:ext>
            </a:extLst>
          </p:cNvPr>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5" name="Google Shape;2319;p69">
            <a:extLst>
              <a:ext uri="{FF2B5EF4-FFF2-40B4-BE49-F238E27FC236}">
                <a16:creationId xmlns:a16="http://schemas.microsoft.com/office/drawing/2014/main" xmlns="" id="{6FB9A3C5-61A3-42B1-B402-0EE17D893030}"/>
              </a:ext>
            </a:extLst>
          </p:cNvPr>
          <p:cNvSpPr/>
          <p:nvPr/>
        </p:nvSpPr>
        <p:spPr>
          <a:xfrm>
            <a:off x="281248" y="297526"/>
            <a:ext cx="1409921" cy="76631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 name="Google Shape;2319;p69">
            <a:extLst>
              <a:ext uri="{FF2B5EF4-FFF2-40B4-BE49-F238E27FC236}">
                <a16:creationId xmlns:a16="http://schemas.microsoft.com/office/drawing/2014/main" xmlns="" id="{532DA17A-D8D9-4F30-9730-227189DA04E5}"/>
              </a:ext>
            </a:extLst>
          </p:cNvPr>
          <p:cNvSpPr/>
          <p:nvPr/>
        </p:nvSpPr>
        <p:spPr>
          <a:xfrm>
            <a:off x="8230258" y="-333826"/>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 name="Google Shape;2319;p69">
            <a:extLst>
              <a:ext uri="{FF2B5EF4-FFF2-40B4-BE49-F238E27FC236}">
                <a16:creationId xmlns:a16="http://schemas.microsoft.com/office/drawing/2014/main" xmlns="" id="{AEADBA1E-B7CC-4752-AB1A-0040468992C7}"/>
              </a:ext>
            </a:extLst>
          </p:cNvPr>
          <p:cNvSpPr/>
          <p:nvPr/>
        </p:nvSpPr>
        <p:spPr>
          <a:xfrm>
            <a:off x="3193422" y="766780"/>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6" name="Google Shape;2319;p69">
            <a:extLst>
              <a:ext uri="{FF2B5EF4-FFF2-40B4-BE49-F238E27FC236}">
                <a16:creationId xmlns:a16="http://schemas.microsoft.com/office/drawing/2014/main" xmlns="" id="{E30DA691-CC2E-4016-B4B0-71E38F16B752}"/>
              </a:ext>
            </a:extLst>
          </p:cNvPr>
          <p:cNvSpPr/>
          <p:nvPr/>
        </p:nvSpPr>
        <p:spPr>
          <a:xfrm>
            <a:off x="6148818" y="3525845"/>
            <a:ext cx="2680841" cy="141182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7" name="Oval 16">
            <a:extLst>
              <a:ext uri="{FF2B5EF4-FFF2-40B4-BE49-F238E27FC236}">
                <a16:creationId xmlns:a16="http://schemas.microsoft.com/office/drawing/2014/main" xmlns="" id="{DF991080-76BD-448E-AD8C-B50D2E984642}"/>
              </a:ext>
            </a:extLst>
          </p:cNvPr>
          <p:cNvSpPr/>
          <p:nvPr/>
        </p:nvSpPr>
        <p:spPr>
          <a:xfrm>
            <a:off x="9819427" y="-1476643"/>
            <a:ext cx="3832239" cy="3638350"/>
          </a:xfrm>
          <a:prstGeom prst="ellipse">
            <a:avLst/>
          </a:prstGeom>
          <a:solidFill>
            <a:srgbClr val="FED000">
              <a:alpha val="32000"/>
            </a:srgbClr>
          </a:solidFill>
          <a:ln>
            <a:noFill/>
          </a:ln>
          <a:effectLst>
            <a:glow rad="1905000">
              <a:schemeClr val="accent4">
                <a:lumMod val="40000"/>
                <a:lumOff val="60000"/>
                <a:alpha val="71000"/>
              </a:schemeClr>
            </a:glow>
            <a:softEdge rad="215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3" name="Oval 22">
            <a:extLst>
              <a:ext uri="{FF2B5EF4-FFF2-40B4-BE49-F238E27FC236}">
                <a16:creationId xmlns:a16="http://schemas.microsoft.com/office/drawing/2014/main" xmlns="" id="{213D1644-64AA-4680-819C-186137064647}"/>
              </a:ext>
            </a:extLst>
          </p:cNvPr>
          <p:cNvSpPr/>
          <p:nvPr/>
        </p:nvSpPr>
        <p:spPr>
          <a:xfrm>
            <a:off x="10613487" y="-762865"/>
            <a:ext cx="2266918" cy="2129406"/>
          </a:xfrm>
          <a:prstGeom prst="ellipse">
            <a:avLst/>
          </a:prstGeom>
          <a:solidFill>
            <a:srgbClr val="FED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24" name="Picture 23">
            <a:extLst>
              <a:ext uri="{FF2B5EF4-FFF2-40B4-BE49-F238E27FC236}">
                <a16:creationId xmlns:a16="http://schemas.microsoft.com/office/drawing/2014/main" xmlns="" id="{7F7B6B2E-B264-4AB2-AAF3-579F0DFA2F8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54200" b="77200" l="17000" r="93222">
                        <a14:foregroundMark x1="24333" y1="67400" x2="31363" y2="68574"/>
                        <a14:foregroundMark x1="17111" y1="69200" x2="20556" y2="69200"/>
                        <a14:foregroundMark x1="65454" y1="75228" x2="66667" y2="75200"/>
                        <a14:foregroundMark x1="58111" y1="75400" x2="60333" y2="75348"/>
                        <a14:foregroundMark x1="82556" y1="54200" x2="85825" y2="61095"/>
                        <a14:foregroundMark x1="34667" y1="69400" x2="37111" y2="71600"/>
                        <a14:foregroundMark x1="31778" y1="70000" x2="36444" y2="68000"/>
                        <a14:foregroundMark x1="32000" y1="69000" x2="33667" y2="72000"/>
                        <a14:foregroundMark x1="19556" y1="71200" x2="30111" y2="71600"/>
                        <a14:foregroundMark x1="30111" y1="71600" x2="37556" y2="71000"/>
                        <a14:foregroundMark x1="37556" y1="71000" x2="37556" y2="71000"/>
                        <a14:foregroundMark x1="25111" y1="75400" x2="52000" y2="70600"/>
                        <a14:foregroundMark x1="38444" y1="74600" x2="52444" y2="77200"/>
                        <a14:foregroundMark x1="52444" y1="77200" x2="53333" y2="77000"/>
                        <a14:foregroundMark x1="85134" y1="64679" x2="85667" y2="64400"/>
                        <a14:foregroundMark x1="63889" y1="75800" x2="74198" y2="70403"/>
                        <a14:foregroundMark x1="85667" y1="64400" x2="85667" y2="64200"/>
                        <a14:foregroundMark x1="83752" y1="68675" x2="86000" y2="67600"/>
                        <a14:foregroundMark x1="89083" y1="64469" x2="90333" y2="63200"/>
                        <a14:foregroundMark x1="86000" y1="67600" x2="86262" y2="67334"/>
                        <a14:foregroundMark x1="90333" y1="63200" x2="90000" y2="62800"/>
                        <a14:foregroundMark x1="90778" y1="63400" x2="91111" y2="68200"/>
                        <a14:foregroundMark x1="91000" y1="60800" x2="93222" y2="68600"/>
                        <a14:foregroundMark x1="60333" y1="76600" x2="73531" y2="72400"/>
                        <a14:foregroundMark x1="82317" y1="72822" x2="83111" y2="72600"/>
                        <a14:foregroundMark x1="76153" y1="74549" x2="81827" y2="72960"/>
                        <a14:foregroundMark x1="68111" y1="76800" x2="72558" y2="75555"/>
                        <a14:foregroundMark x1="83111" y1="72600" x2="84444" y2="72800"/>
                        <a14:foregroundMark x1="80111" y1="75200" x2="86000" y2="75400"/>
                        <a14:foregroundMark x1="86000" y1="75400" x2="91556" y2="74600"/>
                        <a14:foregroundMark x1="91556" y1="74600" x2="91556" y2="74400"/>
                        <a14:foregroundMark x1="75444" y1="69400" x2="83778" y2="67000"/>
                        <a14:foregroundMark x1="74111" y1="70000" x2="77000" y2="72000"/>
                        <a14:foregroundMark x1="75000" y1="69200" x2="79444" y2="70400"/>
                        <a14:foregroundMark x1="79444" y1="70400" x2="84000" y2="70000"/>
                        <a14:foregroundMark x1="84000" y1="70000" x2="84111" y2="70000"/>
                        <a14:foregroundMark x1="83667" y1="69000" x2="85778" y2="68200"/>
                        <a14:foregroundMark x1="87778" y1="62000" x2="87778" y2="66600"/>
                        <a14:backgroundMark x1="62111" y1="66000" x2="63444" y2="65800"/>
                        <a14:backgroundMark x1="60778" y1="66800" x2="63222" y2="67000"/>
                        <a14:backgroundMark x1="61111" y1="73600" x2="61259" y2="73689"/>
                      </a14:backgroundRemoval>
                    </a14:imgEffect>
                    <a14:imgEffect>
                      <a14:colorTemperature colorTemp="5300"/>
                    </a14:imgEffect>
                    <a14:imgEffect>
                      <a14:saturation sat="143000"/>
                    </a14:imgEffect>
                  </a14:imgLayer>
                </a14:imgProps>
              </a:ext>
              <a:ext uri="{28A0092B-C50C-407E-A947-70E740481C1C}">
                <a14:useLocalDpi xmlns:a14="http://schemas.microsoft.com/office/drawing/2010/main" val="0"/>
              </a:ext>
            </a:extLst>
          </a:blip>
          <a:srcRect l="15000" t="51841" r="58689" b="21402"/>
          <a:stretch/>
        </p:blipFill>
        <p:spPr>
          <a:xfrm>
            <a:off x="-149268" y="3008349"/>
            <a:ext cx="4396450" cy="2524867"/>
          </a:xfrm>
          <a:prstGeom prst="rect">
            <a:avLst/>
          </a:prstGeom>
          <a:effectLst>
            <a:glow>
              <a:schemeClr val="accent1"/>
            </a:glow>
          </a:effectLst>
        </p:spPr>
      </p:pic>
      <p:pic>
        <p:nvPicPr>
          <p:cNvPr id="25" name="Picture 24">
            <a:extLst>
              <a:ext uri="{FF2B5EF4-FFF2-40B4-BE49-F238E27FC236}">
                <a16:creationId xmlns:a16="http://schemas.microsoft.com/office/drawing/2014/main" xmlns="" id="{AB93590C-E190-4413-88D5-546130CE1BE2}"/>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54200" b="77200" l="17000" r="93222">
                        <a14:foregroundMark x1="24333" y1="67400" x2="31363" y2="68574"/>
                        <a14:foregroundMark x1="17111" y1="69200" x2="20556" y2="69200"/>
                        <a14:foregroundMark x1="65454" y1="75228" x2="66667" y2="75200"/>
                        <a14:foregroundMark x1="58111" y1="75400" x2="60333" y2="75348"/>
                        <a14:foregroundMark x1="82556" y1="54200" x2="85825" y2="61095"/>
                        <a14:foregroundMark x1="34667" y1="69400" x2="37111" y2="71600"/>
                        <a14:foregroundMark x1="31778" y1="70000" x2="36444" y2="68000"/>
                        <a14:foregroundMark x1="32000" y1="69000" x2="33667" y2="72000"/>
                        <a14:foregroundMark x1="19556" y1="71200" x2="30111" y2="71600"/>
                        <a14:foregroundMark x1="30111" y1="71600" x2="37556" y2="71000"/>
                        <a14:foregroundMark x1="37556" y1="71000" x2="37556" y2="71000"/>
                        <a14:foregroundMark x1="25111" y1="75400" x2="52000" y2="70600"/>
                        <a14:foregroundMark x1="38444" y1="74600" x2="52444" y2="77200"/>
                        <a14:foregroundMark x1="52444" y1="77200" x2="53333" y2="77000"/>
                        <a14:foregroundMark x1="85134" y1="64679" x2="85667" y2="64400"/>
                        <a14:foregroundMark x1="63889" y1="75800" x2="74198" y2="70403"/>
                        <a14:foregroundMark x1="85667" y1="64400" x2="85667" y2="64200"/>
                        <a14:foregroundMark x1="83752" y1="68675" x2="86000" y2="67600"/>
                        <a14:foregroundMark x1="89083" y1="64469" x2="90333" y2="63200"/>
                        <a14:foregroundMark x1="86000" y1="67600" x2="86262" y2="67334"/>
                        <a14:foregroundMark x1="90333" y1="63200" x2="90000" y2="62800"/>
                        <a14:foregroundMark x1="90778" y1="63400" x2="91111" y2="68200"/>
                        <a14:foregroundMark x1="91000" y1="60800" x2="93222" y2="68600"/>
                        <a14:foregroundMark x1="60333" y1="76600" x2="73531" y2="72400"/>
                        <a14:foregroundMark x1="82317" y1="72822" x2="83111" y2="72600"/>
                        <a14:foregroundMark x1="76153" y1="74549" x2="81827" y2="72960"/>
                        <a14:foregroundMark x1="68111" y1="76800" x2="72558" y2="75555"/>
                        <a14:foregroundMark x1="83111" y1="72600" x2="84444" y2="72800"/>
                        <a14:foregroundMark x1="80111" y1="75200" x2="86000" y2="75400"/>
                        <a14:foregroundMark x1="86000" y1="75400" x2="91556" y2="74600"/>
                        <a14:foregroundMark x1="91556" y1="74600" x2="91556" y2="74400"/>
                        <a14:foregroundMark x1="75444" y1="69400" x2="83778" y2="67000"/>
                        <a14:foregroundMark x1="74111" y1="70000" x2="77000" y2="72000"/>
                        <a14:foregroundMark x1="75000" y1="69200" x2="79444" y2="70400"/>
                        <a14:foregroundMark x1="79444" y1="70400" x2="84000" y2="70000"/>
                        <a14:foregroundMark x1="84000" y1="70000" x2="84111" y2="70000"/>
                        <a14:foregroundMark x1="83667" y1="69000" x2="85778" y2="68200"/>
                        <a14:foregroundMark x1="87778" y1="62000" x2="87778" y2="66600"/>
                        <a14:backgroundMark x1="62111" y1="66000" x2="63444" y2="65800"/>
                        <a14:backgroundMark x1="60778" y1="66800" x2="63222" y2="67000"/>
                        <a14:backgroundMark x1="61111" y1="73600" x2="61259" y2="73689"/>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l="40414" t="51841" r="38029" b="21402"/>
          <a:stretch/>
        </p:blipFill>
        <p:spPr>
          <a:xfrm>
            <a:off x="4008474" y="3000795"/>
            <a:ext cx="3601985" cy="2524867"/>
          </a:xfrm>
          <a:prstGeom prst="rect">
            <a:avLst/>
          </a:prstGeom>
          <a:effectLst>
            <a:glow>
              <a:schemeClr val="accent1"/>
            </a:glow>
          </a:effectLst>
        </p:spPr>
      </p:pic>
      <p:pic>
        <p:nvPicPr>
          <p:cNvPr id="26" name="Picture 25">
            <a:extLst>
              <a:ext uri="{FF2B5EF4-FFF2-40B4-BE49-F238E27FC236}">
                <a16:creationId xmlns:a16="http://schemas.microsoft.com/office/drawing/2014/main" xmlns="" id="{71AE3B76-547B-4F5B-8D03-38F7F157706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54200" b="77200" l="17000" r="93222">
                        <a14:foregroundMark x1="24333" y1="67400" x2="31363" y2="68574"/>
                        <a14:foregroundMark x1="17111" y1="69200" x2="20556" y2="69200"/>
                        <a14:foregroundMark x1="65454" y1="75228" x2="66667" y2="75200"/>
                        <a14:foregroundMark x1="58111" y1="75400" x2="60333" y2="75348"/>
                        <a14:foregroundMark x1="82556" y1="54200" x2="85825" y2="61095"/>
                        <a14:foregroundMark x1="34667" y1="69400" x2="37111" y2="71600"/>
                        <a14:foregroundMark x1="31778" y1="70000" x2="36444" y2="68000"/>
                        <a14:foregroundMark x1="32000" y1="69000" x2="33667" y2="72000"/>
                        <a14:foregroundMark x1="19556" y1="71200" x2="30111" y2="71600"/>
                        <a14:foregroundMark x1="30111" y1="71600" x2="37556" y2="71000"/>
                        <a14:foregroundMark x1="37556" y1="71000" x2="37556" y2="71000"/>
                        <a14:foregroundMark x1="25111" y1="75400" x2="52000" y2="70600"/>
                        <a14:foregroundMark x1="38444" y1="74600" x2="52444" y2="77200"/>
                        <a14:foregroundMark x1="52444" y1="77200" x2="53333" y2="77000"/>
                        <a14:foregroundMark x1="85134" y1="64679" x2="85667" y2="64400"/>
                        <a14:foregroundMark x1="63889" y1="75800" x2="74198" y2="70403"/>
                        <a14:foregroundMark x1="85667" y1="64400" x2="85667" y2="64200"/>
                        <a14:foregroundMark x1="83752" y1="68675" x2="86000" y2="67600"/>
                        <a14:foregroundMark x1="89083" y1="64469" x2="90333" y2="63200"/>
                        <a14:foregroundMark x1="86000" y1="67600" x2="86262" y2="67334"/>
                        <a14:foregroundMark x1="90333" y1="63200" x2="90000" y2="62800"/>
                        <a14:foregroundMark x1="90778" y1="63400" x2="91111" y2="68200"/>
                        <a14:foregroundMark x1="91000" y1="60800" x2="93222" y2="68600"/>
                        <a14:foregroundMark x1="60333" y1="76600" x2="73531" y2="72400"/>
                        <a14:foregroundMark x1="82317" y1="72822" x2="83111" y2="72600"/>
                        <a14:foregroundMark x1="76153" y1="74549" x2="81827" y2="72960"/>
                        <a14:foregroundMark x1="68111" y1="76800" x2="72558" y2="75555"/>
                        <a14:foregroundMark x1="83111" y1="72600" x2="84444" y2="72800"/>
                        <a14:foregroundMark x1="80111" y1="75200" x2="86000" y2="75400"/>
                        <a14:foregroundMark x1="86000" y1="75400" x2="91556" y2="74600"/>
                        <a14:foregroundMark x1="91556" y1="74600" x2="91556" y2="74400"/>
                        <a14:foregroundMark x1="75444" y1="69400" x2="83778" y2="67000"/>
                        <a14:foregroundMark x1="74111" y1="70000" x2="77000" y2="72000"/>
                        <a14:foregroundMark x1="75000" y1="69200" x2="79444" y2="70400"/>
                        <a14:foregroundMark x1="79444" y1="70400" x2="84000" y2="70000"/>
                        <a14:foregroundMark x1="84000" y1="70000" x2="84111" y2="70000"/>
                        <a14:foregroundMark x1="83667" y1="69000" x2="85778" y2="68200"/>
                        <a14:foregroundMark x1="87778" y1="62000" x2="87778" y2="66600"/>
                        <a14:backgroundMark x1="62111" y1="66000" x2="63444" y2="65800"/>
                        <a14:backgroundMark x1="60778" y1="66800" x2="63222" y2="67000"/>
                        <a14:backgroundMark x1="61111" y1="73600" x2="61259" y2="73689"/>
                      </a14:backgroundRemoval>
                    </a14:imgEffect>
                    <a14:imgEffect>
                      <a14:colorTemperature colorTemp="5300"/>
                    </a14:imgEffect>
                    <a14:imgEffect>
                      <a14:saturation sat="143000"/>
                    </a14:imgEffect>
                  </a14:imgLayer>
                </a14:imgProps>
              </a:ext>
              <a:ext uri="{28A0092B-C50C-407E-A947-70E740481C1C}">
                <a14:useLocalDpi xmlns:a14="http://schemas.microsoft.com/office/drawing/2010/main" val="0"/>
              </a:ext>
            </a:extLst>
          </a:blip>
          <a:srcRect l="64102" t="51841" r="7500" b="21402"/>
          <a:stretch/>
        </p:blipFill>
        <p:spPr>
          <a:xfrm>
            <a:off x="7446854" y="3625021"/>
            <a:ext cx="4745146" cy="2524867"/>
          </a:xfrm>
          <a:prstGeom prst="rect">
            <a:avLst/>
          </a:prstGeom>
          <a:effectLst>
            <a:glow>
              <a:schemeClr val="accent1"/>
            </a:glow>
          </a:effectLst>
        </p:spPr>
      </p:pic>
      <p:pic>
        <p:nvPicPr>
          <p:cNvPr id="27" name="Picture 26">
            <a:extLst>
              <a:ext uri="{FF2B5EF4-FFF2-40B4-BE49-F238E27FC236}">
                <a16:creationId xmlns:a16="http://schemas.microsoft.com/office/drawing/2014/main" xmlns="" id="{50FCC122-4E59-446C-80D9-A80C5B48969F}"/>
              </a:ext>
            </a:extLst>
          </p:cNvPr>
          <p:cNvPicPr>
            <a:picLocks noChangeAspect="1"/>
          </p:cNvPicPr>
          <p:nvPr/>
        </p:nvPicPr>
        <p:blipFill rotWithShape="1">
          <a:blip r:embed="rId5">
            <a:extLst>
              <a:ext uri="{BEBA8EAE-BF5A-486C-A8C5-ECC9F3942E4B}">
                <a14:imgProps xmlns:a14="http://schemas.microsoft.com/office/drawing/2010/main">
                  <a14:imgLayer r:embed="rId3">
                    <a14:imgEffect>
                      <a14:backgroundRemoval t="41000" b="67000" l="0" r="8222">
                        <a14:foregroundMark x1="111" y1="57600" x2="1667" y2="61800"/>
                        <a14:foregroundMark x1="3000" y1="65200" x2="3222" y2="67000"/>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t="37954" r="90625" b="31468"/>
          <a:stretch/>
        </p:blipFill>
        <p:spPr>
          <a:xfrm>
            <a:off x="160130" y="2905012"/>
            <a:ext cx="979642" cy="1804381"/>
          </a:xfrm>
          <a:prstGeom prst="rect">
            <a:avLst/>
          </a:prstGeom>
          <a:effectLst>
            <a:glow>
              <a:schemeClr val="accent1"/>
            </a:glow>
          </a:effectLst>
        </p:spPr>
      </p:pic>
      <p:pic>
        <p:nvPicPr>
          <p:cNvPr id="28" name="Picture 27">
            <a:extLst>
              <a:ext uri="{FF2B5EF4-FFF2-40B4-BE49-F238E27FC236}">
                <a16:creationId xmlns:a16="http://schemas.microsoft.com/office/drawing/2014/main" xmlns="" id="{05C983FD-EB97-4FA9-923A-33B74BE69BC9}"/>
              </a:ext>
            </a:extLst>
          </p:cNvPr>
          <p:cNvPicPr>
            <a:picLocks noChangeAspect="1"/>
          </p:cNvPicPr>
          <p:nvPr/>
        </p:nvPicPr>
        <p:blipFill rotWithShape="1">
          <a:blip r:embed="rId6">
            <a:extLst>
              <a:ext uri="{BEBA8EAE-BF5A-486C-A8C5-ECC9F3942E4B}">
                <a14:imgProps xmlns:a14="http://schemas.microsoft.com/office/drawing/2010/main">
                  <a14:imgLayer r:embed="rId3">
                    <a14:imgEffect>
                      <a14:backgroundRemoval t="69200" b="99800" l="56222" r="99889">
                        <a14:foregroundMark x1="56778" y1="78600" x2="61111" y2="82000"/>
                        <a14:foregroundMark x1="61111" y1="82000" x2="61333" y2="82000"/>
                        <a14:foregroundMark x1="72444" y1="89600" x2="93111" y2="81200"/>
                        <a14:foregroundMark x1="94333" y1="74600" x2="98111" y2="85200"/>
                        <a14:foregroundMark x1="99889" y1="71200" x2="99667" y2="81600"/>
                        <a14:foregroundMark x1="99667" y1="81600" x2="99889" y2="82400"/>
                        <a14:foregroundMark x1="65111" y1="90800" x2="72000" y2="96000"/>
                        <a14:foregroundMark x1="72000" y1="96000" x2="72000" y2="96000"/>
                        <a14:foregroundMark x1="72889" y1="94400" x2="83667" y2="95200"/>
                        <a14:foregroundMark x1="83667" y1="95200" x2="92444" y2="94000"/>
                        <a14:foregroundMark x1="92444" y1="94000" x2="92667" y2="94000"/>
                        <a14:foregroundMark x1="71000" y1="96400" x2="97000" y2="94000"/>
                        <a14:foregroundMark x1="97000" y1="94000" x2="97222" y2="94000"/>
                        <a14:foregroundMark x1="93667" y1="89400" x2="96889" y2="99800"/>
                        <a14:foregroundMark x1="90111" y1="90000" x2="97222" y2="94800"/>
                        <a14:foregroundMark x1="91111" y1="89200" x2="92556" y2="95800"/>
                        <a14:foregroundMark x1="92556" y1="95800" x2="92778" y2="99400"/>
                        <a14:foregroundMark x1="80889" y1="96400" x2="86222" y2="97400"/>
                        <a14:foregroundMark x1="86222" y1="97400" x2="91111" y2="96200"/>
                        <a14:foregroundMark x1="80444" y1="98000" x2="94667" y2="96400"/>
                        <a14:foregroundMark x1="93222" y1="99400" x2="95889" y2="98600"/>
                        <a14:foregroundMark x1="95667" y1="97600" x2="95667" y2="98400"/>
                        <a14:foregroundMark x1="56667" y1="85800" x2="60778" y2="97800"/>
                        <a14:foregroundMark x1="56222" y1="81400" x2="67556" y2="92600"/>
                        <a14:foregroundMark x1="60000" y1="84800" x2="69333" y2="98400"/>
                        <a14:backgroundMark x1="63667" y1="77400" x2="63333" y2="77800"/>
                        <a14:backgroundMark x1="98889" y1="69200" x2="99889" y2="68600"/>
                        <a14:backgroundMark x1="95778" y1="69600" x2="99000" y2="68600"/>
                        <a14:backgroundMark x1="98667" y1="69000" x2="98556" y2="69800"/>
                      </a14:backgroundRemoval>
                    </a14:imgEffect>
                    <a14:imgEffect>
                      <a14:colorTemperature colorTemp="4030"/>
                    </a14:imgEffect>
                    <a14:imgEffect>
                      <a14:saturation sat="200000"/>
                    </a14:imgEffect>
                  </a14:imgLayer>
                </a14:imgProps>
              </a:ext>
              <a:ext uri="{28A0092B-C50C-407E-A947-70E740481C1C}">
                <a14:useLocalDpi xmlns:a14="http://schemas.microsoft.com/office/drawing/2010/main" val="0"/>
              </a:ext>
            </a:extLst>
          </a:blip>
          <a:srcRect l="55533" t="65911" b="392"/>
          <a:stretch/>
        </p:blipFill>
        <p:spPr>
          <a:xfrm>
            <a:off x="6694395" y="4559103"/>
            <a:ext cx="5497605" cy="2352685"/>
          </a:xfrm>
          <a:prstGeom prst="rect">
            <a:avLst/>
          </a:prstGeom>
          <a:effectLst>
            <a:glow>
              <a:schemeClr val="accent1"/>
            </a:glow>
          </a:effectLst>
        </p:spPr>
      </p:pic>
      <p:pic>
        <p:nvPicPr>
          <p:cNvPr id="29" name="Picture 28">
            <a:extLst>
              <a:ext uri="{FF2B5EF4-FFF2-40B4-BE49-F238E27FC236}">
                <a16:creationId xmlns:a16="http://schemas.microsoft.com/office/drawing/2014/main" xmlns="" id="{368B007D-B3E8-4F0D-98BF-FF9795653D24}"/>
              </a:ext>
            </a:extLst>
          </p:cNvPr>
          <p:cNvPicPr>
            <a:picLocks noChangeAspect="1"/>
          </p:cNvPicPr>
          <p:nvPr/>
        </p:nvPicPr>
        <p:blipFill rotWithShape="1">
          <a:blip r:embed="rId7">
            <a:extLst>
              <a:ext uri="{BEBA8EAE-BF5A-486C-A8C5-ECC9F3942E4B}">
                <a14:imgProps xmlns:a14="http://schemas.microsoft.com/office/drawing/2010/main">
                  <a14:imgLayer r:embed="rId3">
                    <a14:imgEffect>
                      <a14:backgroundRemoval t="69000" b="96400" l="2000" r="68889">
                        <a14:foregroundMark x1="2111" y1="72200" x2="9222" y2="86800"/>
                        <a14:foregroundMark x1="10000" y1="96000" x2="23111" y2="96400"/>
                        <a14:foregroundMark x1="23111" y1="96400" x2="63444" y2="93800"/>
                        <a14:foregroundMark x1="63444" y1="93800" x2="63667" y2="93800"/>
                        <a14:foregroundMark x1="64556" y1="90200" x2="68889" y2="96000"/>
                        <a14:foregroundMark x1="68889" y1="96000" x2="68889" y2="96400"/>
                        <a14:backgroundMark x1="10778" y1="67000" x2="13667" y2="68200"/>
                      </a14:backgroundRemoval>
                    </a14:imgEffect>
                    <a14:imgEffect>
                      <a14:saturation sat="143000"/>
                    </a14:imgEffect>
                  </a14:imgLayer>
                </a14:imgProps>
              </a:ext>
              <a:ext uri="{28A0092B-C50C-407E-A947-70E740481C1C}">
                <a14:useLocalDpi xmlns:a14="http://schemas.microsoft.com/office/drawing/2010/main" val="0"/>
              </a:ext>
            </a:extLst>
          </a:blip>
          <a:srcRect t="65810" r="26875" b="393"/>
          <a:stretch/>
        </p:blipFill>
        <p:spPr>
          <a:xfrm>
            <a:off x="0" y="4529129"/>
            <a:ext cx="8980582" cy="2343979"/>
          </a:xfrm>
          <a:prstGeom prst="rect">
            <a:avLst/>
          </a:prstGeom>
          <a:effectLst>
            <a:glow>
              <a:schemeClr val="accent1"/>
            </a:glow>
          </a:effectLst>
        </p:spPr>
      </p:pic>
      <p:pic>
        <p:nvPicPr>
          <p:cNvPr id="30" name="Picture 29">
            <a:extLst>
              <a:ext uri="{FF2B5EF4-FFF2-40B4-BE49-F238E27FC236}">
                <a16:creationId xmlns:a16="http://schemas.microsoft.com/office/drawing/2014/main" xmlns="" id="{69EF83CC-713C-44A4-AF24-C5EAF372AAD5}"/>
              </a:ext>
            </a:extLst>
          </p:cNvPr>
          <p:cNvPicPr>
            <a:picLocks noChangeAspect="1"/>
          </p:cNvPicPr>
          <p:nvPr/>
        </p:nvPicPr>
        <p:blipFill rotWithShape="1">
          <a:blip r:embed="rId8">
            <a:extLst>
              <a:ext uri="{BEBA8EAE-BF5A-486C-A8C5-ECC9F3942E4B}">
                <a14:imgProps xmlns:a14="http://schemas.microsoft.com/office/drawing/2010/main">
                  <a14:imgLayer r:embed="rId3">
                    <a14:imgEffect>
                      <a14:backgroundRemoval t="57600" b="78000" l="59667" r="98556">
                        <a14:foregroundMark x1="61556" y1="73200" x2="62000" y2="70800"/>
                        <a14:foregroundMark x1="59667" y1="72600" x2="61111" y2="74400"/>
                        <a14:foregroundMark x1="98000" y1="61400" x2="98556" y2="66000"/>
                        <a14:backgroundMark x1="68222" y1="68600" x2="76444" y2="61000"/>
                        <a14:backgroundMark x1="76444" y1="61000" x2="76444" y2="61000"/>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l="70819" t="55251" r="-1" b="19294"/>
          <a:stretch/>
        </p:blipFill>
        <p:spPr>
          <a:xfrm>
            <a:off x="8327244" y="3824044"/>
            <a:ext cx="3806580" cy="1875120"/>
          </a:xfrm>
          <a:prstGeom prst="rect">
            <a:avLst/>
          </a:prstGeom>
          <a:effectLst>
            <a:glow>
              <a:schemeClr val="accent1"/>
            </a:glow>
          </a:effectLst>
        </p:spPr>
      </p:pic>
      <p:pic>
        <p:nvPicPr>
          <p:cNvPr id="31" name="Picture 30">
            <a:extLst>
              <a:ext uri="{FF2B5EF4-FFF2-40B4-BE49-F238E27FC236}">
                <a16:creationId xmlns:a16="http://schemas.microsoft.com/office/drawing/2014/main" xmlns="" id="{155DD4F3-594F-4DAD-B0C3-C806E34F6734}"/>
              </a:ext>
            </a:extLst>
          </p:cNvPr>
          <p:cNvPicPr>
            <a:picLocks noChangeAspect="1"/>
          </p:cNvPicPr>
          <p:nvPr/>
        </p:nvPicPr>
        <p:blipFill rotWithShape="1">
          <a:blip r:embed="rId8">
            <a:extLst>
              <a:ext uri="{BEBA8EAE-BF5A-486C-A8C5-ECC9F3942E4B}">
                <a14:imgProps xmlns:a14="http://schemas.microsoft.com/office/drawing/2010/main">
                  <a14:imgLayer r:embed="rId3">
                    <a14:imgEffect>
                      <a14:backgroundRemoval t="57600" b="78000" l="59667" r="98556">
                        <a14:foregroundMark x1="61556" y1="73200" x2="62000" y2="70800"/>
                        <a14:foregroundMark x1="59667" y1="72600" x2="61111" y2="74400"/>
                        <a14:foregroundMark x1="98000" y1="61400" x2="98556" y2="66000"/>
                        <a14:backgroundMark x1="68222" y1="68600" x2="76444" y2="61000"/>
                        <a14:backgroundMark x1="76444" y1="61000" x2="76444" y2="61000"/>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l="58533" t="55251" r="31397" b="19294"/>
          <a:stretch/>
        </p:blipFill>
        <p:spPr>
          <a:xfrm>
            <a:off x="7066016" y="3785364"/>
            <a:ext cx="1261228" cy="1800435"/>
          </a:xfrm>
          <a:prstGeom prst="rect">
            <a:avLst/>
          </a:prstGeom>
          <a:effectLst>
            <a:glow>
              <a:schemeClr val="accent1"/>
            </a:glow>
          </a:effectLst>
        </p:spPr>
      </p:pic>
      <p:sp>
        <p:nvSpPr>
          <p:cNvPr id="34" name="Oval 33">
            <a:extLst>
              <a:ext uri="{FF2B5EF4-FFF2-40B4-BE49-F238E27FC236}">
                <a16:creationId xmlns:a16="http://schemas.microsoft.com/office/drawing/2014/main" xmlns="" id="{BF0AF0F9-FC1F-4BE8-992E-DF405D310E47}"/>
              </a:ext>
            </a:extLst>
          </p:cNvPr>
          <p:cNvSpPr/>
          <p:nvPr/>
        </p:nvSpPr>
        <p:spPr>
          <a:xfrm>
            <a:off x="10989128" y="-460162"/>
            <a:ext cx="1524000" cy="1524000"/>
          </a:xfrm>
          <a:prstGeom prst="ellipse">
            <a:avLst/>
          </a:prstGeom>
          <a:solidFill>
            <a:srgbClr val="FE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42" name="Picture 41">
            <a:extLst>
              <a:ext uri="{FF2B5EF4-FFF2-40B4-BE49-F238E27FC236}">
                <a16:creationId xmlns:a16="http://schemas.microsoft.com/office/drawing/2014/main" xmlns="" id="{D868F716-390E-46C6-86CF-6640DF0978D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5184" t="55184" r="22473" b="-1014"/>
          <a:stretch/>
        </p:blipFill>
        <p:spPr>
          <a:xfrm>
            <a:off x="7146961" y="46671"/>
            <a:ext cx="1343719" cy="1454336"/>
          </a:xfrm>
          <a:prstGeom prst="rect">
            <a:avLst/>
          </a:prstGeom>
        </p:spPr>
      </p:pic>
      <p:pic>
        <p:nvPicPr>
          <p:cNvPr id="43" name="Picture 42">
            <a:extLst>
              <a:ext uri="{FF2B5EF4-FFF2-40B4-BE49-F238E27FC236}">
                <a16:creationId xmlns:a16="http://schemas.microsoft.com/office/drawing/2014/main" xmlns="" id="{3671FE27-C098-4737-8DC8-EA045CBEB25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57657" b="54170"/>
          <a:stretch/>
        </p:blipFill>
        <p:spPr>
          <a:xfrm rot="6872548">
            <a:off x="7480640" y="3526826"/>
            <a:ext cx="1343719" cy="1454336"/>
          </a:xfrm>
          <a:prstGeom prst="rect">
            <a:avLst/>
          </a:prstGeom>
        </p:spPr>
      </p:pic>
      <p:pic>
        <p:nvPicPr>
          <p:cNvPr id="44" name="Picture 43">
            <a:extLst>
              <a:ext uri="{FF2B5EF4-FFF2-40B4-BE49-F238E27FC236}">
                <a16:creationId xmlns:a16="http://schemas.microsoft.com/office/drawing/2014/main" xmlns="" id="{CCF8404B-4600-4ACF-BF0F-E8A6B8AD8CA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r="57657" b="54170"/>
          <a:stretch/>
        </p:blipFill>
        <p:spPr>
          <a:xfrm rot="3908138" flipH="1">
            <a:off x="-71920" y="489722"/>
            <a:ext cx="1443745" cy="1562596"/>
          </a:xfrm>
          <a:prstGeom prst="rect">
            <a:avLst/>
          </a:prstGeom>
        </p:spPr>
      </p:pic>
      <p:grpSp>
        <p:nvGrpSpPr>
          <p:cNvPr id="50" name="Group 49">
            <a:extLst>
              <a:ext uri="{FF2B5EF4-FFF2-40B4-BE49-F238E27FC236}">
                <a16:creationId xmlns:a16="http://schemas.microsoft.com/office/drawing/2014/main" xmlns="" id="{59BF743B-9CA5-4110-8FBD-FADE748174F6}"/>
              </a:ext>
            </a:extLst>
          </p:cNvPr>
          <p:cNvGrpSpPr/>
          <p:nvPr/>
        </p:nvGrpSpPr>
        <p:grpSpPr>
          <a:xfrm>
            <a:off x="269718" y="287548"/>
            <a:ext cx="4040748" cy="861638"/>
            <a:chOff x="387313" y="473408"/>
            <a:chExt cx="6435833" cy="1563726"/>
          </a:xfrm>
        </p:grpSpPr>
        <p:sp>
          <p:nvSpPr>
            <p:cNvPr id="51" name="Rectangle: Rounded Corners 50">
              <a:extLst>
                <a:ext uri="{FF2B5EF4-FFF2-40B4-BE49-F238E27FC236}">
                  <a16:creationId xmlns:a16="http://schemas.microsoft.com/office/drawing/2014/main" xmlns="" id="{8DB7F839-5E8B-4BFC-B74F-F4C2D5B77696}"/>
                </a:ext>
              </a:extLst>
            </p:cNvPr>
            <p:cNvSpPr/>
            <p:nvPr/>
          </p:nvSpPr>
          <p:spPr>
            <a:xfrm>
              <a:off x="508714" y="623105"/>
              <a:ext cx="6314432" cy="14140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2" name="Rectangle: Rounded Corners 51">
              <a:extLst>
                <a:ext uri="{FF2B5EF4-FFF2-40B4-BE49-F238E27FC236}">
                  <a16:creationId xmlns:a16="http://schemas.microsoft.com/office/drawing/2014/main" xmlns="" id="{90BDC6C3-A469-4189-A696-61ED86B195E5}"/>
                </a:ext>
              </a:extLst>
            </p:cNvPr>
            <p:cNvSpPr/>
            <p:nvPr/>
          </p:nvSpPr>
          <p:spPr>
            <a:xfrm>
              <a:off x="387313" y="473408"/>
              <a:ext cx="6314432" cy="1414029"/>
            </a:xfrm>
            <a:custGeom>
              <a:avLst/>
              <a:gdLst>
                <a:gd name="connsiteX0" fmla="*/ 0 w 6314432"/>
                <a:gd name="connsiteY0" fmla="*/ 235676 h 1414029"/>
                <a:gd name="connsiteX1" fmla="*/ 235676 w 6314432"/>
                <a:gd name="connsiteY1" fmla="*/ 0 h 1414029"/>
                <a:gd name="connsiteX2" fmla="*/ 1001769 w 6314432"/>
                <a:gd name="connsiteY2" fmla="*/ 0 h 1414029"/>
                <a:gd name="connsiteX3" fmla="*/ 1592569 w 6314432"/>
                <a:gd name="connsiteY3" fmla="*/ 0 h 1414029"/>
                <a:gd name="connsiteX4" fmla="*/ 2124939 w 6314432"/>
                <a:gd name="connsiteY4" fmla="*/ 0 h 1414029"/>
                <a:gd name="connsiteX5" fmla="*/ 2832600 w 6314432"/>
                <a:gd name="connsiteY5" fmla="*/ 0 h 1414029"/>
                <a:gd name="connsiteX6" fmla="*/ 3423401 w 6314432"/>
                <a:gd name="connsiteY6" fmla="*/ 0 h 1414029"/>
                <a:gd name="connsiteX7" fmla="*/ 4189493 w 6314432"/>
                <a:gd name="connsiteY7" fmla="*/ 0 h 1414029"/>
                <a:gd name="connsiteX8" fmla="*/ 4721863 w 6314432"/>
                <a:gd name="connsiteY8" fmla="*/ 0 h 1414029"/>
                <a:gd name="connsiteX9" fmla="*/ 5487956 w 6314432"/>
                <a:gd name="connsiteY9" fmla="*/ 0 h 1414029"/>
                <a:gd name="connsiteX10" fmla="*/ 6078756 w 6314432"/>
                <a:gd name="connsiteY10" fmla="*/ 0 h 1414029"/>
                <a:gd name="connsiteX11" fmla="*/ 6314432 w 6314432"/>
                <a:gd name="connsiteY11" fmla="*/ 235676 h 1414029"/>
                <a:gd name="connsiteX12" fmla="*/ 6314432 w 6314432"/>
                <a:gd name="connsiteY12" fmla="*/ 716441 h 1414029"/>
                <a:gd name="connsiteX13" fmla="*/ 6314432 w 6314432"/>
                <a:gd name="connsiteY13" fmla="*/ 1178353 h 1414029"/>
                <a:gd name="connsiteX14" fmla="*/ 6078756 w 6314432"/>
                <a:gd name="connsiteY14" fmla="*/ 1414029 h 1414029"/>
                <a:gd name="connsiteX15" fmla="*/ 5429525 w 6314432"/>
                <a:gd name="connsiteY15" fmla="*/ 1414029 h 1414029"/>
                <a:gd name="connsiteX16" fmla="*/ 4663432 w 6314432"/>
                <a:gd name="connsiteY16" fmla="*/ 1414029 h 1414029"/>
                <a:gd name="connsiteX17" fmla="*/ 4014201 w 6314432"/>
                <a:gd name="connsiteY17" fmla="*/ 1414029 h 1414029"/>
                <a:gd name="connsiteX18" fmla="*/ 3540262 w 6314432"/>
                <a:gd name="connsiteY18" fmla="*/ 1414029 h 1414029"/>
                <a:gd name="connsiteX19" fmla="*/ 3007893 w 6314432"/>
                <a:gd name="connsiteY19" fmla="*/ 1414029 h 1414029"/>
                <a:gd name="connsiteX20" fmla="*/ 2241800 w 6314432"/>
                <a:gd name="connsiteY20" fmla="*/ 1414029 h 1414029"/>
                <a:gd name="connsiteX21" fmla="*/ 1592569 w 6314432"/>
                <a:gd name="connsiteY21" fmla="*/ 1414029 h 1414029"/>
                <a:gd name="connsiteX22" fmla="*/ 1060200 w 6314432"/>
                <a:gd name="connsiteY22" fmla="*/ 1414029 h 1414029"/>
                <a:gd name="connsiteX23" fmla="*/ 235676 w 6314432"/>
                <a:gd name="connsiteY23" fmla="*/ 1414029 h 1414029"/>
                <a:gd name="connsiteX24" fmla="*/ 0 w 6314432"/>
                <a:gd name="connsiteY24" fmla="*/ 1178353 h 1414029"/>
                <a:gd name="connsiteX25" fmla="*/ 0 w 6314432"/>
                <a:gd name="connsiteY25" fmla="*/ 707015 h 1414029"/>
                <a:gd name="connsiteX26" fmla="*/ 0 w 6314432"/>
                <a:gd name="connsiteY26" fmla="*/ 235676 h 141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14432" h="1414029" extrusionOk="0">
                  <a:moveTo>
                    <a:pt x="0" y="235676"/>
                  </a:moveTo>
                  <a:cubicBezTo>
                    <a:pt x="-2746" y="103822"/>
                    <a:pt x="102013" y="1315"/>
                    <a:pt x="235676" y="0"/>
                  </a:cubicBezTo>
                  <a:cubicBezTo>
                    <a:pt x="524085" y="12075"/>
                    <a:pt x="727160" y="32704"/>
                    <a:pt x="1001769" y="0"/>
                  </a:cubicBezTo>
                  <a:cubicBezTo>
                    <a:pt x="1276378" y="-32704"/>
                    <a:pt x="1383476" y="-9344"/>
                    <a:pt x="1592569" y="0"/>
                  </a:cubicBezTo>
                  <a:cubicBezTo>
                    <a:pt x="1801662" y="9344"/>
                    <a:pt x="2007575" y="-4680"/>
                    <a:pt x="2124939" y="0"/>
                  </a:cubicBezTo>
                  <a:cubicBezTo>
                    <a:pt x="2242303" y="4680"/>
                    <a:pt x="2563601" y="-6402"/>
                    <a:pt x="2832600" y="0"/>
                  </a:cubicBezTo>
                  <a:cubicBezTo>
                    <a:pt x="3101599" y="6402"/>
                    <a:pt x="3188639" y="-19948"/>
                    <a:pt x="3423401" y="0"/>
                  </a:cubicBezTo>
                  <a:cubicBezTo>
                    <a:pt x="3658163" y="19948"/>
                    <a:pt x="3966269" y="-36550"/>
                    <a:pt x="4189493" y="0"/>
                  </a:cubicBezTo>
                  <a:cubicBezTo>
                    <a:pt x="4412717" y="36550"/>
                    <a:pt x="4521013" y="8351"/>
                    <a:pt x="4721863" y="0"/>
                  </a:cubicBezTo>
                  <a:cubicBezTo>
                    <a:pt x="4922713" y="-8351"/>
                    <a:pt x="5176003" y="17884"/>
                    <a:pt x="5487956" y="0"/>
                  </a:cubicBezTo>
                  <a:cubicBezTo>
                    <a:pt x="5799909" y="-17884"/>
                    <a:pt x="5836378" y="3807"/>
                    <a:pt x="6078756" y="0"/>
                  </a:cubicBezTo>
                  <a:cubicBezTo>
                    <a:pt x="6202678" y="-357"/>
                    <a:pt x="6321919" y="84985"/>
                    <a:pt x="6314432" y="235676"/>
                  </a:cubicBezTo>
                  <a:cubicBezTo>
                    <a:pt x="6303916" y="430636"/>
                    <a:pt x="6296991" y="545176"/>
                    <a:pt x="6314432" y="716441"/>
                  </a:cubicBezTo>
                  <a:cubicBezTo>
                    <a:pt x="6331873" y="887706"/>
                    <a:pt x="6321237" y="1049045"/>
                    <a:pt x="6314432" y="1178353"/>
                  </a:cubicBezTo>
                  <a:cubicBezTo>
                    <a:pt x="6331070" y="1287859"/>
                    <a:pt x="6201797" y="1411277"/>
                    <a:pt x="6078756" y="1414029"/>
                  </a:cubicBezTo>
                  <a:cubicBezTo>
                    <a:pt x="5793994" y="1406761"/>
                    <a:pt x="5674627" y="1388149"/>
                    <a:pt x="5429525" y="1414029"/>
                  </a:cubicBezTo>
                  <a:cubicBezTo>
                    <a:pt x="5184423" y="1439909"/>
                    <a:pt x="4922782" y="1439782"/>
                    <a:pt x="4663432" y="1414029"/>
                  </a:cubicBezTo>
                  <a:cubicBezTo>
                    <a:pt x="4404082" y="1388276"/>
                    <a:pt x="4275959" y="1412847"/>
                    <a:pt x="4014201" y="1414029"/>
                  </a:cubicBezTo>
                  <a:cubicBezTo>
                    <a:pt x="3752443" y="1415211"/>
                    <a:pt x="3667118" y="1410640"/>
                    <a:pt x="3540262" y="1414029"/>
                  </a:cubicBezTo>
                  <a:cubicBezTo>
                    <a:pt x="3413406" y="1417418"/>
                    <a:pt x="3120155" y="1396417"/>
                    <a:pt x="3007893" y="1414029"/>
                  </a:cubicBezTo>
                  <a:cubicBezTo>
                    <a:pt x="2895631" y="1431641"/>
                    <a:pt x="2544559" y="1394496"/>
                    <a:pt x="2241800" y="1414029"/>
                  </a:cubicBezTo>
                  <a:cubicBezTo>
                    <a:pt x="1939041" y="1433562"/>
                    <a:pt x="1815605" y="1402217"/>
                    <a:pt x="1592569" y="1414029"/>
                  </a:cubicBezTo>
                  <a:cubicBezTo>
                    <a:pt x="1369533" y="1425841"/>
                    <a:pt x="1274715" y="1422445"/>
                    <a:pt x="1060200" y="1414029"/>
                  </a:cubicBezTo>
                  <a:cubicBezTo>
                    <a:pt x="845685" y="1405613"/>
                    <a:pt x="499682" y="1405273"/>
                    <a:pt x="235676" y="1414029"/>
                  </a:cubicBezTo>
                  <a:cubicBezTo>
                    <a:pt x="79110" y="1412535"/>
                    <a:pt x="9683" y="1316850"/>
                    <a:pt x="0" y="1178353"/>
                  </a:cubicBezTo>
                  <a:cubicBezTo>
                    <a:pt x="23220" y="995706"/>
                    <a:pt x="6845" y="855788"/>
                    <a:pt x="0" y="707015"/>
                  </a:cubicBezTo>
                  <a:cubicBezTo>
                    <a:pt x="-6845" y="558242"/>
                    <a:pt x="5056" y="396643"/>
                    <a:pt x="0" y="235676"/>
                  </a:cubicBezTo>
                  <a:close/>
                </a:path>
              </a:pathLst>
            </a:custGeom>
            <a:noFill/>
            <a:ln w="38100">
              <a:solidFill>
                <a:schemeClr val="accent2">
                  <a:lumMod val="50000"/>
                </a:schemeClr>
              </a:solidFill>
              <a:prstDash val="dash"/>
              <a:extLst>
                <a:ext uri="{C807C97D-BFC1-408E-A445-0C87EB9F89A2}">
                  <ask:lineSketchStyleProps xmlns:ask="http://schemas.microsoft.com/office/drawing/2018/sketchyshapes" xmln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pic>
        <p:nvPicPr>
          <p:cNvPr id="36" name="Picture 2" descr="Người nông dân vui vẻ dễ thương cầm biểu tượng biểu ngữ lúa khô phim hoạt hình nghệ thuật minh họa các vector Miễn phí">
            <a:extLst>
              <a:ext uri="{FF2B5EF4-FFF2-40B4-BE49-F238E27FC236}">
                <a16:creationId xmlns:a16="http://schemas.microsoft.com/office/drawing/2014/main" xmlns="" id="{CF1F35A9-9FF1-4415-AFD9-40A9B1B4AACD}"/>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l="8339" t="10000" r="50000" b="9999"/>
          <a:stretch/>
        </p:blipFill>
        <p:spPr bwMode="auto">
          <a:xfrm>
            <a:off x="1807781" y="3009855"/>
            <a:ext cx="2811022" cy="3000723"/>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Người nông dân vui vẻ dễ thương cầm biểu tượng biểu ngữ lúa khô phim hoạt hình nghệ thuật minh họa các vector Miễn phí">
            <a:extLst>
              <a:ext uri="{FF2B5EF4-FFF2-40B4-BE49-F238E27FC236}">
                <a16:creationId xmlns:a16="http://schemas.microsoft.com/office/drawing/2014/main" xmlns="" id="{4CC5729F-B4A2-4D61-8CC3-F5144C174830}"/>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2">
                    <a14:imgEffect>
                      <a14:backgroundRemoval t="9770" b="89943" l="52556" r="94888">
                        <a14:foregroundMark x1="58147" y1="44540" x2="58147" y2="44540"/>
                        <a14:foregroundMark x1="52556" y1="44540" x2="52556" y2="44540"/>
                        <a14:foregroundMark x1="93770" y1="46264" x2="93770" y2="46264"/>
                        <a14:foregroundMark x1="91693" y1="60632" x2="91693" y2="60632"/>
                        <a14:foregroundMark x1="63578" y1="43966" x2="63578" y2="43966"/>
                        <a14:foregroundMark x1="58466" y1="21552" x2="58466" y2="21552"/>
                      </a14:backgroundRemoval>
                    </a14:imgEffect>
                  </a14:imgLayer>
                </a14:imgProps>
              </a:ext>
              <a:ext uri="{28A0092B-C50C-407E-A947-70E740481C1C}">
                <a14:useLocalDpi xmlns:a14="http://schemas.microsoft.com/office/drawing/2010/main" val="0"/>
              </a:ext>
            </a:extLst>
          </a:blip>
          <a:srcRect l="50000"/>
          <a:stretch/>
        </p:blipFill>
        <p:spPr bwMode="auto">
          <a:xfrm>
            <a:off x="8760138" y="2464410"/>
            <a:ext cx="3377482" cy="3755156"/>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oup 36">
            <a:extLst>
              <a:ext uri="{FF2B5EF4-FFF2-40B4-BE49-F238E27FC236}">
                <a16:creationId xmlns:a16="http://schemas.microsoft.com/office/drawing/2014/main" xmlns="" id="{A80D125A-1704-429A-8E66-6FEB3D29D420}"/>
              </a:ext>
            </a:extLst>
          </p:cNvPr>
          <p:cNvGrpSpPr/>
          <p:nvPr/>
        </p:nvGrpSpPr>
        <p:grpSpPr>
          <a:xfrm>
            <a:off x="-291871" y="3525845"/>
            <a:ext cx="13654110" cy="3408355"/>
            <a:chOff x="-29140" y="3368913"/>
            <a:chExt cx="13654110" cy="3545778"/>
          </a:xfrm>
        </p:grpSpPr>
        <p:pic>
          <p:nvPicPr>
            <p:cNvPr id="38" name="Picture 37">
              <a:extLst>
                <a:ext uri="{FF2B5EF4-FFF2-40B4-BE49-F238E27FC236}">
                  <a16:creationId xmlns:a16="http://schemas.microsoft.com/office/drawing/2014/main" xmlns="" id="{FFF6E77D-730F-4B13-A514-A0EC38CB08EE}"/>
                </a:ext>
              </a:extLst>
            </p:cNvPr>
            <p:cNvPicPr>
              <a:picLocks noChangeAspect="1"/>
            </p:cNvPicPr>
            <p:nvPr/>
          </p:nvPicPr>
          <p:blipFill rotWithShape="1">
            <a:blip r:embed="rId14">
              <a:extLst>
                <a:ext uri="{28A0092B-C50C-407E-A947-70E740481C1C}">
                  <a14:useLocalDpi xmlns:a14="http://schemas.microsoft.com/office/drawing/2010/main" val="0"/>
                </a:ext>
              </a:extLst>
            </a:blip>
            <a:srcRect b="4810"/>
            <a:stretch/>
          </p:blipFill>
          <p:spPr>
            <a:xfrm>
              <a:off x="-29140" y="3388588"/>
              <a:ext cx="5290565" cy="3526103"/>
            </a:xfrm>
            <a:prstGeom prst="rect">
              <a:avLst/>
            </a:prstGeom>
          </p:spPr>
        </p:pic>
        <p:pic>
          <p:nvPicPr>
            <p:cNvPr id="39" name="Picture 38">
              <a:extLst>
                <a:ext uri="{FF2B5EF4-FFF2-40B4-BE49-F238E27FC236}">
                  <a16:creationId xmlns:a16="http://schemas.microsoft.com/office/drawing/2014/main" xmlns="" id="{C2AF2117-8535-42C9-ACB8-9384B14D7FD5}"/>
                </a:ext>
              </a:extLst>
            </p:cNvPr>
            <p:cNvPicPr>
              <a:picLocks noChangeAspect="1"/>
            </p:cNvPicPr>
            <p:nvPr/>
          </p:nvPicPr>
          <p:blipFill rotWithShape="1">
            <a:blip r:embed="rId14">
              <a:extLst>
                <a:ext uri="{28A0092B-C50C-407E-A947-70E740481C1C}">
                  <a14:useLocalDpi xmlns:a14="http://schemas.microsoft.com/office/drawing/2010/main" val="0"/>
                </a:ext>
              </a:extLst>
            </a:blip>
            <a:srcRect b="4810"/>
            <a:stretch/>
          </p:blipFill>
          <p:spPr>
            <a:xfrm>
              <a:off x="4704260" y="3368913"/>
              <a:ext cx="5290565" cy="3526103"/>
            </a:xfrm>
            <a:prstGeom prst="rect">
              <a:avLst/>
            </a:prstGeom>
          </p:spPr>
        </p:pic>
        <p:pic>
          <p:nvPicPr>
            <p:cNvPr id="40" name="Picture 39">
              <a:extLst>
                <a:ext uri="{FF2B5EF4-FFF2-40B4-BE49-F238E27FC236}">
                  <a16:creationId xmlns:a16="http://schemas.microsoft.com/office/drawing/2014/main" xmlns="" id="{B1142EC9-87CF-4859-A6F6-003017F8D347}"/>
                </a:ext>
              </a:extLst>
            </p:cNvPr>
            <p:cNvPicPr>
              <a:picLocks noChangeAspect="1"/>
            </p:cNvPicPr>
            <p:nvPr/>
          </p:nvPicPr>
          <p:blipFill rotWithShape="1">
            <a:blip r:embed="rId14">
              <a:extLst>
                <a:ext uri="{28A0092B-C50C-407E-A947-70E740481C1C}">
                  <a14:useLocalDpi xmlns:a14="http://schemas.microsoft.com/office/drawing/2010/main" val="0"/>
                </a:ext>
              </a:extLst>
            </a:blip>
            <a:srcRect b="4810"/>
            <a:stretch/>
          </p:blipFill>
          <p:spPr>
            <a:xfrm>
              <a:off x="8698865" y="3368913"/>
              <a:ext cx="4926105" cy="3526103"/>
            </a:xfrm>
            <a:prstGeom prst="rect">
              <a:avLst/>
            </a:prstGeom>
          </p:spPr>
        </p:pic>
      </p:grpSp>
      <p:pic>
        <p:nvPicPr>
          <p:cNvPr id="2" name="Picture 1">
            <a:extLst>
              <a:ext uri="{FF2B5EF4-FFF2-40B4-BE49-F238E27FC236}">
                <a16:creationId xmlns:a16="http://schemas.microsoft.com/office/drawing/2014/main" xmlns="" id="{24948587-3A6D-4E5F-81E1-F500B7FE3EF0}"/>
              </a:ext>
            </a:extLst>
          </p:cNvPr>
          <p:cNvPicPr>
            <a:picLocks noChangeAspect="1"/>
          </p:cNvPicPr>
          <p:nvPr/>
        </p:nvPicPr>
        <p:blipFill>
          <a:blip r:embed="rId15"/>
          <a:stretch>
            <a:fillRect/>
          </a:stretch>
        </p:blipFill>
        <p:spPr>
          <a:xfrm>
            <a:off x="340641" y="336973"/>
            <a:ext cx="3871296" cy="859611"/>
          </a:xfrm>
          <a:prstGeom prst="rect">
            <a:avLst/>
          </a:prstGeom>
        </p:spPr>
      </p:pic>
      <p:sp>
        <p:nvSpPr>
          <p:cNvPr id="32" name="TextBox 31">
            <a:extLst>
              <a:ext uri="{FF2B5EF4-FFF2-40B4-BE49-F238E27FC236}">
                <a16:creationId xmlns:a16="http://schemas.microsoft.com/office/drawing/2014/main" xmlns="" id="{3BE68B5A-1957-4C72-AA63-358018C0A2ED}"/>
              </a:ext>
            </a:extLst>
          </p:cNvPr>
          <p:cNvSpPr txBox="1"/>
          <p:nvPr/>
        </p:nvSpPr>
        <p:spPr>
          <a:xfrm>
            <a:off x="2809346" y="1378080"/>
            <a:ext cx="7443326" cy="1532334"/>
          </a:xfrm>
          <a:prstGeom prst="roundRect">
            <a:avLst/>
          </a:prstGeom>
          <a:solidFill>
            <a:schemeClr val="bg1">
              <a:alpha val="70000"/>
            </a:schemeClr>
          </a:solidFill>
          <a:ln>
            <a:solidFill>
              <a:schemeClr val="tx1"/>
            </a:solidFill>
            <a:prstDash val="dashDot"/>
          </a:ln>
        </p:spPr>
        <p:txBody>
          <a:bodyPr wrap="square" rtlCol="0">
            <a:spAutoFit/>
          </a:bodyPr>
          <a:lstStyle/>
          <a:p>
            <a:pPr algn="ctr"/>
            <a:r>
              <a:rPr lang="en-GB" sz="2800" b="1">
                <a:solidFill>
                  <a:srgbClr val="C00000"/>
                </a:solidFill>
                <a:latin typeface="UTM Avo" panose="02040603050506020204" pitchFamily="18" charset="0"/>
                <a:cs typeface="Calibri" panose="020F0502020204030204" pitchFamily="34" charset="0"/>
              </a:rPr>
              <a:t>Bạn hãy học thuộc các tích trong bảng nhân 3 và giúp mình giải bài tập sau đây để “Gieo hạt” nhé!</a:t>
            </a:r>
            <a:endParaRPr lang="en-GB" sz="2800" b="1" dirty="0" err="1">
              <a:solidFill>
                <a:srgbClr val="C00000"/>
              </a:solidFill>
              <a:latin typeface="UTM Avo" panose="02040603050506020204" pitchFamily="18" charset="0"/>
              <a:cs typeface="Calibri" panose="020F0502020204030204" pitchFamily="34" charset="0"/>
            </a:endParaRPr>
          </a:p>
        </p:txBody>
      </p:sp>
    </p:spTree>
    <p:extLst>
      <p:ext uri="{BB962C8B-B14F-4D97-AF65-F5344CB8AC3E}">
        <p14:creationId xmlns:p14="http://schemas.microsoft.com/office/powerpoint/2010/main" val="375422036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AAFC0B5A-FC40-4C9C-B921-C29709E228A6}"/>
              </a:ext>
            </a:extLst>
          </p:cNvPr>
          <p:cNvSpPr/>
          <p:nvPr/>
        </p:nvSpPr>
        <p:spPr>
          <a:xfrm>
            <a:off x="2370091" y="1313619"/>
            <a:ext cx="7451818" cy="1866900"/>
          </a:xfrm>
          <a:prstGeom prst="rect">
            <a:avLst/>
          </a:prstGeom>
          <a:solidFill>
            <a:schemeClr val="accent2">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a:rPr>
              <a:t>2 x 7 = ?</a:t>
            </a:r>
            <a:r>
              <a:rPr kumimoji="0" lang="en-US" sz="3200" b="1" i="0" u="none" strike="noStrike" kern="1200" cap="none" spc="0" normalizeH="0" baseline="0" noProof="0" dirty="0">
                <a:ln>
                  <a:noFill/>
                </a:ln>
                <a:solidFill>
                  <a:prstClr val="white"/>
                </a:solidFill>
                <a:effectLst/>
                <a:uLnTx/>
                <a:uFillTx/>
                <a:latin typeface="Tahoma"/>
                <a:ea typeface="Tahoma"/>
                <a:cs typeface="Tahoma"/>
              </a:rPr>
              <a:t> </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 name="Rectangle 8">
            <a:extLst>
              <a:ext uri="{FF2B5EF4-FFF2-40B4-BE49-F238E27FC236}">
                <a16:creationId xmlns:a16="http://schemas.microsoft.com/office/drawing/2014/main" xmlns="" id="{316757FE-235E-4C91-8BC6-5FC9C1FEC060}"/>
              </a:ext>
            </a:extLst>
          </p:cNvPr>
          <p:cNvSpPr/>
          <p:nvPr/>
        </p:nvSpPr>
        <p:spPr>
          <a:xfrm>
            <a:off x="2370091" y="4011590"/>
            <a:ext cx="7451819" cy="1245308"/>
          </a:xfrm>
          <a:prstGeom prst="rect">
            <a:avLst/>
          </a:prstGeom>
          <a:solidFill>
            <a:srgbClr val="ACDFC9">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14</a:t>
            </a:r>
            <a:endPar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endParaRPr>
          </a:p>
        </p:txBody>
      </p:sp>
      <p:sp>
        <p:nvSpPr>
          <p:cNvPr id="10" name="TextBox 9">
            <a:extLst>
              <a:ext uri="{FF2B5EF4-FFF2-40B4-BE49-F238E27FC236}">
                <a16:creationId xmlns:a16="http://schemas.microsoft.com/office/drawing/2014/main" xmlns="" id="{524254D7-890B-45D9-B925-4960DEE23BD5}"/>
              </a:ext>
            </a:extLst>
          </p:cNvPr>
          <p:cNvSpPr txBox="1"/>
          <p:nvPr/>
        </p:nvSpPr>
        <p:spPr>
          <a:xfrm>
            <a:off x="1194768" y="3365259"/>
            <a:ext cx="1175322" cy="646331"/>
          </a:xfrm>
          <a:prstGeom prst="rect">
            <a:avLst/>
          </a:prstGeom>
          <a:noFill/>
        </p:spPr>
        <p:txBody>
          <a:bodyPr wrap="non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THỎ</a:t>
            </a:r>
            <a:endParaRPr kumimoji="0" lang="en-US" sz="36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Arrow: Left 10">
            <a:hlinkClick r:id="rId4" action="ppaction://hlinksldjump"/>
            <a:extLst>
              <a:ext uri="{FF2B5EF4-FFF2-40B4-BE49-F238E27FC236}">
                <a16:creationId xmlns:a16="http://schemas.microsoft.com/office/drawing/2014/main" xmlns="" id="{28AF5707-C17A-40C1-B8E1-43EEF41330B8}"/>
              </a:ext>
            </a:extLst>
          </p:cNvPr>
          <p:cNvSpPr/>
          <p:nvPr/>
        </p:nvSpPr>
        <p:spPr>
          <a:xfrm>
            <a:off x="1194768" y="5786203"/>
            <a:ext cx="747189" cy="37475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434630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strVal val="#ppt_w+.3"/>
                                          </p:val>
                                        </p:tav>
                                        <p:tav tm="100000">
                                          <p:val>
                                            <p:strVal val="#ppt_w"/>
                                          </p:val>
                                        </p:tav>
                                      </p:tavLst>
                                    </p:anim>
                                    <p:anim calcmode="lin" valueType="num">
                                      <p:cBhvr>
                                        <p:cTn id="15" dur="1000" fill="hold"/>
                                        <p:tgtEl>
                                          <p:spTgt spid="9"/>
                                        </p:tgtEl>
                                        <p:attrNameLst>
                                          <p:attrName>ppt_h</p:attrName>
                                        </p:attrNameLst>
                                      </p:cBhvr>
                                      <p:tavLst>
                                        <p:tav tm="0">
                                          <p:val>
                                            <p:strVal val="#ppt_h"/>
                                          </p:val>
                                        </p:tav>
                                        <p:tav tm="100000">
                                          <p:val>
                                            <p:strVal val="#ppt_h"/>
                                          </p:val>
                                        </p:tav>
                                      </p:tavLst>
                                    </p:anim>
                                    <p:animEffect transition="in" filter="fade">
                                      <p:cBhvr>
                                        <p:cTn id="16" dur="1000"/>
                                        <p:tgtEl>
                                          <p:spTgt spid="9"/>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7E392A5-0CA2-48C5-BCB9-0E62D9A4B3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61100"/>
            <a:ext cx="12192000" cy="4858466"/>
          </a:xfrm>
          <a:prstGeom prst="rect">
            <a:avLst/>
          </a:prstGeom>
        </p:spPr>
      </p:pic>
      <p:pic>
        <p:nvPicPr>
          <p:cNvPr id="59" name="Picture 58">
            <a:extLst>
              <a:ext uri="{FF2B5EF4-FFF2-40B4-BE49-F238E27FC236}">
                <a16:creationId xmlns:a16="http://schemas.microsoft.com/office/drawing/2014/main" xmlns="" id="{5543E659-A23E-4BE0-8A17-B1B650197429}"/>
              </a:ext>
            </a:extLst>
          </p:cNvPr>
          <p:cNvPicPr>
            <a:picLocks noChangeAspect="1"/>
          </p:cNvPicPr>
          <p:nvPr/>
        </p:nvPicPr>
        <p:blipFill>
          <a:blip r:embed="rId4"/>
          <a:stretch>
            <a:fillRect/>
          </a:stretch>
        </p:blipFill>
        <p:spPr>
          <a:xfrm>
            <a:off x="2649470" y="4312669"/>
            <a:ext cx="1018120" cy="1438781"/>
          </a:xfrm>
          <a:prstGeom prst="rect">
            <a:avLst/>
          </a:prstGeom>
        </p:spPr>
      </p:pic>
      <p:pic>
        <p:nvPicPr>
          <p:cNvPr id="61" name="Picture 60">
            <a:extLst>
              <a:ext uri="{FF2B5EF4-FFF2-40B4-BE49-F238E27FC236}">
                <a16:creationId xmlns:a16="http://schemas.microsoft.com/office/drawing/2014/main" xmlns="" id="{90F1C5A1-138C-4E7E-98A9-0D25D959CD0F}"/>
              </a:ext>
            </a:extLst>
          </p:cNvPr>
          <p:cNvPicPr>
            <a:picLocks noChangeAspect="1"/>
          </p:cNvPicPr>
          <p:nvPr/>
        </p:nvPicPr>
        <p:blipFill>
          <a:blip r:embed="rId4"/>
          <a:stretch>
            <a:fillRect/>
          </a:stretch>
        </p:blipFill>
        <p:spPr>
          <a:xfrm>
            <a:off x="3563426" y="4368678"/>
            <a:ext cx="1018120" cy="1438781"/>
          </a:xfrm>
          <a:prstGeom prst="rect">
            <a:avLst/>
          </a:prstGeom>
        </p:spPr>
      </p:pic>
      <p:pic>
        <p:nvPicPr>
          <p:cNvPr id="63" name="Picture 62">
            <a:extLst>
              <a:ext uri="{FF2B5EF4-FFF2-40B4-BE49-F238E27FC236}">
                <a16:creationId xmlns:a16="http://schemas.microsoft.com/office/drawing/2014/main" xmlns="" id="{0472FC72-2232-4B55-90BB-41B104867B74}"/>
              </a:ext>
            </a:extLst>
          </p:cNvPr>
          <p:cNvPicPr>
            <a:picLocks noChangeAspect="1"/>
          </p:cNvPicPr>
          <p:nvPr/>
        </p:nvPicPr>
        <p:blipFill>
          <a:blip r:embed="rId4"/>
          <a:stretch>
            <a:fillRect/>
          </a:stretch>
        </p:blipFill>
        <p:spPr>
          <a:xfrm>
            <a:off x="5392508" y="4378759"/>
            <a:ext cx="1018120" cy="1438781"/>
          </a:xfrm>
          <a:prstGeom prst="rect">
            <a:avLst/>
          </a:prstGeom>
        </p:spPr>
      </p:pic>
      <p:pic>
        <p:nvPicPr>
          <p:cNvPr id="65" name="Picture 64">
            <a:extLst>
              <a:ext uri="{FF2B5EF4-FFF2-40B4-BE49-F238E27FC236}">
                <a16:creationId xmlns:a16="http://schemas.microsoft.com/office/drawing/2014/main" xmlns="" id="{B7D18898-EF6B-433F-868A-0C13A0856571}"/>
              </a:ext>
            </a:extLst>
          </p:cNvPr>
          <p:cNvPicPr>
            <a:picLocks noChangeAspect="1"/>
          </p:cNvPicPr>
          <p:nvPr/>
        </p:nvPicPr>
        <p:blipFill>
          <a:blip r:embed="rId4"/>
          <a:stretch>
            <a:fillRect/>
          </a:stretch>
        </p:blipFill>
        <p:spPr>
          <a:xfrm>
            <a:off x="7163705" y="4417566"/>
            <a:ext cx="1018120" cy="1438781"/>
          </a:xfrm>
          <a:prstGeom prst="rect">
            <a:avLst/>
          </a:prstGeom>
        </p:spPr>
      </p:pic>
      <p:pic>
        <p:nvPicPr>
          <p:cNvPr id="48" name="Picture 4" descr="Wheat Cartoon Character Images, Stock Photos &amp;amp; Vectors | Shutterstock">
            <a:extLst>
              <a:ext uri="{FF2B5EF4-FFF2-40B4-BE49-F238E27FC236}">
                <a16:creationId xmlns:a16="http://schemas.microsoft.com/office/drawing/2014/main" xmlns="" id="{8E391803-F24C-404E-B84C-456010328918}"/>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0000" b="86429" l="39093" r="60691">
                        <a14:foregroundMark x1="39093" y1="51786" x2="41685" y2="55714"/>
                        <a14:foregroundMark x1="41685" y1="55714" x2="42981" y2="56786"/>
                        <a14:foregroundMark x1="46004" y1="51071" x2="50324" y2="52143"/>
                        <a14:foregroundMark x1="50324" y1="52143" x2="50972" y2="52143"/>
                        <a14:foregroundMark x1="59395" y1="52857" x2="59395" y2="52143"/>
                        <a14:foregroundMark x1="42981" y1="85000" x2="43413" y2="85357"/>
                        <a14:foregroundMark x1="56371" y1="85357" x2="55292" y2="86429"/>
                      </a14:backgroundRemoval>
                    </a14:imgEffect>
                    <a14:imgEffect>
                      <a14:brightnessContrast bright="-20000" contrast="53000"/>
                    </a14:imgEffect>
                  </a14:imgLayer>
                </a14:imgProps>
              </a:ext>
              <a:ext uri="{28A0092B-C50C-407E-A947-70E740481C1C}">
                <a14:useLocalDpi xmlns:a14="http://schemas.microsoft.com/office/drawing/2010/main" val="0"/>
              </a:ext>
            </a:extLst>
          </a:blip>
          <a:srcRect l="38012" t="34963" r="36070" b="11149"/>
          <a:stretch/>
        </p:blipFill>
        <p:spPr bwMode="auto">
          <a:xfrm>
            <a:off x="5633085" y="4945809"/>
            <a:ext cx="532789" cy="693682"/>
          </a:xfrm>
          <a:prstGeom prst="rect">
            <a:avLst/>
          </a:prstGeom>
          <a:noFill/>
          <a:effectLst>
            <a:outerShdw blurRad="50800" dist="38100" dir="16200000"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0" name="Picture 4" descr="Wheat Cartoon Character Images, Stock Photos &amp;amp; Vectors | Shutterstock">
            <a:extLst>
              <a:ext uri="{FF2B5EF4-FFF2-40B4-BE49-F238E27FC236}">
                <a16:creationId xmlns:a16="http://schemas.microsoft.com/office/drawing/2014/main" xmlns="" id="{AC7FD426-AB00-45B2-87F1-B6CD3878BAF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0000" b="86429" l="39093" r="60691">
                        <a14:foregroundMark x1="39093" y1="51786" x2="41685" y2="55714"/>
                        <a14:foregroundMark x1="41685" y1="55714" x2="42981" y2="56786"/>
                        <a14:foregroundMark x1="46004" y1="51071" x2="50324" y2="52143"/>
                        <a14:foregroundMark x1="50324" y1="52143" x2="50972" y2="52143"/>
                        <a14:foregroundMark x1="59395" y1="52857" x2="59395" y2="52143"/>
                        <a14:foregroundMark x1="42981" y1="85000" x2="43413" y2="85357"/>
                        <a14:foregroundMark x1="56371" y1="85357" x2="55292" y2="86429"/>
                      </a14:backgroundRemoval>
                    </a14:imgEffect>
                    <a14:imgEffect>
                      <a14:brightnessContrast bright="-20000" contrast="53000"/>
                    </a14:imgEffect>
                  </a14:imgLayer>
                </a14:imgProps>
              </a:ext>
              <a:ext uri="{28A0092B-C50C-407E-A947-70E740481C1C}">
                <a14:useLocalDpi xmlns:a14="http://schemas.microsoft.com/office/drawing/2010/main" val="0"/>
              </a:ext>
            </a:extLst>
          </a:blip>
          <a:srcRect l="38012" t="34963" r="36070" b="11149"/>
          <a:stretch/>
        </p:blipFill>
        <p:spPr bwMode="auto">
          <a:xfrm>
            <a:off x="7468186" y="4927474"/>
            <a:ext cx="532789" cy="693682"/>
          </a:xfrm>
          <a:prstGeom prst="rect">
            <a:avLst/>
          </a:prstGeom>
          <a:noFill/>
          <a:effectLst>
            <a:outerShdw blurRad="50800" dist="38100" dir="16200000"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5" name="Picture 54">
            <a:extLst>
              <a:ext uri="{FF2B5EF4-FFF2-40B4-BE49-F238E27FC236}">
                <a16:creationId xmlns:a16="http://schemas.microsoft.com/office/drawing/2014/main" xmlns="" id="{ABB2688D-6F0C-499F-9671-98083E11ED56}"/>
              </a:ext>
            </a:extLst>
          </p:cNvPr>
          <p:cNvPicPr>
            <a:picLocks noChangeAspect="1"/>
          </p:cNvPicPr>
          <p:nvPr/>
        </p:nvPicPr>
        <p:blipFill>
          <a:blip r:embed="rId4"/>
          <a:stretch>
            <a:fillRect/>
          </a:stretch>
        </p:blipFill>
        <p:spPr>
          <a:xfrm>
            <a:off x="4518951" y="4340273"/>
            <a:ext cx="1018120" cy="1438781"/>
          </a:xfrm>
          <a:prstGeom prst="rect">
            <a:avLst/>
          </a:prstGeom>
        </p:spPr>
      </p:pic>
      <p:pic>
        <p:nvPicPr>
          <p:cNvPr id="56" name="Picture 55">
            <a:extLst>
              <a:ext uri="{FF2B5EF4-FFF2-40B4-BE49-F238E27FC236}">
                <a16:creationId xmlns:a16="http://schemas.microsoft.com/office/drawing/2014/main" xmlns="" id="{A110346F-68B2-4686-A598-229D7803B4E6}"/>
              </a:ext>
            </a:extLst>
          </p:cNvPr>
          <p:cNvPicPr>
            <a:picLocks noChangeAspect="1"/>
          </p:cNvPicPr>
          <p:nvPr/>
        </p:nvPicPr>
        <p:blipFill>
          <a:blip r:embed="rId4"/>
          <a:stretch>
            <a:fillRect/>
          </a:stretch>
        </p:blipFill>
        <p:spPr>
          <a:xfrm>
            <a:off x="6292941" y="4378759"/>
            <a:ext cx="1018120" cy="1438781"/>
          </a:xfrm>
          <a:prstGeom prst="rect">
            <a:avLst/>
          </a:prstGeom>
        </p:spPr>
      </p:pic>
      <p:pic>
        <p:nvPicPr>
          <p:cNvPr id="57" name="Picture 56">
            <a:extLst>
              <a:ext uri="{FF2B5EF4-FFF2-40B4-BE49-F238E27FC236}">
                <a16:creationId xmlns:a16="http://schemas.microsoft.com/office/drawing/2014/main" xmlns="" id="{448E057F-ECC5-4E03-A32A-A487EC40D2E2}"/>
              </a:ext>
            </a:extLst>
          </p:cNvPr>
          <p:cNvPicPr>
            <a:picLocks noChangeAspect="1"/>
          </p:cNvPicPr>
          <p:nvPr/>
        </p:nvPicPr>
        <p:blipFill>
          <a:blip r:embed="rId4"/>
          <a:stretch>
            <a:fillRect/>
          </a:stretch>
        </p:blipFill>
        <p:spPr>
          <a:xfrm>
            <a:off x="8040195" y="4379887"/>
            <a:ext cx="1018120" cy="1438781"/>
          </a:xfrm>
          <a:prstGeom prst="rect">
            <a:avLst/>
          </a:prstGeom>
        </p:spPr>
      </p:pic>
      <p:pic>
        <p:nvPicPr>
          <p:cNvPr id="45" name="Picture 4" descr="Wheat Cartoon Character Images, Stock Photos &amp;amp; Vectors | Shutterstock">
            <a:extLst>
              <a:ext uri="{FF2B5EF4-FFF2-40B4-BE49-F238E27FC236}">
                <a16:creationId xmlns:a16="http://schemas.microsoft.com/office/drawing/2014/main" xmlns="" id="{D283EDFD-AE0D-4C27-9FAA-B5492C71B48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0000" b="86429" l="39093" r="60691">
                        <a14:foregroundMark x1="39093" y1="51786" x2="41685" y2="55714"/>
                        <a14:foregroundMark x1="41685" y1="55714" x2="42981" y2="56786"/>
                        <a14:foregroundMark x1="46004" y1="51071" x2="50324" y2="52143"/>
                        <a14:foregroundMark x1="50324" y1="52143" x2="50972" y2="52143"/>
                        <a14:foregroundMark x1="59395" y1="52857" x2="59395" y2="52143"/>
                        <a14:foregroundMark x1="42981" y1="85000" x2="43413" y2="85357"/>
                        <a14:foregroundMark x1="56371" y1="85357" x2="55292" y2="86429"/>
                      </a14:backgroundRemoval>
                    </a14:imgEffect>
                    <a14:imgEffect>
                      <a14:brightnessContrast bright="-20000" contrast="53000"/>
                    </a14:imgEffect>
                  </a14:imgLayer>
                </a14:imgProps>
              </a:ext>
              <a:ext uri="{28A0092B-C50C-407E-A947-70E740481C1C}">
                <a14:useLocalDpi xmlns:a14="http://schemas.microsoft.com/office/drawing/2010/main" val="0"/>
              </a:ext>
            </a:extLst>
          </a:blip>
          <a:srcRect l="38012" t="34963" r="36070" b="11149"/>
          <a:stretch/>
        </p:blipFill>
        <p:spPr bwMode="auto">
          <a:xfrm>
            <a:off x="2942457" y="4972117"/>
            <a:ext cx="532789" cy="693682"/>
          </a:xfrm>
          <a:prstGeom prst="rect">
            <a:avLst/>
          </a:prstGeom>
          <a:noFill/>
          <a:effectLst>
            <a:outerShdw blurRad="50800" dist="38100" dir="16200000"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6" name="Picture 4" descr="Wheat Cartoon Character Images, Stock Photos &amp;amp; Vectors | Shutterstock">
            <a:extLst>
              <a:ext uri="{FF2B5EF4-FFF2-40B4-BE49-F238E27FC236}">
                <a16:creationId xmlns:a16="http://schemas.microsoft.com/office/drawing/2014/main" xmlns="" id="{78B9330C-765F-49E5-8C06-35B6D7116656}"/>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0000" b="86429" l="39093" r="60691">
                        <a14:foregroundMark x1="39093" y1="51786" x2="41685" y2="55714"/>
                        <a14:foregroundMark x1="41685" y1="55714" x2="42981" y2="56786"/>
                        <a14:foregroundMark x1="46004" y1="51071" x2="50324" y2="52143"/>
                        <a14:foregroundMark x1="50324" y1="52143" x2="50972" y2="52143"/>
                        <a14:foregroundMark x1="59395" y1="52857" x2="59395" y2="52143"/>
                        <a14:foregroundMark x1="42981" y1="85000" x2="43413" y2="85357"/>
                        <a14:foregroundMark x1="56371" y1="85357" x2="55292" y2="86429"/>
                      </a14:backgroundRemoval>
                    </a14:imgEffect>
                    <a14:imgEffect>
                      <a14:brightnessContrast bright="-20000" contrast="53000"/>
                    </a14:imgEffect>
                  </a14:imgLayer>
                </a14:imgProps>
              </a:ext>
              <a:ext uri="{28A0092B-C50C-407E-A947-70E740481C1C}">
                <a14:useLocalDpi xmlns:a14="http://schemas.microsoft.com/office/drawing/2010/main" val="0"/>
              </a:ext>
            </a:extLst>
          </a:blip>
          <a:srcRect l="38012" t="34963" r="36070" b="11149"/>
          <a:stretch/>
        </p:blipFill>
        <p:spPr bwMode="auto">
          <a:xfrm>
            <a:off x="3762332" y="4959545"/>
            <a:ext cx="532789" cy="693682"/>
          </a:xfrm>
          <a:prstGeom prst="rect">
            <a:avLst/>
          </a:prstGeom>
          <a:noFill/>
          <a:effectLst>
            <a:outerShdw blurRad="50800" dist="38100" dir="16200000"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3" name="Picture 52">
            <a:extLst>
              <a:ext uri="{FF2B5EF4-FFF2-40B4-BE49-F238E27FC236}">
                <a16:creationId xmlns:a16="http://schemas.microsoft.com/office/drawing/2014/main" xmlns="" id="{C0E54A48-DC41-4774-B426-D37039467881}"/>
              </a:ext>
            </a:extLst>
          </p:cNvPr>
          <p:cNvPicPr>
            <a:picLocks noChangeAspect="1"/>
          </p:cNvPicPr>
          <p:nvPr/>
        </p:nvPicPr>
        <p:blipFill>
          <a:blip r:embed="rId4"/>
          <a:stretch>
            <a:fillRect/>
          </a:stretch>
        </p:blipFill>
        <p:spPr>
          <a:xfrm>
            <a:off x="919347" y="4365981"/>
            <a:ext cx="1018120" cy="1438781"/>
          </a:xfrm>
          <a:prstGeom prst="rect">
            <a:avLst/>
          </a:prstGeom>
        </p:spPr>
      </p:pic>
      <p:pic>
        <p:nvPicPr>
          <p:cNvPr id="54" name="Picture 53">
            <a:extLst>
              <a:ext uri="{FF2B5EF4-FFF2-40B4-BE49-F238E27FC236}">
                <a16:creationId xmlns:a16="http://schemas.microsoft.com/office/drawing/2014/main" xmlns="" id="{F711A944-7D4D-43C2-A277-DF27E0FDCF71}"/>
              </a:ext>
            </a:extLst>
          </p:cNvPr>
          <p:cNvPicPr>
            <a:picLocks noChangeAspect="1"/>
          </p:cNvPicPr>
          <p:nvPr/>
        </p:nvPicPr>
        <p:blipFill>
          <a:blip r:embed="rId4"/>
          <a:stretch>
            <a:fillRect/>
          </a:stretch>
        </p:blipFill>
        <p:spPr>
          <a:xfrm>
            <a:off x="1757675" y="4417567"/>
            <a:ext cx="1018120" cy="1438781"/>
          </a:xfrm>
          <a:prstGeom prst="rect">
            <a:avLst/>
          </a:prstGeom>
        </p:spPr>
      </p:pic>
      <p:pic>
        <p:nvPicPr>
          <p:cNvPr id="9" name="Picture 8">
            <a:extLst>
              <a:ext uri="{FF2B5EF4-FFF2-40B4-BE49-F238E27FC236}">
                <a16:creationId xmlns:a16="http://schemas.microsoft.com/office/drawing/2014/main" xmlns="" id="{EA032900-167B-406F-BCB2-292D175BDBA1}"/>
              </a:ext>
            </a:extLst>
          </p:cNvPr>
          <p:cNvPicPr>
            <a:picLocks noChangeAspect="1"/>
          </p:cNvPicPr>
          <p:nvPr/>
        </p:nvPicPr>
        <p:blipFill>
          <a:blip r:embed="rId4"/>
          <a:stretch>
            <a:fillRect/>
          </a:stretch>
        </p:blipFill>
        <p:spPr>
          <a:xfrm>
            <a:off x="101340" y="4365981"/>
            <a:ext cx="1018120" cy="1438781"/>
          </a:xfrm>
          <a:prstGeom prst="rect">
            <a:avLst/>
          </a:prstGeom>
        </p:spPr>
      </p:pic>
      <p:pic>
        <p:nvPicPr>
          <p:cNvPr id="6" name="Picture 2" descr="Người nông dân vui vẻ dễ thương cầm biểu tượng biểu ngữ lúa khô phim hoạt hình nghệ thuật minh họa các vector Miễn phí">
            <a:extLst>
              <a:ext uri="{FF2B5EF4-FFF2-40B4-BE49-F238E27FC236}">
                <a16:creationId xmlns:a16="http://schemas.microsoft.com/office/drawing/2014/main" xmlns="" id="{CA7FE85B-A4CA-4350-97D7-AF008206A3A0}"/>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8339" t="10000" r="50000" b="9999"/>
          <a:stretch/>
        </p:blipFill>
        <p:spPr bwMode="auto">
          <a:xfrm>
            <a:off x="44423" y="1121959"/>
            <a:ext cx="2811022" cy="300072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Người nông dân vui vẻ dễ thương cầm biểu tượng biểu ngữ lúa khô phim hoạt hình nghệ thuật minh họa các vector Miễn phí">
            <a:extLst>
              <a:ext uri="{FF2B5EF4-FFF2-40B4-BE49-F238E27FC236}">
                <a16:creationId xmlns:a16="http://schemas.microsoft.com/office/drawing/2014/main" xmlns="" id="{AED32263-5070-47CF-9805-2FD98238F62F}"/>
              </a:ext>
            </a:extLst>
          </p:cNvPr>
          <p:cNvPicPr>
            <a:picLocks noChangeAspect="1" noChangeArrowheads="1"/>
          </p:cNvPicPr>
          <p:nvPr/>
        </p:nvPicPr>
        <p:blipFill rotWithShape="1">
          <a:blip r:embed="rId9">
            <a:extLst>
              <a:ext uri="{BEBA8EAE-BF5A-486C-A8C5-ECC9F3942E4B}">
                <a14:imgProps xmlns:a14="http://schemas.microsoft.com/office/drawing/2010/main">
                  <a14:imgLayer r:embed="rId8">
                    <a14:imgEffect>
                      <a14:backgroundRemoval t="9770" b="89943" l="52556" r="94888">
                        <a14:foregroundMark x1="58147" y1="44540" x2="58147" y2="44540"/>
                        <a14:foregroundMark x1="52556" y1="44540" x2="52556" y2="44540"/>
                        <a14:foregroundMark x1="93770" y1="46264" x2="93770" y2="46264"/>
                        <a14:foregroundMark x1="91693" y1="60632" x2="91693" y2="60632"/>
                        <a14:foregroundMark x1="63578" y1="43966" x2="63578" y2="43966"/>
                        <a14:foregroundMark x1="58466" y1="21552" x2="58466" y2="21552"/>
                      </a14:backgroundRemoval>
                    </a14:imgEffect>
                  </a14:imgLayer>
                </a14:imgProps>
              </a:ext>
              <a:ext uri="{28A0092B-C50C-407E-A947-70E740481C1C}">
                <a14:useLocalDpi xmlns:a14="http://schemas.microsoft.com/office/drawing/2010/main" val="0"/>
              </a:ext>
            </a:extLst>
          </a:blip>
          <a:srcRect l="50000"/>
          <a:stretch/>
        </p:blipFill>
        <p:spPr bwMode="auto">
          <a:xfrm>
            <a:off x="9296166" y="2401348"/>
            <a:ext cx="3377482" cy="3755156"/>
          </a:xfrm>
          <a:prstGeom prst="rect">
            <a:avLst/>
          </a:prstGeom>
          <a:noFill/>
          <a:extLst>
            <a:ext uri="{909E8E84-426E-40DD-AFC4-6F175D3DCCD1}">
              <a14:hiddenFill xmlns:a14="http://schemas.microsoft.com/office/drawing/2010/main">
                <a:solidFill>
                  <a:srgbClr val="FFFFFF"/>
                </a:solidFill>
              </a14:hiddenFill>
            </a:ext>
          </a:extLst>
        </p:spPr>
      </p:pic>
      <p:sp>
        <p:nvSpPr>
          <p:cNvPr id="19" name="Rounded Rectangle 6">
            <a:extLst>
              <a:ext uri="{FF2B5EF4-FFF2-40B4-BE49-F238E27FC236}">
                <a16:creationId xmlns:a16="http://schemas.microsoft.com/office/drawing/2014/main" xmlns="" id="{E40610AB-4E69-4367-AB83-770509577B2F}"/>
              </a:ext>
            </a:extLst>
          </p:cNvPr>
          <p:cNvSpPr/>
          <p:nvPr/>
        </p:nvSpPr>
        <p:spPr>
          <a:xfrm>
            <a:off x="259145" y="5380257"/>
            <a:ext cx="721789" cy="649912"/>
          </a:xfrm>
          <a:prstGeom prst="ellipse">
            <a:avLst/>
          </a:prstGeom>
          <a:solidFill>
            <a:srgbClr val="FFC000"/>
          </a:solidFill>
          <a:ln w="28575">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defPPr>
              <a:defRPr lang="en-US">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1219170">
              <a:buClr>
                <a:srgbClr val="000000"/>
              </a:buClr>
            </a:pPr>
            <a:r>
              <a:rPr lang="en-US" sz="3733">
                <a:solidFill>
                  <a:srgbClr val="000000"/>
                </a:solidFill>
                <a:latin typeface="Calibri" panose="020F0502020204030204" pitchFamily="34" charset="0"/>
                <a:cs typeface="Calibri" panose="020F0502020204030204" pitchFamily="34" charset="0"/>
                <a:sym typeface="Arial"/>
              </a:rPr>
              <a:t>3</a:t>
            </a:r>
            <a:endParaRPr lang="en-US" sz="3733" dirty="0">
              <a:solidFill>
                <a:srgbClr val="000000"/>
              </a:solidFill>
              <a:latin typeface="Calibri" panose="020F0502020204030204" pitchFamily="34" charset="0"/>
              <a:cs typeface="Calibri" panose="020F0502020204030204" pitchFamily="34" charset="0"/>
              <a:sym typeface="Arial"/>
            </a:endParaRPr>
          </a:p>
        </p:txBody>
      </p:sp>
      <p:sp>
        <p:nvSpPr>
          <p:cNvPr id="20" name="Rounded Rectangle 9">
            <a:extLst>
              <a:ext uri="{FF2B5EF4-FFF2-40B4-BE49-F238E27FC236}">
                <a16:creationId xmlns:a16="http://schemas.microsoft.com/office/drawing/2014/main" xmlns="" id="{6A17B1C9-2953-4974-B6CC-D1D76E361373}"/>
              </a:ext>
            </a:extLst>
          </p:cNvPr>
          <p:cNvSpPr/>
          <p:nvPr/>
        </p:nvSpPr>
        <p:spPr>
          <a:xfrm>
            <a:off x="1120892" y="5380257"/>
            <a:ext cx="721789" cy="649912"/>
          </a:xfrm>
          <a:prstGeom prst="ellipse">
            <a:avLst/>
          </a:prstGeom>
          <a:solidFill>
            <a:srgbClr val="FFC000"/>
          </a:solidFill>
          <a:ln w="28575">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defPPr>
              <a:defRPr lang="en-US">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1219170">
              <a:buClr>
                <a:srgbClr val="000000"/>
              </a:buClr>
            </a:pPr>
            <a:r>
              <a:rPr lang="en-US" sz="3733">
                <a:solidFill>
                  <a:srgbClr val="000000"/>
                </a:solidFill>
                <a:latin typeface="Calibri" panose="020F0502020204030204" pitchFamily="34" charset="0"/>
                <a:cs typeface="Calibri" panose="020F0502020204030204" pitchFamily="34" charset="0"/>
                <a:sym typeface="Arial"/>
              </a:rPr>
              <a:t>6</a:t>
            </a:r>
            <a:endParaRPr lang="en-US" sz="3733" dirty="0">
              <a:solidFill>
                <a:srgbClr val="000000"/>
              </a:solidFill>
              <a:latin typeface="Calibri" panose="020F0502020204030204" pitchFamily="34" charset="0"/>
              <a:cs typeface="Calibri" panose="020F0502020204030204" pitchFamily="34" charset="0"/>
              <a:sym typeface="Arial"/>
            </a:endParaRPr>
          </a:p>
        </p:txBody>
      </p:sp>
      <p:sp>
        <p:nvSpPr>
          <p:cNvPr id="21" name="Rounded Rectangle 10">
            <a:extLst>
              <a:ext uri="{FF2B5EF4-FFF2-40B4-BE49-F238E27FC236}">
                <a16:creationId xmlns:a16="http://schemas.microsoft.com/office/drawing/2014/main" xmlns="" id="{3C50A18B-3CCD-4D7F-89E7-DCBC4238C4F7}"/>
              </a:ext>
            </a:extLst>
          </p:cNvPr>
          <p:cNvSpPr/>
          <p:nvPr/>
        </p:nvSpPr>
        <p:spPr>
          <a:xfrm>
            <a:off x="1940177" y="5382236"/>
            <a:ext cx="721789" cy="649912"/>
          </a:xfrm>
          <a:prstGeom prst="ellipse">
            <a:avLst/>
          </a:prstGeom>
          <a:solidFill>
            <a:srgbClr val="FFC000"/>
          </a:solidFill>
          <a:ln w="28575">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defPPr>
              <a:defRPr lang="en-US">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1219170">
              <a:buClr>
                <a:srgbClr val="000000"/>
              </a:buClr>
            </a:pPr>
            <a:r>
              <a:rPr lang="en-US" sz="3733">
                <a:solidFill>
                  <a:srgbClr val="000000"/>
                </a:solidFill>
                <a:latin typeface="Calibri" panose="020F0502020204030204" pitchFamily="34" charset="0"/>
                <a:cs typeface="Calibri" panose="020F0502020204030204" pitchFamily="34" charset="0"/>
                <a:sym typeface="Arial"/>
              </a:rPr>
              <a:t>9</a:t>
            </a:r>
            <a:endParaRPr lang="en-US" sz="3733" dirty="0">
              <a:solidFill>
                <a:srgbClr val="000000"/>
              </a:solidFill>
              <a:latin typeface="Calibri" panose="020F0502020204030204" pitchFamily="34" charset="0"/>
              <a:cs typeface="Calibri" panose="020F0502020204030204" pitchFamily="34" charset="0"/>
              <a:sym typeface="Arial"/>
            </a:endParaRPr>
          </a:p>
        </p:txBody>
      </p:sp>
      <p:sp>
        <p:nvSpPr>
          <p:cNvPr id="22" name="Rounded Rectangle 16">
            <a:extLst>
              <a:ext uri="{FF2B5EF4-FFF2-40B4-BE49-F238E27FC236}">
                <a16:creationId xmlns:a16="http://schemas.microsoft.com/office/drawing/2014/main" xmlns="" id="{621D0C35-48F7-4466-9694-A2EAF82B3735}"/>
              </a:ext>
            </a:extLst>
          </p:cNvPr>
          <p:cNvSpPr/>
          <p:nvPr/>
        </p:nvSpPr>
        <p:spPr>
          <a:xfrm>
            <a:off x="6534839" y="5454098"/>
            <a:ext cx="721789" cy="649912"/>
          </a:xfrm>
          <a:prstGeom prst="ellipse">
            <a:avLst/>
          </a:prstGeom>
          <a:solidFill>
            <a:srgbClr val="FFC000"/>
          </a:solidFill>
          <a:ln w="28575">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defPPr>
              <a:defRPr lang="en-US">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1219170">
              <a:buClr>
                <a:srgbClr val="000000"/>
              </a:buClr>
            </a:pPr>
            <a:endParaRPr lang="en-US" sz="3733" dirty="0">
              <a:solidFill>
                <a:srgbClr val="000000"/>
              </a:solidFill>
              <a:latin typeface="Calibri" panose="020F0502020204030204" pitchFamily="34" charset="0"/>
              <a:cs typeface="Calibri" panose="020F0502020204030204" pitchFamily="34" charset="0"/>
              <a:sym typeface="Arial"/>
            </a:endParaRPr>
          </a:p>
        </p:txBody>
      </p:sp>
      <p:sp>
        <p:nvSpPr>
          <p:cNvPr id="23" name="Rounded Rectangle 17">
            <a:extLst>
              <a:ext uri="{FF2B5EF4-FFF2-40B4-BE49-F238E27FC236}">
                <a16:creationId xmlns:a16="http://schemas.microsoft.com/office/drawing/2014/main" xmlns="" id="{38E003F5-21D3-4DF3-97A6-05512183FC2A}"/>
              </a:ext>
            </a:extLst>
          </p:cNvPr>
          <p:cNvSpPr/>
          <p:nvPr/>
        </p:nvSpPr>
        <p:spPr>
          <a:xfrm>
            <a:off x="8259505" y="5423988"/>
            <a:ext cx="721789" cy="649912"/>
          </a:xfrm>
          <a:prstGeom prst="ellipse">
            <a:avLst/>
          </a:prstGeom>
          <a:solidFill>
            <a:srgbClr val="FFC000"/>
          </a:solidFill>
          <a:ln w="28575">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defPPr>
              <a:defRPr lang="en-US">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1219170">
              <a:buClr>
                <a:srgbClr val="000000"/>
              </a:buClr>
            </a:pPr>
            <a:endParaRPr lang="en-US" sz="3733" dirty="0">
              <a:solidFill>
                <a:srgbClr val="000000"/>
              </a:solidFill>
              <a:latin typeface="Calibri" panose="020F0502020204030204" pitchFamily="34" charset="0"/>
              <a:cs typeface="Calibri" panose="020F0502020204030204" pitchFamily="34" charset="0"/>
              <a:sym typeface="Arial"/>
            </a:endParaRPr>
          </a:p>
        </p:txBody>
      </p:sp>
      <p:sp>
        <p:nvSpPr>
          <p:cNvPr id="24" name="16 sau">
            <a:extLst>
              <a:ext uri="{FF2B5EF4-FFF2-40B4-BE49-F238E27FC236}">
                <a16:creationId xmlns:a16="http://schemas.microsoft.com/office/drawing/2014/main" xmlns="" id="{F777E554-1855-44AE-8FF9-73104FE501C9}"/>
              </a:ext>
            </a:extLst>
          </p:cNvPr>
          <p:cNvSpPr/>
          <p:nvPr/>
        </p:nvSpPr>
        <p:spPr>
          <a:xfrm>
            <a:off x="7390784" y="5442941"/>
            <a:ext cx="721789" cy="649912"/>
          </a:xfrm>
          <a:prstGeom prst="ellipse">
            <a:avLst/>
          </a:prstGeom>
          <a:solidFill>
            <a:srgbClr val="FFC000"/>
          </a:solidFill>
          <a:ln w="28575">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defPPr>
              <a:defRPr lang="en-US">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1219170">
              <a:buClr>
                <a:srgbClr val="000000"/>
              </a:buClr>
            </a:pPr>
            <a:r>
              <a:rPr lang="en-US" sz="3733" dirty="0">
                <a:solidFill>
                  <a:srgbClr val="000000"/>
                </a:solidFill>
                <a:latin typeface="Calibri" panose="020F0502020204030204" pitchFamily="34" charset="0"/>
                <a:cs typeface="Calibri" panose="020F0502020204030204" pitchFamily="34" charset="0"/>
                <a:sym typeface="Arial"/>
              </a:rPr>
              <a:t>…</a:t>
            </a:r>
          </a:p>
        </p:txBody>
      </p:sp>
      <p:grpSp>
        <p:nvGrpSpPr>
          <p:cNvPr id="25" name="Group 24">
            <a:extLst>
              <a:ext uri="{FF2B5EF4-FFF2-40B4-BE49-F238E27FC236}">
                <a16:creationId xmlns:a16="http://schemas.microsoft.com/office/drawing/2014/main" xmlns="" id="{B76A7B70-3476-4DAA-A2C6-F58F926DA2A0}"/>
              </a:ext>
            </a:extLst>
          </p:cNvPr>
          <p:cNvGrpSpPr/>
          <p:nvPr/>
        </p:nvGrpSpPr>
        <p:grpSpPr>
          <a:xfrm>
            <a:off x="7398534" y="5453581"/>
            <a:ext cx="742045" cy="671489"/>
            <a:chOff x="5431659" y="3702531"/>
            <a:chExt cx="556534" cy="503617"/>
          </a:xfrm>
        </p:grpSpPr>
        <p:sp>
          <p:nvSpPr>
            <p:cNvPr id="26" name="Rounded Rectangle 13">
              <a:extLst>
                <a:ext uri="{FF2B5EF4-FFF2-40B4-BE49-F238E27FC236}">
                  <a16:creationId xmlns:a16="http://schemas.microsoft.com/office/drawing/2014/main" xmlns="" id="{ED39C47B-1BBA-43FA-B118-CAEAEF17D6FD}"/>
                </a:ext>
              </a:extLst>
            </p:cNvPr>
            <p:cNvSpPr/>
            <p:nvPr/>
          </p:nvSpPr>
          <p:spPr>
            <a:xfrm>
              <a:off x="5443860" y="3718714"/>
              <a:ext cx="541342" cy="487434"/>
            </a:xfrm>
            <a:prstGeom prst="ellipse">
              <a:avLst/>
            </a:prstGeom>
            <a:solidFill>
              <a:srgbClr val="FFC000"/>
            </a:solidFill>
            <a:ln w="28575">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defPPr>
                <a:defRPr lang="en-US">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1219170">
                <a:buClr>
                  <a:srgbClr val="000000"/>
                </a:buClr>
              </a:pPr>
              <a:endParaRPr lang="en-US" sz="3200" dirty="0">
                <a:solidFill>
                  <a:srgbClr val="000000"/>
                </a:solidFill>
                <a:latin typeface="Calibri" panose="020F0502020204030204" pitchFamily="34" charset="0"/>
                <a:cs typeface="Calibri" panose="020F0502020204030204" pitchFamily="34" charset="0"/>
                <a:sym typeface="Arial"/>
              </a:endParaRPr>
            </a:p>
          </p:txBody>
        </p:sp>
        <p:sp>
          <p:nvSpPr>
            <p:cNvPr id="27" name="TextBox 26">
              <a:extLst>
                <a:ext uri="{FF2B5EF4-FFF2-40B4-BE49-F238E27FC236}">
                  <a16:creationId xmlns:a16="http://schemas.microsoft.com/office/drawing/2014/main" xmlns="" id="{19511617-66D4-4609-B498-AC2D808C9567}"/>
                </a:ext>
              </a:extLst>
            </p:cNvPr>
            <p:cNvSpPr txBox="1"/>
            <p:nvPr/>
          </p:nvSpPr>
          <p:spPr>
            <a:xfrm>
              <a:off x="5431659" y="3702531"/>
              <a:ext cx="556534" cy="500089"/>
            </a:xfrm>
            <a:prstGeom prst="rect">
              <a:avLst/>
            </a:prstGeom>
            <a:noFill/>
          </p:spPr>
          <p:txBody>
            <a:bodyPr wrap="square" rtlCol="0">
              <a:spAutoFit/>
            </a:bodyPr>
            <a:lstStyle/>
            <a:p>
              <a:pPr defTabSz="1219170">
                <a:buClr>
                  <a:srgbClr val="000000"/>
                </a:buClr>
              </a:pPr>
              <a:r>
                <a:rPr lang="en-US" sz="3733" kern="0">
                  <a:solidFill>
                    <a:srgbClr val="000000"/>
                  </a:solidFill>
                  <a:latin typeface="Calibri" panose="020F0502020204030204" pitchFamily="34" charset="0"/>
                  <a:cs typeface="Calibri" panose="020F0502020204030204" pitchFamily="34" charset="0"/>
                  <a:sym typeface="Arial"/>
                </a:rPr>
                <a:t>27</a:t>
              </a:r>
              <a:endParaRPr lang="en-US" sz="3733" kern="0" dirty="0">
                <a:solidFill>
                  <a:srgbClr val="000000"/>
                </a:solidFill>
                <a:latin typeface="Calibri" panose="020F0502020204030204" pitchFamily="34" charset="0"/>
                <a:cs typeface="Calibri" panose="020F0502020204030204" pitchFamily="34" charset="0"/>
                <a:sym typeface="Arial"/>
              </a:endParaRPr>
            </a:p>
          </p:txBody>
        </p:sp>
      </p:grpSp>
      <p:grpSp>
        <p:nvGrpSpPr>
          <p:cNvPr id="28" name="Group 27">
            <a:extLst>
              <a:ext uri="{FF2B5EF4-FFF2-40B4-BE49-F238E27FC236}">
                <a16:creationId xmlns:a16="http://schemas.microsoft.com/office/drawing/2014/main" xmlns="" id="{A9616868-DDFB-43DA-AF54-3C83B6C2896C}"/>
              </a:ext>
            </a:extLst>
          </p:cNvPr>
          <p:cNvGrpSpPr/>
          <p:nvPr/>
        </p:nvGrpSpPr>
        <p:grpSpPr>
          <a:xfrm>
            <a:off x="4708793" y="5380255"/>
            <a:ext cx="742045" cy="671489"/>
            <a:chOff x="5431659" y="3702531"/>
            <a:chExt cx="556534" cy="503617"/>
          </a:xfrm>
        </p:grpSpPr>
        <p:sp>
          <p:nvSpPr>
            <p:cNvPr id="29" name="Rounded Rectangle 13">
              <a:extLst>
                <a:ext uri="{FF2B5EF4-FFF2-40B4-BE49-F238E27FC236}">
                  <a16:creationId xmlns:a16="http://schemas.microsoft.com/office/drawing/2014/main" xmlns="" id="{F0FBB8C1-680C-42CF-8338-9BC81AA274A9}"/>
                </a:ext>
              </a:extLst>
            </p:cNvPr>
            <p:cNvSpPr/>
            <p:nvPr/>
          </p:nvSpPr>
          <p:spPr>
            <a:xfrm>
              <a:off x="5443860" y="3718714"/>
              <a:ext cx="541342" cy="487434"/>
            </a:xfrm>
            <a:prstGeom prst="ellipse">
              <a:avLst/>
            </a:prstGeom>
            <a:solidFill>
              <a:srgbClr val="FFC000"/>
            </a:solidFill>
            <a:ln w="28575">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defPPr>
                <a:defRPr lang="en-US">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1219170">
                <a:buClr>
                  <a:srgbClr val="000000"/>
                </a:buClr>
              </a:pPr>
              <a:endParaRPr lang="en-US" sz="3200" dirty="0">
                <a:solidFill>
                  <a:srgbClr val="000000"/>
                </a:solidFill>
                <a:latin typeface="Calibri" panose="020F0502020204030204" pitchFamily="34" charset="0"/>
                <a:cs typeface="Calibri" panose="020F0502020204030204" pitchFamily="34" charset="0"/>
                <a:sym typeface="Arial"/>
              </a:endParaRPr>
            </a:p>
          </p:txBody>
        </p:sp>
        <p:sp>
          <p:nvSpPr>
            <p:cNvPr id="30" name="TextBox 29">
              <a:extLst>
                <a:ext uri="{FF2B5EF4-FFF2-40B4-BE49-F238E27FC236}">
                  <a16:creationId xmlns:a16="http://schemas.microsoft.com/office/drawing/2014/main" xmlns="" id="{FFF33383-213F-45E7-9582-1F451425A7AB}"/>
                </a:ext>
              </a:extLst>
            </p:cNvPr>
            <p:cNvSpPr txBox="1"/>
            <p:nvPr/>
          </p:nvSpPr>
          <p:spPr>
            <a:xfrm>
              <a:off x="5431659" y="3702531"/>
              <a:ext cx="556534" cy="500089"/>
            </a:xfrm>
            <a:prstGeom prst="rect">
              <a:avLst/>
            </a:prstGeom>
            <a:noFill/>
          </p:spPr>
          <p:txBody>
            <a:bodyPr wrap="square" rtlCol="0">
              <a:spAutoFit/>
            </a:bodyPr>
            <a:lstStyle/>
            <a:p>
              <a:pPr defTabSz="1219170">
                <a:buClr>
                  <a:srgbClr val="000000"/>
                </a:buClr>
              </a:pPr>
              <a:r>
                <a:rPr lang="en-US" sz="3733" kern="0">
                  <a:solidFill>
                    <a:srgbClr val="000000"/>
                  </a:solidFill>
                  <a:latin typeface="Calibri" panose="020F0502020204030204" pitchFamily="34" charset="0"/>
                  <a:cs typeface="Calibri" panose="020F0502020204030204" pitchFamily="34" charset="0"/>
                  <a:sym typeface="Arial"/>
                </a:rPr>
                <a:t>18</a:t>
              </a:r>
              <a:endParaRPr lang="en-US" sz="3733" kern="0" dirty="0">
                <a:solidFill>
                  <a:srgbClr val="000000"/>
                </a:solidFill>
                <a:latin typeface="Calibri" panose="020F0502020204030204" pitchFamily="34" charset="0"/>
                <a:cs typeface="Calibri" panose="020F0502020204030204" pitchFamily="34" charset="0"/>
                <a:sym typeface="Arial"/>
              </a:endParaRPr>
            </a:p>
          </p:txBody>
        </p:sp>
      </p:grpSp>
      <p:sp>
        <p:nvSpPr>
          <p:cNvPr id="31" name="TextBox 30">
            <a:extLst>
              <a:ext uri="{FF2B5EF4-FFF2-40B4-BE49-F238E27FC236}">
                <a16:creationId xmlns:a16="http://schemas.microsoft.com/office/drawing/2014/main" xmlns="" id="{32CDCFA5-0413-48A9-9B50-2CFF64C1DF03}"/>
              </a:ext>
            </a:extLst>
          </p:cNvPr>
          <p:cNvSpPr txBox="1"/>
          <p:nvPr/>
        </p:nvSpPr>
        <p:spPr>
          <a:xfrm>
            <a:off x="6588586" y="5462932"/>
            <a:ext cx="742045" cy="666786"/>
          </a:xfrm>
          <a:prstGeom prst="rect">
            <a:avLst/>
          </a:prstGeom>
          <a:noFill/>
        </p:spPr>
        <p:txBody>
          <a:bodyPr wrap="square" rtlCol="0">
            <a:spAutoFit/>
          </a:bodyPr>
          <a:lstStyle/>
          <a:p>
            <a:pPr defTabSz="1219170">
              <a:buClr>
                <a:srgbClr val="000000"/>
              </a:buClr>
            </a:pPr>
            <a:r>
              <a:rPr lang="en-US" sz="3733" kern="0">
                <a:solidFill>
                  <a:srgbClr val="000000"/>
                </a:solidFill>
                <a:latin typeface="Calibri" panose="020F0502020204030204" pitchFamily="34" charset="0"/>
                <a:cs typeface="Calibri" panose="020F0502020204030204" pitchFamily="34" charset="0"/>
                <a:sym typeface="Arial"/>
              </a:rPr>
              <a:t>24</a:t>
            </a:r>
            <a:endParaRPr lang="en-US" sz="3733" kern="0" dirty="0">
              <a:solidFill>
                <a:srgbClr val="000000"/>
              </a:solidFill>
              <a:latin typeface="Calibri" panose="020F0502020204030204" pitchFamily="34" charset="0"/>
              <a:cs typeface="Calibri" panose="020F0502020204030204" pitchFamily="34" charset="0"/>
              <a:sym typeface="Arial"/>
            </a:endParaRPr>
          </a:p>
        </p:txBody>
      </p:sp>
      <p:sp>
        <p:nvSpPr>
          <p:cNvPr id="32" name="TextBox 31">
            <a:extLst>
              <a:ext uri="{FF2B5EF4-FFF2-40B4-BE49-F238E27FC236}">
                <a16:creationId xmlns:a16="http://schemas.microsoft.com/office/drawing/2014/main" xmlns="" id="{9717A798-F308-4714-B2FD-A2FE54C7F359}"/>
              </a:ext>
            </a:extLst>
          </p:cNvPr>
          <p:cNvSpPr txBox="1"/>
          <p:nvPr/>
        </p:nvSpPr>
        <p:spPr>
          <a:xfrm>
            <a:off x="8316270" y="5418057"/>
            <a:ext cx="742045" cy="666786"/>
          </a:xfrm>
          <a:prstGeom prst="rect">
            <a:avLst/>
          </a:prstGeom>
          <a:noFill/>
        </p:spPr>
        <p:txBody>
          <a:bodyPr wrap="square" rtlCol="0">
            <a:spAutoFit/>
          </a:bodyPr>
          <a:lstStyle/>
          <a:p>
            <a:pPr defTabSz="1219170">
              <a:buClr>
                <a:srgbClr val="000000"/>
              </a:buClr>
            </a:pPr>
            <a:r>
              <a:rPr lang="en-US" sz="3733" kern="0">
                <a:solidFill>
                  <a:srgbClr val="000000"/>
                </a:solidFill>
                <a:latin typeface="Calibri" panose="020F0502020204030204" pitchFamily="34" charset="0"/>
                <a:cs typeface="Calibri" panose="020F0502020204030204" pitchFamily="34" charset="0"/>
                <a:sym typeface="Arial"/>
              </a:rPr>
              <a:t>30</a:t>
            </a:r>
            <a:endParaRPr lang="en-US" sz="3733" kern="0" dirty="0">
              <a:solidFill>
                <a:srgbClr val="000000"/>
              </a:solidFill>
              <a:latin typeface="Calibri" panose="020F0502020204030204" pitchFamily="34" charset="0"/>
              <a:cs typeface="Calibri" panose="020F0502020204030204" pitchFamily="34" charset="0"/>
              <a:sym typeface="Arial"/>
            </a:endParaRPr>
          </a:p>
        </p:txBody>
      </p:sp>
      <p:sp>
        <p:nvSpPr>
          <p:cNvPr id="33" name="8 sau">
            <a:extLst>
              <a:ext uri="{FF2B5EF4-FFF2-40B4-BE49-F238E27FC236}">
                <a16:creationId xmlns:a16="http://schemas.microsoft.com/office/drawing/2014/main" xmlns="" id="{2920F87C-288C-4442-ABDD-3BDE8C8CC31B}"/>
              </a:ext>
            </a:extLst>
          </p:cNvPr>
          <p:cNvSpPr/>
          <p:nvPr/>
        </p:nvSpPr>
        <p:spPr>
          <a:xfrm>
            <a:off x="2778505" y="5410638"/>
            <a:ext cx="721789" cy="649912"/>
          </a:xfrm>
          <a:prstGeom prst="ellipse">
            <a:avLst/>
          </a:prstGeom>
          <a:solidFill>
            <a:srgbClr val="FFC000"/>
          </a:solidFill>
          <a:ln w="28575">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defPPr>
              <a:defRPr lang="en-US">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1219170">
              <a:buClr>
                <a:srgbClr val="000000"/>
              </a:buClr>
            </a:pPr>
            <a:r>
              <a:rPr lang="en-US" sz="3733" dirty="0">
                <a:solidFill>
                  <a:srgbClr val="000000"/>
                </a:solidFill>
                <a:latin typeface="Calibri" panose="020F0502020204030204" pitchFamily="34" charset="0"/>
                <a:cs typeface="Calibri" panose="020F0502020204030204" pitchFamily="34" charset="0"/>
                <a:sym typeface="Arial"/>
              </a:rPr>
              <a:t>…</a:t>
            </a:r>
          </a:p>
        </p:txBody>
      </p:sp>
      <p:sp>
        <p:nvSpPr>
          <p:cNvPr id="34" name="10 sau">
            <a:extLst>
              <a:ext uri="{FF2B5EF4-FFF2-40B4-BE49-F238E27FC236}">
                <a16:creationId xmlns:a16="http://schemas.microsoft.com/office/drawing/2014/main" xmlns="" id="{87A98BB8-FE29-430D-8CAB-86306DD9679A}"/>
              </a:ext>
            </a:extLst>
          </p:cNvPr>
          <p:cNvSpPr/>
          <p:nvPr/>
        </p:nvSpPr>
        <p:spPr>
          <a:xfrm>
            <a:off x="3729859" y="5410638"/>
            <a:ext cx="721789" cy="649912"/>
          </a:xfrm>
          <a:prstGeom prst="ellipse">
            <a:avLst/>
          </a:prstGeom>
          <a:solidFill>
            <a:srgbClr val="FFC000"/>
          </a:solidFill>
          <a:ln w="28575">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defPPr>
              <a:defRPr lang="en-US">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1219170">
              <a:buClr>
                <a:srgbClr val="000000"/>
              </a:buClr>
            </a:pPr>
            <a:r>
              <a:rPr lang="en-US" sz="3733" dirty="0">
                <a:solidFill>
                  <a:srgbClr val="000000"/>
                </a:solidFill>
                <a:latin typeface="Calibri" panose="020F0502020204030204" pitchFamily="34" charset="0"/>
                <a:cs typeface="Calibri" panose="020F0502020204030204" pitchFamily="34" charset="0"/>
                <a:sym typeface="Arial"/>
              </a:rPr>
              <a:t>…</a:t>
            </a:r>
          </a:p>
        </p:txBody>
      </p:sp>
      <p:sp>
        <p:nvSpPr>
          <p:cNvPr id="35" name="14 sau">
            <a:extLst>
              <a:ext uri="{FF2B5EF4-FFF2-40B4-BE49-F238E27FC236}">
                <a16:creationId xmlns:a16="http://schemas.microsoft.com/office/drawing/2014/main" xmlns="" id="{503380A8-2329-4AE9-8677-DC4D511F19EA}"/>
              </a:ext>
            </a:extLst>
          </p:cNvPr>
          <p:cNvSpPr/>
          <p:nvPr/>
        </p:nvSpPr>
        <p:spPr>
          <a:xfrm>
            <a:off x="5601577" y="5410638"/>
            <a:ext cx="721789" cy="649912"/>
          </a:xfrm>
          <a:prstGeom prst="ellipse">
            <a:avLst/>
          </a:prstGeom>
          <a:solidFill>
            <a:srgbClr val="FFC000"/>
          </a:solidFill>
          <a:ln w="28575">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defPPr>
              <a:defRPr lang="en-US">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1219170">
              <a:buClr>
                <a:srgbClr val="000000"/>
              </a:buClr>
            </a:pPr>
            <a:r>
              <a:rPr lang="en-US" sz="3733" dirty="0">
                <a:solidFill>
                  <a:srgbClr val="000000"/>
                </a:solidFill>
                <a:latin typeface="Calibri" panose="020F0502020204030204" pitchFamily="34" charset="0"/>
                <a:cs typeface="Calibri" panose="020F0502020204030204" pitchFamily="34" charset="0"/>
                <a:sym typeface="Arial"/>
              </a:rPr>
              <a:t>…</a:t>
            </a:r>
          </a:p>
        </p:txBody>
      </p:sp>
      <p:sp>
        <p:nvSpPr>
          <p:cNvPr id="36" name="Rounded Rectangle 10">
            <a:extLst>
              <a:ext uri="{FF2B5EF4-FFF2-40B4-BE49-F238E27FC236}">
                <a16:creationId xmlns:a16="http://schemas.microsoft.com/office/drawing/2014/main" xmlns="" id="{AF79E3BF-B599-42F7-9FEA-2EF50D294205}"/>
              </a:ext>
            </a:extLst>
          </p:cNvPr>
          <p:cNvSpPr/>
          <p:nvPr/>
        </p:nvSpPr>
        <p:spPr>
          <a:xfrm>
            <a:off x="2716097" y="5413840"/>
            <a:ext cx="926632" cy="649912"/>
          </a:xfrm>
          <a:prstGeom prst="ellipse">
            <a:avLst/>
          </a:prstGeom>
          <a:solidFill>
            <a:srgbClr val="FFC000"/>
          </a:solidFill>
          <a:ln w="28575">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defPPr>
              <a:defRPr lang="en-US">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1219170">
              <a:buClr>
                <a:srgbClr val="000000"/>
              </a:buClr>
            </a:pPr>
            <a:r>
              <a:rPr lang="en-US" sz="3600">
                <a:solidFill>
                  <a:srgbClr val="000000"/>
                </a:solidFill>
                <a:latin typeface="Calibri" panose="020F0502020204030204" pitchFamily="34" charset="0"/>
                <a:cs typeface="Calibri" panose="020F0502020204030204" pitchFamily="34" charset="0"/>
                <a:sym typeface="Arial"/>
              </a:rPr>
              <a:t>12</a:t>
            </a:r>
            <a:endParaRPr lang="en-US" sz="3600" dirty="0">
              <a:solidFill>
                <a:srgbClr val="000000"/>
              </a:solidFill>
              <a:latin typeface="Calibri" panose="020F0502020204030204" pitchFamily="34" charset="0"/>
              <a:cs typeface="Calibri" panose="020F0502020204030204" pitchFamily="34" charset="0"/>
              <a:sym typeface="Arial"/>
            </a:endParaRPr>
          </a:p>
        </p:txBody>
      </p:sp>
      <p:grpSp>
        <p:nvGrpSpPr>
          <p:cNvPr id="37" name="Group 36">
            <a:extLst>
              <a:ext uri="{FF2B5EF4-FFF2-40B4-BE49-F238E27FC236}">
                <a16:creationId xmlns:a16="http://schemas.microsoft.com/office/drawing/2014/main" xmlns="" id="{5B1B2717-E538-4286-94FD-8E3F2D9E482B}"/>
              </a:ext>
            </a:extLst>
          </p:cNvPr>
          <p:cNvGrpSpPr/>
          <p:nvPr/>
        </p:nvGrpSpPr>
        <p:grpSpPr>
          <a:xfrm>
            <a:off x="3708171" y="5382233"/>
            <a:ext cx="742045" cy="671489"/>
            <a:chOff x="5431659" y="3702531"/>
            <a:chExt cx="556534" cy="503617"/>
          </a:xfrm>
        </p:grpSpPr>
        <p:sp>
          <p:nvSpPr>
            <p:cNvPr id="38" name="Rounded Rectangle 13">
              <a:extLst>
                <a:ext uri="{FF2B5EF4-FFF2-40B4-BE49-F238E27FC236}">
                  <a16:creationId xmlns:a16="http://schemas.microsoft.com/office/drawing/2014/main" xmlns="" id="{2908B765-D129-4ABE-A78E-3D8F2B42B1C5}"/>
                </a:ext>
              </a:extLst>
            </p:cNvPr>
            <p:cNvSpPr/>
            <p:nvPr/>
          </p:nvSpPr>
          <p:spPr>
            <a:xfrm>
              <a:off x="5443860" y="3718714"/>
              <a:ext cx="541342" cy="487434"/>
            </a:xfrm>
            <a:prstGeom prst="ellipse">
              <a:avLst/>
            </a:prstGeom>
            <a:solidFill>
              <a:srgbClr val="FFC000"/>
            </a:solidFill>
            <a:ln w="28575">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defPPr>
                <a:defRPr lang="en-US">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1219170">
                <a:buClr>
                  <a:srgbClr val="000000"/>
                </a:buClr>
              </a:pPr>
              <a:endParaRPr lang="en-US" sz="3200" dirty="0">
                <a:solidFill>
                  <a:srgbClr val="000000"/>
                </a:solidFill>
                <a:latin typeface="Calibri" panose="020F0502020204030204" pitchFamily="34" charset="0"/>
                <a:cs typeface="Calibri" panose="020F0502020204030204" pitchFamily="34" charset="0"/>
                <a:sym typeface="Arial"/>
              </a:endParaRPr>
            </a:p>
          </p:txBody>
        </p:sp>
        <p:sp>
          <p:nvSpPr>
            <p:cNvPr id="39" name="TextBox 38">
              <a:extLst>
                <a:ext uri="{FF2B5EF4-FFF2-40B4-BE49-F238E27FC236}">
                  <a16:creationId xmlns:a16="http://schemas.microsoft.com/office/drawing/2014/main" xmlns="" id="{4D7480C4-FA60-4744-8C36-AD9EC20845D1}"/>
                </a:ext>
              </a:extLst>
            </p:cNvPr>
            <p:cNvSpPr txBox="1"/>
            <p:nvPr/>
          </p:nvSpPr>
          <p:spPr>
            <a:xfrm>
              <a:off x="5431659" y="3702531"/>
              <a:ext cx="556534" cy="500089"/>
            </a:xfrm>
            <a:prstGeom prst="rect">
              <a:avLst/>
            </a:prstGeom>
            <a:noFill/>
          </p:spPr>
          <p:txBody>
            <a:bodyPr wrap="square" rtlCol="0">
              <a:spAutoFit/>
            </a:bodyPr>
            <a:lstStyle/>
            <a:p>
              <a:pPr defTabSz="1219170">
                <a:buClr>
                  <a:srgbClr val="000000"/>
                </a:buClr>
              </a:pPr>
              <a:r>
                <a:rPr lang="en-US" sz="3733" kern="0">
                  <a:solidFill>
                    <a:srgbClr val="000000"/>
                  </a:solidFill>
                  <a:latin typeface="Calibri" panose="020F0502020204030204" pitchFamily="34" charset="0"/>
                  <a:cs typeface="Calibri" panose="020F0502020204030204" pitchFamily="34" charset="0"/>
                  <a:sym typeface="Arial"/>
                </a:rPr>
                <a:t>15</a:t>
              </a:r>
              <a:endParaRPr lang="en-US" sz="3733" kern="0" dirty="0">
                <a:solidFill>
                  <a:srgbClr val="000000"/>
                </a:solidFill>
                <a:latin typeface="Calibri" panose="020F0502020204030204" pitchFamily="34" charset="0"/>
                <a:cs typeface="Calibri" panose="020F0502020204030204" pitchFamily="34" charset="0"/>
                <a:sym typeface="Arial"/>
              </a:endParaRPr>
            </a:p>
          </p:txBody>
        </p:sp>
      </p:grpSp>
      <p:grpSp>
        <p:nvGrpSpPr>
          <p:cNvPr id="40" name="Group 39">
            <a:extLst>
              <a:ext uri="{FF2B5EF4-FFF2-40B4-BE49-F238E27FC236}">
                <a16:creationId xmlns:a16="http://schemas.microsoft.com/office/drawing/2014/main" xmlns="" id="{FB1DC6AA-4FD9-4A54-9C0F-FA9FF2789314}"/>
              </a:ext>
            </a:extLst>
          </p:cNvPr>
          <p:cNvGrpSpPr/>
          <p:nvPr/>
        </p:nvGrpSpPr>
        <p:grpSpPr>
          <a:xfrm>
            <a:off x="5602288" y="5405309"/>
            <a:ext cx="805484" cy="666785"/>
            <a:chOff x="5443860" y="3714432"/>
            <a:chExt cx="604113" cy="500089"/>
          </a:xfrm>
        </p:grpSpPr>
        <p:sp>
          <p:nvSpPr>
            <p:cNvPr id="41" name="Rounded Rectangle 13">
              <a:extLst>
                <a:ext uri="{FF2B5EF4-FFF2-40B4-BE49-F238E27FC236}">
                  <a16:creationId xmlns:a16="http://schemas.microsoft.com/office/drawing/2014/main" xmlns="" id="{AA1C1361-99EB-47B7-8165-0D44A9A03F7A}"/>
                </a:ext>
              </a:extLst>
            </p:cNvPr>
            <p:cNvSpPr/>
            <p:nvPr/>
          </p:nvSpPr>
          <p:spPr>
            <a:xfrm>
              <a:off x="5443860" y="3718714"/>
              <a:ext cx="541342" cy="487434"/>
            </a:xfrm>
            <a:prstGeom prst="ellipse">
              <a:avLst/>
            </a:prstGeom>
            <a:solidFill>
              <a:srgbClr val="FFC000"/>
            </a:solidFill>
            <a:ln w="28575">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defPPr>
                <a:defRPr lang="en-US">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1219170">
                <a:buClr>
                  <a:srgbClr val="000000"/>
                </a:buClr>
              </a:pPr>
              <a:endParaRPr lang="en-US" sz="3200" dirty="0">
                <a:solidFill>
                  <a:srgbClr val="000000"/>
                </a:solidFill>
                <a:latin typeface="Calibri" panose="020F0502020204030204" pitchFamily="34" charset="0"/>
                <a:cs typeface="Calibri" panose="020F0502020204030204" pitchFamily="34" charset="0"/>
                <a:sym typeface="Arial"/>
              </a:endParaRPr>
            </a:p>
          </p:txBody>
        </p:sp>
        <p:sp>
          <p:nvSpPr>
            <p:cNvPr id="42" name="TextBox 41">
              <a:extLst>
                <a:ext uri="{FF2B5EF4-FFF2-40B4-BE49-F238E27FC236}">
                  <a16:creationId xmlns:a16="http://schemas.microsoft.com/office/drawing/2014/main" xmlns="" id="{1A410CE8-DDB4-400C-85D0-B6C7FE6101E9}"/>
                </a:ext>
              </a:extLst>
            </p:cNvPr>
            <p:cNvSpPr txBox="1"/>
            <p:nvPr/>
          </p:nvSpPr>
          <p:spPr>
            <a:xfrm>
              <a:off x="5491439" y="3714432"/>
              <a:ext cx="556534" cy="500089"/>
            </a:xfrm>
            <a:prstGeom prst="rect">
              <a:avLst/>
            </a:prstGeom>
            <a:noFill/>
          </p:spPr>
          <p:txBody>
            <a:bodyPr wrap="square" rtlCol="0">
              <a:spAutoFit/>
            </a:bodyPr>
            <a:lstStyle/>
            <a:p>
              <a:pPr defTabSz="1219170">
                <a:buClr>
                  <a:srgbClr val="000000"/>
                </a:buClr>
              </a:pPr>
              <a:r>
                <a:rPr lang="en-US" sz="3733" kern="0">
                  <a:solidFill>
                    <a:srgbClr val="000000"/>
                  </a:solidFill>
                  <a:latin typeface="Calibri" panose="020F0502020204030204" pitchFamily="34" charset="0"/>
                  <a:cs typeface="Calibri" panose="020F0502020204030204" pitchFamily="34" charset="0"/>
                  <a:sym typeface="Arial"/>
                </a:rPr>
                <a:t>21</a:t>
              </a:r>
              <a:endParaRPr lang="en-US" sz="3733" kern="0" dirty="0">
                <a:solidFill>
                  <a:srgbClr val="000000"/>
                </a:solidFill>
                <a:latin typeface="Calibri" panose="020F0502020204030204" pitchFamily="34" charset="0"/>
                <a:cs typeface="Calibri" panose="020F0502020204030204" pitchFamily="34" charset="0"/>
                <a:sym typeface="Arial"/>
              </a:endParaRPr>
            </a:p>
          </p:txBody>
        </p:sp>
      </p:grpSp>
      <p:sp>
        <p:nvSpPr>
          <p:cNvPr id="2" name="Isosceles Triangle 1">
            <a:extLst>
              <a:ext uri="{FF2B5EF4-FFF2-40B4-BE49-F238E27FC236}">
                <a16:creationId xmlns:a16="http://schemas.microsoft.com/office/drawing/2014/main" xmlns="" id="{5D49A286-E2E2-451F-AE1F-1FA7DE93944D}"/>
              </a:ext>
            </a:extLst>
          </p:cNvPr>
          <p:cNvSpPr/>
          <p:nvPr/>
        </p:nvSpPr>
        <p:spPr>
          <a:xfrm>
            <a:off x="1297467" y="263841"/>
            <a:ext cx="762694" cy="65749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8A4C1C44-BCB1-423D-85BF-52CDC15C0F01}"/>
              </a:ext>
            </a:extLst>
          </p:cNvPr>
          <p:cNvSpPr txBox="1"/>
          <p:nvPr/>
        </p:nvSpPr>
        <p:spPr>
          <a:xfrm>
            <a:off x="1578169" y="479726"/>
            <a:ext cx="415842" cy="430887"/>
          </a:xfrm>
          <a:prstGeom prst="rect">
            <a:avLst/>
          </a:prstGeom>
          <a:noFill/>
        </p:spPr>
        <p:txBody>
          <a:bodyPr wrap="square" lIns="0" tIns="0" rIns="0" bIns="0" rtlCol="0">
            <a:spAutoFit/>
          </a:bodyPr>
          <a:lstStyle/>
          <a:p>
            <a:pPr algn="l"/>
            <a:r>
              <a:rPr lang="en-US" sz="2800" b="1">
                <a:solidFill>
                  <a:srgbClr val="FFFF00"/>
                </a:solidFill>
              </a:rPr>
              <a:t>1</a:t>
            </a:r>
          </a:p>
        </p:txBody>
      </p:sp>
      <p:sp>
        <p:nvSpPr>
          <p:cNvPr id="52" name="TextBox 51">
            <a:extLst>
              <a:ext uri="{FF2B5EF4-FFF2-40B4-BE49-F238E27FC236}">
                <a16:creationId xmlns:a16="http://schemas.microsoft.com/office/drawing/2014/main" xmlns="" id="{34FBFC77-9FA6-4BE6-8BD5-D36E5E9672CE}"/>
              </a:ext>
            </a:extLst>
          </p:cNvPr>
          <p:cNvSpPr txBox="1"/>
          <p:nvPr/>
        </p:nvSpPr>
        <p:spPr>
          <a:xfrm>
            <a:off x="2098294" y="441504"/>
            <a:ext cx="844163" cy="553998"/>
          </a:xfrm>
          <a:prstGeom prst="rect">
            <a:avLst/>
          </a:prstGeom>
          <a:noFill/>
        </p:spPr>
        <p:txBody>
          <a:bodyPr wrap="square" lIns="0" tIns="0" rIns="0" bIns="0" rtlCol="0">
            <a:spAutoFit/>
          </a:bodyPr>
          <a:lstStyle/>
          <a:p>
            <a:pPr algn="l"/>
            <a:r>
              <a:rPr lang="en-US" sz="3600" b="1">
                <a:solidFill>
                  <a:sysClr val="windowText" lastClr="000000"/>
                </a:solidFill>
              </a:rPr>
              <a:t>Số?</a:t>
            </a:r>
          </a:p>
        </p:txBody>
      </p:sp>
      <p:pic>
        <p:nvPicPr>
          <p:cNvPr id="58" name="Graphic 57">
            <a:extLst>
              <a:ext uri="{FF2B5EF4-FFF2-40B4-BE49-F238E27FC236}">
                <a16:creationId xmlns:a16="http://schemas.microsoft.com/office/drawing/2014/main" xmlns="" id="{B6E74715-3A7F-4665-91EF-12C9EE2A411E}"/>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20862390">
            <a:off x="-46985918" y="23736932"/>
            <a:ext cx="421124" cy="401121"/>
          </a:xfrm>
          <a:prstGeom prst="rect">
            <a:avLst/>
          </a:prstGeom>
        </p:spPr>
      </p:pic>
      <p:pic>
        <p:nvPicPr>
          <p:cNvPr id="60" name="Graphic 59">
            <a:extLst>
              <a:ext uri="{FF2B5EF4-FFF2-40B4-BE49-F238E27FC236}">
                <a16:creationId xmlns:a16="http://schemas.microsoft.com/office/drawing/2014/main" xmlns="" id="{61B041B6-3E43-4DAC-BC13-4742E35F2B3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20862390">
            <a:off x="-46985917" y="23335695"/>
            <a:ext cx="421124" cy="401121"/>
          </a:xfrm>
          <a:prstGeom prst="rect">
            <a:avLst/>
          </a:prstGeom>
        </p:spPr>
      </p:pic>
      <p:pic>
        <p:nvPicPr>
          <p:cNvPr id="62" name="Graphic 61">
            <a:extLst>
              <a:ext uri="{FF2B5EF4-FFF2-40B4-BE49-F238E27FC236}">
                <a16:creationId xmlns:a16="http://schemas.microsoft.com/office/drawing/2014/main" xmlns="" id="{889E675B-8DE4-4590-B012-BA4E5B42DD6B}"/>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20862390">
            <a:off x="-46967002" y="22914636"/>
            <a:ext cx="421124" cy="401121"/>
          </a:xfrm>
          <a:prstGeom prst="rect">
            <a:avLst/>
          </a:prstGeom>
        </p:spPr>
      </p:pic>
      <p:pic>
        <p:nvPicPr>
          <p:cNvPr id="64" name="Graphic 63">
            <a:extLst>
              <a:ext uri="{FF2B5EF4-FFF2-40B4-BE49-F238E27FC236}">
                <a16:creationId xmlns:a16="http://schemas.microsoft.com/office/drawing/2014/main" xmlns="" id="{2DEDEF60-6598-442D-AB2A-41B1D49503E4}"/>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20862390">
            <a:off x="-46929028" y="22419298"/>
            <a:ext cx="421124" cy="401121"/>
          </a:xfrm>
          <a:prstGeom prst="rect">
            <a:avLst/>
          </a:prstGeom>
        </p:spPr>
      </p:pic>
    </p:spTree>
    <p:extLst>
      <p:ext uri="{BB962C8B-B14F-4D97-AF65-F5344CB8AC3E}">
        <p14:creationId xmlns:p14="http://schemas.microsoft.com/office/powerpoint/2010/main" val="288041537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par>
                                <p:cTn id="10" presetID="1" presetClass="exit" presetSubtype="0" fill="hold" grpId="0" nodeType="withEffect">
                                  <p:stCondLst>
                                    <p:cond delay="0"/>
                                  </p:stCondLst>
                                  <p:childTnLst>
                                    <p:set>
                                      <p:cBhvr>
                                        <p:cTn id="11" dur="1" fill="hold">
                                          <p:stCondLst>
                                            <p:cond delay="0"/>
                                          </p:stCondLst>
                                        </p:cTn>
                                        <p:tgtEl>
                                          <p:spTgt spid="33"/>
                                        </p:tgtEl>
                                        <p:attrNameLst>
                                          <p:attrName>style.visibility</p:attrName>
                                        </p:attrNameLst>
                                      </p:cBhvr>
                                      <p:to>
                                        <p:strVal val="hidden"/>
                                      </p:to>
                                    </p:set>
                                  </p:childTnLst>
                                </p:cTn>
                              </p:par>
                              <p:par>
                                <p:cTn id="12" presetID="0" presetClass="path" presetSubtype="0" accel="50000" decel="50000" fill="hold" nodeType="withEffect">
                                  <p:stCondLst>
                                    <p:cond delay="0"/>
                                  </p:stCondLst>
                                  <p:childTnLst>
                                    <p:animMotion origin="layout" path="M -0.23489 0.01666 L -0.23489 0.0169 C -0.23476 0.01273 -0.23476 0.00231 -0.23476 -0.00209 C -0.23476 -0.01181 -0.23476 -0.0169 -0.23463 -0.02454 C -0.23463 -0.02801 -0.23463 -0.03403 -0.2345 -0.03704 C -0.2345 -0.04236 -0.23437 -0.04676 -0.23424 -0.04908 C -0.23424 -0.05185 -0.23411 -0.05301 -0.23411 -0.05417 C -0.23398 -0.05556 -0.23385 -0.05741 -0.23372 -0.05787 C -0.23346 -0.0588 -0.23359 -0.05834 -0.2332 -0.05949 L -0.23242 -0.05834 C -0.23242 -0.0581 -0.23242 -0.05741 -0.23229 -0.05672 C -0.23229 -0.05625 -0.23229 -0.05579 -0.23229 -0.05509 C -0.23216 -0.05324 -0.23203 -0.05093 -0.2319 -0.04746 C -0.2319 -0.04537 -0.23177 -0.04352 -0.23177 -0.04028 C -0.23164 -0.03264 -0.2319 -0.04468 -0.23164 -0.03357 C -0.23164 -0.03264 -0.23151 -0.03148 -0.23151 -0.03056 C -0.23151 -0.02986 -0.23151 -0.0294 -0.23151 -0.02871 C -0.23138 -0.02709 -0.23138 -0.02361 -0.23138 -0.02176 C -0.23138 -0.02084 -0.23138 -0.01968 -0.23138 -0.01898 C -0.23138 -0.01806 -0.23125 -0.01759 -0.23125 -0.0169 C -0.23125 -0.01505 -0.23125 -0.0132 -0.23125 -0.01134 C -0.23125 -0.01065 -0.23125 -0.00996 -0.23125 -0.00903 C -0.23125 -0.00834 -0.23125 -0.00764 -0.23125 -0.00672 C -0.23112 -0.00625 -0.23112 -0.00602 -0.23112 -0.00533 C -0.23112 -0.00394 -0.23112 -0.00093 -0.23112 -0.0007 C -0.23112 0.00278 -0.23112 -0.00162 -0.23112 0.00463 C -0.23112 0.00509 -0.23112 0.00555 -0.23112 0.00625 C -0.23112 0.00694 -0.23112 0.00764 -0.23112 0.00833 C -0.23112 0.01481 -0.23112 0.00463 -0.23112 0.01435 C -0.23112 0.01805 -0.23112 0.01412 -0.23112 0.01782 L -0.23112 0.01805 " pathEditMode="relative" rAng="0" ptsTypes="AAAAAAAAAAAAAAAAAAAAAAAAAAAAAAA">
                                      <p:cBhvr>
                                        <p:cTn id="13" dur="2000" fill="hold"/>
                                        <p:tgtEl>
                                          <p:spTgt spid="58"/>
                                        </p:tgtEl>
                                        <p:attrNameLst>
                                          <p:attrName>ppt_x</p:attrName>
                                          <p:attrName>ppt_y</p:attrName>
                                        </p:attrNameLst>
                                      </p:cBhvr>
                                      <p:rCtr x="195" y="-3750"/>
                                    </p:animMotion>
                                  </p:childTnLst>
                                  <p:subTnLst>
                                    <p:audio>
                                      <p:cMediaNode>
                                        <p:cTn display="0" masterRel="sameClick">
                                          <p:stCondLst>
                                            <p:cond evt="begin" delay="0">
                                              <p:tn val="12"/>
                                            </p:cond>
                                          </p:stCondLst>
                                          <p:endCondLst>
                                            <p:cond evt="onStopAudio" delay="0">
                                              <p:tgtEl>
                                                <p:sldTgt/>
                                              </p:tgtEl>
                                            </p:cond>
                                          </p:endCondLst>
                                        </p:cTn>
                                        <p:tgtEl>
                                          <p:sndTgt r:embed="rId2" name="whoosh.wav"/>
                                        </p:tgtEl>
                                      </p:cMediaNode>
                                    </p:audio>
                                  </p:subTnLst>
                                </p:cTn>
                              </p:par>
                              <p:par>
                                <p:cTn id="14" presetID="14" presetClass="exit" presetSubtype="10" fill="hold" nodeType="withEffect">
                                  <p:stCondLst>
                                    <p:cond delay="0"/>
                                  </p:stCondLst>
                                  <p:childTnLst>
                                    <p:animEffect transition="out" filter="randombar(horizontal)">
                                      <p:cBhvr>
                                        <p:cTn id="15" dur="500"/>
                                        <p:tgtEl>
                                          <p:spTgt spid="45"/>
                                        </p:tgtEl>
                                      </p:cBhvr>
                                    </p:animEffect>
                                    <p:set>
                                      <p:cBhvr>
                                        <p:cTn id="16" dur="1" fill="hold">
                                          <p:stCondLst>
                                            <p:cond delay="499"/>
                                          </p:stCondLst>
                                        </p:cTn>
                                        <p:tgtEl>
                                          <p:spTgt spid="45"/>
                                        </p:tgtEl>
                                        <p:attrNameLst>
                                          <p:attrName>style.visibility</p:attrName>
                                        </p:attrNameLst>
                                      </p:cBhvr>
                                      <p:to>
                                        <p:strVal val="hidden"/>
                                      </p:to>
                                    </p:set>
                                  </p:childTnLst>
                                </p:cTn>
                              </p:par>
                              <p:par>
                                <p:cTn id="17" presetID="14" presetClass="entr" presetSubtype="10" fill="hold" nodeType="with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randombar(horizontal)">
                                      <p:cBhvr>
                                        <p:cTn id="19" dur="500"/>
                                        <p:tgtEl>
                                          <p:spTgt spid="59"/>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37"/>
                                        </p:tgtEl>
                                        <p:attrNameLst>
                                          <p:attrName>style.visibility</p:attrName>
                                        </p:attrNameLst>
                                      </p:cBhvr>
                                      <p:to>
                                        <p:strVal val="visible"/>
                                      </p:to>
                                    </p:set>
                                    <p:anim calcmode="lin" valueType="num">
                                      <p:cBhvr>
                                        <p:cTn id="24" dur="500" fill="hold"/>
                                        <p:tgtEl>
                                          <p:spTgt spid="37"/>
                                        </p:tgtEl>
                                        <p:attrNameLst>
                                          <p:attrName>ppt_w</p:attrName>
                                        </p:attrNameLst>
                                      </p:cBhvr>
                                      <p:tavLst>
                                        <p:tav tm="0">
                                          <p:val>
                                            <p:fltVal val="0"/>
                                          </p:val>
                                        </p:tav>
                                        <p:tav tm="100000">
                                          <p:val>
                                            <p:strVal val="#ppt_w"/>
                                          </p:val>
                                        </p:tav>
                                      </p:tavLst>
                                    </p:anim>
                                    <p:anim calcmode="lin" valueType="num">
                                      <p:cBhvr>
                                        <p:cTn id="25" dur="500" fill="hold"/>
                                        <p:tgtEl>
                                          <p:spTgt spid="37"/>
                                        </p:tgtEl>
                                        <p:attrNameLst>
                                          <p:attrName>ppt_h</p:attrName>
                                        </p:attrNameLst>
                                      </p:cBhvr>
                                      <p:tavLst>
                                        <p:tav tm="0">
                                          <p:val>
                                            <p:fltVal val="0"/>
                                          </p:val>
                                        </p:tav>
                                        <p:tav tm="100000">
                                          <p:val>
                                            <p:strVal val="#ppt_h"/>
                                          </p:val>
                                        </p:tav>
                                      </p:tavLst>
                                    </p:anim>
                                    <p:animEffect transition="in" filter="fade">
                                      <p:cBhvr>
                                        <p:cTn id="26" dur="500"/>
                                        <p:tgtEl>
                                          <p:spTgt spid="37"/>
                                        </p:tgtEl>
                                      </p:cBhvr>
                                    </p:animEffect>
                                  </p:childTnLst>
                                </p:cTn>
                              </p:par>
                              <p:par>
                                <p:cTn id="27" presetID="1" presetClass="exit" presetSubtype="0" fill="hold" grpId="0" nodeType="withEffect">
                                  <p:stCondLst>
                                    <p:cond delay="0"/>
                                  </p:stCondLst>
                                  <p:childTnLst>
                                    <p:set>
                                      <p:cBhvr>
                                        <p:cTn id="28" dur="1" fill="hold">
                                          <p:stCondLst>
                                            <p:cond delay="0"/>
                                          </p:stCondLst>
                                        </p:cTn>
                                        <p:tgtEl>
                                          <p:spTgt spid="34"/>
                                        </p:tgtEl>
                                        <p:attrNameLst>
                                          <p:attrName>style.visibility</p:attrName>
                                        </p:attrNameLst>
                                      </p:cBhvr>
                                      <p:to>
                                        <p:strVal val="hidden"/>
                                      </p:to>
                                    </p:set>
                                  </p:childTnLst>
                                </p:cTn>
                              </p:par>
                              <p:par>
                                <p:cTn id="29" presetID="0" presetClass="path" presetSubtype="0" accel="50000" decel="50000" fill="hold" nodeType="withEffect">
                                  <p:stCondLst>
                                    <p:cond delay="0"/>
                                  </p:stCondLst>
                                  <p:childTnLst>
                                    <p:animMotion origin="layout" path="M -0.23489 0.01667 L -0.23489 0.0169 C -0.23476 0.01274 -0.23476 0.00232 -0.23476 -0.00208 C -0.23476 -0.0118 -0.23476 -0.01689 -0.23463 -0.02453 C -0.23463 -0.028 -0.23463 -0.03402 -0.2345 -0.03703 C -0.2345 -0.04236 -0.23437 -0.04675 -0.23424 -0.04907 C -0.23424 -0.05185 -0.23411 -0.053 -0.23411 -0.05416 C -0.23398 -0.05555 -0.23385 -0.0574 -0.23372 -0.05787 C -0.23346 -0.05879 -0.23359 -0.05833 -0.2332 -0.05949 L -0.23242 -0.05833 C -0.23242 -0.0581 -0.23242 -0.0574 -0.23229 -0.05671 C -0.23229 -0.05625 -0.23229 -0.05578 -0.23229 -0.05509 C -0.23216 -0.05324 -0.23203 -0.05092 -0.2319 -0.04745 C -0.2319 -0.04537 -0.23177 -0.04351 -0.23177 -0.04027 C -0.23164 -0.03263 -0.2319 -0.04467 -0.23164 -0.03356 C -0.23164 -0.03263 -0.23151 -0.03148 -0.23151 -0.03055 C -0.23151 -0.02986 -0.23151 -0.02939 -0.23151 -0.0287 C -0.23138 -0.02708 -0.23138 -0.02361 -0.23138 -0.02175 C -0.23138 -0.02083 -0.23138 -0.01967 -0.23138 -0.01898 C -0.23138 -0.01805 -0.23125 -0.01759 -0.23125 -0.01689 C -0.23125 -0.01504 -0.23125 -0.01319 -0.23125 -0.01134 C -0.23125 -0.01064 -0.23125 -0.00995 -0.23125 -0.00902 C -0.23125 -0.00833 -0.23125 -0.00763 -0.23125 -0.00671 C -0.23112 -0.00625 -0.23112 -0.00601 -0.23112 -0.00532 C -0.23112 -0.00393 -0.23112 -0.00092 -0.23112 -0.00069 C -0.23112 0.00278 -0.23112 -0.00162 -0.23112 0.00463 C -0.23112 0.0051 -0.23112 0.00556 -0.23112 0.00625 C -0.23112 0.00695 -0.23112 0.00764 -0.23112 0.00834 C -0.23112 0.01482 -0.23112 0.00463 -0.23112 0.01436 C -0.23112 0.01806 -0.23112 0.01412 -0.23112 0.01783 L -0.23112 0.01806 " pathEditMode="relative" rAng="0" ptsTypes="AAAAAAAAAAAAAAAAAAAAAAAAAAAAAAA">
                                      <p:cBhvr>
                                        <p:cTn id="30" dur="2000" fill="hold"/>
                                        <p:tgtEl>
                                          <p:spTgt spid="60"/>
                                        </p:tgtEl>
                                        <p:attrNameLst>
                                          <p:attrName>ppt_x</p:attrName>
                                          <p:attrName>ppt_y</p:attrName>
                                        </p:attrNameLst>
                                      </p:cBhvr>
                                      <p:rCtr x="195" y="-3750"/>
                                    </p:animMotion>
                                  </p:childTnLst>
                                  <p:subTnLst>
                                    <p:audio>
                                      <p:cMediaNode>
                                        <p:cTn display="0" masterRel="sameClick">
                                          <p:stCondLst>
                                            <p:cond evt="begin" delay="0">
                                              <p:tn val="29"/>
                                            </p:cond>
                                          </p:stCondLst>
                                          <p:endCondLst>
                                            <p:cond evt="onStopAudio" delay="0">
                                              <p:tgtEl>
                                                <p:sldTgt/>
                                              </p:tgtEl>
                                            </p:cond>
                                          </p:endCondLst>
                                        </p:cTn>
                                        <p:tgtEl>
                                          <p:sndTgt r:embed="rId2" name="whoosh.wav"/>
                                        </p:tgtEl>
                                      </p:cMediaNode>
                                    </p:audio>
                                  </p:subTnLst>
                                </p:cTn>
                              </p:par>
                              <p:par>
                                <p:cTn id="31" presetID="14" presetClass="exit" presetSubtype="10" fill="hold" nodeType="withEffect">
                                  <p:stCondLst>
                                    <p:cond delay="0"/>
                                  </p:stCondLst>
                                  <p:childTnLst>
                                    <p:animEffect transition="out" filter="randombar(horizontal)">
                                      <p:cBhvr>
                                        <p:cTn id="32" dur="500"/>
                                        <p:tgtEl>
                                          <p:spTgt spid="46"/>
                                        </p:tgtEl>
                                      </p:cBhvr>
                                    </p:animEffect>
                                    <p:set>
                                      <p:cBhvr>
                                        <p:cTn id="33" dur="1" fill="hold">
                                          <p:stCondLst>
                                            <p:cond delay="499"/>
                                          </p:stCondLst>
                                        </p:cTn>
                                        <p:tgtEl>
                                          <p:spTgt spid="46"/>
                                        </p:tgtEl>
                                        <p:attrNameLst>
                                          <p:attrName>style.visibility</p:attrName>
                                        </p:attrNameLst>
                                      </p:cBhvr>
                                      <p:to>
                                        <p:strVal val="hidden"/>
                                      </p:to>
                                    </p:set>
                                  </p:childTnLst>
                                </p:cTn>
                              </p:par>
                              <p:par>
                                <p:cTn id="34" presetID="14" presetClass="entr" presetSubtype="10" fill="hold" nodeType="withEffect">
                                  <p:stCondLst>
                                    <p:cond delay="0"/>
                                  </p:stCondLst>
                                  <p:childTnLst>
                                    <p:set>
                                      <p:cBhvr>
                                        <p:cTn id="35" dur="1" fill="hold">
                                          <p:stCondLst>
                                            <p:cond delay="0"/>
                                          </p:stCondLst>
                                        </p:cTn>
                                        <p:tgtEl>
                                          <p:spTgt spid="61"/>
                                        </p:tgtEl>
                                        <p:attrNameLst>
                                          <p:attrName>style.visibility</p:attrName>
                                        </p:attrNameLst>
                                      </p:cBhvr>
                                      <p:to>
                                        <p:strVal val="visible"/>
                                      </p:to>
                                    </p:set>
                                    <p:animEffect transition="in" filter="randombar(horizontal)">
                                      <p:cBhvr>
                                        <p:cTn id="36" dur="500"/>
                                        <p:tgtEl>
                                          <p:spTgt spid="61"/>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40"/>
                                        </p:tgtEl>
                                        <p:attrNameLst>
                                          <p:attrName>style.visibility</p:attrName>
                                        </p:attrNameLst>
                                      </p:cBhvr>
                                      <p:to>
                                        <p:strVal val="visible"/>
                                      </p:to>
                                    </p:set>
                                    <p:anim calcmode="lin" valueType="num">
                                      <p:cBhvr>
                                        <p:cTn id="41" dur="500" fill="hold"/>
                                        <p:tgtEl>
                                          <p:spTgt spid="40"/>
                                        </p:tgtEl>
                                        <p:attrNameLst>
                                          <p:attrName>ppt_w</p:attrName>
                                        </p:attrNameLst>
                                      </p:cBhvr>
                                      <p:tavLst>
                                        <p:tav tm="0">
                                          <p:val>
                                            <p:fltVal val="0"/>
                                          </p:val>
                                        </p:tav>
                                        <p:tav tm="100000">
                                          <p:val>
                                            <p:strVal val="#ppt_w"/>
                                          </p:val>
                                        </p:tav>
                                      </p:tavLst>
                                    </p:anim>
                                    <p:anim calcmode="lin" valueType="num">
                                      <p:cBhvr>
                                        <p:cTn id="42" dur="500" fill="hold"/>
                                        <p:tgtEl>
                                          <p:spTgt spid="40"/>
                                        </p:tgtEl>
                                        <p:attrNameLst>
                                          <p:attrName>ppt_h</p:attrName>
                                        </p:attrNameLst>
                                      </p:cBhvr>
                                      <p:tavLst>
                                        <p:tav tm="0">
                                          <p:val>
                                            <p:fltVal val="0"/>
                                          </p:val>
                                        </p:tav>
                                        <p:tav tm="100000">
                                          <p:val>
                                            <p:strVal val="#ppt_h"/>
                                          </p:val>
                                        </p:tav>
                                      </p:tavLst>
                                    </p:anim>
                                    <p:animEffect transition="in" filter="fade">
                                      <p:cBhvr>
                                        <p:cTn id="43" dur="500"/>
                                        <p:tgtEl>
                                          <p:spTgt spid="40"/>
                                        </p:tgtEl>
                                      </p:cBhvr>
                                    </p:animEffect>
                                  </p:childTnLst>
                                </p:cTn>
                              </p:par>
                              <p:par>
                                <p:cTn id="44" presetID="1" presetClass="exit" presetSubtype="0" fill="hold" grpId="0" nodeType="withEffect">
                                  <p:stCondLst>
                                    <p:cond delay="0"/>
                                  </p:stCondLst>
                                  <p:childTnLst>
                                    <p:set>
                                      <p:cBhvr>
                                        <p:cTn id="45" dur="1" fill="hold">
                                          <p:stCondLst>
                                            <p:cond delay="0"/>
                                          </p:stCondLst>
                                        </p:cTn>
                                        <p:tgtEl>
                                          <p:spTgt spid="35"/>
                                        </p:tgtEl>
                                        <p:attrNameLst>
                                          <p:attrName>style.visibility</p:attrName>
                                        </p:attrNameLst>
                                      </p:cBhvr>
                                      <p:to>
                                        <p:strVal val="hidden"/>
                                      </p:to>
                                    </p:set>
                                  </p:childTnLst>
                                </p:cTn>
                              </p:par>
                              <p:par>
                                <p:cTn id="46" presetID="0" presetClass="path" presetSubtype="0" accel="50000" decel="50000" fill="hold" nodeType="withEffect">
                                  <p:stCondLst>
                                    <p:cond delay="0"/>
                                  </p:stCondLst>
                                  <p:childTnLst>
                                    <p:animMotion origin="layout" path="M -0.23489 0.01667 L -0.23489 0.0169 C -0.23476 0.01273 -0.23476 0.00232 -0.23476 -0.00208 C -0.23476 -0.01181 -0.23476 -0.0169 -0.23463 -0.02454 C -0.23463 -0.02801 -0.23463 -0.03403 -0.2345 -0.03704 C -0.2345 -0.04236 -0.23437 -0.04676 -0.23424 -0.04907 C -0.23424 -0.05185 -0.23411 -0.05301 -0.23411 -0.05417 C -0.23398 -0.05556 -0.23385 -0.05741 -0.23372 -0.05787 C -0.23346 -0.0588 -0.23359 -0.05833 -0.2332 -0.05949 L -0.23242 -0.05833 C -0.23242 -0.0581 -0.23242 -0.05741 -0.23229 -0.05671 C -0.23229 -0.05625 -0.23229 -0.05579 -0.23229 -0.05509 C -0.23216 -0.05324 -0.23203 -0.05093 -0.2319 -0.04745 C -0.2319 -0.04537 -0.23177 -0.04352 -0.23177 -0.04028 C -0.23164 -0.03264 -0.2319 -0.04468 -0.23164 -0.03356 C -0.23164 -0.03264 -0.23151 -0.03148 -0.23151 -0.03056 C -0.23151 -0.02986 -0.23151 -0.0294 -0.23151 -0.0287 C -0.23138 -0.02708 -0.23138 -0.02361 -0.23138 -0.02176 C -0.23138 -0.02083 -0.23138 -0.01968 -0.23138 -0.01898 C -0.23138 -0.01806 -0.23125 -0.01759 -0.23125 -0.0169 C -0.23125 -0.01505 -0.23125 -0.01319 -0.23125 -0.01134 C -0.23125 -0.01065 -0.23125 -0.00995 -0.23125 -0.00903 C -0.23125 -0.00833 -0.23125 -0.00764 -0.23125 -0.00671 C -0.23112 -0.00625 -0.23112 -0.00602 -0.23112 -0.00532 C -0.23112 -0.00393 -0.23112 -0.00093 -0.23112 -0.00069 C -0.23112 0.00278 -0.23112 -0.00162 -0.23112 0.00463 C -0.23112 0.00509 -0.23112 0.00556 -0.23112 0.00625 C -0.23112 0.00694 -0.23112 0.00764 -0.23112 0.00833 C -0.23112 0.01482 -0.23112 0.00463 -0.23112 0.01435 C -0.23112 0.01806 -0.23112 0.01412 -0.23112 0.01782 L -0.23112 0.01806 " pathEditMode="relative" rAng="0" ptsTypes="AAAAAAAAAAAAAAAAAAAAAAAAAAAAAAA">
                                      <p:cBhvr>
                                        <p:cTn id="47" dur="2000" fill="hold"/>
                                        <p:tgtEl>
                                          <p:spTgt spid="62"/>
                                        </p:tgtEl>
                                        <p:attrNameLst>
                                          <p:attrName>ppt_x</p:attrName>
                                          <p:attrName>ppt_y</p:attrName>
                                        </p:attrNameLst>
                                      </p:cBhvr>
                                      <p:rCtr x="195" y="-3750"/>
                                    </p:animMotion>
                                  </p:childTnLst>
                                  <p:subTnLst>
                                    <p:audio>
                                      <p:cMediaNode>
                                        <p:cTn display="0" masterRel="sameClick">
                                          <p:stCondLst>
                                            <p:cond evt="begin" delay="0">
                                              <p:tn val="46"/>
                                            </p:cond>
                                          </p:stCondLst>
                                          <p:endCondLst>
                                            <p:cond evt="onStopAudio" delay="0">
                                              <p:tgtEl>
                                                <p:sldTgt/>
                                              </p:tgtEl>
                                            </p:cond>
                                          </p:endCondLst>
                                        </p:cTn>
                                        <p:tgtEl>
                                          <p:sndTgt r:embed="rId2" name="whoosh.wav"/>
                                        </p:tgtEl>
                                      </p:cMediaNode>
                                    </p:audio>
                                  </p:subTnLst>
                                </p:cTn>
                              </p:par>
                              <p:par>
                                <p:cTn id="48" presetID="14" presetClass="exit" presetSubtype="10" fill="hold" nodeType="withEffect">
                                  <p:stCondLst>
                                    <p:cond delay="0"/>
                                  </p:stCondLst>
                                  <p:childTnLst>
                                    <p:animEffect transition="out" filter="randombar(horizontal)">
                                      <p:cBhvr>
                                        <p:cTn id="49" dur="500"/>
                                        <p:tgtEl>
                                          <p:spTgt spid="48"/>
                                        </p:tgtEl>
                                      </p:cBhvr>
                                    </p:animEffect>
                                    <p:set>
                                      <p:cBhvr>
                                        <p:cTn id="50" dur="1" fill="hold">
                                          <p:stCondLst>
                                            <p:cond delay="499"/>
                                          </p:stCondLst>
                                        </p:cTn>
                                        <p:tgtEl>
                                          <p:spTgt spid="48"/>
                                        </p:tgtEl>
                                        <p:attrNameLst>
                                          <p:attrName>style.visibility</p:attrName>
                                        </p:attrNameLst>
                                      </p:cBhvr>
                                      <p:to>
                                        <p:strVal val="hidden"/>
                                      </p:to>
                                    </p:set>
                                  </p:childTnLst>
                                </p:cTn>
                              </p:par>
                              <p:par>
                                <p:cTn id="51" presetID="14" presetClass="entr" presetSubtype="10" fill="hold" nodeType="withEffect">
                                  <p:stCondLst>
                                    <p:cond delay="0"/>
                                  </p:stCondLst>
                                  <p:childTnLst>
                                    <p:set>
                                      <p:cBhvr>
                                        <p:cTn id="52" dur="1" fill="hold">
                                          <p:stCondLst>
                                            <p:cond delay="0"/>
                                          </p:stCondLst>
                                        </p:cTn>
                                        <p:tgtEl>
                                          <p:spTgt spid="63"/>
                                        </p:tgtEl>
                                        <p:attrNameLst>
                                          <p:attrName>style.visibility</p:attrName>
                                        </p:attrNameLst>
                                      </p:cBhvr>
                                      <p:to>
                                        <p:strVal val="visible"/>
                                      </p:to>
                                    </p:set>
                                    <p:animEffect transition="in" filter="randombar(horizontal)">
                                      <p:cBhvr>
                                        <p:cTn id="53" dur="500"/>
                                        <p:tgtEl>
                                          <p:spTgt spid="63"/>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nodeType="clickEffect">
                                  <p:stCondLst>
                                    <p:cond delay="0"/>
                                  </p:stCondLst>
                                  <p:childTnLst>
                                    <p:set>
                                      <p:cBhvr>
                                        <p:cTn id="57" dur="1" fill="hold">
                                          <p:stCondLst>
                                            <p:cond delay="0"/>
                                          </p:stCondLst>
                                        </p:cTn>
                                        <p:tgtEl>
                                          <p:spTgt spid="25"/>
                                        </p:tgtEl>
                                        <p:attrNameLst>
                                          <p:attrName>style.visibility</p:attrName>
                                        </p:attrNameLst>
                                      </p:cBhvr>
                                      <p:to>
                                        <p:strVal val="visible"/>
                                      </p:to>
                                    </p:set>
                                    <p:anim calcmode="lin" valueType="num">
                                      <p:cBhvr>
                                        <p:cTn id="58" dur="500" fill="hold"/>
                                        <p:tgtEl>
                                          <p:spTgt spid="25"/>
                                        </p:tgtEl>
                                        <p:attrNameLst>
                                          <p:attrName>ppt_w</p:attrName>
                                        </p:attrNameLst>
                                      </p:cBhvr>
                                      <p:tavLst>
                                        <p:tav tm="0">
                                          <p:val>
                                            <p:fltVal val="0"/>
                                          </p:val>
                                        </p:tav>
                                        <p:tav tm="100000">
                                          <p:val>
                                            <p:strVal val="#ppt_w"/>
                                          </p:val>
                                        </p:tav>
                                      </p:tavLst>
                                    </p:anim>
                                    <p:anim calcmode="lin" valueType="num">
                                      <p:cBhvr>
                                        <p:cTn id="59" dur="500" fill="hold"/>
                                        <p:tgtEl>
                                          <p:spTgt spid="25"/>
                                        </p:tgtEl>
                                        <p:attrNameLst>
                                          <p:attrName>ppt_h</p:attrName>
                                        </p:attrNameLst>
                                      </p:cBhvr>
                                      <p:tavLst>
                                        <p:tav tm="0">
                                          <p:val>
                                            <p:fltVal val="0"/>
                                          </p:val>
                                        </p:tav>
                                        <p:tav tm="100000">
                                          <p:val>
                                            <p:strVal val="#ppt_h"/>
                                          </p:val>
                                        </p:tav>
                                      </p:tavLst>
                                    </p:anim>
                                    <p:animEffect transition="in" filter="fade">
                                      <p:cBhvr>
                                        <p:cTn id="60" dur="500"/>
                                        <p:tgtEl>
                                          <p:spTgt spid="25"/>
                                        </p:tgtEl>
                                      </p:cBhvr>
                                    </p:animEffect>
                                  </p:childTnLst>
                                </p:cTn>
                              </p:par>
                              <p:par>
                                <p:cTn id="61" presetID="1" presetClass="exit" presetSubtype="0" fill="hold" grpId="0" nodeType="withEffect">
                                  <p:stCondLst>
                                    <p:cond delay="0"/>
                                  </p:stCondLst>
                                  <p:childTnLst>
                                    <p:set>
                                      <p:cBhvr>
                                        <p:cTn id="62" dur="1" fill="hold">
                                          <p:stCondLst>
                                            <p:cond delay="0"/>
                                          </p:stCondLst>
                                        </p:cTn>
                                        <p:tgtEl>
                                          <p:spTgt spid="24"/>
                                        </p:tgtEl>
                                        <p:attrNameLst>
                                          <p:attrName>style.visibility</p:attrName>
                                        </p:attrNameLst>
                                      </p:cBhvr>
                                      <p:to>
                                        <p:strVal val="hidden"/>
                                      </p:to>
                                    </p:set>
                                  </p:childTnLst>
                                </p:cTn>
                              </p:par>
                              <p:par>
                                <p:cTn id="63" presetID="0" presetClass="path" presetSubtype="0" accel="50000" decel="50000" fill="hold" nodeType="withEffect">
                                  <p:stCondLst>
                                    <p:cond delay="0"/>
                                  </p:stCondLst>
                                  <p:childTnLst>
                                    <p:animMotion origin="layout" path="M -0.2349 0.01666 L -0.2349 0.0169 C -0.23477 0.01273 -0.23477 0.00231 -0.23477 -0.00209 C -0.23477 -0.01181 -0.23477 -0.0169 -0.23464 -0.02454 C -0.23464 -0.02801 -0.23464 -0.03403 -0.23451 -0.03704 C -0.23451 -0.04236 -0.23438 -0.04676 -0.23425 -0.04908 C -0.23425 -0.05185 -0.23412 -0.05301 -0.23412 -0.05417 C -0.23399 -0.05556 -0.23386 -0.05741 -0.23373 -0.05787 C -0.23346 -0.0588 -0.23359 -0.05834 -0.2332 -0.05949 L -0.23242 -0.05834 C -0.23242 -0.0581 -0.23242 -0.05741 -0.23229 -0.05671 C -0.23229 -0.05625 -0.23229 -0.05579 -0.23229 -0.05509 C -0.23216 -0.05324 -0.23203 -0.05093 -0.2319 -0.04746 C -0.2319 -0.04537 -0.23177 -0.04352 -0.23177 -0.04028 C -0.23164 -0.03264 -0.2319 -0.04468 -0.23164 -0.03357 C -0.23164 -0.03264 -0.23151 -0.03148 -0.23151 -0.03056 C -0.23151 -0.02986 -0.23151 -0.0294 -0.23151 -0.02871 C -0.23138 -0.02709 -0.23138 -0.02361 -0.23138 -0.02176 C -0.23138 -0.02084 -0.23138 -0.01968 -0.23138 -0.01898 C -0.23138 -0.01806 -0.23125 -0.01759 -0.23125 -0.0169 C -0.23125 -0.01505 -0.23125 -0.0132 -0.23125 -0.01134 C -0.23125 -0.01065 -0.23125 -0.00996 -0.23125 -0.00903 C -0.23125 -0.00834 -0.23125 -0.00764 -0.23125 -0.00671 C -0.23112 -0.00625 -0.23112 -0.00602 -0.23112 -0.00533 C -0.23112 -0.00394 -0.23112 -0.00093 -0.23112 -0.0007 C -0.23112 0.00278 -0.23112 -0.00162 -0.23112 0.00463 C -0.23112 0.00509 -0.23112 0.00555 -0.23112 0.00625 C -0.23112 0.00694 -0.23112 0.00764 -0.23112 0.00833 C -0.23112 0.01481 -0.23112 0.00463 -0.23112 0.01435 C -0.23112 0.01805 -0.23112 0.01412 -0.23112 0.01782 L -0.23112 0.01805 " pathEditMode="relative" rAng="0" ptsTypes="AAAAAAAAAAAAAAAAAAAAAAAAAAAAAAA">
                                      <p:cBhvr>
                                        <p:cTn id="64" dur="2000" fill="hold"/>
                                        <p:tgtEl>
                                          <p:spTgt spid="64"/>
                                        </p:tgtEl>
                                        <p:attrNameLst>
                                          <p:attrName>ppt_x</p:attrName>
                                          <p:attrName>ppt_y</p:attrName>
                                        </p:attrNameLst>
                                      </p:cBhvr>
                                      <p:rCtr x="195" y="-3750"/>
                                    </p:animMotion>
                                  </p:childTnLst>
                                  <p:subTnLst>
                                    <p:audio>
                                      <p:cMediaNode>
                                        <p:cTn display="0" masterRel="sameClick">
                                          <p:stCondLst>
                                            <p:cond evt="begin" delay="0">
                                              <p:tn val="63"/>
                                            </p:cond>
                                          </p:stCondLst>
                                          <p:endCondLst>
                                            <p:cond evt="onStopAudio" delay="0">
                                              <p:tgtEl>
                                                <p:sldTgt/>
                                              </p:tgtEl>
                                            </p:cond>
                                          </p:endCondLst>
                                        </p:cTn>
                                        <p:tgtEl>
                                          <p:sndTgt r:embed="rId2" name="whoosh.wav"/>
                                        </p:tgtEl>
                                      </p:cMediaNode>
                                    </p:audio>
                                  </p:subTnLst>
                                </p:cTn>
                              </p:par>
                              <p:par>
                                <p:cTn id="65" presetID="14" presetClass="exit" presetSubtype="10" fill="hold" nodeType="withEffect">
                                  <p:stCondLst>
                                    <p:cond delay="0"/>
                                  </p:stCondLst>
                                  <p:childTnLst>
                                    <p:animEffect transition="out" filter="randombar(horizontal)">
                                      <p:cBhvr>
                                        <p:cTn id="66" dur="500"/>
                                        <p:tgtEl>
                                          <p:spTgt spid="50"/>
                                        </p:tgtEl>
                                      </p:cBhvr>
                                    </p:animEffect>
                                    <p:set>
                                      <p:cBhvr>
                                        <p:cTn id="67" dur="1" fill="hold">
                                          <p:stCondLst>
                                            <p:cond delay="499"/>
                                          </p:stCondLst>
                                        </p:cTn>
                                        <p:tgtEl>
                                          <p:spTgt spid="50"/>
                                        </p:tgtEl>
                                        <p:attrNameLst>
                                          <p:attrName>style.visibility</p:attrName>
                                        </p:attrNameLst>
                                      </p:cBhvr>
                                      <p:to>
                                        <p:strVal val="hidden"/>
                                      </p:to>
                                    </p:set>
                                  </p:childTnLst>
                                </p:cTn>
                              </p:par>
                              <p:par>
                                <p:cTn id="68" presetID="14" presetClass="entr" presetSubtype="10" fill="hold" nodeType="withEffect">
                                  <p:stCondLst>
                                    <p:cond delay="0"/>
                                  </p:stCondLst>
                                  <p:childTnLst>
                                    <p:set>
                                      <p:cBhvr>
                                        <p:cTn id="69" dur="1" fill="hold">
                                          <p:stCondLst>
                                            <p:cond delay="0"/>
                                          </p:stCondLst>
                                        </p:cTn>
                                        <p:tgtEl>
                                          <p:spTgt spid="65"/>
                                        </p:tgtEl>
                                        <p:attrNameLst>
                                          <p:attrName>style.visibility</p:attrName>
                                        </p:attrNameLst>
                                      </p:cBhvr>
                                      <p:to>
                                        <p:strVal val="visible"/>
                                      </p:to>
                                    </p:set>
                                    <p:animEffect transition="in" filter="randombar(horizontal)">
                                      <p:cBhvr>
                                        <p:cTn id="70"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3" grpId="0" animBg="1"/>
      <p:bldP spid="34" grpId="0" animBg="1"/>
      <p:bldP spid="35" grpId="0" animBg="1"/>
      <p:bldP spid="3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69">
            <a:extLst>
              <a:ext uri="{FF2B5EF4-FFF2-40B4-BE49-F238E27FC236}">
                <a16:creationId xmlns:a16="http://schemas.microsoft.com/office/drawing/2014/main" xmlns="" id="{019AB2BE-AF76-48D2-A421-BDC9CBFABD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61100"/>
            <a:ext cx="12192000" cy="4858466"/>
          </a:xfrm>
          <a:prstGeom prst="rect">
            <a:avLst/>
          </a:prstGeom>
        </p:spPr>
      </p:pic>
      <p:pic>
        <p:nvPicPr>
          <p:cNvPr id="59" name="Picture 58">
            <a:extLst>
              <a:ext uri="{FF2B5EF4-FFF2-40B4-BE49-F238E27FC236}">
                <a16:creationId xmlns:a16="http://schemas.microsoft.com/office/drawing/2014/main" xmlns="" id="{5543E659-A23E-4BE0-8A17-B1B650197429}"/>
              </a:ext>
            </a:extLst>
          </p:cNvPr>
          <p:cNvPicPr>
            <a:picLocks noChangeAspect="1"/>
          </p:cNvPicPr>
          <p:nvPr/>
        </p:nvPicPr>
        <p:blipFill>
          <a:blip r:embed="rId4"/>
          <a:stretch>
            <a:fillRect/>
          </a:stretch>
        </p:blipFill>
        <p:spPr>
          <a:xfrm>
            <a:off x="1784761" y="4304255"/>
            <a:ext cx="1018120" cy="1438781"/>
          </a:xfrm>
          <a:prstGeom prst="rect">
            <a:avLst/>
          </a:prstGeom>
        </p:spPr>
      </p:pic>
      <p:pic>
        <p:nvPicPr>
          <p:cNvPr id="61" name="Picture 60">
            <a:extLst>
              <a:ext uri="{FF2B5EF4-FFF2-40B4-BE49-F238E27FC236}">
                <a16:creationId xmlns:a16="http://schemas.microsoft.com/office/drawing/2014/main" xmlns="" id="{90F1C5A1-138C-4E7E-98A9-0D25D959CD0F}"/>
              </a:ext>
            </a:extLst>
          </p:cNvPr>
          <p:cNvPicPr>
            <a:picLocks noChangeAspect="1"/>
          </p:cNvPicPr>
          <p:nvPr/>
        </p:nvPicPr>
        <p:blipFill>
          <a:blip r:embed="rId4"/>
          <a:stretch>
            <a:fillRect/>
          </a:stretch>
        </p:blipFill>
        <p:spPr>
          <a:xfrm>
            <a:off x="3631682" y="4374274"/>
            <a:ext cx="1018120" cy="1438781"/>
          </a:xfrm>
          <a:prstGeom prst="rect">
            <a:avLst/>
          </a:prstGeom>
        </p:spPr>
      </p:pic>
      <p:pic>
        <p:nvPicPr>
          <p:cNvPr id="63" name="Picture 62">
            <a:extLst>
              <a:ext uri="{FF2B5EF4-FFF2-40B4-BE49-F238E27FC236}">
                <a16:creationId xmlns:a16="http://schemas.microsoft.com/office/drawing/2014/main" xmlns="" id="{0472FC72-2232-4B55-90BB-41B104867B74}"/>
              </a:ext>
            </a:extLst>
          </p:cNvPr>
          <p:cNvPicPr>
            <a:picLocks noChangeAspect="1"/>
          </p:cNvPicPr>
          <p:nvPr/>
        </p:nvPicPr>
        <p:blipFill>
          <a:blip r:embed="rId4"/>
          <a:stretch>
            <a:fillRect/>
          </a:stretch>
        </p:blipFill>
        <p:spPr>
          <a:xfrm>
            <a:off x="5460764" y="4384355"/>
            <a:ext cx="1018120" cy="1438781"/>
          </a:xfrm>
          <a:prstGeom prst="rect">
            <a:avLst/>
          </a:prstGeom>
        </p:spPr>
      </p:pic>
      <p:pic>
        <p:nvPicPr>
          <p:cNvPr id="65" name="Picture 64">
            <a:extLst>
              <a:ext uri="{FF2B5EF4-FFF2-40B4-BE49-F238E27FC236}">
                <a16:creationId xmlns:a16="http://schemas.microsoft.com/office/drawing/2014/main" xmlns="" id="{B7D18898-EF6B-433F-868A-0C13A0856571}"/>
              </a:ext>
            </a:extLst>
          </p:cNvPr>
          <p:cNvPicPr>
            <a:picLocks noChangeAspect="1"/>
          </p:cNvPicPr>
          <p:nvPr/>
        </p:nvPicPr>
        <p:blipFill>
          <a:blip r:embed="rId4"/>
          <a:stretch>
            <a:fillRect/>
          </a:stretch>
        </p:blipFill>
        <p:spPr>
          <a:xfrm>
            <a:off x="7231961" y="4423162"/>
            <a:ext cx="1018120" cy="1438781"/>
          </a:xfrm>
          <a:prstGeom prst="rect">
            <a:avLst/>
          </a:prstGeom>
        </p:spPr>
      </p:pic>
      <p:pic>
        <p:nvPicPr>
          <p:cNvPr id="48" name="Picture 4" descr="Wheat Cartoon Character Images, Stock Photos &amp;amp; Vectors | Shutterstock">
            <a:extLst>
              <a:ext uri="{FF2B5EF4-FFF2-40B4-BE49-F238E27FC236}">
                <a16:creationId xmlns:a16="http://schemas.microsoft.com/office/drawing/2014/main" xmlns="" id="{8E391803-F24C-404E-B84C-456010328918}"/>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0000" b="86429" l="39093" r="60691">
                        <a14:foregroundMark x1="39093" y1="51786" x2="41685" y2="55714"/>
                        <a14:foregroundMark x1="41685" y1="55714" x2="42981" y2="56786"/>
                        <a14:foregroundMark x1="46004" y1="51071" x2="50324" y2="52143"/>
                        <a14:foregroundMark x1="50324" y1="52143" x2="50972" y2="52143"/>
                        <a14:foregroundMark x1="59395" y1="52857" x2="59395" y2="52143"/>
                        <a14:foregroundMark x1="42981" y1="85000" x2="43413" y2="85357"/>
                        <a14:foregroundMark x1="56371" y1="85357" x2="55292" y2="86429"/>
                      </a14:backgroundRemoval>
                    </a14:imgEffect>
                    <a14:imgEffect>
                      <a14:brightnessContrast bright="-20000" contrast="53000"/>
                    </a14:imgEffect>
                  </a14:imgLayer>
                </a14:imgProps>
              </a:ext>
              <a:ext uri="{28A0092B-C50C-407E-A947-70E740481C1C}">
                <a14:useLocalDpi xmlns:a14="http://schemas.microsoft.com/office/drawing/2010/main" val="0"/>
              </a:ext>
            </a:extLst>
          </a:blip>
          <a:srcRect l="38012" t="34963" r="36070" b="11149"/>
          <a:stretch/>
        </p:blipFill>
        <p:spPr bwMode="auto">
          <a:xfrm>
            <a:off x="5701341" y="4951405"/>
            <a:ext cx="532789" cy="693682"/>
          </a:xfrm>
          <a:prstGeom prst="rect">
            <a:avLst/>
          </a:prstGeom>
          <a:noFill/>
          <a:effectLst>
            <a:outerShdw blurRad="50800" dist="38100" dir="16200000"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0" name="Picture 4" descr="Wheat Cartoon Character Images, Stock Photos &amp;amp; Vectors | Shutterstock">
            <a:extLst>
              <a:ext uri="{FF2B5EF4-FFF2-40B4-BE49-F238E27FC236}">
                <a16:creationId xmlns:a16="http://schemas.microsoft.com/office/drawing/2014/main" xmlns="" id="{AC7FD426-AB00-45B2-87F1-B6CD3878BAF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0000" b="86429" l="39093" r="60691">
                        <a14:foregroundMark x1="39093" y1="51786" x2="41685" y2="55714"/>
                        <a14:foregroundMark x1="41685" y1="55714" x2="42981" y2="56786"/>
                        <a14:foregroundMark x1="46004" y1="51071" x2="50324" y2="52143"/>
                        <a14:foregroundMark x1="50324" y1="52143" x2="50972" y2="52143"/>
                        <a14:foregroundMark x1="59395" y1="52857" x2="59395" y2="52143"/>
                        <a14:foregroundMark x1="42981" y1="85000" x2="43413" y2="85357"/>
                        <a14:foregroundMark x1="56371" y1="85357" x2="55292" y2="86429"/>
                      </a14:backgroundRemoval>
                    </a14:imgEffect>
                    <a14:imgEffect>
                      <a14:brightnessContrast bright="-20000" contrast="53000"/>
                    </a14:imgEffect>
                  </a14:imgLayer>
                </a14:imgProps>
              </a:ext>
              <a:ext uri="{28A0092B-C50C-407E-A947-70E740481C1C}">
                <a14:useLocalDpi xmlns:a14="http://schemas.microsoft.com/office/drawing/2010/main" val="0"/>
              </a:ext>
            </a:extLst>
          </a:blip>
          <a:srcRect l="38012" t="34963" r="36070" b="11149"/>
          <a:stretch/>
        </p:blipFill>
        <p:spPr bwMode="auto">
          <a:xfrm>
            <a:off x="7517861" y="4964504"/>
            <a:ext cx="532789" cy="693682"/>
          </a:xfrm>
          <a:prstGeom prst="rect">
            <a:avLst/>
          </a:prstGeom>
          <a:noFill/>
          <a:effectLst>
            <a:outerShdw blurRad="50800" dist="38100" dir="16200000"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5" name="Picture 54">
            <a:extLst>
              <a:ext uri="{FF2B5EF4-FFF2-40B4-BE49-F238E27FC236}">
                <a16:creationId xmlns:a16="http://schemas.microsoft.com/office/drawing/2014/main" xmlns="" id="{ABB2688D-6F0C-499F-9671-98083E11ED56}"/>
              </a:ext>
            </a:extLst>
          </p:cNvPr>
          <p:cNvPicPr>
            <a:picLocks noChangeAspect="1"/>
          </p:cNvPicPr>
          <p:nvPr/>
        </p:nvPicPr>
        <p:blipFill>
          <a:blip r:embed="rId4"/>
          <a:stretch>
            <a:fillRect/>
          </a:stretch>
        </p:blipFill>
        <p:spPr>
          <a:xfrm>
            <a:off x="4587207" y="4345869"/>
            <a:ext cx="1018120" cy="1438781"/>
          </a:xfrm>
          <a:prstGeom prst="rect">
            <a:avLst/>
          </a:prstGeom>
        </p:spPr>
      </p:pic>
      <p:pic>
        <p:nvPicPr>
          <p:cNvPr id="56" name="Picture 55">
            <a:extLst>
              <a:ext uri="{FF2B5EF4-FFF2-40B4-BE49-F238E27FC236}">
                <a16:creationId xmlns:a16="http://schemas.microsoft.com/office/drawing/2014/main" xmlns="" id="{A110346F-68B2-4686-A598-229D7803B4E6}"/>
              </a:ext>
            </a:extLst>
          </p:cNvPr>
          <p:cNvPicPr>
            <a:picLocks noChangeAspect="1"/>
          </p:cNvPicPr>
          <p:nvPr/>
        </p:nvPicPr>
        <p:blipFill>
          <a:blip r:embed="rId4"/>
          <a:stretch>
            <a:fillRect/>
          </a:stretch>
        </p:blipFill>
        <p:spPr>
          <a:xfrm>
            <a:off x="6361197" y="4384355"/>
            <a:ext cx="1018120" cy="1438781"/>
          </a:xfrm>
          <a:prstGeom prst="rect">
            <a:avLst/>
          </a:prstGeom>
        </p:spPr>
      </p:pic>
      <p:pic>
        <p:nvPicPr>
          <p:cNvPr id="57" name="Picture 56">
            <a:extLst>
              <a:ext uri="{FF2B5EF4-FFF2-40B4-BE49-F238E27FC236}">
                <a16:creationId xmlns:a16="http://schemas.microsoft.com/office/drawing/2014/main" xmlns="" id="{448E057F-ECC5-4E03-A32A-A487EC40D2E2}"/>
              </a:ext>
            </a:extLst>
          </p:cNvPr>
          <p:cNvPicPr>
            <a:picLocks noChangeAspect="1"/>
          </p:cNvPicPr>
          <p:nvPr/>
        </p:nvPicPr>
        <p:blipFill>
          <a:blip r:embed="rId4"/>
          <a:stretch>
            <a:fillRect/>
          </a:stretch>
        </p:blipFill>
        <p:spPr>
          <a:xfrm>
            <a:off x="8108451" y="4385483"/>
            <a:ext cx="1018120" cy="1438781"/>
          </a:xfrm>
          <a:prstGeom prst="rect">
            <a:avLst/>
          </a:prstGeom>
        </p:spPr>
      </p:pic>
      <p:pic>
        <p:nvPicPr>
          <p:cNvPr id="45" name="Picture 4" descr="Wheat Cartoon Character Images, Stock Photos &amp;amp; Vectors | Shutterstock">
            <a:extLst>
              <a:ext uri="{FF2B5EF4-FFF2-40B4-BE49-F238E27FC236}">
                <a16:creationId xmlns:a16="http://schemas.microsoft.com/office/drawing/2014/main" xmlns="" id="{D283EDFD-AE0D-4C27-9FAA-B5492C71B48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0000" b="86429" l="39093" r="60691">
                        <a14:foregroundMark x1="39093" y1="51786" x2="41685" y2="55714"/>
                        <a14:foregroundMark x1="41685" y1="55714" x2="42981" y2="56786"/>
                        <a14:foregroundMark x1="46004" y1="51071" x2="50324" y2="52143"/>
                        <a14:foregroundMark x1="50324" y1="52143" x2="50972" y2="52143"/>
                        <a14:foregroundMark x1="59395" y1="52857" x2="59395" y2="52143"/>
                        <a14:foregroundMark x1="42981" y1="85000" x2="43413" y2="85357"/>
                        <a14:foregroundMark x1="56371" y1="85357" x2="55292" y2="86429"/>
                      </a14:backgroundRemoval>
                    </a14:imgEffect>
                    <a14:imgEffect>
                      <a14:brightnessContrast bright="-20000" contrast="53000"/>
                    </a14:imgEffect>
                  </a14:imgLayer>
                </a14:imgProps>
              </a:ext>
              <a:ext uri="{28A0092B-C50C-407E-A947-70E740481C1C}">
                <a14:useLocalDpi xmlns:a14="http://schemas.microsoft.com/office/drawing/2010/main" val="0"/>
              </a:ext>
            </a:extLst>
          </a:blip>
          <a:srcRect l="38012" t="34963" r="36070" b="11149"/>
          <a:stretch/>
        </p:blipFill>
        <p:spPr bwMode="auto">
          <a:xfrm>
            <a:off x="2078063" y="4999181"/>
            <a:ext cx="532789" cy="693682"/>
          </a:xfrm>
          <a:prstGeom prst="rect">
            <a:avLst/>
          </a:prstGeom>
          <a:noFill/>
          <a:effectLst>
            <a:outerShdw blurRad="50800" dist="38100" dir="16200000"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6" name="Picture 4" descr="Wheat Cartoon Character Images, Stock Photos &amp;amp; Vectors | Shutterstock">
            <a:extLst>
              <a:ext uri="{FF2B5EF4-FFF2-40B4-BE49-F238E27FC236}">
                <a16:creationId xmlns:a16="http://schemas.microsoft.com/office/drawing/2014/main" xmlns="" id="{78B9330C-765F-49E5-8C06-35B6D7116656}"/>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0000" b="86429" l="39093" r="60691">
                        <a14:foregroundMark x1="39093" y1="51786" x2="41685" y2="55714"/>
                        <a14:foregroundMark x1="41685" y1="55714" x2="42981" y2="56786"/>
                        <a14:foregroundMark x1="46004" y1="51071" x2="50324" y2="52143"/>
                        <a14:foregroundMark x1="50324" y1="52143" x2="50972" y2="52143"/>
                        <a14:foregroundMark x1="59395" y1="52857" x2="59395" y2="52143"/>
                        <a14:foregroundMark x1="42981" y1="85000" x2="43413" y2="85357"/>
                        <a14:foregroundMark x1="56371" y1="85357" x2="55292" y2="86429"/>
                      </a14:backgroundRemoval>
                    </a14:imgEffect>
                    <a14:imgEffect>
                      <a14:brightnessContrast bright="-20000" contrast="53000"/>
                    </a14:imgEffect>
                  </a14:imgLayer>
                </a14:imgProps>
              </a:ext>
              <a:ext uri="{28A0092B-C50C-407E-A947-70E740481C1C}">
                <a14:useLocalDpi xmlns:a14="http://schemas.microsoft.com/office/drawing/2010/main" val="0"/>
              </a:ext>
            </a:extLst>
          </a:blip>
          <a:srcRect l="38012" t="34963" r="36070" b="11149"/>
          <a:stretch/>
        </p:blipFill>
        <p:spPr bwMode="auto">
          <a:xfrm>
            <a:off x="3830588" y="4965141"/>
            <a:ext cx="532789" cy="693682"/>
          </a:xfrm>
          <a:prstGeom prst="rect">
            <a:avLst/>
          </a:prstGeom>
          <a:noFill/>
          <a:effectLst>
            <a:outerShdw blurRad="50800" dist="38100" dir="16200000"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3" name="Picture 52">
            <a:extLst>
              <a:ext uri="{FF2B5EF4-FFF2-40B4-BE49-F238E27FC236}">
                <a16:creationId xmlns:a16="http://schemas.microsoft.com/office/drawing/2014/main" xmlns="" id="{C0E54A48-DC41-4774-B426-D37039467881}"/>
              </a:ext>
            </a:extLst>
          </p:cNvPr>
          <p:cNvPicPr>
            <a:picLocks noChangeAspect="1"/>
          </p:cNvPicPr>
          <p:nvPr/>
        </p:nvPicPr>
        <p:blipFill>
          <a:blip r:embed="rId4"/>
          <a:stretch>
            <a:fillRect/>
          </a:stretch>
        </p:blipFill>
        <p:spPr>
          <a:xfrm>
            <a:off x="987603" y="4371577"/>
            <a:ext cx="1018120" cy="1438781"/>
          </a:xfrm>
          <a:prstGeom prst="rect">
            <a:avLst/>
          </a:prstGeom>
        </p:spPr>
      </p:pic>
      <p:pic>
        <p:nvPicPr>
          <p:cNvPr id="54" name="Picture 53">
            <a:extLst>
              <a:ext uri="{FF2B5EF4-FFF2-40B4-BE49-F238E27FC236}">
                <a16:creationId xmlns:a16="http://schemas.microsoft.com/office/drawing/2014/main" xmlns="" id="{F711A944-7D4D-43C2-A277-DF27E0FDCF71}"/>
              </a:ext>
            </a:extLst>
          </p:cNvPr>
          <p:cNvPicPr>
            <a:picLocks noChangeAspect="1"/>
          </p:cNvPicPr>
          <p:nvPr/>
        </p:nvPicPr>
        <p:blipFill>
          <a:blip r:embed="rId4"/>
          <a:stretch>
            <a:fillRect/>
          </a:stretch>
        </p:blipFill>
        <p:spPr>
          <a:xfrm>
            <a:off x="2721394" y="4357301"/>
            <a:ext cx="1018120" cy="1438781"/>
          </a:xfrm>
          <a:prstGeom prst="rect">
            <a:avLst/>
          </a:prstGeom>
        </p:spPr>
      </p:pic>
      <p:pic>
        <p:nvPicPr>
          <p:cNvPr id="9" name="Picture 8">
            <a:extLst>
              <a:ext uri="{FF2B5EF4-FFF2-40B4-BE49-F238E27FC236}">
                <a16:creationId xmlns:a16="http://schemas.microsoft.com/office/drawing/2014/main" xmlns="" id="{EA032900-167B-406F-BCB2-292D175BDBA1}"/>
              </a:ext>
            </a:extLst>
          </p:cNvPr>
          <p:cNvPicPr>
            <a:picLocks noChangeAspect="1"/>
          </p:cNvPicPr>
          <p:nvPr/>
        </p:nvPicPr>
        <p:blipFill>
          <a:blip r:embed="rId4"/>
          <a:stretch>
            <a:fillRect/>
          </a:stretch>
        </p:blipFill>
        <p:spPr>
          <a:xfrm>
            <a:off x="169596" y="4371577"/>
            <a:ext cx="1018120" cy="1438781"/>
          </a:xfrm>
          <a:prstGeom prst="rect">
            <a:avLst/>
          </a:prstGeom>
        </p:spPr>
      </p:pic>
      <p:pic>
        <p:nvPicPr>
          <p:cNvPr id="6" name="Picture 2" descr="Người nông dân vui vẻ dễ thương cầm biểu tượng biểu ngữ lúa khô phim hoạt hình nghệ thuật minh họa các vector Miễn phí">
            <a:extLst>
              <a:ext uri="{FF2B5EF4-FFF2-40B4-BE49-F238E27FC236}">
                <a16:creationId xmlns:a16="http://schemas.microsoft.com/office/drawing/2014/main" xmlns="" id="{CA7FE85B-A4CA-4350-97D7-AF008206A3A0}"/>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8339" t="10000" r="50000" b="9999"/>
          <a:stretch/>
        </p:blipFill>
        <p:spPr bwMode="auto">
          <a:xfrm>
            <a:off x="44423" y="1121959"/>
            <a:ext cx="2811022" cy="300072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Người nông dân vui vẻ dễ thương cầm biểu tượng biểu ngữ lúa khô phim hoạt hình nghệ thuật minh họa các vector Miễn phí">
            <a:extLst>
              <a:ext uri="{FF2B5EF4-FFF2-40B4-BE49-F238E27FC236}">
                <a16:creationId xmlns:a16="http://schemas.microsoft.com/office/drawing/2014/main" xmlns="" id="{AED32263-5070-47CF-9805-2FD98238F62F}"/>
              </a:ext>
            </a:extLst>
          </p:cNvPr>
          <p:cNvPicPr>
            <a:picLocks noChangeAspect="1" noChangeArrowheads="1"/>
          </p:cNvPicPr>
          <p:nvPr/>
        </p:nvPicPr>
        <p:blipFill rotWithShape="1">
          <a:blip r:embed="rId9">
            <a:extLst>
              <a:ext uri="{BEBA8EAE-BF5A-486C-A8C5-ECC9F3942E4B}">
                <a14:imgProps xmlns:a14="http://schemas.microsoft.com/office/drawing/2010/main">
                  <a14:imgLayer r:embed="rId8">
                    <a14:imgEffect>
                      <a14:backgroundRemoval t="9770" b="89943" l="52556" r="94888">
                        <a14:foregroundMark x1="58147" y1="44540" x2="58147" y2="44540"/>
                        <a14:foregroundMark x1="52556" y1="44540" x2="52556" y2="44540"/>
                        <a14:foregroundMark x1="93770" y1="46264" x2="93770" y2="46264"/>
                        <a14:foregroundMark x1="91693" y1="60632" x2="91693" y2="60632"/>
                        <a14:foregroundMark x1="63578" y1="43966" x2="63578" y2="43966"/>
                        <a14:foregroundMark x1="58466" y1="21552" x2="58466" y2="21552"/>
                      </a14:backgroundRemoval>
                    </a14:imgEffect>
                  </a14:imgLayer>
                </a14:imgProps>
              </a:ext>
              <a:ext uri="{28A0092B-C50C-407E-A947-70E740481C1C}">
                <a14:useLocalDpi xmlns:a14="http://schemas.microsoft.com/office/drawing/2010/main" val="0"/>
              </a:ext>
            </a:extLst>
          </a:blip>
          <a:srcRect l="50000"/>
          <a:stretch/>
        </p:blipFill>
        <p:spPr bwMode="auto">
          <a:xfrm>
            <a:off x="9296166" y="2401348"/>
            <a:ext cx="3377482" cy="3755156"/>
          </a:xfrm>
          <a:prstGeom prst="rect">
            <a:avLst/>
          </a:prstGeom>
          <a:noFill/>
          <a:extLst>
            <a:ext uri="{909E8E84-426E-40DD-AFC4-6F175D3DCCD1}">
              <a14:hiddenFill xmlns:a14="http://schemas.microsoft.com/office/drawing/2010/main">
                <a:solidFill>
                  <a:srgbClr val="FFFFFF"/>
                </a:solidFill>
              </a14:hiddenFill>
            </a:ext>
          </a:extLst>
        </p:spPr>
      </p:pic>
      <p:sp>
        <p:nvSpPr>
          <p:cNvPr id="19" name="Rounded Rectangle 6">
            <a:extLst>
              <a:ext uri="{FF2B5EF4-FFF2-40B4-BE49-F238E27FC236}">
                <a16:creationId xmlns:a16="http://schemas.microsoft.com/office/drawing/2014/main" xmlns="" id="{E40610AB-4E69-4367-AB83-770509577B2F}"/>
              </a:ext>
            </a:extLst>
          </p:cNvPr>
          <p:cNvSpPr/>
          <p:nvPr/>
        </p:nvSpPr>
        <p:spPr>
          <a:xfrm>
            <a:off x="8365960" y="5480754"/>
            <a:ext cx="721789" cy="649912"/>
          </a:xfrm>
          <a:prstGeom prst="ellipse">
            <a:avLst/>
          </a:prstGeom>
          <a:solidFill>
            <a:srgbClr val="FFC000"/>
          </a:solidFill>
          <a:ln w="28575">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defPPr>
              <a:defRPr lang="en-US">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rPr>
              <a:t>3</a:t>
            </a:r>
            <a:endParaRPr kumimoji="0" lang="en-US" sz="3733"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21" name="Rounded Rectangle 10">
            <a:extLst>
              <a:ext uri="{FF2B5EF4-FFF2-40B4-BE49-F238E27FC236}">
                <a16:creationId xmlns:a16="http://schemas.microsoft.com/office/drawing/2014/main" xmlns="" id="{3C50A18B-3CCD-4D7F-89E7-DCBC4238C4F7}"/>
              </a:ext>
            </a:extLst>
          </p:cNvPr>
          <p:cNvSpPr/>
          <p:nvPr/>
        </p:nvSpPr>
        <p:spPr>
          <a:xfrm>
            <a:off x="6504837" y="5442878"/>
            <a:ext cx="721789" cy="649912"/>
          </a:xfrm>
          <a:prstGeom prst="ellipse">
            <a:avLst/>
          </a:prstGeom>
          <a:solidFill>
            <a:srgbClr val="FFC000"/>
          </a:solidFill>
          <a:ln w="28575">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defPPr>
              <a:defRPr lang="en-US">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rPr>
              <a:t>9</a:t>
            </a:r>
            <a:endParaRPr kumimoji="0" lang="en-US" sz="3733"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22" name="Rounded Rectangle 16">
            <a:extLst>
              <a:ext uri="{FF2B5EF4-FFF2-40B4-BE49-F238E27FC236}">
                <a16:creationId xmlns:a16="http://schemas.microsoft.com/office/drawing/2014/main" xmlns="" id="{621D0C35-48F7-4466-9694-A2EAF82B3735}"/>
              </a:ext>
            </a:extLst>
          </p:cNvPr>
          <p:cNvSpPr/>
          <p:nvPr/>
        </p:nvSpPr>
        <p:spPr>
          <a:xfrm>
            <a:off x="2836565" y="5377016"/>
            <a:ext cx="721789" cy="649912"/>
          </a:xfrm>
          <a:prstGeom prst="ellipse">
            <a:avLst/>
          </a:prstGeom>
          <a:solidFill>
            <a:srgbClr val="FFC000"/>
          </a:solidFill>
          <a:ln w="28575">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defPPr>
              <a:defRPr lang="en-US">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733"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23" name="Rounded Rectangle 17">
            <a:extLst>
              <a:ext uri="{FF2B5EF4-FFF2-40B4-BE49-F238E27FC236}">
                <a16:creationId xmlns:a16="http://schemas.microsoft.com/office/drawing/2014/main" xmlns="" id="{38E003F5-21D3-4DF3-97A6-05512183FC2A}"/>
              </a:ext>
            </a:extLst>
          </p:cNvPr>
          <p:cNvSpPr/>
          <p:nvPr/>
        </p:nvSpPr>
        <p:spPr>
          <a:xfrm>
            <a:off x="327129" y="5411658"/>
            <a:ext cx="721789" cy="649912"/>
          </a:xfrm>
          <a:prstGeom prst="ellipse">
            <a:avLst/>
          </a:prstGeom>
          <a:solidFill>
            <a:srgbClr val="FFC000"/>
          </a:solidFill>
          <a:ln w="28575">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defPPr>
              <a:defRPr lang="en-US">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733"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24" name="16 sau">
            <a:extLst>
              <a:ext uri="{FF2B5EF4-FFF2-40B4-BE49-F238E27FC236}">
                <a16:creationId xmlns:a16="http://schemas.microsoft.com/office/drawing/2014/main" xmlns="" id="{F777E554-1855-44AE-8FF9-73104FE501C9}"/>
              </a:ext>
            </a:extLst>
          </p:cNvPr>
          <p:cNvSpPr/>
          <p:nvPr/>
        </p:nvSpPr>
        <p:spPr>
          <a:xfrm>
            <a:off x="7440459" y="5479971"/>
            <a:ext cx="721789" cy="649912"/>
          </a:xfrm>
          <a:prstGeom prst="ellipse">
            <a:avLst/>
          </a:prstGeom>
          <a:solidFill>
            <a:srgbClr val="FFC000"/>
          </a:solidFill>
          <a:ln w="28575">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defPPr>
              <a:defRPr lang="en-US">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a:t>
            </a:r>
          </a:p>
        </p:txBody>
      </p:sp>
      <p:grpSp>
        <p:nvGrpSpPr>
          <p:cNvPr id="25" name="Group 24">
            <a:extLst>
              <a:ext uri="{FF2B5EF4-FFF2-40B4-BE49-F238E27FC236}">
                <a16:creationId xmlns:a16="http://schemas.microsoft.com/office/drawing/2014/main" xmlns="" id="{B76A7B70-3476-4DAA-A2C6-F58F926DA2A0}"/>
              </a:ext>
            </a:extLst>
          </p:cNvPr>
          <p:cNvGrpSpPr/>
          <p:nvPr/>
        </p:nvGrpSpPr>
        <p:grpSpPr>
          <a:xfrm>
            <a:off x="7464475" y="5491247"/>
            <a:ext cx="841654" cy="670850"/>
            <a:chOff x="5443860" y="3703010"/>
            <a:chExt cx="631241" cy="503138"/>
          </a:xfrm>
        </p:grpSpPr>
        <p:sp>
          <p:nvSpPr>
            <p:cNvPr id="26" name="Rounded Rectangle 13">
              <a:extLst>
                <a:ext uri="{FF2B5EF4-FFF2-40B4-BE49-F238E27FC236}">
                  <a16:creationId xmlns:a16="http://schemas.microsoft.com/office/drawing/2014/main" xmlns="" id="{ED39C47B-1BBA-43FA-B118-CAEAEF17D6FD}"/>
                </a:ext>
              </a:extLst>
            </p:cNvPr>
            <p:cNvSpPr/>
            <p:nvPr/>
          </p:nvSpPr>
          <p:spPr>
            <a:xfrm>
              <a:off x="5443860" y="3718714"/>
              <a:ext cx="541342" cy="487434"/>
            </a:xfrm>
            <a:prstGeom prst="ellipse">
              <a:avLst/>
            </a:prstGeom>
            <a:solidFill>
              <a:srgbClr val="FFC000"/>
            </a:solidFill>
            <a:ln w="28575">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defPPr>
                <a:defRPr lang="en-US">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27" name="TextBox 26">
              <a:extLst>
                <a:ext uri="{FF2B5EF4-FFF2-40B4-BE49-F238E27FC236}">
                  <a16:creationId xmlns:a16="http://schemas.microsoft.com/office/drawing/2014/main" xmlns="" id="{19511617-66D4-4609-B498-AC2D808C9567}"/>
                </a:ext>
              </a:extLst>
            </p:cNvPr>
            <p:cNvSpPr txBox="1"/>
            <p:nvPr/>
          </p:nvSpPr>
          <p:spPr>
            <a:xfrm>
              <a:off x="5518567" y="3703010"/>
              <a:ext cx="556534" cy="50008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rPr>
                <a:t>6</a:t>
              </a:r>
              <a:endParaRPr kumimoji="0" lang="en-US" sz="3733"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grpSp>
        <p:nvGrpSpPr>
          <p:cNvPr id="28" name="Group 27">
            <a:extLst>
              <a:ext uri="{FF2B5EF4-FFF2-40B4-BE49-F238E27FC236}">
                <a16:creationId xmlns:a16="http://schemas.microsoft.com/office/drawing/2014/main" xmlns="" id="{A9616868-DDFB-43DA-AF54-3C83B6C2896C}"/>
              </a:ext>
            </a:extLst>
          </p:cNvPr>
          <p:cNvGrpSpPr/>
          <p:nvPr/>
        </p:nvGrpSpPr>
        <p:grpSpPr>
          <a:xfrm>
            <a:off x="4777049" y="5385851"/>
            <a:ext cx="742045" cy="671489"/>
            <a:chOff x="5431659" y="3702531"/>
            <a:chExt cx="556534" cy="503617"/>
          </a:xfrm>
        </p:grpSpPr>
        <p:sp>
          <p:nvSpPr>
            <p:cNvPr id="29" name="Rounded Rectangle 13">
              <a:extLst>
                <a:ext uri="{FF2B5EF4-FFF2-40B4-BE49-F238E27FC236}">
                  <a16:creationId xmlns:a16="http://schemas.microsoft.com/office/drawing/2014/main" xmlns="" id="{F0FBB8C1-680C-42CF-8338-9BC81AA274A9}"/>
                </a:ext>
              </a:extLst>
            </p:cNvPr>
            <p:cNvSpPr/>
            <p:nvPr/>
          </p:nvSpPr>
          <p:spPr>
            <a:xfrm>
              <a:off x="5443860" y="3718714"/>
              <a:ext cx="541342" cy="487434"/>
            </a:xfrm>
            <a:prstGeom prst="ellipse">
              <a:avLst/>
            </a:prstGeom>
            <a:solidFill>
              <a:srgbClr val="FFC000"/>
            </a:solidFill>
            <a:ln w="28575">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defPPr>
                <a:defRPr lang="en-US">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0" name="TextBox 29">
              <a:extLst>
                <a:ext uri="{FF2B5EF4-FFF2-40B4-BE49-F238E27FC236}">
                  <a16:creationId xmlns:a16="http://schemas.microsoft.com/office/drawing/2014/main" xmlns="" id="{FFF33383-213F-45E7-9582-1F451425A7AB}"/>
                </a:ext>
              </a:extLst>
            </p:cNvPr>
            <p:cNvSpPr txBox="1"/>
            <p:nvPr/>
          </p:nvSpPr>
          <p:spPr>
            <a:xfrm>
              <a:off x="5431659" y="3702531"/>
              <a:ext cx="556534" cy="50008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rPr>
                <a:t>15</a:t>
              </a:r>
              <a:endParaRPr kumimoji="0" lang="en-US" sz="3733"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sp>
        <p:nvSpPr>
          <p:cNvPr id="31" name="TextBox 30">
            <a:extLst>
              <a:ext uri="{FF2B5EF4-FFF2-40B4-BE49-F238E27FC236}">
                <a16:creationId xmlns:a16="http://schemas.microsoft.com/office/drawing/2014/main" xmlns="" id="{32CDCFA5-0413-48A9-9B50-2CFF64C1DF03}"/>
              </a:ext>
            </a:extLst>
          </p:cNvPr>
          <p:cNvSpPr txBox="1"/>
          <p:nvPr/>
        </p:nvSpPr>
        <p:spPr>
          <a:xfrm>
            <a:off x="2890312" y="5385850"/>
            <a:ext cx="742045" cy="66678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rPr>
              <a:t>21</a:t>
            </a:r>
            <a:endParaRPr kumimoji="0" lang="en-US" sz="3733"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2" name="TextBox 31">
            <a:extLst>
              <a:ext uri="{FF2B5EF4-FFF2-40B4-BE49-F238E27FC236}">
                <a16:creationId xmlns:a16="http://schemas.microsoft.com/office/drawing/2014/main" xmlns="" id="{9717A798-F308-4714-B2FD-A2FE54C7F359}"/>
              </a:ext>
            </a:extLst>
          </p:cNvPr>
          <p:cNvSpPr txBox="1"/>
          <p:nvPr/>
        </p:nvSpPr>
        <p:spPr>
          <a:xfrm>
            <a:off x="383894" y="5404900"/>
            <a:ext cx="742045" cy="66678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rPr>
              <a:t>30</a:t>
            </a:r>
            <a:endParaRPr kumimoji="0" lang="en-US" sz="3733"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3" name="8 sau">
            <a:extLst>
              <a:ext uri="{FF2B5EF4-FFF2-40B4-BE49-F238E27FC236}">
                <a16:creationId xmlns:a16="http://schemas.microsoft.com/office/drawing/2014/main" xmlns="" id="{2920F87C-288C-4442-ABDD-3BDE8C8CC31B}"/>
              </a:ext>
            </a:extLst>
          </p:cNvPr>
          <p:cNvSpPr/>
          <p:nvPr/>
        </p:nvSpPr>
        <p:spPr>
          <a:xfrm>
            <a:off x="1914111" y="5437702"/>
            <a:ext cx="721789" cy="649912"/>
          </a:xfrm>
          <a:prstGeom prst="ellipse">
            <a:avLst/>
          </a:prstGeom>
          <a:solidFill>
            <a:srgbClr val="FFC000"/>
          </a:solidFill>
          <a:ln w="28575">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defPPr>
              <a:defRPr lang="en-US">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a:t>
            </a:r>
          </a:p>
        </p:txBody>
      </p:sp>
      <p:sp>
        <p:nvSpPr>
          <p:cNvPr id="34" name="10 sau">
            <a:extLst>
              <a:ext uri="{FF2B5EF4-FFF2-40B4-BE49-F238E27FC236}">
                <a16:creationId xmlns:a16="http://schemas.microsoft.com/office/drawing/2014/main" xmlns="" id="{87A98BB8-FE29-430D-8CAB-86306DD9679A}"/>
              </a:ext>
            </a:extLst>
          </p:cNvPr>
          <p:cNvSpPr/>
          <p:nvPr/>
        </p:nvSpPr>
        <p:spPr>
          <a:xfrm>
            <a:off x="3798115" y="5416234"/>
            <a:ext cx="721789" cy="649912"/>
          </a:xfrm>
          <a:prstGeom prst="ellipse">
            <a:avLst/>
          </a:prstGeom>
          <a:solidFill>
            <a:srgbClr val="FFC000"/>
          </a:solidFill>
          <a:ln w="28575">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defPPr>
              <a:defRPr lang="en-US">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a:t>
            </a:r>
          </a:p>
        </p:txBody>
      </p:sp>
      <p:sp>
        <p:nvSpPr>
          <p:cNvPr id="35" name="14 sau">
            <a:extLst>
              <a:ext uri="{FF2B5EF4-FFF2-40B4-BE49-F238E27FC236}">
                <a16:creationId xmlns:a16="http://schemas.microsoft.com/office/drawing/2014/main" xmlns="" id="{503380A8-2329-4AE9-8677-DC4D511F19EA}"/>
              </a:ext>
            </a:extLst>
          </p:cNvPr>
          <p:cNvSpPr/>
          <p:nvPr/>
        </p:nvSpPr>
        <p:spPr>
          <a:xfrm>
            <a:off x="5669833" y="5416234"/>
            <a:ext cx="721789" cy="649912"/>
          </a:xfrm>
          <a:prstGeom prst="ellipse">
            <a:avLst/>
          </a:prstGeom>
          <a:solidFill>
            <a:srgbClr val="FFC000"/>
          </a:solidFill>
          <a:ln w="28575">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defPPr>
              <a:defRPr lang="en-US">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a:t>
            </a:r>
          </a:p>
        </p:txBody>
      </p:sp>
      <p:sp>
        <p:nvSpPr>
          <p:cNvPr id="36" name="Rounded Rectangle 10">
            <a:extLst>
              <a:ext uri="{FF2B5EF4-FFF2-40B4-BE49-F238E27FC236}">
                <a16:creationId xmlns:a16="http://schemas.microsoft.com/office/drawing/2014/main" xmlns="" id="{AF79E3BF-B599-42F7-9FEA-2EF50D294205}"/>
              </a:ext>
            </a:extLst>
          </p:cNvPr>
          <p:cNvSpPr/>
          <p:nvPr/>
        </p:nvSpPr>
        <p:spPr>
          <a:xfrm>
            <a:off x="1851703" y="5440904"/>
            <a:ext cx="926632" cy="649912"/>
          </a:xfrm>
          <a:prstGeom prst="ellipse">
            <a:avLst/>
          </a:prstGeom>
          <a:solidFill>
            <a:srgbClr val="FFC000"/>
          </a:solidFill>
          <a:ln w="28575">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defPPr>
              <a:defRPr lang="en-US">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rPr>
              <a:t>24</a:t>
            </a:r>
            <a:endPar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nvGrpSpPr>
          <p:cNvPr id="37" name="Group 36">
            <a:extLst>
              <a:ext uri="{FF2B5EF4-FFF2-40B4-BE49-F238E27FC236}">
                <a16:creationId xmlns:a16="http://schemas.microsoft.com/office/drawing/2014/main" xmlns="" id="{5B1B2717-E538-4286-94FD-8E3F2D9E482B}"/>
              </a:ext>
            </a:extLst>
          </p:cNvPr>
          <p:cNvGrpSpPr/>
          <p:nvPr/>
        </p:nvGrpSpPr>
        <p:grpSpPr>
          <a:xfrm>
            <a:off x="3776427" y="5387829"/>
            <a:ext cx="742045" cy="671489"/>
            <a:chOff x="5431659" y="3702531"/>
            <a:chExt cx="556534" cy="503617"/>
          </a:xfrm>
        </p:grpSpPr>
        <p:sp>
          <p:nvSpPr>
            <p:cNvPr id="38" name="Rounded Rectangle 13">
              <a:extLst>
                <a:ext uri="{FF2B5EF4-FFF2-40B4-BE49-F238E27FC236}">
                  <a16:creationId xmlns:a16="http://schemas.microsoft.com/office/drawing/2014/main" xmlns="" id="{2908B765-D129-4ABE-A78E-3D8F2B42B1C5}"/>
                </a:ext>
              </a:extLst>
            </p:cNvPr>
            <p:cNvSpPr/>
            <p:nvPr/>
          </p:nvSpPr>
          <p:spPr>
            <a:xfrm>
              <a:off x="5443860" y="3718714"/>
              <a:ext cx="541342" cy="487434"/>
            </a:xfrm>
            <a:prstGeom prst="ellipse">
              <a:avLst/>
            </a:prstGeom>
            <a:solidFill>
              <a:srgbClr val="FFC000"/>
            </a:solidFill>
            <a:ln w="28575">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defPPr>
                <a:defRPr lang="en-US">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9" name="TextBox 38">
              <a:extLst>
                <a:ext uri="{FF2B5EF4-FFF2-40B4-BE49-F238E27FC236}">
                  <a16:creationId xmlns:a16="http://schemas.microsoft.com/office/drawing/2014/main" xmlns="" id="{4D7480C4-FA60-4744-8C36-AD9EC20845D1}"/>
                </a:ext>
              </a:extLst>
            </p:cNvPr>
            <p:cNvSpPr txBox="1"/>
            <p:nvPr/>
          </p:nvSpPr>
          <p:spPr>
            <a:xfrm>
              <a:off x="5431659" y="3702531"/>
              <a:ext cx="556534" cy="50008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rPr>
                <a:t>18</a:t>
              </a:r>
              <a:endParaRPr kumimoji="0" lang="en-US" sz="3733"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grpSp>
        <p:nvGrpSpPr>
          <p:cNvPr id="40" name="Group 39">
            <a:extLst>
              <a:ext uri="{FF2B5EF4-FFF2-40B4-BE49-F238E27FC236}">
                <a16:creationId xmlns:a16="http://schemas.microsoft.com/office/drawing/2014/main" xmlns="" id="{FB1DC6AA-4FD9-4A54-9C0F-FA9FF2789314}"/>
              </a:ext>
            </a:extLst>
          </p:cNvPr>
          <p:cNvGrpSpPr/>
          <p:nvPr/>
        </p:nvGrpSpPr>
        <p:grpSpPr>
          <a:xfrm>
            <a:off x="5670544" y="5410905"/>
            <a:ext cx="805484" cy="666785"/>
            <a:chOff x="5443860" y="3714432"/>
            <a:chExt cx="604113" cy="500089"/>
          </a:xfrm>
        </p:grpSpPr>
        <p:sp>
          <p:nvSpPr>
            <p:cNvPr id="41" name="Rounded Rectangle 13">
              <a:extLst>
                <a:ext uri="{FF2B5EF4-FFF2-40B4-BE49-F238E27FC236}">
                  <a16:creationId xmlns:a16="http://schemas.microsoft.com/office/drawing/2014/main" xmlns="" id="{AA1C1361-99EB-47B7-8165-0D44A9A03F7A}"/>
                </a:ext>
              </a:extLst>
            </p:cNvPr>
            <p:cNvSpPr/>
            <p:nvPr/>
          </p:nvSpPr>
          <p:spPr>
            <a:xfrm>
              <a:off x="5443860" y="3718714"/>
              <a:ext cx="541342" cy="487434"/>
            </a:xfrm>
            <a:prstGeom prst="ellipse">
              <a:avLst/>
            </a:prstGeom>
            <a:solidFill>
              <a:srgbClr val="FFC000"/>
            </a:solidFill>
            <a:ln w="28575">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defPPr>
                <a:defRPr lang="en-US">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2" name="TextBox 41">
              <a:extLst>
                <a:ext uri="{FF2B5EF4-FFF2-40B4-BE49-F238E27FC236}">
                  <a16:creationId xmlns:a16="http://schemas.microsoft.com/office/drawing/2014/main" xmlns="" id="{1A410CE8-DDB4-400C-85D0-B6C7FE6101E9}"/>
                </a:ext>
              </a:extLst>
            </p:cNvPr>
            <p:cNvSpPr txBox="1"/>
            <p:nvPr/>
          </p:nvSpPr>
          <p:spPr>
            <a:xfrm>
              <a:off x="5491439" y="3714432"/>
              <a:ext cx="556534" cy="50008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rPr>
                <a:t>12</a:t>
              </a:r>
              <a:endParaRPr kumimoji="0" lang="en-US" sz="3733"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sp>
        <p:nvSpPr>
          <p:cNvPr id="2" name="Isosceles Triangle 1">
            <a:extLst>
              <a:ext uri="{FF2B5EF4-FFF2-40B4-BE49-F238E27FC236}">
                <a16:creationId xmlns:a16="http://schemas.microsoft.com/office/drawing/2014/main" xmlns="" id="{5D49A286-E2E2-451F-AE1F-1FA7DE93944D}"/>
              </a:ext>
            </a:extLst>
          </p:cNvPr>
          <p:cNvSpPr/>
          <p:nvPr/>
        </p:nvSpPr>
        <p:spPr>
          <a:xfrm>
            <a:off x="1297467" y="263841"/>
            <a:ext cx="762694" cy="65749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 name="TextBox 3">
            <a:extLst>
              <a:ext uri="{FF2B5EF4-FFF2-40B4-BE49-F238E27FC236}">
                <a16:creationId xmlns:a16="http://schemas.microsoft.com/office/drawing/2014/main" xmlns="" id="{8A4C1C44-BCB1-423D-85BF-52CDC15C0F01}"/>
              </a:ext>
            </a:extLst>
          </p:cNvPr>
          <p:cNvSpPr txBox="1"/>
          <p:nvPr/>
        </p:nvSpPr>
        <p:spPr>
          <a:xfrm>
            <a:off x="1578169" y="479726"/>
            <a:ext cx="415842"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9Slide02 Noi dung dai"/>
                <a:ea typeface="+mn-ea"/>
                <a:cs typeface="+mn-cs"/>
              </a:rPr>
              <a:t>1</a:t>
            </a:r>
          </a:p>
        </p:txBody>
      </p:sp>
      <p:sp>
        <p:nvSpPr>
          <p:cNvPr id="52" name="TextBox 51">
            <a:extLst>
              <a:ext uri="{FF2B5EF4-FFF2-40B4-BE49-F238E27FC236}">
                <a16:creationId xmlns:a16="http://schemas.microsoft.com/office/drawing/2014/main" xmlns="" id="{34FBFC77-9FA6-4BE6-8BD5-D36E5E9672CE}"/>
              </a:ext>
            </a:extLst>
          </p:cNvPr>
          <p:cNvSpPr txBox="1"/>
          <p:nvPr/>
        </p:nvSpPr>
        <p:spPr>
          <a:xfrm>
            <a:off x="2098294" y="441504"/>
            <a:ext cx="844163" cy="55399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ysClr val="windowText" lastClr="000000"/>
                </a:solidFill>
                <a:effectLst/>
                <a:uLnTx/>
                <a:uFillTx/>
                <a:latin typeface="#9Slide02 Noi dung dai"/>
                <a:ea typeface="+mn-ea"/>
                <a:cs typeface="+mn-cs"/>
              </a:rPr>
              <a:t>Số?</a:t>
            </a:r>
          </a:p>
        </p:txBody>
      </p:sp>
      <p:pic>
        <p:nvPicPr>
          <p:cNvPr id="58" name="Graphic 57">
            <a:extLst>
              <a:ext uri="{FF2B5EF4-FFF2-40B4-BE49-F238E27FC236}">
                <a16:creationId xmlns:a16="http://schemas.microsoft.com/office/drawing/2014/main" xmlns="" id="{B6E74715-3A7F-4665-91EF-12C9EE2A411E}"/>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20862390">
            <a:off x="-46985918" y="23736932"/>
            <a:ext cx="421124" cy="401121"/>
          </a:xfrm>
          <a:prstGeom prst="rect">
            <a:avLst/>
          </a:prstGeom>
        </p:spPr>
      </p:pic>
      <p:pic>
        <p:nvPicPr>
          <p:cNvPr id="60" name="Graphic 59">
            <a:extLst>
              <a:ext uri="{FF2B5EF4-FFF2-40B4-BE49-F238E27FC236}">
                <a16:creationId xmlns:a16="http://schemas.microsoft.com/office/drawing/2014/main" xmlns="" id="{61B041B6-3E43-4DAC-BC13-4742E35F2B3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20862390">
            <a:off x="-46985917" y="23335695"/>
            <a:ext cx="421124" cy="401121"/>
          </a:xfrm>
          <a:prstGeom prst="rect">
            <a:avLst/>
          </a:prstGeom>
        </p:spPr>
      </p:pic>
      <p:pic>
        <p:nvPicPr>
          <p:cNvPr id="62" name="Graphic 61">
            <a:extLst>
              <a:ext uri="{FF2B5EF4-FFF2-40B4-BE49-F238E27FC236}">
                <a16:creationId xmlns:a16="http://schemas.microsoft.com/office/drawing/2014/main" xmlns="" id="{889E675B-8DE4-4590-B012-BA4E5B42DD6B}"/>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20862390">
            <a:off x="-46967002" y="22914636"/>
            <a:ext cx="421124" cy="401121"/>
          </a:xfrm>
          <a:prstGeom prst="rect">
            <a:avLst/>
          </a:prstGeom>
        </p:spPr>
      </p:pic>
      <p:pic>
        <p:nvPicPr>
          <p:cNvPr id="64" name="Graphic 63">
            <a:extLst>
              <a:ext uri="{FF2B5EF4-FFF2-40B4-BE49-F238E27FC236}">
                <a16:creationId xmlns:a16="http://schemas.microsoft.com/office/drawing/2014/main" xmlns="" id="{2DEDEF60-6598-442D-AB2A-41B1D49503E4}"/>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20862390">
            <a:off x="-46929028" y="22419298"/>
            <a:ext cx="421124" cy="401121"/>
          </a:xfrm>
          <a:prstGeom prst="rect">
            <a:avLst/>
          </a:prstGeom>
        </p:spPr>
      </p:pic>
      <p:sp>
        <p:nvSpPr>
          <p:cNvPr id="66" name="16 sau">
            <a:extLst>
              <a:ext uri="{FF2B5EF4-FFF2-40B4-BE49-F238E27FC236}">
                <a16:creationId xmlns:a16="http://schemas.microsoft.com/office/drawing/2014/main" xmlns="" id="{B3D3BB34-2733-4441-9464-FA4A7226002A}"/>
              </a:ext>
            </a:extLst>
          </p:cNvPr>
          <p:cNvSpPr/>
          <p:nvPr/>
        </p:nvSpPr>
        <p:spPr>
          <a:xfrm>
            <a:off x="1129512" y="5421301"/>
            <a:ext cx="721789" cy="649912"/>
          </a:xfrm>
          <a:prstGeom prst="ellipse">
            <a:avLst/>
          </a:prstGeom>
          <a:solidFill>
            <a:srgbClr val="FFC000"/>
          </a:solidFill>
          <a:ln w="28575">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defPPr>
              <a:defRPr lang="en-US">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a:t>
            </a:r>
          </a:p>
        </p:txBody>
      </p:sp>
      <p:grpSp>
        <p:nvGrpSpPr>
          <p:cNvPr id="67" name="Group 66">
            <a:extLst>
              <a:ext uri="{FF2B5EF4-FFF2-40B4-BE49-F238E27FC236}">
                <a16:creationId xmlns:a16="http://schemas.microsoft.com/office/drawing/2014/main" xmlns="" id="{D889EBD8-C68B-464C-BE5B-E89AC303F3A6}"/>
              </a:ext>
            </a:extLst>
          </p:cNvPr>
          <p:cNvGrpSpPr/>
          <p:nvPr/>
        </p:nvGrpSpPr>
        <p:grpSpPr>
          <a:xfrm>
            <a:off x="1093096" y="5421301"/>
            <a:ext cx="742045" cy="671489"/>
            <a:chOff x="5431659" y="3702531"/>
            <a:chExt cx="556534" cy="503617"/>
          </a:xfrm>
        </p:grpSpPr>
        <p:sp>
          <p:nvSpPr>
            <p:cNvPr id="68" name="Rounded Rectangle 13">
              <a:extLst>
                <a:ext uri="{FF2B5EF4-FFF2-40B4-BE49-F238E27FC236}">
                  <a16:creationId xmlns:a16="http://schemas.microsoft.com/office/drawing/2014/main" xmlns="" id="{596F0900-2F50-441E-A574-8F0DFA529197}"/>
                </a:ext>
              </a:extLst>
            </p:cNvPr>
            <p:cNvSpPr/>
            <p:nvPr/>
          </p:nvSpPr>
          <p:spPr>
            <a:xfrm>
              <a:off x="5443860" y="3718714"/>
              <a:ext cx="541342" cy="487434"/>
            </a:xfrm>
            <a:prstGeom prst="ellipse">
              <a:avLst/>
            </a:prstGeom>
            <a:solidFill>
              <a:srgbClr val="FFC000"/>
            </a:solidFill>
            <a:ln w="28575">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defPPr>
                <a:defRPr lang="en-US">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69" name="TextBox 68">
              <a:extLst>
                <a:ext uri="{FF2B5EF4-FFF2-40B4-BE49-F238E27FC236}">
                  <a16:creationId xmlns:a16="http://schemas.microsoft.com/office/drawing/2014/main" xmlns="" id="{51C742BD-0B53-4589-A05A-AB2396E86C5C}"/>
                </a:ext>
              </a:extLst>
            </p:cNvPr>
            <p:cNvSpPr txBox="1"/>
            <p:nvPr/>
          </p:nvSpPr>
          <p:spPr>
            <a:xfrm>
              <a:off x="5431659" y="3702531"/>
              <a:ext cx="556534" cy="50008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rPr>
                <a:t>27</a:t>
              </a:r>
              <a:endParaRPr kumimoji="0" lang="en-US" sz="3733"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spTree>
    <p:extLst>
      <p:ext uri="{BB962C8B-B14F-4D97-AF65-F5344CB8AC3E}">
        <p14:creationId xmlns:p14="http://schemas.microsoft.com/office/powerpoint/2010/main" val="98993100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par>
                                <p:cTn id="10" presetID="1" presetClass="exit" presetSubtype="0" fill="hold" grpId="0" nodeType="withEffect">
                                  <p:stCondLst>
                                    <p:cond delay="0"/>
                                  </p:stCondLst>
                                  <p:childTnLst>
                                    <p:set>
                                      <p:cBhvr>
                                        <p:cTn id="11" dur="1" fill="hold">
                                          <p:stCondLst>
                                            <p:cond delay="0"/>
                                          </p:stCondLst>
                                        </p:cTn>
                                        <p:tgtEl>
                                          <p:spTgt spid="33"/>
                                        </p:tgtEl>
                                        <p:attrNameLst>
                                          <p:attrName>style.visibility</p:attrName>
                                        </p:attrNameLst>
                                      </p:cBhvr>
                                      <p:to>
                                        <p:strVal val="hidden"/>
                                      </p:to>
                                    </p:set>
                                  </p:childTnLst>
                                </p:cTn>
                              </p:par>
                              <p:par>
                                <p:cTn id="12" presetID="0" presetClass="path" presetSubtype="0" accel="50000" decel="50000" fill="hold" nodeType="withEffect">
                                  <p:stCondLst>
                                    <p:cond delay="0"/>
                                  </p:stCondLst>
                                  <p:childTnLst>
                                    <p:animMotion origin="layout" path="M -0.23489 0.01666 L -0.23489 0.0169 C -0.23476 0.01273 -0.23476 0.00231 -0.23476 -0.00209 C -0.23476 -0.01181 -0.23476 -0.0169 -0.23463 -0.02454 C -0.23463 -0.02801 -0.23463 -0.03403 -0.2345 -0.03704 C -0.2345 -0.04236 -0.23437 -0.04676 -0.23424 -0.04908 C -0.23424 -0.05185 -0.23411 -0.05301 -0.23411 -0.05417 C -0.23398 -0.05556 -0.23385 -0.05741 -0.23372 -0.05787 C -0.23346 -0.0588 -0.23359 -0.05834 -0.2332 -0.05949 L -0.23242 -0.05834 C -0.23242 -0.0581 -0.23242 -0.05741 -0.23229 -0.05672 C -0.23229 -0.05625 -0.23229 -0.05579 -0.23229 -0.05509 C -0.23216 -0.05324 -0.23203 -0.05093 -0.2319 -0.04746 C -0.2319 -0.04537 -0.23177 -0.04352 -0.23177 -0.04028 C -0.23164 -0.03264 -0.2319 -0.04468 -0.23164 -0.03357 C -0.23164 -0.03264 -0.23151 -0.03148 -0.23151 -0.03056 C -0.23151 -0.02986 -0.23151 -0.0294 -0.23151 -0.02871 C -0.23138 -0.02709 -0.23138 -0.02361 -0.23138 -0.02176 C -0.23138 -0.02084 -0.23138 -0.01968 -0.23138 -0.01898 C -0.23138 -0.01806 -0.23125 -0.01759 -0.23125 -0.0169 C -0.23125 -0.01505 -0.23125 -0.0132 -0.23125 -0.01134 C -0.23125 -0.01065 -0.23125 -0.00996 -0.23125 -0.00903 C -0.23125 -0.00834 -0.23125 -0.00764 -0.23125 -0.00672 C -0.23112 -0.00625 -0.23112 -0.00602 -0.23112 -0.00533 C -0.23112 -0.00394 -0.23112 -0.00093 -0.23112 -0.0007 C -0.23112 0.00278 -0.23112 -0.00162 -0.23112 0.00463 C -0.23112 0.00509 -0.23112 0.00555 -0.23112 0.00625 C -0.23112 0.00694 -0.23112 0.00764 -0.23112 0.00833 C -0.23112 0.01481 -0.23112 0.00463 -0.23112 0.01435 C -0.23112 0.01805 -0.23112 0.01412 -0.23112 0.01782 L -0.23112 0.01805 " pathEditMode="relative" rAng="0" ptsTypes="AAAAAAAAAAAAAAAAAAAAAAAAAAAAAAA">
                                      <p:cBhvr>
                                        <p:cTn id="13" dur="2000" fill="hold"/>
                                        <p:tgtEl>
                                          <p:spTgt spid="58"/>
                                        </p:tgtEl>
                                        <p:attrNameLst>
                                          <p:attrName>ppt_x</p:attrName>
                                          <p:attrName>ppt_y</p:attrName>
                                        </p:attrNameLst>
                                      </p:cBhvr>
                                      <p:rCtr x="195" y="-3750"/>
                                    </p:animMotion>
                                  </p:childTnLst>
                                  <p:subTnLst>
                                    <p:audio>
                                      <p:cMediaNode>
                                        <p:cTn display="0" masterRel="sameClick">
                                          <p:stCondLst>
                                            <p:cond evt="begin" delay="0">
                                              <p:tn val="12"/>
                                            </p:cond>
                                          </p:stCondLst>
                                          <p:endCondLst>
                                            <p:cond evt="onStopAudio" delay="0">
                                              <p:tgtEl>
                                                <p:sldTgt/>
                                              </p:tgtEl>
                                            </p:cond>
                                          </p:endCondLst>
                                        </p:cTn>
                                        <p:tgtEl>
                                          <p:sndTgt r:embed="rId2" name="whoosh.wav"/>
                                        </p:tgtEl>
                                      </p:cMediaNode>
                                    </p:audio>
                                  </p:subTnLst>
                                </p:cTn>
                              </p:par>
                              <p:par>
                                <p:cTn id="14" presetID="14" presetClass="exit" presetSubtype="10" fill="hold" nodeType="withEffect">
                                  <p:stCondLst>
                                    <p:cond delay="0"/>
                                  </p:stCondLst>
                                  <p:childTnLst>
                                    <p:animEffect transition="out" filter="randombar(horizontal)">
                                      <p:cBhvr>
                                        <p:cTn id="15" dur="500"/>
                                        <p:tgtEl>
                                          <p:spTgt spid="45"/>
                                        </p:tgtEl>
                                      </p:cBhvr>
                                    </p:animEffect>
                                    <p:set>
                                      <p:cBhvr>
                                        <p:cTn id="16" dur="1" fill="hold">
                                          <p:stCondLst>
                                            <p:cond delay="499"/>
                                          </p:stCondLst>
                                        </p:cTn>
                                        <p:tgtEl>
                                          <p:spTgt spid="45"/>
                                        </p:tgtEl>
                                        <p:attrNameLst>
                                          <p:attrName>style.visibility</p:attrName>
                                        </p:attrNameLst>
                                      </p:cBhvr>
                                      <p:to>
                                        <p:strVal val="hidden"/>
                                      </p:to>
                                    </p:set>
                                  </p:childTnLst>
                                </p:cTn>
                              </p:par>
                              <p:par>
                                <p:cTn id="17" presetID="14" presetClass="entr" presetSubtype="10" fill="hold" nodeType="with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randombar(horizontal)">
                                      <p:cBhvr>
                                        <p:cTn id="19" dur="500"/>
                                        <p:tgtEl>
                                          <p:spTgt spid="59"/>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37"/>
                                        </p:tgtEl>
                                        <p:attrNameLst>
                                          <p:attrName>style.visibility</p:attrName>
                                        </p:attrNameLst>
                                      </p:cBhvr>
                                      <p:to>
                                        <p:strVal val="visible"/>
                                      </p:to>
                                    </p:set>
                                    <p:anim calcmode="lin" valueType="num">
                                      <p:cBhvr>
                                        <p:cTn id="24" dur="500" fill="hold"/>
                                        <p:tgtEl>
                                          <p:spTgt spid="37"/>
                                        </p:tgtEl>
                                        <p:attrNameLst>
                                          <p:attrName>ppt_w</p:attrName>
                                        </p:attrNameLst>
                                      </p:cBhvr>
                                      <p:tavLst>
                                        <p:tav tm="0">
                                          <p:val>
                                            <p:fltVal val="0"/>
                                          </p:val>
                                        </p:tav>
                                        <p:tav tm="100000">
                                          <p:val>
                                            <p:strVal val="#ppt_w"/>
                                          </p:val>
                                        </p:tav>
                                      </p:tavLst>
                                    </p:anim>
                                    <p:anim calcmode="lin" valueType="num">
                                      <p:cBhvr>
                                        <p:cTn id="25" dur="500" fill="hold"/>
                                        <p:tgtEl>
                                          <p:spTgt spid="37"/>
                                        </p:tgtEl>
                                        <p:attrNameLst>
                                          <p:attrName>ppt_h</p:attrName>
                                        </p:attrNameLst>
                                      </p:cBhvr>
                                      <p:tavLst>
                                        <p:tav tm="0">
                                          <p:val>
                                            <p:fltVal val="0"/>
                                          </p:val>
                                        </p:tav>
                                        <p:tav tm="100000">
                                          <p:val>
                                            <p:strVal val="#ppt_h"/>
                                          </p:val>
                                        </p:tav>
                                      </p:tavLst>
                                    </p:anim>
                                    <p:animEffect transition="in" filter="fade">
                                      <p:cBhvr>
                                        <p:cTn id="26" dur="500"/>
                                        <p:tgtEl>
                                          <p:spTgt spid="37"/>
                                        </p:tgtEl>
                                      </p:cBhvr>
                                    </p:animEffect>
                                  </p:childTnLst>
                                </p:cTn>
                              </p:par>
                              <p:par>
                                <p:cTn id="27" presetID="1" presetClass="exit" presetSubtype="0" fill="hold" grpId="0" nodeType="withEffect">
                                  <p:stCondLst>
                                    <p:cond delay="0"/>
                                  </p:stCondLst>
                                  <p:childTnLst>
                                    <p:set>
                                      <p:cBhvr>
                                        <p:cTn id="28" dur="1" fill="hold">
                                          <p:stCondLst>
                                            <p:cond delay="0"/>
                                          </p:stCondLst>
                                        </p:cTn>
                                        <p:tgtEl>
                                          <p:spTgt spid="34"/>
                                        </p:tgtEl>
                                        <p:attrNameLst>
                                          <p:attrName>style.visibility</p:attrName>
                                        </p:attrNameLst>
                                      </p:cBhvr>
                                      <p:to>
                                        <p:strVal val="hidden"/>
                                      </p:to>
                                    </p:set>
                                  </p:childTnLst>
                                </p:cTn>
                              </p:par>
                              <p:par>
                                <p:cTn id="29" presetID="0" presetClass="path" presetSubtype="0" accel="50000" decel="50000" fill="hold" nodeType="withEffect">
                                  <p:stCondLst>
                                    <p:cond delay="0"/>
                                  </p:stCondLst>
                                  <p:childTnLst>
                                    <p:animMotion origin="layout" path="M -0.23489 0.01667 L -0.23489 0.0169 C -0.23476 0.01274 -0.23476 0.00232 -0.23476 -0.00208 C -0.23476 -0.0118 -0.23476 -0.01689 -0.23463 -0.02453 C -0.23463 -0.028 -0.23463 -0.03402 -0.2345 -0.03703 C -0.2345 -0.04236 -0.23437 -0.04675 -0.23424 -0.04907 C -0.23424 -0.05185 -0.23411 -0.053 -0.23411 -0.05416 C -0.23398 -0.05555 -0.23385 -0.0574 -0.23372 -0.05787 C -0.23346 -0.05879 -0.23359 -0.05833 -0.2332 -0.05949 L -0.23242 -0.05833 C -0.23242 -0.0581 -0.23242 -0.0574 -0.23229 -0.05671 C -0.23229 -0.05625 -0.23229 -0.05578 -0.23229 -0.05509 C -0.23216 -0.05324 -0.23203 -0.05092 -0.2319 -0.04745 C -0.2319 -0.04537 -0.23177 -0.04351 -0.23177 -0.04027 C -0.23164 -0.03263 -0.2319 -0.04467 -0.23164 -0.03356 C -0.23164 -0.03263 -0.23151 -0.03148 -0.23151 -0.03055 C -0.23151 -0.02986 -0.23151 -0.02939 -0.23151 -0.0287 C -0.23138 -0.02708 -0.23138 -0.02361 -0.23138 -0.02175 C -0.23138 -0.02083 -0.23138 -0.01967 -0.23138 -0.01898 C -0.23138 -0.01805 -0.23125 -0.01759 -0.23125 -0.01689 C -0.23125 -0.01504 -0.23125 -0.01319 -0.23125 -0.01134 C -0.23125 -0.01064 -0.23125 -0.00995 -0.23125 -0.00902 C -0.23125 -0.00833 -0.23125 -0.00763 -0.23125 -0.00671 C -0.23112 -0.00625 -0.23112 -0.00601 -0.23112 -0.00532 C -0.23112 -0.00393 -0.23112 -0.00092 -0.23112 -0.00069 C -0.23112 0.00278 -0.23112 -0.00162 -0.23112 0.00463 C -0.23112 0.0051 -0.23112 0.00556 -0.23112 0.00625 C -0.23112 0.00695 -0.23112 0.00764 -0.23112 0.00834 C -0.23112 0.01482 -0.23112 0.00463 -0.23112 0.01436 C -0.23112 0.01806 -0.23112 0.01412 -0.23112 0.01783 L -0.23112 0.01806 " pathEditMode="relative" rAng="0" ptsTypes="AAAAAAAAAAAAAAAAAAAAAAAAAAAAAAA">
                                      <p:cBhvr>
                                        <p:cTn id="30" dur="2000" fill="hold"/>
                                        <p:tgtEl>
                                          <p:spTgt spid="60"/>
                                        </p:tgtEl>
                                        <p:attrNameLst>
                                          <p:attrName>ppt_x</p:attrName>
                                          <p:attrName>ppt_y</p:attrName>
                                        </p:attrNameLst>
                                      </p:cBhvr>
                                      <p:rCtr x="195" y="-3750"/>
                                    </p:animMotion>
                                  </p:childTnLst>
                                  <p:subTnLst>
                                    <p:audio>
                                      <p:cMediaNode>
                                        <p:cTn display="0" masterRel="sameClick">
                                          <p:stCondLst>
                                            <p:cond evt="begin" delay="0">
                                              <p:tn val="29"/>
                                            </p:cond>
                                          </p:stCondLst>
                                          <p:endCondLst>
                                            <p:cond evt="onStopAudio" delay="0">
                                              <p:tgtEl>
                                                <p:sldTgt/>
                                              </p:tgtEl>
                                            </p:cond>
                                          </p:endCondLst>
                                        </p:cTn>
                                        <p:tgtEl>
                                          <p:sndTgt r:embed="rId2" name="whoosh.wav"/>
                                        </p:tgtEl>
                                      </p:cMediaNode>
                                    </p:audio>
                                  </p:subTnLst>
                                </p:cTn>
                              </p:par>
                              <p:par>
                                <p:cTn id="31" presetID="14" presetClass="exit" presetSubtype="10" fill="hold" nodeType="withEffect">
                                  <p:stCondLst>
                                    <p:cond delay="0"/>
                                  </p:stCondLst>
                                  <p:childTnLst>
                                    <p:animEffect transition="out" filter="randombar(horizontal)">
                                      <p:cBhvr>
                                        <p:cTn id="32" dur="500"/>
                                        <p:tgtEl>
                                          <p:spTgt spid="46"/>
                                        </p:tgtEl>
                                      </p:cBhvr>
                                    </p:animEffect>
                                    <p:set>
                                      <p:cBhvr>
                                        <p:cTn id="33" dur="1" fill="hold">
                                          <p:stCondLst>
                                            <p:cond delay="499"/>
                                          </p:stCondLst>
                                        </p:cTn>
                                        <p:tgtEl>
                                          <p:spTgt spid="46"/>
                                        </p:tgtEl>
                                        <p:attrNameLst>
                                          <p:attrName>style.visibility</p:attrName>
                                        </p:attrNameLst>
                                      </p:cBhvr>
                                      <p:to>
                                        <p:strVal val="hidden"/>
                                      </p:to>
                                    </p:set>
                                  </p:childTnLst>
                                </p:cTn>
                              </p:par>
                              <p:par>
                                <p:cTn id="34" presetID="14" presetClass="entr" presetSubtype="10" fill="hold" nodeType="withEffect">
                                  <p:stCondLst>
                                    <p:cond delay="0"/>
                                  </p:stCondLst>
                                  <p:childTnLst>
                                    <p:set>
                                      <p:cBhvr>
                                        <p:cTn id="35" dur="1" fill="hold">
                                          <p:stCondLst>
                                            <p:cond delay="0"/>
                                          </p:stCondLst>
                                        </p:cTn>
                                        <p:tgtEl>
                                          <p:spTgt spid="61"/>
                                        </p:tgtEl>
                                        <p:attrNameLst>
                                          <p:attrName>style.visibility</p:attrName>
                                        </p:attrNameLst>
                                      </p:cBhvr>
                                      <p:to>
                                        <p:strVal val="visible"/>
                                      </p:to>
                                    </p:set>
                                    <p:animEffect transition="in" filter="randombar(horizontal)">
                                      <p:cBhvr>
                                        <p:cTn id="36" dur="500"/>
                                        <p:tgtEl>
                                          <p:spTgt spid="61"/>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40"/>
                                        </p:tgtEl>
                                        <p:attrNameLst>
                                          <p:attrName>style.visibility</p:attrName>
                                        </p:attrNameLst>
                                      </p:cBhvr>
                                      <p:to>
                                        <p:strVal val="visible"/>
                                      </p:to>
                                    </p:set>
                                    <p:anim calcmode="lin" valueType="num">
                                      <p:cBhvr>
                                        <p:cTn id="41" dur="500" fill="hold"/>
                                        <p:tgtEl>
                                          <p:spTgt spid="40"/>
                                        </p:tgtEl>
                                        <p:attrNameLst>
                                          <p:attrName>ppt_w</p:attrName>
                                        </p:attrNameLst>
                                      </p:cBhvr>
                                      <p:tavLst>
                                        <p:tav tm="0">
                                          <p:val>
                                            <p:fltVal val="0"/>
                                          </p:val>
                                        </p:tav>
                                        <p:tav tm="100000">
                                          <p:val>
                                            <p:strVal val="#ppt_w"/>
                                          </p:val>
                                        </p:tav>
                                      </p:tavLst>
                                    </p:anim>
                                    <p:anim calcmode="lin" valueType="num">
                                      <p:cBhvr>
                                        <p:cTn id="42" dur="500" fill="hold"/>
                                        <p:tgtEl>
                                          <p:spTgt spid="40"/>
                                        </p:tgtEl>
                                        <p:attrNameLst>
                                          <p:attrName>ppt_h</p:attrName>
                                        </p:attrNameLst>
                                      </p:cBhvr>
                                      <p:tavLst>
                                        <p:tav tm="0">
                                          <p:val>
                                            <p:fltVal val="0"/>
                                          </p:val>
                                        </p:tav>
                                        <p:tav tm="100000">
                                          <p:val>
                                            <p:strVal val="#ppt_h"/>
                                          </p:val>
                                        </p:tav>
                                      </p:tavLst>
                                    </p:anim>
                                    <p:animEffect transition="in" filter="fade">
                                      <p:cBhvr>
                                        <p:cTn id="43" dur="500"/>
                                        <p:tgtEl>
                                          <p:spTgt spid="40"/>
                                        </p:tgtEl>
                                      </p:cBhvr>
                                    </p:animEffect>
                                  </p:childTnLst>
                                </p:cTn>
                              </p:par>
                              <p:par>
                                <p:cTn id="44" presetID="1" presetClass="exit" presetSubtype="0" fill="hold" grpId="0" nodeType="withEffect">
                                  <p:stCondLst>
                                    <p:cond delay="0"/>
                                  </p:stCondLst>
                                  <p:childTnLst>
                                    <p:set>
                                      <p:cBhvr>
                                        <p:cTn id="45" dur="1" fill="hold">
                                          <p:stCondLst>
                                            <p:cond delay="0"/>
                                          </p:stCondLst>
                                        </p:cTn>
                                        <p:tgtEl>
                                          <p:spTgt spid="35"/>
                                        </p:tgtEl>
                                        <p:attrNameLst>
                                          <p:attrName>style.visibility</p:attrName>
                                        </p:attrNameLst>
                                      </p:cBhvr>
                                      <p:to>
                                        <p:strVal val="hidden"/>
                                      </p:to>
                                    </p:set>
                                  </p:childTnLst>
                                </p:cTn>
                              </p:par>
                              <p:par>
                                <p:cTn id="46" presetID="0" presetClass="path" presetSubtype="0" accel="50000" decel="50000" fill="hold" nodeType="withEffect">
                                  <p:stCondLst>
                                    <p:cond delay="0"/>
                                  </p:stCondLst>
                                  <p:childTnLst>
                                    <p:animMotion origin="layout" path="M -0.23489 0.01667 L -0.23489 0.0169 C -0.23476 0.01273 -0.23476 0.00232 -0.23476 -0.00208 C -0.23476 -0.01181 -0.23476 -0.0169 -0.23463 -0.02454 C -0.23463 -0.02801 -0.23463 -0.03403 -0.2345 -0.03704 C -0.2345 -0.04236 -0.23437 -0.04676 -0.23424 -0.04907 C -0.23424 -0.05185 -0.23411 -0.05301 -0.23411 -0.05417 C -0.23398 -0.05556 -0.23385 -0.05741 -0.23372 -0.05787 C -0.23346 -0.0588 -0.23359 -0.05833 -0.2332 -0.05949 L -0.23242 -0.05833 C -0.23242 -0.0581 -0.23242 -0.05741 -0.23229 -0.05671 C -0.23229 -0.05625 -0.23229 -0.05579 -0.23229 -0.05509 C -0.23216 -0.05324 -0.23203 -0.05093 -0.2319 -0.04745 C -0.2319 -0.04537 -0.23177 -0.04352 -0.23177 -0.04028 C -0.23164 -0.03264 -0.2319 -0.04468 -0.23164 -0.03356 C -0.23164 -0.03264 -0.23151 -0.03148 -0.23151 -0.03056 C -0.23151 -0.02986 -0.23151 -0.0294 -0.23151 -0.0287 C -0.23138 -0.02708 -0.23138 -0.02361 -0.23138 -0.02176 C -0.23138 -0.02083 -0.23138 -0.01968 -0.23138 -0.01898 C -0.23138 -0.01806 -0.23125 -0.01759 -0.23125 -0.0169 C -0.23125 -0.01505 -0.23125 -0.01319 -0.23125 -0.01134 C -0.23125 -0.01065 -0.23125 -0.00995 -0.23125 -0.00903 C -0.23125 -0.00833 -0.23125 -0.00764 -0.23125 -0.00671 C -0.23112 -0.00625 -0.23112 -0.00602 -0.23112 -0.00532 C -0.23112 -0.00393 -0.23112 -0.00093 -0.23112 -0.00069 C -0.23112 0.00278 -0.23112 -0.00162 -0.23112 0.00463 C -0.23112 0.00509 -0.23112 0.00556 -0.23112 0.00625 C -0.23112 0.00694 -0.23112 0.00764 -0.23112 0.00833 C -0.23112 0.01482 -0.23112 0.00463 -0.23112 0.01435 C -0.23112 0.01806 -0.23112 0.01412 -0.23112 0.01782 L -0.23112 0.01806 " pathEditMode="relative" rAng="0" ptsTypes="AAAAAAAAAAAAAAAAAAAAAAAAAAAAAAA">
                                      <p:cBhvr>
                                        <p:cTn id="47" dur="2000" fill="hold"/>
                                        <p:tgtEl>
                                          <p:spTgt spid="62"/>
                                        </p:tgtEl>
                                        <p:attrNameLst>
                                          <p:attrName>ppt_x</p:attrName>
                                          <p:attrName>ppt_y</p:attrName>
                                        </p:attrNameLst>
                                      </p:cBhvr>
                                      <p:rCtr x="195" y="-3750"/>
                                    </p:animMotion>
                                  </p:childTnLst>
                                  <p:subTnLst>
                                    <p:audio>
                                      <p:cMediaNode>
                                        <p:cTn display="0" masterRel="sameClick">
                                          <p:stCondLst>
                                            <p:cond evt="begin" delay="0">
                                              <p:tn val="46"/>
                                            </p:cond>
                                          </p:stCondLst>
                                          <p:endCondLst>
                                            <p:cond evt="onStopAudio" delay="0">
                                              <p:tgtEl>
                                                <p:sldTgt/>
                                              </p:tgtEl>
                                            </p:cond>
                                          </p:endCondLst>
                                        </p:cTn>
                                        <p:tgtEl>
                                          <p:sndTgt r:embed="rId2" name="whoosh.wav"/>
                                        </p:tgtEl>
                                      </p:cMediaNode>
                                    </p:audio>
                                  </p:subTnLst>
                                </p:cTn>
                              </p:par>
                              <p:par>
                                <p:cTn id="48" presetID="14" presetClass="exit" presetSubtype="10" fill="hold" nodeType="withEffect">
                                  <p:stCondLst>
                                    <p:cond delay="0"/>
                                  </p:stCondLst>
                                  <p:childTnLst>
                                    <p:animEffect transition="out" filter="randombar(horizontal)">
                                      <p:cBhvr>
                                        <p:cTn id="49" dur="500"/>
                                        <p:tgtEl>
                                          <p:spTgt spid="48"/>
                                        </p:tgtEl>
                                      </p:cBhvr>
                                    </p:animEffect>
                                    <p:set>
                                      <p:cBhvr>
                                        <p:cTn id="50" dur="1" fill="hold">
                                          <p:stCondLst>
                                            <p:cond delay="499"/>
                                          </p:stCondLst>
                                        </p:cTn>
                                        <p:tgtEl>
                                          <p:spTgt spid="48"/>
                                        </p:tgtEl>
                                        <p:attrNameLst>
                                          <p:attrName>style.visibility</p:attrName>
                                        </p:attrNameLst>
                                      </p:cBhvr>
                                      <p:to>
                                        <p:strVal val="hidden"/>
                                      </p:to>
                                    </p:set>
                                  </p:childTnLst>
                                </p:cTn>
                              </p:par>
                              <p:par>
                                <p:cTn id="51" presetID="14" presetClass="entr" presetSubtype="10" fill="hold" nodeType="withEffect">
                                  <p:stCondLst>
                                    <p:cond delay="0"/>
                                  </p:stCondLst>
                                  <p:childTnLst>
                                    <p:set>
                                      <p:cBhvr>
                                        <p:cTn id="52" dur="1" fill="hold">
                                          <p:stCondLst>
                                            <p:cond delay="0"/>
                                          </p:stCondLst>
                                        </p:cTn>
                                        <p:tgtEl>
                                          <p:spTgt spid="63"/>
                                        </p:tgtEl>
                                        <p:attrNameLst>
                                          <p:attrName>style.visibility</p:attrName>
                                        </p:attrNameLst>
                                      </p:cBhvr>
                                      <p:to>
                                        <p:strVal val="visible"/>
                                      </p:to>
                                    </p:set>
                                    <p:animEffect transition="in" filter="randombar(horizontal)">
                                      <p:cBhvr>
                                        <p:cTn id="53" dur="500"/>
                                        <p:tgtEl>
                                          <p:spTgt spid="63"/>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nodeType="clickEffect">
                                  <p:stCondLst>
                                    <p:cond delay="0"/>
                                  </p:stCondLst>
                                  <p:childTnLst>
                                    <p:set>
                                      <p:cBhvr>
                                        <p:cTn id="57" dur="1" fill="hold">
                                          <p:stCondLst>
                                            <p:cond delay="0"/>
                                          </p:stCondLst>
                                        </p:cTn>
                                        <p:tgtEl>
                                          <p:spTgt spid="25"/>
                                        </p:tgtEl>
                                        <p:attrNameLst>
                                          <p:attrName>style.visibility</p:attrName>
                                        </p:attrNameLst>
                                      </p:cBhvr>
                                      <p:to>
                                        <p:strVal val="visible"/>
                                      </p:to>
                                    </p:set>
                                    <p:anim calcmode="lin" valueType="num">
                                      <p:cBhvr>
                                        <p:cTn id="58" dur="500" fill="hold"/>
                                        <p:tgtEl>
                                          <p:spTgt spid="25"/>
                                        </p:tgtEl>
                                        <p:attrNameLst>
                                          <p:attrName>ppt_w</p:attrName>
                                        </p:attrNameLst>
                                      </p:cBhvr>
                                      <p:tavLst>
                                        <p:tav tm="0">
                                          <p:val>
                                            <p:fltVal val="0"/>
                                          </p:val>
                                        </p:tav>
                                        <p:tav tm="100000">
                                          <p:val>
                                            <p:strVal val="#ppt_w"/>
                                          </p:val>
                                        </p:tav>
                                      </p:tavLst>
                                    </p:anim>
                                    <p:anim calcmode="lin" valueType="num">
                                      <p:cBhvr>
                                        <p:cTn id="59" dur="500" fill="hold"/>
                                        <p:tgtEl>
                                          <p:spTgt spid="25"/>
                                        </p:tgtEl>
                                        <p:attrNameLst>
                                          <p:attrName>ppt_h</p:attrName>
                                        </p:attrNameLst>
                                      </p:cBhvr>
                                      <p:tavLst>
                                        <p:tav tm="0">
                                          <p:val>
                                            <p:fltVal val="0"/>
                                          </p:val>
                                        </p:tav>
                                        <p:tav tm="100000">
                                          <p:val>
                                            <p:strVal val="#ppt_h"/>
                                          </p:val>
                                        </p:tav>
                                      </p:tavLst>
                                    </p:anim>
                                    <p:animEffect transition="in" filter="fade">
                                      <p:cBhvr>
                                        <p:cTn id="60" dur="500"/>
                                        <p:tgtEl>
                                          <p:spTgt spid="25"/>
                                        </p:tgtEl>
                                      </p:cBhvr>
                                    </p:animEffect>
                                  </p:childTnLst>
                                </p:cTn>
                              </p:par>
                              <p:par>
                                <p:cTn id="61" presetID="1" presetClass="exit" presetSubtype="0" fill="hold" grpId="0" nodeType="withEffect">
                                  <p:stCondLst>
                                    <p:cond delay="0"/>
                                  </p:stCondLst>
                                  <p:childTnLst>
                                    <p:set>
                                      <p:cBhvr>
                                        <p:cTn id="62" dur="1" fill="hold">
                                          <p:stCondLst>
                                            <p:cond delay="0"/>
                                          </p:stCondLst>
                                        </p:cTn>
                                        <p:tgtEl>
                                          <p:spTgt spid="24"/>
                                        </p:tgtEl>
                                        <p:attrNameLst>
                                          <p:attrName>style.visibility</p:attrName>
                                        </p:attrNameLst>
                                      </p:cBhvr>
                                      <p:to>
                                        <p:strVal val="hidden"/>
                                      </p:to>
                                    </p:set>
                                  </p:childTnLst>
                                </p:cTn>
                              </p:par>
                              <p:par>
                                <p:cTn id="63" presetID="0" presetClass="path" presetSubtype="0" accel="50000" decel="50000" fill="hold" nodeType="withEffect">
                                  <p:stCondLst>
                                    <p:cond delay="0"/>
                                  </p:stCondLst>
                                  <p:childTnLst>
                                    <p:animMotion origin="layout" path="M -0.2349 0.01666 L -0.2349 0.0169 C -0.23477 0.01273 -0.23477 0.00231 -0.23477 -0.00209 C -0.23477 -0.01181 -0.23477 -0.0169 -0.23464 -0.02454 C -0.23464 -0.02801 -0.23464 -0.03403 -0.23451 -0.03704 C -0.23451 -0.04236 -0.23438 -0.04676 -0.23425 -0.04908 C -0.23425 -0.05185 -0.23412 -0.05301 -0.23412 -0.05417 C -0.23399 -0.05556 -0.23386 -0.05741 -0.23373 -0.05787 C -0.23346 -0.0588 -0.23359 -0.05834 -0.2332 -0.05949 L -0.23242 -0.05834 C -0.23242 -0.0581 -0.23242 -0.05741 -0.23229 -0.05671 C -0.23229 -0.05625 -0.23229 -0.05579 -0.23229 -0.05509 C -0.23216 -0.05324 -0.23203 -0.05093 -0.2319 -0.04746 C -0.2319 -0.04537 -0.23177 -0.04352 -0.23177 -0.04028 C -0.23164 -0.03264 -0.2319 -0.04468 -0.23164 -0.03357 C -0.23164 -0.03264 -0.23151 -0.03148 -0.23151 -0.03056 C -0.23151 -0.02986 -0.23151 -0.0294 -0.23151 -0.02871 C -0.23138 -0.02709 -0.23138 -0.02361 -0.23138 -0.02176 C -0.23138 -0.02084 -0.23138 -0.01968 -0.23138 -0.01898 C -0.23138 -0.01806 -0.23125 -0.01759 -0.23125 -0.0169 C -0.23125 -0.01505 -0.23125 -0.0132 -0.23125 -0.01134 C -0.23125 -0.01065 -0.23125 -0.00996 -0.23125 -0.00903 C -0.23125 -0.00834 -0.23125 -0.00764 -0.23125 -0.00671 C -0.23112 -0.00625 -0.23112 -0.00602 -0.23112 -0.00533 C -0.23112 -0.00394 -0.23112 -0.00093 -0.23112 -0.0007 C -0.23112 0.00278 -0.23112 -0.00162 -0.23112 0.00463 C -0.23112 0.00509 -0.23112 0.00555 -0.23112 0.00625 C -0.23112 0.00694 -0.23112 0.00764 -0.23112 0.00833 C -0.23112 0.01481 -0.23112 0.00463 -0.23112 0.01435 C -0.23112 0.01805 -0.23112 0.01412 -0.23112 0.01782 L -0.23112 0.01805 " pathEditMode="relative" rAng="0" ptsTypes="AAAAAAAAAAAAAAAAAAAAAAAAAAAAAAA">
                                      <p:cBhvr>
                                        <p:cTn id="64" dur="2000" fill="hold"/>
                                        <p:tgtEl>
                                          <p:spTgt spid="64"/>
                                        </p:tgtEl>
                                        <p:attrNameLst>
                                          <p:attrName>ppt_x</p:attrName>
                                          <p:attrName>ppt_y</p:attrName>
                                        </p:attrNameLst>
                                      </p:cBhvr>
                                      <p:rCtr x="195" y="-3750"/>
                                    </p:animMotion>
                                  </p:childTnLst>
                                  <p:subTnLst>
                                    <p:audio>
                                      <p:cMediaNode>
                                        <p:cTn display="0" masterRel="sameClick">
                                          <p:stCondLst>
                                            <p:cond evt="begin" delay="0">
                                              <p:tn val="63"/>
                                            </p:cond>
                                          </p:stCondLst>
                                          <p:endCondLst>
                                            <p:cond evt="onStopAudio" delay="0">
                                              <p:tgtEl>
                                                <p:sldTgt/>
                                              </p:tgtEl>
                                            </p:cond>
                                          </p:endCondLst>
                                        </p:cTn>
                                        <p:tgtEl>
                                          <p:sndTgt r:embed="rId2" name="whoosh.wav"/>
                                        </p:tgtEl>
                                      </p:cMediaNode>
                                    </p:audio>
                                  </p:subTnLst>
                                </p:cTn>
                              </p:par>
                              <p:par>
                                <p:cTn id="65" presetID="14" presetClass="exit" presetSubtype="10" fill="hold" nodeType="withEffect">
                                  <p:stCondLst>
                                    <p:cond delay="0"/>
                                  </p:stCondLst>
                                  <p:childTnLst>
                                    <p:animEffect transition="out" filter="randombar(horizontal)">
                                      <p:cBhvr>
                                        <p:cTn id="66" dur="500"/>
                                        <p:tgtEl>
                                          <p:spTgt spid="50"/>
                                        </p:tgtEl>
                                      </p:cBhvr>
                                    </p:animEffect>
                                    <p:set>
                                      <p:cBhvr>
                                        <p:cTn id="67" dur="1" fill="hold">
                                          <p:stCondLst>
                                            <p:cond delay="499"/>
                                          </p:stCondLst>
                                        </p:cTn>
                                        <p:tgtEl>
                                          <p:spTgt spid="50"/>
                                        </p:tgtEl>
                                        <p:attrNameLst>
                                          <p:attrName>style.visibility</p:attrName>
                                        </p:attrNameLst>
                                      </p:cBhvr>
                                      <p:to>
                                        <p:strVal val="hidden"/>
                                      </p:to>
                                    </p:set>
                                  </p:childTnLst>
                                </p:cTn>
                              </p:par>
                              <p:par>
                                <p:cTn id="68" presetID="14" presetClass="entr" presetSubtype="10" fill="hold" nodeType="withEffect">
                                  <p:stCondLst>
                                    <p:cond delay="0"/>
                                  </p:stCondLst>
                                  <p:childTnLst>
                                    <p:set>
                                      <p:cBhvr>
                                        <p:cTn id="69" dur="1" fill="hold">
                                          <p:stCondLst>
                                            <p:cond delay="0"/>
                                          </p:stCondLst>
                                        </p:cTn>
                                        <p:tgtEl>
                                          <p:spTgt spid="65"/>
                                        </p:tgtEl>
                                        <p:attrNameLst>
                                          <p:attrName>style.visibility</p:attrName>
                                        </p:attrNameLst>
                                      </p:cBhvr>
                                      <p:to>
                                        <p:strVal val="visible"/>
                                      </p:to>
                                    </p:set>
                                    <p:animEffect transition="in" filter="randombar(horizontal)">
                                      <p:cBhvr>
                                        <p:cTn id="70"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3" grpId="0" animBg="1"/>
      <p:bldP spid="34" grpId="0" animBg="1"/>
      <p:bldP spid="35" grpId="0" animBg="1"/>
      <p:bldP spid="3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9B3CA3FC-0E77-414A-85E9-BE34421B4F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4" y="2080199"/>
            <a:ext cx="12192000" cy="4777801"/>
          </a:xfrm>
          <a:prstGeom prst="rect">
            <a:avLst/>
          </a:prstGeom>
        </p:spPr>
      </p:pic>
      <p:pic>
        <p:nvPicPr>
          <p:cNvPr id="59" name="Picture 58">
            <a:extLst>
              <a:ext uri="{FF2B5EF4-FFF2-40B4-BE49-F238E27FC236}">
                <a16:creationId xmlns:a16="http://schemas.microsoft.com/office/drawing/2014/main" xmlns="" id="{5543E659-A23E-4BE0-8A17-B1B650197429}"/>
              </a:ext>
            </a:extLst>
          </p:cNvPr>
          <p:cNvPicPr>
            <a:picLocks noChangeAspect="1"/>
          </p:cNvPicPr>
          <p:nvPr/>
        </p:nvPicPr>
        <p:blipFill>
          <a:blip r:embed="rId4"/>
          <a:stretch>
            <a:fillRect/>
          </a:stretch>
        </p:blipFill>
        <p:spPr>
          <a:xfrm>
            <a:off x="747135" y="4521696"/>
            <a:ext cx="1018120" cy="1438781"/>
          </a:xfrm>
          <a:prstGeom prst="rect">
            <a:avLst/>
          </a:prstGeom>
        </p:spPr>
      </p:pic>
      <p:pic>
        <p:nvPicPr>
          <p:cNvPr id="61" name="Picture 60">
            <a:extLst>
              <a:ext uri="{FF2B5EF4-FFF2-40B4-BE49-F238E27FC236}">
                <a16:creationId xmlns:a16="http://schemas.microsoft.com/office/drawing/2014/main" xmlns="" id="{90F1C5A1-138C-4E7E-98A9-0D25D959CD0F}"/>
              </a:ext>
            </a:extLst>
          </p:cNvPr>
          <p:cNvPicPr>
            <a:picLocks noChangeAspect="1"/>
          </p:cNvPicPr>
          <p:nvPr/>
        </p:nvPicPr>
        <p:blipFill>
          <a:blip r:embed="rId4"/>
          <a:stretch>
            <a:fillRect/>
          </a:stretch>
        </p:blipFill>
        <p:spPr>
          <a:xfrm>
            <a:off x="5256998" y="4521696"/>
            <a:ext cx="1018120" cy="1438781"/>
          </a:xfrm>
          <a:prstGeom prst="rect">
            <a:avLst/>
          </a:prstGeom>
        </p:spPr>
      </p:pic>
      <p:pic>
        <p:nvPicPr>
          <p:cNvPr id="55" name="Picture 54">
            <a:extLst>
              <a:ext uri="{FF2B5EF4-FFF2-40B4-BE49-F238E27FC236}">
                <a16:creationId xmlns:a16="http://schemas.microsoft.com/office/drawing/2014/main" xmlns="" id="{ABB2688D-6F0C-499F-9671-98083E11ED56}"/>
              </a:ext>
            </a:extLst>
          </p:cNvPr>
          <p:cNvPicPr>
            <a:picLocks noChangeAspect="1"/>
          </p:cNvPicPr>
          <p:nvPr/>
        </p:nvPicPr>
        <p:blipFill>
          <a:blip r:embed="rId4"/>
          <a:stretch>
            <a:fillRect/>
          </a:stretch>
        </p:blipFill>
        <p:spPr>
          <a:xfrm>
            <a:off x="4348897" y="4521696"/>
            <a:ext cx="1018120" cy="1438781"/>
          </a:xfrm>
          <a:prstGeom prst="rect">
            <a:avLst/>
          </a:prstGeom>
        </p:spPr>
      </p:pic>
      <p:pic>
        <p:nvPicPr>
          <p:cNvPr id="45" name="Picture 4" descr="Wheat Cartoon Character Images, Stock Photos &amp;amp; Vectors | Shutterstock">
            <a:extLst>
              <a:ext uri="{FF2B5EF4-FFF2-40B4-BE49-F238E27FC236}">
                <a16:creationId xmlns:a16="http://schemas.microsoft.com/office/drawing/2014/main" xmlns="" id="{D283EDFD-AE0D-4C27-9FAA-B5492C71B48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0000" b="86429" l="39093" r="60691">
                        <a14:foregroundMark x1="39093" y1="51786" x2="41685" y2="55714"/>
                        <a14:foregroundMark x1="41685" y1="55714" x2="42981" y2="56786"/>
                        <a14:foregroundMark x1="46004" y1="51071" x2="50324" y2="52143"/>
                        <a14:foregroundMark x1="50324" y1="52143" x2="50972" y2="52143"/>
                        <a14:foregroundMark x1="59395" y1="52857" x2="59395" y2="52143"/>
                        <a14:foregroundMark x1="42981" y1="85000" x2="43413" y2="85357"/>
                        <a14:foregroundMark x1="56371" y1="85357" x2="55292" y2="86429"/>
                      </a14:backgroundRemoval>
                    </a14:imgEffect>
                    <a14:imgEffect>
                      <a14:brightnessContrast bright="-20000" contrast="53000"/>
                    </a14:imgEffect>
                  </a14:imgLayer>
                </a14:imgProps>
              </a:ext>
              <a:ext uri="{28A0092B-C50C-407E-A947-70E740481C1C}">
                <a14:useLocalDpi xmlns:a14="http://schemas.microsoft.com/office/drawing/2010/main" val="0"/>
              </a:ext>
            </a:extLst>
          </a:blip>
          <a:srcRect l="38012" t="34963" r="36070" b="11149"/>
          <a:stretch/>
        </p:blipFill>
        <p:spPr bwMode="auto">
          <a:xfrm>
            <a:off x="1040437" y="5216622"/>
            <a:ext cx="532789" cy="693682"/>
          </a:xfrm>
          <a:prstGeom prst="rect">
            <a:avLst/>
          </a:prstGeom>
          <a:noFill/>
          <a:effectLst>
            <a:outerShdw blurRad="50800" dist="38100" dir="16200000"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6" name="Picture 4" descr="Wheat Cartoon Character Images, Stock Photos &amp;amp; Vectors | Shutterstock">
            <a:extLst>
              <a:ext uri="{FF2B5EF4-FFF2-40B4-BE49-F238E27FC236}">
                <a16:creationId xmlns:a16="http://schemas.microsoft.com/office/drawing/2014/main" xmlns="" id="{78B9330C-765F-49E5-8C06-35B6D7116656}"/>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0000" b="86429" l="39093" r="60691">
                        <a14:foregroundMark x1="39093" y1="51786" x2="41685" y2="55714"/>
                        <a14:foregroundMark x1="41685" y1="55714" x2="42981" y2="56786"/>
                        <a14:foregroundMark x1="46004" y1="51071" x2="50324" y2="52143"/>
                        <a14:foregroundMark x1="50324" y1="52143" x2="50972" y2="52143"/>
                        <a14:foregroundMark x1="59395" y1="52857" x2="59395" y2="52143"/>
                        <a14:foregroundMark x1="42981" y1="85000" x2="43413" y2="85357"/>
                        <a14:foregroundMark x1="56371" y1="85357" x2="55292" y2="86429"/>
                      </a14:backgroundRemoval>
                    </a14:imgEffect>
                    <a14:imgEffect>
                      <a14:brightnessContrast bright="-20000" contrast="53000"/>
                    </a14:imgEffect>
                  </a14:imgLayer>
                </a14:imgProps>
              </a:ext>
              <a:ext uri="{28A0092B-C50C-407E-A947-70E740481C1C}">
                <a14:useLocalDpi xmlns:a14="http://schemas.microsoft.com/office/drawing/2010/main" val="0"/>
              </a:ext>
            </a:extLst>
          </a:blip>
          <a:srcRect l="38012" t="34963" r="36070" b="11149"/>
          <a:stretch/>
        </p:blipFill>
        <p:spPr bwMode="auto">
          <a:xfrm>
            <a:off x="5455904" y="5112563"/>
            <a:ext cx="532789" cy="693682"/>
          </a:xfrm>
          <a:prstGeom prst="rect">
            <a:avLst/>
          </a:prstGeom>
          <a:noFill/>
          <a:effectLst>
            <a:outerShdw blurRad="50800" dist="38100" dir="16200000"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3" name="Picture 52">
            <a:extLst>
              <a:ext uri="{FF2B5EF4-FFF2-40B4-BE49-F238E27FC236}">
                <a16:creationId xmlns:a16="http://schemas.microsoft.com/office/drawing/2014/main" xmlns="" id="{C0E54A48-DC41-4774-B426-D37039467881}"/>
              </a:ext>
            </a:extLst>
          </p:cNvPr>
          <p:cNvPicPr>
            <a:picLocks noChangeAspect="1"/>
          </p:cNvPicPr>
          <p:nvPr/>
        </p:nvPicPr>
        <p:blipFill>
          <a:blip r:embed="rId4"/>
          <a:stretch>
            <a:fillRect/>
          </a:stretch>
        </p:blipFill>
        <p:spPr>
          <a:xfrm>
            <a:off x="1776945" y="4583842"/>
            <a:ext cx="1018120" cy="1438781"/>
          </a:xfrm>
          <a:prstGeom prst="rect">
            <a:avLst/>
          </a:prstGeom>
        </p:spPr>
      </p:pic>
      <p:pic>
        <p:nvPicPr>
          <p:cNvPr id="54" name="Picture 53">
            <a:extLst>
              <a:ext uri="{FF2B5EF4-FFF2-40B4-BE49-F238E27FC236}">
                <a16:creationId xmlns:a16="http://schemas.microsoft.com/office/drawing/2014/main" xmlns="" id="{F711A944-7D4D-43C2-A277-DF27E0FDCF71}"/>
              </a:ext>
            </a:extLst>
          </p:cNvPr>
          <p:cNvPicPr>
            <a:picLocks noChangeAspect="1"/>
          </p:cNvPicPr>
          <p:nvPr/>
        </p:nvPicPr>
        <p:blipFill>
          <a:blip r:embed="rId4"/>
          <a:stretch>
            <a:fillRect/>
          </a:stretch>
        </p:blipFill>
        <p:spPr>
          <a:xfrm>
            <a:off x="3510736" y="4569566"/>
            <a:ext cx="1018120" cy="1438781"/>
          </a:xfrm>
          <a:prstGeom prst="rect">
            <a:avLst/>
          </a:prstGeom>
        </p:spPr>
      </p:pic>
      <p:pic>
        <p:nvPicPr>
          <p:cNvPr id="9" name="Picture 8">
            <a:extLst>
              <a:ext uri="{FF2B5EF4-FFF2-40B4-BE49-F238E27FC236}">
                <a16:creationId xmlns:a16="http://schemas.microsoft.com/office/drawing/2014/main" xmlns="" id="{EA032900-167B-406F-BCB2-292D175BDBA1}"/>
              </a:ext>
            </a:extLst>
          </p:cNvPr>
          <p:cNvPicPr>
            <a:picLocks noChangeAspect="1"/>
          </p:cNvPicPr>
          <p:nvPr/>
        </p:nvPicPr>
        <p:blipFill>
          <a:blip r:embed="rId4"/>
          <a:stretch>
            <a:fillRect/>
          </a:stretch>
        </p:blipFill>
        <p:spPr>
          <a:xfrm>
            <a:off x="2539736" y="4583842"/>
            <a:ext cx="1018120" cy="1438781"/>
          </a:xfrm>
          <a:prstGeom prst="rect">
            <a:avLst/>
          </a:prstGeom>
        </p:spPr>
      </p:pic>
      <p:pic>
        <p:nvPicPr>
          <p:cNvPr id="6" name="Picture 2" descr="Người nông dân vui vẻ dễ thương cầm biểu tượng biểu ngữ lúa khô phim hoạt hình nghệ thuật minh họa các vector Miễn phí">
            <a:extLst>
              <a:ext uri="{FF2B5EF4-FFF2-40B4-BE49-F238E27FC236}">
                <a16:creationId xmlns:a16="http://schemas.microsoft.com/office/drawing/2014/main" xmlns="" id="{CA7FE85B-A4CA-4350-97D7-AF008206A3A0}"/>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8339" t="10000" r="50000" b="9999"/>
          <a:stretch/>
        </p:blipFill>
        <p:spPr bwMode="auto">
          <a:xfrm>
            <a:off x="293471" y="1197121"/>
            <a:ext cx="2226904" cy="237718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Người nông dân vui vẻ dễ thương cầm biểu tượng biểu ngữ lúa khô phim hoạt hình nghệ thuật minh họa các vector Miễn phí">
            <a:extLst>
              <a:ext uri="{FF2B5EF4-FFF2-40B4-BE49-F238E27FC236}">
                <a16:creationId xmlns:a16="http://schemas.microsoft.com/office/drawing/2014/main" xmlns="" id="{AED32263-5070-47CF-9805-2FD98238F62F}"/>
              </a:ext>
            </a:extLst>
          </p:cNvPr>
          <p:cNvPicPr>
            <a:picLocks noChangeAspect="1" noChangeArrowheads="1"/>
          </p:cNvPicPr>
          <p:nvPr/>
        </p:nvPicPr>
        <p:blipFill rotWithShape="1">
          <a:blip r:embed="rId9">
            <a:extLst>
              <a:ext uri="{BEBA8EAE-BF5A-486C-A8C5-ECC9F3942E4B}">
                <a14:imgProps xmlns:a14="http://schemas.microsoft.com/office/drawing/2010/main">
                  <a14:imgLayer r:embed="rId8">
                    <a14:imgEffect>
                      <a14:backgroundRemoval t="9770" b="89943" l="52556" r="94888">
                        <a14:foregroundMark x1="58147" y1="44540" x2="58147" y2="44540"/>
                        <a14:foregroundMark x1="52556" y1="44540" x2="52556" y2="44540"/>
                        <a14:foregroundMark x1="93770" y1="46264" x2="93770" y2="46264"/>
                        <a14:foregroundMark x1="91693" y1="60632" x2="91693" y2="60632"/>
                        <a14:foregroundMark x1="63578" y1="43966" x2="63578" y2="43966"/>
                        <a14:foregroundMark x1="58466" y1="21552" x2="58466" y2="21552"/>
                      </a14:backgroundRemoval>
                    </a14:imgEffect>
                  </a14:imgLayer>
                </a14:imgProps>
              </a:ext>
              <a:ext uri="{28A0092B-C50C-407E-A947-70E740481C1C}">
                <a14:useLocalDpi xmlns:a14="http://schemas.microsoft.com/office/drawing/2010/main" val="0"/>
              </a:ext>
            </a:extLst>
          </a:blip>
          <a:srcRect l="50000"/>
          <a:stretch/>
        </p:blipFill>
        <p:spPr bwMode="auto">
          <a:xfrm>
            <a:off x="6824985" y="2455334"/>
            <a:ext cx="2698926" cy="3000723"/>
          </a:xfrm>
          <a:prstGeom prst="rect">
            <a:avLst/>
          </a:prstGeom>
          <a:noFill/>
          <a:extLst>
            <a:ext uri="{909E8E84-426E-40DD-AFC4-6F175D3DCCD1}">
              <a14:hiddenFill xmlns:a14="http://schemas.microsoft.com/office/drawing/2010/main">
                <a:solidFill>
                  <a:srgbClr val="FFFFFF"/>
                </a:solidFill>
              </a14:hiddenFill>
            </a:ext>
          </a:extLst>
        </p:spPr>
      </p:pic>
      <p:sp>
        <p:nvSpPr>
          <p:cNvPr id="22" name="Rounded Rectangle 16">
            <a:extLst>
              <a:ext uri="{FF2B5EF4-FFF2-40B4-BE49-F238E27FC236}">
                <a16:creationId xmlns:a16="http://schemas.microsoft.com/office/drawing/2014/main" xmlns="" id="{621D0C35-48F7-4466-9694-A2EAF82B3735}"/>
              </a:ext>
            </a:extLst>
          </p:cNvPr>
          <p:cNvSpPr/>
          <p:nvPr/>
        </p:nvSpPr>
        <p:spPr>
          <a:xfrm>
            <a:off x="3625907" y="5589281"/>
            <a:ext cx="721789" cy="649912"/>
          </a:xfrm>
          <a:prstGeom prst="ellipse">
            <a:avLst/>
          </a:prstGeom>
          <a:solidFill>
            <a:srgbClr val="FFC000"/>
          </a:solidFill>
          <a:ln w="28575">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defPPr>
              <a:defRPr lang="en-US">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733"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23" name="Rounded Rectangle 17">
            <a:extLst>
              <a:ext uri="{FF2B5EF4-FFF2-40B4-BE49-F238E27FC236}">
                <a16:creationId xmlns:a16="http://schemas.microsoft.com/office/drawing/2014/main" xmlns="" id="{38E003F5-21D3-4DF3-97A6-05512183FC2A}"/>
              </a:ext>
            </a:extLst>
          </p:cNvPr>
          <p:cNvSpPr/>
          <p:nvPr/>
        </p:nvSpPr>
        <p:spPr>
          <a:xfrm>
            <a:off x="2697269" y="5623923"/>
            <a:ext cx="721789" cy="649912"/>
          </a:xfrm>
          <a:prstGeom prst="ellipse">
            <a:avLst/>
          </a:prstGeom>
          <a:solidFill>
            <a:srgbClr val="FFC000"/>
          </a:solidFill>
          <a:ln w="28575">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defPPr>
              <a:defRPr lang="en-US">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733"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nvGrpSpPr>
          <p:cNvPr id="28" name="Group 27">
            <a:extLst>
              <a:ext uri="{FF2B5EF4-FFF2-40B4-BE49-F238E27FC236}">
                <a16:creationId xmlns:a16="http://schemas.microsoft.com/office/drawing/2014/main" xmlns="" id="{A9616868-DDFB-43DA-AF54-3C83B6C2896C}"/>
              </a:ext>
            </a:extLst>
          </p:cNvPr>
          <p:cNvGrpSpPr/>
          <p:nvPr/>
        </p:nvGrpSpPr>
        <p:grpSpPr>
          <a:xfrm>
            <a:off x="4538739" y="5561678"/>
            <a:ext cx="742045" cy="671489"/>
            <a:chOff x="5431659" y="3702531"/>
            <a:chExt cx="556534" cy="503617"/>
          </a:xfrm>
        </p:grpSpPr>
        <p:sp>
          <p:nvSpPr>
            <p:cNvPr id="29" name="Rounded Rectangle 13">
              <a:extLst>
                <a:ext uri="{FF2B5EF4-FFF2-40B4-BE49-F238E27FC236}">
                  <a16:creationId xmlns:a16="http://schemas.microsoft.com/office/drawing/2014/main" xmlns="" id="{F0FBB8C1-680C-42CF-8338-9BC81AA274A9}"/>
                </a:ext>
              </a:extLst>
            </p:cNvPr>
            <p:cNvSpPr/>
            <p:nvPr/>
          </p:nvSpPr>
          <p:spPr>
            <a:xfrm>
              <a:off x="5443860" y="3718714"/>
              <a:ext cx="541342" cy="487434"/>
            </a:xfrm>
            <a:prstGeom prst="ellipse">
              <a:avLst/>
            </a:prstGeom>
            <a:solidFill>
              <a:srgbClr val="FFC000"/>
            </a:solidFill>
            <a:ln w="28575">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defPPr>
                <a:defRPr lang="en-US">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0" name="TextBox 29">
              <a:extLst>
                <a:ext uri="{FF2B5EF4-FFF2-40B4-BE49-F238E27FC236}">
                  <a16:creationId xmlns:a16="http://schemas.microsoft.com/office/drawing/2014/main" xmlns="" id="{FFF33383-213F-45E7-9582-1F451425A7AB}"/>
                </a:ext>
              </a:extLst>
            </p:cNvPr>
            <p:cNvSpPr txBox="1"/>
            <p:nvPr/>
          </p:nvSpPr>
          <p:spPr>
            <a:xfrm>
              <a:off x="5431659" y="3702531"/>
              <a:ext cx="556534" cy="50008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rPr>
                <a:t>18</a:t>
              </a:r>
              <a:endParaRPr kumimoji="0" lang="en-US" sz="3733"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sp>
        <p:nvSpPr>
          <p:cNvPr id="31" name="TextBox 30">
            <a:extLst>
              <a:ext uri="{FF2B5EF4-FFF2-40B4-BE49-F238E27FC236}">
                <a16:creationId xmlns:a16="http://schemas.microsoft.com/office/drawing/2014/main" xmlns="" id="{32CDCFA5-0413-48A9-9B50-2CFF64C1DF03}"/>
              </a:ext>
            </a:extLst>
          </p:cNvPr>
          <p:cNvSpPr txBox="1"/>
          <p:nvPr/>
        </p:nvSpPr>
        <p:spPr>
          <a:xfrm>
            <a:off x="3679654" y="5598115"/>
            <a:ext cx="742045" cy="66678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rPr>
              <a:t>21</a:t>
            </a:r>
            <a:endParaRPr kumimoji="0" lang="en-US" sz="3733"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2" name="TextBox 31">
            <a:extLst>
              <a:ext uri="{FF2B5EF4-FFF2-40B4-BE49-F238E27FC236}">
                <a16:creationId xmlns:a16="http://schemas.microsoft.com/office/drawing/2014/main" xmlns="" id="{9717A798-F308-4714-B2FD-A2FE54C7F359}"/>
              </a:ext>
            </a:extLst>
          </p:cNvPr>
          <p:cNvSpPr txBox="1"/>
          <p:nvPr/>
        </p:nvSpPr>
        <p:spPr>
          <a:xfrm>
            <a:off x="2754034" y="5617165"/>
            <a:ext cx="742045" cy="66678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rPr>
              <a:t>24</a:t>
            </a:r>
            <a:endParaRPr kumimoji="0" lang="en-US" sz="3733"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3" name="8 sau">
            <a:extLst>
              <a:ext uri="{FF2B5EF4-FFF2-40B4-BE49-F238E27FC236}">
                <a16:creationId xmlns:a16="http://schemas.microsoft.com/office/drawing/2014/main" xmlns="" id="{2920F87C-288C-4442-ABDD-3BDE8C8CC31B}"/>
              </a:ext>
            </a:extLst>
          </p:cNvPr>
          <p:cNvSpPr/>
          <p:nvPr/>
        </p:nvSpPr>
        <p:spPr>
          <a:xfrm>
            <a:off x="876485" y="5655143"/>
            <a:ext cx="721789" cy="649912"/>
          </a:xfrm>
          <a:prstGeom prst="ellipse">
            <a:avLst/>
          </a:prstGeom>
          <a:solidFill>
            <a:srgbClr val="FFC000"/>
          </a:solidFill>
          <a:ln w="28575">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defPPr>
              <a:defRPr lang="en-US">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a:t>
            </a:r>
          </a:p>
        </p:txBody>
      </p:sp>
      <p:sp>
        <p:nvSpPr>
          <p:cNvPr id="34" name="10 sau">
            <a:extLst>
              <a:ext uri="{FF2B5EF4-FFF2-40B4-BE49-F238E27FC236}">
                <a16:creationId xmlns:a16="http://schemas.microsoft.com/office/drawing/2014/main" xmlns="" id="{87A98BB8-FE29-430D-8CAB-86306DD9679A}"/>
              </a:ext>
            </a:extLst>
          </p:cNvPr>
          <p:cNvSpPr/>
          <p:nvPr/>
        </p:nvSpPr>
        <p:spPr>
          <a:xfrm>
            <a:off x="5423431" y="5563656"/>
            <a:ext cx="721789" cy="649912"/>
          </a:xfrm>
          <a:prstGeom prst="ellipse">
            <a:avLst/>
          </a:prstGeom>
          <a:solidFill>
            <a:srgbClr val="FFC000"/>
          </a:solidFill>
          <a:ln w="28575">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defPPr>
              <a:defRPr lang="en-US">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a:t>
            </a:r>
          </a:p>
        </p:txBody>
      </p:sp>
      <p:sp>
        <p:nvSpPr>
          <p:cNvPr id="36" name="Rounded Rectangle 10">
            <a:extLst>
              <a:ext uri="{FF2B5EF4-FFF2-40B4-BE49-F238E27FC236}">
                <a16:creationId xmlns:a16="http://schemas.microsoft.com/office/drawing/2014/main" xmlns="" id="{AF79E3BF-B599-42F7-9FEA-2EF50D294205}"/>
              </a:ext>
            </a:extLst>
          </p:cNvPr>
          <p:cNvSpPr/>
          <p:nvPr/>
        </p:nvSpPr>
        <p:spPr>
          <a:xfrm>
            <a:off x="814077" y="5658345"/>
            <a:ext cx="926632" cy="649912"/>
          </a:xfrm>
          <a:prstGeom prst="ellipse">
            <a:avLst/>
          </a:prstGeom>
          <a:solidFill>
            <a:srgbClr val="FFC000"/>
          </a:solidFill>
          <a:ln w="28575">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defPPr>
              <a:defRPr lang="en-US">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rPr>
              <a:t>30</a:t>
            </a:r>
            <a:endPar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nvGrpSpPr>
          <p:cNvPr id="37" name="Group 36">
            <a:extLst>
              <a:ext uri="{FF2B5EF4-FFF2-40B4-BE49-F238E27FC236}">
                <a16:creationId xmlns:a16="http://schemas.microsoft.com/office/drawing/2014/main" xmlns="" id="{5B1B2717-E538-4286-94FD-8E3F2D9E482B}"/>
              </a:ext>
            </a:extLst>
          </p:cNvPr>
          <p:cNvGrpSpPr/>
          <p:nvPr/>
        </p:nvGrpSpPr>
        <p:grpSpPr>
          <a:xfrm>
            <a:off x="5401743" y="5535251"/>
            <a:ext cx="742045" cy="671489"/>
            <a:chOff x="5431659" y="3702531"/>
            <a:chExt cx="556534" cy="503617"/>
          </a:xfrm>
        </p:grpSpPr>
        <p:sp>
          <p:nvSpPr>
            <p:cNvPr id="38" name="Rounded Rectangle 13">
              <a:extLst>
                <a:ext uri="{FF2B5EF4-FFF2-40B4-BE49-F238E27FC236}">
                  <a16:creationId xmlns:a16="http://schemas.microsoft.com/office/drawing/2014/main" xmlns="" id="{2908B765-D129-4ABE-A78E-3D8F2B42B1C5}"/>
                </a:ext>
              </a:extLst>
            </p:cNvPr>
            <p:cNvSpPr/>
            <p:nvPr/>
          </p:nvSpPr>
          <p:spPr>
            <a:xfrm>
              <a:off x="5443860" y="3718714"/>
              <a:ext cx="541342" cy="487434"/>
            </a:xfrm>
            <a:prstGeom prst="ellipse">
              <a:avLst/>
            </a:prstGeom>
            <a:solidFill>
              <a:srgbClr val="FFC000"/>
            </a:solidFill>
            <a:ln w="28575">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defPPr>
                <a:defRPr lang="en-US">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9" name="TextBox 38">
              <a:extLst>
                <a:ext uri="{FF2B5EF4-FFF2-40B4-BE49-F238E27FC236}">
                  <a16:creationId xmlns:a16="http://schemas.microsoft.com/office/drawing/2014/main" xmlns="" id="{4D7480C4-FA60-4744-8C36-AD9EC20845D1}"/>
                </a:ext>
              </a:extLst>
            </p:cNvPr>
            <p:cNvSpPr txBox="1"/>
            <p:nvPr/>
          </p:nvSpPr>
          <p:spPr>
            <a:xfrm>
              <a:off x="5431659" y="3702531"/>
              <a:ext cx="556534" cy="50008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rPr>
                <a:t>15</a:t>
              </a:r>
              <a:endParaRPr kumimoji="0" lang="en-US" sz="3733"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sp>
        <p:nvSpPr>
          <p:cNvPr id="2" name="Isosceles Triangle 1">
            <a:extLst>
              <a:ext uri="{FF2B5EF4-FFF2-40B4-BE49-F238E27FC236}">
                <a16:creationId xmlns:a16="http://schemas.microsoft.com/office/drawing/2014/main" xmlns="" id="{5D49A286-E2E2-451F-AE1F-1FA7DE93944D}"/>
              </a:ext>
            </a:extLst>
          </p:cNvPr>
          <p:cNvSpPr/>
          <p:nvPr/>
        </p:nvSpPr>
        <p:spPr>
          <a:xfrm>
            <a:off x="1297467" y="263841"/>
            <a:ext cx="762694" cy="65749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 name="TextBox 3">
            <a:extLst>
              <a:ext uri="{FF2B5EF4-FFF2-40B4-BE49-F238E27FC236}">
                <a16:creationId xmlns:a16="http://schemas.microsoft.com/office/drawing/2014/main" xmlns="" id="{8A4C1C44-BCB1-423D-85BF-52CDC15C0F01}"/>
              </a:ext>
            </a:extLst>
          </p:cNvPr>
          <p:cNvSpPr txBox="1"/>
          <p:nvPr/>
        </p:nvSpPr>
        <p:spPr>
          <a:xfrm>
            <a:off x="1578169" y="479726"/>
            <a:ext cx="415842"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9Slide02 Noi dung dai"/>
                <a:ea typeface="+mn-ea"/>
                <a:cs typeface="+mn-cs"/>
              </a:rPr>
              <a:t>1</a:t>
            </a:r>
          </a:p>
        </p:txBody>
      </p:sp>
      <p:sp>
        <p:nvSpPr>
          <p:cNvPr id="52" name="TextBox 51">
            <a:extLst>
              <a:ext uri="{FF2B5EF4-FFF2-40B4-BE49-F238E27FC236}">
                <a16:creationId xmlns:a16="http://schemas.microsoft.com/office/drawing/2014/main" xmlns="" id="{34FBFC77-9FA6-4BE6-8BD5-D36E5E9672CE}"/>
              </a:ext>
            </a:extLst>
          </p:cNvPr>
          <p:cNvSpPr txBox="1"/>
          <p:nvPr/>
        </p:nvSpPr>
        <p:spPr>
          <a:xfrm>
            <a:off x="2098294" y="441504"/>
            <a:ext cx="844163" cy="55399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ysClr val="windowText" lastClr="000000"/>
                </a:solidFill>
                <a:effectLst/>
                <a:uLnTx/>
                <a:uFillTx/>
                <a:latin typeface="#9Slide02 Noi dung dai"/>
                <a:ea typeface="+mn-ea"/>
                <a:cs typeface="+mn-cs"/>
              </a:rPr>
              <a:t>Số?</a:t>
            </a:r>
          </a:p>
        </p:txBody>
      </p:sp>
      <p:pic>
        <p:nvPicPr>
          <p:cNvPr id="58" name="Graphic 57">
            <a:extLst>
              <a:ext uri="{FF2B5EF4-FFF2-40B4-BE49-F238E27FC236}">
                <a16:creationId xmlns:a16="http://schemas.microsoft.com/office/drawing/2014/main" xmlns="" id="{B6E74715-3A7F-4665-91EF-12C9EE2A411E}"/>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20862390">
            <a:off x="-46985918" y="23736932"/>
            <a:ext cx="421124" cy="401121"/>
          </a:xfrm>
          <a:prstGeom prst="rect">
            <a:avLst/>
          </a:prstGeom>
        </p:spPr>
      </p:pic>
      <p:pic>
        <p:nvPicPr>
          <p:cNvPr id="60" name="Graphic 59">
            <a:extLst>
              <a:ext uri="{FF2B5EF4-FFF2-40B4-BE49-F238E27FC236}">
                <a16:creationId xmlns:a16="http://schemas.microsoft.com/office/drawing/2014/main" xmlns="" id="{61B041B6-3E43-4DAC-BC13-4742E35F2B3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20862390">
            <a:off x="-46985917" y="23335695"/>
            <a:ext cx="421124" cy="401121"/>
          </a:xfrm>
          <a:prstGeom prst="rect">
            <a:avLst/>
          </a:prstGeom>
        </p:spPr>
      </p:pic>
      <p:pic>
        <p:nvPicPr>
          <p:cNvPr id="62" name="Graphic 61">
            <a:extLst>
              <a:ext uri="{FF2B5EF4-FFF2-40B4-BE49-F238E27FC236}">
                <a16:creationId xmlns:a16="http://schemas.microsoft.com/office/drawing/2014/main" xmlns="" id="{889E675B-8DE4-4590-B012-BA4E5B42DD6B}"/>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20862390">
            <a:off x="-46967002" y="22914636"/>
            <a:ext cx="421124" cy="401121"/>
          </a:xfrm>
          <a:prstGeom prst="rect">
            <a:avLst/>
          </a:prstGeom>
        </p:spPr>
      </p:pic>
      <p:pic>
        <p:nvPicPr>
          <p:cNvPr id="64" name="Graphic 63">
            <a:extLst>
              <a:ext uri="{FF2B5EF4-FFF2-40B4-BE49-F238E27FC236}">
                <a16:creationId xmlns:a16="http://schemas.microsoft.com/office/drawing/2014/main" xmlns="" id="{2DEDEF60-6598-442D-AB2A-41B1D49503E4}"/>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20862390">
            <a:off x="-46929028" y="22419298"/>
            <a:ext cx="421124" cy="401121"/>
          </a:xfrm>
          <a:prstGeom prst="rect">
            <a:avLst/>
          </a:prstGeom>
        </p:spPr>
      </p:pic>
      <p:sp>
        <p:nvSpPr>
          <p:cNvPr id="66" name="16 sau">
            <a:extLst>
              <a:ext uri="{FF2B5EF4-FFF2-40B4-BE49-F238E27FC236}">
                <a16:creationId xmlns:a16="http://schemas.microsoft.com/office/drawing/2014/main" xmlns="" id="{B3D3BB34-2733-4441-9464-FA4A7226002A}"/>
              </a:ext>
            </a:extLst>
          </p:cNvPr>
          <p:cNvSpPr/>
          <p:nvPr/>
        </p:nvSpPr>
        <p:spPr>
          <a:xfrm>
            <a:off x="1918854" y="5633566"/>
            <a:ext cx="721789" cy="649912"/>
          </a:xfrm>
          <a:prstGeom prst="ellipse">
            <a:avLst/>
          </a:prstGeom>
          <a:solidFill>
            <a:srgbClr val="FFC000"/>
          </a:solidFill>
          <a:ln w="28575">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defPPr>
              <a:defRPr lang="en-US">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a:t>
            </a:r>
          </a:p>
        </p:txBody>
      </p:sp>
      <p:grpSp>
        <p:nvGrpSpPr>
          <p:cNvPr id="67" name="Group 66">
            <a:extLst>
              <a:ext uri="{FF2B5EF4-FFF2-40B4-BE49-F238E27FC236}">
                <a16:creationId xmlns:a16="http://schemas.microsoft.com/office/drawing/2014/main" xmlns="" id="{D889EBD8-C68B-464C-BE5B-E89AC303F3A6}"/>
              </a:ext>
            </a:extLst>
          </p:cNvPr>
          <p:cNvGrpSpPr/>
          <p:nvPr/>
        </p:nvGrpSpPr>
        <p:grpSpPr>
          <a:xfrm>
            <a:off x="1882438" y="5633566"/>
            <a:ext cx="742045" cy="671489"/>
            <a:chOff x="5431659" y="3702531"/>
            <a:chExt cx="556534" cy="503617"/>
          </a:xfrm>
        </p:grpSpPr>
        <p:sp>
          <p:nvSpPr>
            <p:cNvPr id="68" name="Rounded Rectangle 13">
              <a:extLst>
                <a:ext uri="{FF2B5EF4-FFF2-40B4-BE49-F238E27FC236}">
                  <a16:creationId xmlns:a16="http://schemas.microsoft.com/office/drawing/2014/main" xmlns="" id="{596F0900-2F50-441E-A574-8F0DFA529197}"/>
                </a:ext>
              </a:extLst>
            </p:cNvPr>
            <p:cNvSpPr/>
            <p:nvPr/>
          </p:nvSpPr>
          <p:spPr>
            <a:xfrm>
              <a:off x="5443860" y="3718714"/>
              <a:ext cx="541342" cy="487434"/>
            </a:xfrm>
            <a:prstGeom prst="ellipse">
              <a:avLst/>
            </a:prstGeom>
            <a:solidFill>
              <a:srgbClr val="FFC000"/>
            </a:solidFill>
            <a:ln w="28575">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defPPr>
                <a:defRPr lang="en-US">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69" name="TextBox 68">
              <a:extLst>
                <a:ext uri="{FF2B5EF4-FFF2-40B4-BE49-F238E27FC236}">
                  <a16:creationId xmlns:a16="http://schemas.microsoft.com/office/drawing/2014/main" xmlns="" id="{51C742BD-0B53-4589-A05A-AB2396E86C5C}"/>
                </a:ext>
              </a:extLst>
            </p:cNvPr>
            <p:cNvSpPr txBox="1"/>
            <p:nvPr/>
          </p:nvSpPr>
          <p:spPr>
            <a:xfrm>
              <a:off x="5431659" y="3702531"/>
              <a:ext cx="556534" cy="50008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rPr>
                <a:t>27</a:t>
              </a:r>
              <a:endParaRPr kumimoji="0" lang="en-US" sz="3733"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spTree>
    <p:extLst>
      <p:ext uri="{BB962C8B-B14F-4D97-AF65-F5344CB8AC3E}">
        <p14:creationId xmlns:p14="http://schemas.microsoft.com/office/powerpoint/2010/main" val="48999556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par>
                                <p:cTn id="10" presetID="1" presetClass="exit" presetSubtype="0" fill="hold" grpId="0" nodeType="withEffect">
                                  <p:stCondLst>
                                    <p:cond delay="0"/>
                                  </p:stCondLst>
                                  <p:childTnLst>
                                    <p:set>
                                      <p:cBhvr>
                                        <p:cTn id="11" dur="1" fill="hold">
                                          <p:stCondLst>
                                            <p:cond delay="0"/>
                                          </p:stCondLst>
                                        </p:cTn>
                                        <p:tgtEl>
                                          <p:spTgt spid="33"/>
                                        </p:tgtEl>
                                        <p:attrNameLst>
                                          <p:attrName>style.visibility</p:attrName>
                                        </p:attrNameLst>
                                      </p:cBhvr>
                                      <p:to>
                                        <p:strVal val="hidden"/>
                                      </p:to>
                                    </p:set>
                                  </p:childTnLst>
                                </p:cTn>
                              </p:par>
                              <p:par>
                                <p:cTn id="12" presetID="0" presetClass="path" presetSubtype="0" accel="50000" decel="50000" fill="hold" nodeType="withEffect">
                                  <p:stCondLst>
                                    <p:cond delay="0"/>
                                  </p:stCondLst>
                                  <p:childTnLst>
                                    <p:animMotion origin="layout" path="M -0.23489 0.01666 L -0.23489 0.0169 C -0.23476 0.01273 -0.23476 0.00231 -0.23476 -0.00209 C -0.23476 -0.01181 -0.23476 -0.0169 -0.23463 -0.02454 C -0.23463 -0.02801 -0.23463 -0.03403 -0.2345 -0.03704 C -0.2345 -0.04236 -0.23437 -0.04676 -0.23424 -0.04908 C -0.23424 -0.05185 -0.23411 -0.05301 -0.23411 -0.05417 C -0.23398 -0.05556 -0.23385 -0.05741 -0.23372 -0.05787 C -0.23346 -0.0588 -0.23359 -0.05834 -0.2332 -0.05949 L -0.23242 -0.05834 C -0.23242 -0.0581 -0.23242 -0.05741 -0.23229 -0.05672 C -0.23229 -0.05625 -0.23229 -0.05579 -0.23229 -0.05509 C -0.23216 -0.05324 -0.23203 -0.05093 -0.2319 -0.04746 C -0.2319 -0.04537 -0.23177 -0.04352 -0.23177 -0.04028 C -0.23164 -0.03264 -0.2319 -0.04468 -0.23164 -0.03357 C -0.23164 -0.03264 -0.23151 -0.03148 -0.23151 -0.03056 C -0.23151 -0.02986 -0.23151 -0.0294 -0.23151 -0.02871 C -0.23138 -0.02709 -0.23138 -0.02361 -0.23138 -0.02176 C -0.23138 -0.02084 -0.23138 -0.01968 -0.23138 -0.01898 C -0.23138 -0.01806 -0.23125 -0.01759 -0.23125 -0.0169 C -0.23125 -0.01505 -0.23125 -0.0132 -0.23125 -0.01134 C -0.23125 -0.01065 -0.23125 -0.00996 -0.23125 -0.00903 C -0.23125 -0.00834 -0.23125 -0.00764 -0.23125 -0.00672 C -0.23112 -0.00625 -0.23112 -0.00602 -0.23112 -0.00533 C -0.23112 -0.00394 -0.23112 -0.00093 -0.23112 -0.0007 C -0.23112 0.00278 -0.23112 -0.00162 -0.23112 0.00463 C -0.23112 0.00509 -0.23112 0.00555 -0.23112 0.00625 C -0.23112 0.00694 -0.23112 0.00764 -0.23112 0.00833 C -0.23112 0.01481 -0.23112 0.00463 -0.23112 0.01435 C -0.23112 0.01805 -0.23112 0.01412 -0.23112 0.01782 L -0.23112 0.01805 " pathEditMode="relative" rAng="0" ptsTypes="AAAAAAAAAAAAAAAAAAAAAAAAAAAAAAA">
                                      <p:cBhvr>
                                        <p:cTn id="13" dur="2000" fill="hold"/>
                                        <p:tgtEl>
                                          <p:spTgt spid="58"/>
                                        </p:tgtEl>
                                        <p:attrNameLst>
                                          <p:attrName>ppt_x</p:attrName>
                                          <p:attrName>ppt_y</p:attrName>
                                        </p:attrNameLst>
                                      </p:cBhvr>
                                      <p:rCtr x="195" y="-3750"/>
                                    </p:animMotion>
                                  </p:childTnLst>
                                  <p:subTnLst>
                                    <p:audio>
                                      <p:cMediaNode>
                                        <p:cTn display="0" masterRel="sameClick">
                                          <p:stCondLst>
                                            <p:cond evt="begin" delay="0">
                                              <p:tn val="12"/>
                                            </p:cond>
                                          </p:stCondLst>
                                          <p:endCondLst>
                                            <p:cond evt="onStopAudio" delay="0">
                                              <p:tgtEl>
                                                <p:sldTgt/>
                                              </p:tgtEl>
                                            </p:cond>
                                          </p:endCondLst>
                                        </p:cTn>
                                        <p:tgtEl>
                                          <p:sndTgt r:embed="rId2" name="whoosh.wav"/>
                                        </p:tgtEl>
                                      </p:cMediaNode>
                                    </p:audio>
                                  </p:subTnLst>
                                </p:cTn>
                              </p:par>
                              <p:par>
                                <p:cTn id="14" presetID="14" presetClass="exit" presetSubtype="10" fill="hold" nodeType="withEffect">
                                  <p:stCondLst>
                                    <p:cond delay="0"/>
                                  </p:stCondLst>
                                  <p:childTnLst>
                                    <p:animEffect transition="out" filter="randombar(horizontal)">
                                      <p:cBhvr>
                                        <p:cTn id="15" dur="500"/>
                                        <p:tgtEl>
                                          <p:spTgt spid="45"/>
                                        </p:tgtEl>
                                      </p:cBhvr>
                                    </p:animEffect>
                                    <p:set>
                                      <p:cBhvr>
                                        <p:cTn id="16" dur="1" fill="hold">
                                          <p:stCondLst>
                                            <p:cond delay="499"/>
                                          </p:stCondLst>
                                        </p:cTn>
                                        <p:tgtEl>
                                          <p:spTgt spid="45"/>
                                        </p:tgtEl>
                                        <p:attrNameLst>
                                          <p:attrName>style.visibility</p:attrName>
                                        </p:attrNameLst>
                                      </p:cBhvr>
                                      <p:to>
                                        <p:strVal val="hidden"/>
                                      </p:to>
                                    </p:set>
                                  </p:childTnLst>
                                </p:cTn>
                              </p:par>
                              <p:par>
                                <p:cTn id="17" presetID="14" presetClass="entr" presetSubtype="10" fill="hold" nodeType="with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randombar(horizontal)">
                                      <p:cBhvr>
                                        <p:cTn id="19" dur="500"/>
                                        <p:tgtEl>
                                          <p:spTgt spid="59"/>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37"/>
                                        </p:tgtEl>
                                        <p:attrNameLst>
                                          <p:attrName>style.visibility</p:attrName>
                                        </p:attrNameLst>
                                      </p:cBhvr>
                                      <p:to>
                                        <p:strVal val="visible"/>
                                      </p:to>
                                    </p:set>
                                    <p:anim calcmode="lin" valueType="num">
                                      <p:cBhvr>
                                        <p:cTn id="24" dur="500" fill="hold"/>
                                        <p:tgtEl>
                                          <p:spTgt spid="37"/>
                                        </p:tgtEl>
                                        <p:attrNameLst>
                                          <p:attrName>ppt_w</p:attrName>
                                        </p:attrNameLst>
                                      </p:cBhvr>
                                      <p:tavLst>
                                        <p:tav tm="0">
                                          <p:val>
                                            <p:fltVal val="0"/>
                                          </p:val>
                                        </p:tav>
                                        <p:tav tm="100000">
                                          <p:val>
                                            <p:strVal val="#ppt_w"/>
                                          </p:val>
                                        </p:tav>
                                      </p:tavLst>
                                    </p:anim>
                                    <p:anim calcmode="lin" valueType="num">
                                      <p:cBhvr>
                                        <p:cTn id="25" dur="500" fill="hold"/>
                                        <p:tgtEl>
                                          <p:spTgt spid="37"/>
                                        </p:tgtEl>
                                        <p:attrNameLst>
                                          <p:attrName>ppt_h</p:attrName>
                                        </p:attrNameLst>
                                      </p:cBhvr>
                                      <p:tavLst>
                                        <p:tav tm="0">
                                          <p:val>
                                            <p:fltVal val="0"/>
                                          </p:val>
                                        </p:tav>
                                        <p:tav tm="100000">
                                          <p:val>
                                            <p:strVal val="#ppt_h"/>
                                          </p:val>
                                        </p:tav>
                                      </p:tavLst>
                                    </p:anim>
                                    <p:animEffect transition="in" filter="fade">
                                      <p:cBhvr>
                                        <p:cTn id="26" dur="500"/>
                                        <p:tgtEl>
                                          <p:spTgt spid="37"/>
                                        </p:tgtEl>
                                      </p:cBhvr>
                                    </p:animEffect>
                                  </p:childTnLst>
                                </p:cTn>
                              </p:par>
                              <p:par>
                                <p:cTn id="27" presetID="1" presetClass="exit" presetSubtype="0" fill="hold" grpId="0" nodeType="withEffect">
                                  <p:stCondLst>
                                    <p:cond delay="0"/>
                                  </p:stCondLst>
                                  <p:childTnLst>
                                    <p:set>
                                      <p:cBhvr>
                                        <p:cTn id="28" dur="1" fill="hold">
                                          <p:stCondLst>
                                            <p:cond delay="0"/>
                                          </p:stCondLst>
                                        </p:cTn>
                                        <p:tgtEl>
                                          <p:spTgt spid="34"/>
                                        </p:tgtEl>
                                        <p:attrNameLst>
                                          <p:attrName>style.visibility</p:attrName>
                                        </p:attrNameLst>
                                      </p:cBhvr>
                                      <p:to>
                                        <p:strVal val="hidden"/>
                                      </p:to>
                                    </p:set>
                                  </p:childTnLst>
                                </p:cTn>
                              </p:par>
                              <p:par>
                                <p:cTn id="29" presetID="0" presetClass="path" presetSubtype="0" accel="50000" decel="50000" fill="hold" nodeType="withEffect">
                                  <p:stCondLst>
                                    <p:cond delay="0"/>
                                  </p:stCondLst>
                                  <p:childTnLst>
                                    <p:animMotion origin="layout" path="M -0.23489 0.01667 L -0.23489 0.0169 C -0.23476 0.01274 -0.23476 0.00232 -0.23476 -0.00208 C -0.23476 -0.0118 -0.23476 -0.01689 -0.23463 -0.02453 C -0.23463 -0.028 -0.23463 -0.03402 -0.2345 -0.03703 C -0.2345 -0.04236 -0.23437 -0.04675 -0.23424 -0.04907 C -0.23424 -0.05185 -0.23411 -0.053 -0.23411 -0.05416 C -0.23398 -0.05555 -0.23385 -0.0574 -0.23372 -0.05787 C -0.23346 -0.05879 -0.23359 -0.05833 -0.2332 -0.05949 L -0.23242 -0.05833 C -0.23242 -0.0581 -0.23242 -0.0574 -0.23229 -0.05671 C -0.23229 -0.05625 -0.23229 -0.05578 -0.23229 -0.05509 C -0.23216 -0.05324 -0.23203 -0.05092 -0.2319 -0.04745 C -0.2319 -0.04537 -0.23177 -0.04351 -0.23177 -0.04027 C -0.23164 -0.03263 -0.2319 -0.04467 -0.23164 -0.03356 C -0.23164 -0.03263 -0.23151 -0.03148 -0.23151 -0.03055 C -0.23151 -0.02986 -0.23151 -0.02939 -0.23151 -0.0287 C -0.23138 -0.02708 -0.23138 -0.02361 -0.23138 -0.02175 C -0.23138 -0.02083 -0.23138 -0.01967 -0.23138 -0.01898 C -0.23138 -0.01805 -0.23125 -0.01759 -0.23125 -0.01689 C -0.23125 -0.01504 -0.23125 -0.01319 -0.23125 -0.01134 C -0.23125 -0.01064 -0.23125 -0.00995 -0.23125 -0.00902 C -0.23125 -0.00833 -0.23125 -0.00763 -0.23125 -0.00671 C -0.23112 -0.00625 -0.23112 -0.00601 -0.23112 -0.00532 C -0.23112 -0.00393 -0.23112 -0.00092 -0.23112 -0.00069 C -0.23112 0.00278 -0.23112 -0.00162 -0.23112 0.00463 C -0.23112 0.0051 -0.23112 0.00556 -0.23112 0.00625 C -0.23112 0.00695 -0.23112 0.00764 -0.23112 0.00834 C -0.23112 0.01482 -0.23112 0.00463 -0.23112 0.01436 C -0.23112 0.01806 -0.23112 0.01412 -0.23112 0.01783 L -0.23112 0.01806 " pathEditMode="relative" rAng="0" ptsTypes="AAAAAAAAAAAAAAAAAAAAAAAAAAAAAAA">
                                      <p:cBhvr>
                                        <p:cTn id="30" dur="2000" fill="hold"/>
                                        <p:tgtEl>
                                          <p:spTgt spid="60"/>
                                        </p:tgtEl>
                                        <p:attrNameLst>
                                          <p:attrName>ppt_x</p:attrName>
                                          <p:attrName>ppt_y</p:attrName>
                                        </p:attrNameLst>
                                      </p:cBhvr>
                                      <p:rCtr x="195" y="-3750"/>
                                    </p:animMotion>
                                  </p:childTnLst>
                                  <p:subTnLst>
                                    <p:audio>
                                      <p:cMediaNode>
                                        <p:cTn display="0" masterRel="sameClick">
                                          <p:stCondLst>
                                            <p:cond evt="begin" delay="0">
                                              <p:tn val="29"/>
                                            </p:cond>
                                          </p:stCondLst>
                                          <p:endCondLst>
                                            <p:cond evt="onStopAudio" delay="0">
                                              <p:tgtEl>
                                                <p:sldTgt/>
                                              </p:tgtEl>
                                            </p:cond>
                                          </p:endCondLst>
                                        </p:cTn>
                                        <p:tgtEl>
                                          <p:sndTgt r:embed="rId2" name="whoosh.wav"/>
                                        </p:tgtEl>
                                      </p:cMediaNode>
                                    </p:audio>
                                  </p:subTnLst>
                                </p:cTn>
                              </p:par>
                              <p:par>
                                <p:cTn id="31" presetID="14" presetClass="exit" presetSubtype="10" fill="hold" nodeType="withEffect">
                                  <p:stCondLst>
                                    <p:cond delay="0"/>
                                  </p:stCondLst>
                                  <p:childTnLst>
                                    <p:animEffect transition="out" filter="randombar(horizontal)">
                                      <p:cBhvr>
                                        <p:cTn id="32" dur="500"/>
                                        <p:tgtEl>
                                          <p:spTgt spid="46"/>
                                        </p:tgtEl>
                                      </p:cBhvr>
                                    </p:animEffect>
                                    <p:set>
                                      <p:cBhvr>
                                        <p:cTn id="33" dur="1" fill="hold">
                                          <p:stCondLst>
                                            <p:cond delay="499"/>
                                          </p:stCondLst>
                                        </p:cTn>
                                        <p:tgtEl>
                                          <p:spTgt spid="46"/>
                                        </p:tgtEl>
                                        <p:attrNameLst>
                                          <p:attrName>style.visibility</p:attrName>
                                        </p:attrNameLst>
                                      </p:cBhvr>
                                      <p:to>
                                        <p:strVal val="hidden"/>
                                      </p:to>
                                    </p:set>
                                  </p:childTnLst>
                                </p:cTn>
                              </p:par>
                              <p:par>
                                <p:cTn id="34" presetID="14" presetClass="entr" presetSubtype="10" fill="hold" nodeType="withEffect">
                                  <p:stCondLst>
                                    <p:cond delay="0"/>
                                  </p:stCondLst>
                                  <p:childTnLst>
                                    <p:set>
                                      <p:cBhvr>
                                        <p:cTn id="35" dur="1" fill="hold">
                                          <p:stCondLst>
                                            <p:cond delay="0"/>
                                          </p:stCondLst>
                                        </p:cTn>
                                        <p:tgtEl>
                                          <p:spTgt spid="61"/>
                                        </p:tgtEl>
                                        <p:attrNameLst>
                                          <p:attrName>style.visibility</p:attrName>
                                        </p:attrNameLst>
                                      </p:cBhvr>
                                      <p:to>
                                        <p:strVal val="visible"/>
                                      </p:to>
                                    </p:set>
                                    <p:animEffect transition="in" filter="randombar(horizontal)">
                                      <p:cBhvr>
                                        <p:cTn id="36" dur="500"/>
                                        <p:tgtEl>
                                          <p:spTgt spid="61"/>
                                        </p:tgtEl>
                                      </p:cBhvr>
                                    </p:animEffect>
                                  </p:childTnLst>
                                </p:cTn>
                              </p:par>
                              <p:par>
                                <p:cTn id="37" presetID="0" presetClass="path" presetSubtype="0" accel="50000" decel="50000" fill="hold" nodeType="withEffect">
                                  <p:stCondLst>
                                    <p:cond delay="0"/>
                                  </p:stCondLst>
                                  <p:childTnLst>
                                    <p:animMotion origin="layout" path="M -0.23489 0.01667 L -0.23489 0.0169 C -0.23476 0.01273 -0.23476 0.00232 -0.23476 -0.00208 C -0.23476 -0.01181 -0.23476 -0.0169 -0.23463 -0.02454 C -0.23463 -0.02801 -0.23463 -0.03403 -0.2345 -0.03704 C -0.2345 -0.04236 -0.23437 -0.04676 -0.23424 -0.04907 C -0.23424 -0.05185 -0.23411 -0.05301 -0.23411 -0.05417 C -0.23398 -0.05556 -0.23385 -0.05741 -0.23372 -0.05787 C -0.23346 -0.0588 -0.23359 -0.05833 -0.2332 -0.05949 L -0.23242 -0.05833 C -0.23242 -0.0581 -0.23242 -0.05741 -0.23229 -0.05671 C -0.23229 -0.05625 -0.23229 -0.05579 -0.23229 -0.05509 C -0.23216 -0.05324 -0.23203 -0.05093 -0.2319 -0.04745 C -0.2319 -0.04537 -0.23177 -0.04352 -0.23177 -0.04028 C -0.23164 -0.03264 -0.2319 -0.04468 -0.23164 -0.03356 C -0.23164 -0.03264 -0.23151 -0.03148 -0.23151 -0.03056 C -0.23151 -0.02986 -0.23151 -0.0294 -0.23151 -0.0287 C -0.23138 -0.02708 -0.23138 -0.02361 -0.23138 -0.02176 C -0.23138 -0.02083 -0.23138 -0.01968 -0.23138 -0.01898 C -0.23138 -0.01806 -0.23125 -0.01759 -0.23125 -0.0169 C -0.23125 -0.01505 -0.23125 -0.01319 -0.23125 -0.01134 C -0.23125 -0.01065 -0.23125 -0.00995 -0.23125 -0.00903 C -0.23125 -0.00833 -0.23125 -0.00764 -0.23125 -0.00671 C -0.23112 -0.00625 -0.23112 -0.00602 -0.23112 -0.00532 C -0.23112 -0.00393 -0.23112 -0.00093 -0.23112 -0.00069 C -0.23112 0.00278 -0.23112 -0.00162 -0.23112 0.00463 C -0.23112 0.00509 -0.23112 0.00556 -0.23112 0.00625 C -0.23112 0.00694 -0.23112 0.00764 -0.23112 0.00833 C -0.23112 0.01482 -0.23112 0.00463 -0.23112 0.01435 C -0.23112 0.01806 -0.23112 0.01412 -0.23112 0.01782 L -0.23112 0.01806 " pathEditMode="relative" rAng="0" ptsTypes="AAAAAAAAAAAAAAAAAAAAAAAAAAAAAAA">
                                      <p:cBhvr>
                                        <p:cTn id="38" dur="2000" fill="hold"/>
                                        <p:tgtEl>
                                          <p:spTgt spid="62"/>
                                        </p:tgtEl>
                                        <p:attrNameLst>
                                          <p:attrName>ppt_x</p:attrName>
                                          <p:attrName>ppt_y</p:attrName>
                                        </p:attrNameLst>
                                      </p:cBhvr>
                                      <p:rCtr x="195" y="-3750"/>
                                    </p:animMotion>
                                  </p:childTnLst>
                                  <p:subTnLst>
                                    <p:audio>
                                      <p:cMediaNode>
                                        <p:cTn display="0" masterRel="sameClick">
                                          <p:stCondLst>
                                            <p:cond evt="begin" delay="0">
                                              <p:tn val="37"/>
                                            </p:cond>
                                          </p:stCondLst>
                                          <p:endCondLst>
                                            <p:cond evt="onStopAudio" delay="0">
                                              <p:tgtEl>
                                                <p:sldTgt/>
                                              </p:tgtEl>
                                            </p:cond>
                                          </p:endCondLst>
                                        </p:cTn>
                                        <p:tgtEl>
                                          <p:sndTgt r:embed="rId2" name="whoosh.wav"/>
                                        </p:tgtEl>
                                      </p:cMediaNode>
                                    </p:audio>
                                  </p:subTnLst>
                                </p:cTn>
                              </p:par>
                              <p:par>
                                <p:cTn id="39" presetID="0" presetClass="path" presetSubtype="0" accel="50000" decel="50000" fill="hold" nodeType="withEffect">
                                  <p:stCondLst>
                                    <p:cond delay="0"/>
                                  </p:stCondLst>
                                  <p:childTnLst>
                                    <p:animMotion origin="layout" path="M -0.2349 0.01666 L -0.2349 0.0169 C -0.23477 0.01273 -0.23477 0.00231 -0.23477 -0.00209 C -0.23477 -0.01181 -0.23477 -0.0169 -0.23464 -0.02454 C -0.23464 -0.02801 -0.23464 -0.03403 -0.23451 -0.03704 C -0.23451 -0.04236 -0.23438 -0.04676 -0.23425 -0.04908 C -0.23425 -0.05185 -0.23412 -0.05301 -0.23412 -0.05417 C -0.23399 -0.05556 -0.23386 -0.05741 -0.23373 -0.05787 C -0.23346 -0.0588 -0.23359 -0.05834 -0.2332 -0.05949 L -0.23242 -0.05834 C -0.23242 -0.0581 -0.23242 -0.05741 -0.23229 -0.05671 C -0.23229 -0.05625 -0.23229 -0.05579 -0.23229 -0.05509 C -0.23216 -0.05324 -0.23203 -0.05093 -0.2319 -0.04746 C -0.2319 -0.04537 -0.23177 -0.04352 -0.23177 -0.04028 C -0.23164 -0.03264 -0.2319 -0.04468 -0.23164 -0.03357 C -0.23164 -0.03264 -0.23151 -0.03148 -0.23151 -0.03056 C -0.23151 -0.02986 -0.23151 -0.0294 -0.23151 -0.02871 C -0.23138 -0.02709 -0.23138 -0.02361 -0.23138 -0.02176 C -0.23138 -0.02084 -0.23138 -0.01968 -0.23138 -0.01898 C -0.23138 -0.01806 -0.23125 -0.01759 -0.23125 -0.0169 C -0.23125 -0.01505 -0.23125 -0.0132 -0.23125 -0.01134 C -0.23125 -0.01065 -0.23125 -0.00996 -0.23125 -0.00903 C -0.23125 -0.00834 -0.23125 -0.00764 -0.23125 -0.00671 C -0.23112 -0.00625 -0.23112 -0.00602 -0.23112 -0.00533 C -0.23112 -0.00394 -0.23112 -0.00093 -0.23112 -0.0007 C -0.23112 0.00278 -0.23112 -0.00162 -0.23112 0.00463 C -0.23112 0.00509 -0.23112 0.00555 -0.23112 0.00625 C -0.23112 0.00694 -0.23112 0.00764 -0.23112 0.00833 C -0.23112 0.01481 -0.23112 0.00463 -0.23112 0.01435 C -0.23112 0.01805 -0.23112 0.01412 -0.23112 0.01782 L -0.23112 0.01805 " pathEditMode="relative" rAng="0" ptsTypes="AAAAAAAAAAAAAAAAAAAAAAAAAAAAAAA">
                                      <p:cBhvr>
                                        <p:cTn id="40" dur="2000" fill="hold"/>
                                        <p:tgtEl>
                                          <p:spTgt spid="64"/>
                                        </p:tgtEl>
                                        <p:attrNameLst>
                                          <p:attrName>ppt_x</p:attrName>
                                          <p:attrName>ppt_y</p:attrName>
                                        </p:attrNameLst>
                                      </p:cBhvr>
                                      <p:rCtr x="195" y="-3750"/>
                                    </p:animMotion>
                                  </p:childTnLst>
                                  <p:subTnLst>
                                    <p:audio>
                                      <p:cMediaNode>
                                        <p:cTn display="0" masterRel="sameClick">
                                          <p:stCondLst>
                                            <p:cond evt="begin" delay="0">
                                              <p:tn val="3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Picture 103">
            <a:extLst>
              <a:ext uri="{FF2B5EF4-FFF2-40B4-BE49-F238E27FC236}">
                <a16:creationId xmlns:a16="http://schemas.microsoft.com/office/drawing/2014/main" xmlns="" id="{4016AC9D-EF1C-437E-8DB2-0B570DF7A839}"/>
              </a:ext>
            </a:extLst>
          </p:cNvPr>
          <p:cNvPicPr>
            <a:picLocks noChangeAspect="1"/>
          </p:cNvPicPr>
          <p:nvPr/>
        </p:nvPicPr>
        <p:blipFill>
          <a:blip r:embed="rId3"/>
          <a:stretch>
            <a:fillRect/>
          </a:stretch>
        </p:blipFill>
        <p:spPr>
          <a:xfrm>
            <a:off x="1344274" y="5081581"/>
            <a:ext cx="243906" cy="344681"/>
          </a:xfrm>
          <a:prstGeom prst="rect">
            <a:avLst/>
          </a:prstGeom>
        </p:spPr>
      </p:pic>
      <p:pic>
        <p:nvPicPr>
          <p:cNvPr id="106" name="Picture 105">
            <a:extLst>
              <a:ext uri="{FF2B5EF4-FFF2-40B4-BE49-F238E27FC236}">
                <a16:creationId xmlns:a16="http://schemas.microsoft.com/office/drawing/2014/main" xmlns="" id="{7BD114F4-0199-4277-8D26-3A82CB257D2A}"/>
              </a:ext>
            </a:extLst>
          </p:cNvPr>
          <p:cNvPicPr>
            <a:picLocks noChangeAspect="1"/>
          </p:cNvPicPr>
          <p:nvPr/>
        </p:nvPicPr>
        <p:blipFill>
          <a:blip r:embed="rId3"/>
          <a:stretch>
            <a:fillRect/>
          </a:stretch>
        </p:blipFill>
        <p:spPr>
          <a:xfrm>
            <a:off x="2107065" y="5081581"/>
            <a:ext cx="243906" cy="344681"/>
          </a:xfrm>
          <a:prstGeom prst="rect">
            <a:avLst/>
          </a:prstGeom>
        </p:spPr>
      </p:pic>
      <p:pic>
        <p:nvPicPr>
          <p:cNvPr id="59" name="Picture 58">
            <a:extLst>
              <a:ext uri="{FF2B5EF4-FFF2-40B4-BE49-F238E27FC236}">
                <a16:creationId xmlns:a16="http://schemas.microsoft.com/office/drawing/2014/main" xmlns="" id="{5543E659-A23E-4BE0-8A17-B1B650197429}"/>
              </a:ext>
            </a:extLst>
          </p:cNvPr>
          <p:cNvPicPr>
            <a:picLocks noChangeAspect="1"/>
          </p:cNvPicPr>
          <p:nvPr/>
        </p:nvPicPr>
        <p:blipFill>
          <a:blip r:embed="rId3"/>
          <a:stretch>
            <a:fillRect/>
          </a:stretch>
        </p:blipFill>
        <p:spPr>
          <a:xfrm>
            <a:off x="189078" y="6307306"/>
            <a:ext cx="243906" cy="344681"/>
          </a:xfrm>
          <a:prstGeom prst="rect">
            <a:avLst/>
          </a:prstGeom>
        </p:spPr>
      </p:pic>
      <p:pic>
        <p:nvPicPr>
          <p:cNvPr id="61" name="Picture 60">
            <a:extLst>
              <a:ext uri="{FF2B5EF4-FFF2-40B4-BE49-F238E27FC236}">
                <a16:creationId xmlns:a16="http://schemas.microsoft.com/office/drawing/2014/main" xmlns="" id="{90F1C5A1-138C-4E7E-98A9-0D25D959CD0F}"/>
              </a:ext>
            </a:extLst>
          </p:cNvPr>
          <p:cNvPicPr>
            <a:picLocks noChangeAspect="1"/>
          </p:cNvPicPr>
          <p:nvPr/>
        </p:nvPicPr>
        <p:blipFill>
          <a:blip r:embed="rId3"/>
          <a:stretch>
            <a:fillRect/>
          </a:stretch>
        </p:blipFill>
        <p:spPr>
          <a:xfrm>
            <a:off x="4698941" y="6307306"/>
            <a:ext cx="243906" cy="344681"/>
          </a:xfrm>
          <a:prstGeom prst="rect">
            <a:avLst/>
          </a:prstGeom>
        </p:spPr>
      </p:pic>
      <p:pic>
        <p:nvPicPr>
          <p:cNvPr id="55" name="Picture 54">
            <a:extLst>
              <a:ext uri="{FF2B5EF4-FFF2-40B4-BE49-F238E27FC236}">
                <a16:creationId xmlns:a16="http://schemas.microsoft.com/office/drawing/2014/main" xmlns="" id="{ABB2688D-6F0C-499F-9671-98083E11ED56}"/>
              </a:ext>
            </a:extLst>
          </p:cNvPr>
          <p:cNvPicPr>
            <a:picLocks noChangeAspect="1"/>
          </p:cNvPicPr>
          <p:nvPr/>
        </p:nvPicPr>
        <p:blipFill>
          <a:blip r:embed="rId3"/>
          <a:stretch>
            <a:fillRect/>
          </a:stretch>
        </p:blipFill>
        <p:spPr>
          <a:xfrm>
            <a:off x="3790840" y="6307306"/>
            <a:ext cx="243906" cy="344681"/>
          </a:xfrm>
          <a:prstGeom prst="rect">
            <a:avLst/>
          </a:prstGeom>
        </p:spPr>
      </p:pic>
      <p:pic>
        <p:nvPicPr>
          <p:cNvPr id="53" name="Picture 52">
            <a:extLst>
              <a:ext uri="{FF2B5EF4-FFF2-40B4-BE49-F238E27FC236}">
                <a16:creationId xmlns:a16="http://schemas.microsoft.com/office/drawing/2014/main" xmlns="" id="{C0E54A48-DC41-4774-B426-D37039467881}"/>
              </a:ext>
            </a:extLst>
          </p:cNvPr>
          <p:cNvPicPr>
            <a:picLocks noChangeAspect="1"/>
          </p:cNvPicPr>
          <p:nvPr/>
        </p:nvPicPr>
        <p:blipFill>
          <a:blip r:embed="rId3"/>
          <a:stretch>
            <a:fillRect/>
          </a:stretch>
        </p:blipFill>
        <p:spPr>
          <a:xfrm>
            <a:off x="1218888" y="6369452"/>
            <a:ext cx="243906" cy="344681"/>
          </a:xfrm>
          <a:prstGeom prst="rect">
            <a:avLst/>
          </a:prstGeom>
        </p:spPr>
      </p:pic>
      <p:pic>
        <p:nvPicPr>
          <p:cNvPr id="54" name="Picture 53">
            <a:extLst>
              <a:ext uri="{FF2B5EF4-FFF2-40B4-BE49-F238E27FC236}">
                <a16:creationId xmlns:a16="http://schemas.microsoft.com/office/drawing/2014/main" xmlns="" id="{F711A944-7D4D-43C2-A277-DF27E0FDCF71}"/>
              </a:ext>
            </a:extLst>
          </p:cNvPr>
          <p:cNvPicPr>
            <a:picLocks noChangeAspect="1"/>
          </p:cNvPicPr>
          <p:nvPr/>
        </p:nvPicPr>
        <p:blipFill>
          <a:blip r:embed="rId3"/>
          <a:stretch>
            <a:fillRect/>
          </a:stretch>
        </p:blipFill>
        <p:spPr>
          <a:xfrm>
            <a:off x="2952679" y="6355176"/>
            <a:ext cx="243906" cy="344681"/>
          </a:xfrm>
          <a:prstGeom prst="rect">
            <a:avLst/>
          </a:prstGeom>
        </p:spPr>
      </p:pic>
      <p:pic>
        <p:nvPicPr>
          <p:cNvPr id="9" name="Picture 8">
            <a:extLst>
              <a:ext uri="{FF2B5EF4-FFF2-40B4-BE49-F238E27FC236}">
                <a16:creationId xmlns:a16="http://schemas.microsoft.com/office/drawing/2014/main" xmlns="" id="{EA032900-167B-406F-BCB2-292D175BDBA1}"/>
              </a:ext>
            </a:extLst>
          </p:cNvPr>
          <p:cNvPicPr>
            <a:picLocks noChangeAspect="1"/>
          </p:cNvPicPr>
          <p:nvPr/>
        </p:nvPicPr>
        <p:blipFill>
          <a:blip r:embed="rId3"/>
          <a:stretch>
            <a:fillRect/>
          </a:stretch>
        </p:blipFill>
        <p:spPr>
          <a:xfrm>
            <a:off x="1981679" y="6369452"/>
            <a:ext cx="243906" cy="344681"/>
          </a:xfrm>
          <a:prstGeom prst="rect">
            <a:avLst/>
          </a:prstGeom>
        </p:spPr>
      </p:pic>
      <p:pic>
        <p:nvPicPr>
          <p:cNvPr id="40" name="Picture 39">
            <a:extLst>
              <a:ext uri="{FF2B5EF4-FFF2-40B4-BE49-F238E27FC236}">
                <a16:creationId xmlns:a16="http://schemas.microsoft.com/office/drawing/2014/main" xmlns="" id="{C44940E4-F227-4E08-8AB0-E235B12B0BDD}"/>
              </a:ext>
            </a:extLst>
          </p:cNvPr>
          <p:cNvPicPr>
            <a:picLocks noChangeAspect="1"/>
          </p:cNvPicPr>
          <p:nvPr/>
        </p:nvPicPr>
        <p:blipFill>
          <a:blip r:embed="rId3"/>
          <a:stretch>
            <a:fillRect/>
          </a:stretch>
        </p:blipFill>
        <p:spPr>
          <a:xfrm>
            <a:off x="5746144" y="6307306"/>
            <a:ext cx="243906" cy="344681"/>
          </a:xfrm>
          <a:prstGeom prst="rect">
            <a:avLst/>
          </a:prstGeom>
        </p:spPr>
      </p:pic>
      <p:pic>
        <p:nvPicPr>
          <p:cNvPr id="41" name="Picture 40">
            <a:extLst>
              <a:ext uri="{FF2B5EF4-FFF2-40B4-BE49-F238E27FC236}">
                <a16:creationId xmlns:a16="http://schemas.microsoft.com/office/drawing/2014/main" xmlns="" id="{9DFDC698-5A81-41EC-B3BC-1C67AA53D03F}"/>
              </a:ext>
            </a:extLst>
          </p:cNvPr>
          <p:cNvPicPr>
            <a:picLocks noChangeAspect="1"/>
          </p:cNvPicPr>
          <p:nvPr/>
        </p:nvPicPr>
        <p:blipFill>
          <a:blip r:embed="rId3"/>
          <a:stretch>
            <a:fillRect/>
          </a:stretch>
        </p:blipFill>
        <p:spPr>
          <a:xfrm>
            <a:off x="6584310" y="6296259"/>
            <a:ext cx="243906" cy="344681"/>
          </a:xfrm>
          <a:prstGeom prst="rect">
            <a:avLst/>
          </a:prstGeom>
        </p:spPr>
      </p:pic>
      <p:pic>
        <p:nvPicPr>
          <p:cNvPr id="93" name="Picture 92">
            <a:extLst>
              <a:ext uri="{FF2B5EF4-FFF2-40B4-BE49-F238E27FC236}">
                <a16:creationId xmlns:a16="http://schemas.microsoft.com/office/drawing/2014/main" xmlns="" id="{87A33499-6B51-46E8-AB4F-B3999FEFE01D}"/>
              </a:ext>
            </a:extLst>
          </p:cNvPr>
          <p:cNvPicPr>
            <a:picLocks noChangeAspect="1"/>
          </p:cNvPicPr>
          <p:nvPr/>
        </p:nvPicPr>
        <p:blipFill>
          <a:blip r:embed="rId3"/>
          <a:stretch>
            <a:fillRect/>
          </a:stretch>
        </p:blipFill>
        <p:spPr>
          <a:xfrm>
            <a:off x="314464" y="5607389"/>
            <a:ext cx="243906" cy="344681"/>
          </a:xfrm>
          <a:prstGeom prst="rect">
            <a:avLst/>
          </a:prstGeom>
        </p:spPr>
      </p:pic>
      <p:pic>
        <p:nvPicPr>
          <p:cNvPr id="94" name="Picture 93">
            <a:extLst>
              <a:ext uri="{FF2B5EF4-FFF2-40B4-BE49-F238E27FC236}">
                <a16:creationId xmlns:a16="http://schemas.microsoft.com/office/drawing/2014/main" xmlns="" id="{9DD0F579-CEEE-463B-8EFC-72C93034AE5D}"/>
              </a:ext>
            </a:extLst>
          </p:cNvPr>
          <p:cNvPicPr>
            <a:picLocks noChangeAspect="1"/>
          </p:cNvPicPr>
          <p:nvPr/>
        </p:nvPicPr>
        <p:blipFill>
          <a:blip r:embed="rId3"/>
          <a:stretch>
            <a:fillRect/>
          </a:stretch>
        </p:blipFill>
        <p:spPr>
          <a:xfrm>
            <a:off x="4669527" y="5660554"/>
            <a:ext cx="243906" cy="344681"/>
          </a:xfrm>
          <a:prstGeom prst="rect">
            <a:avLst/>
          </a:prstGeom>
        </p:spPr>
      </p:pic>
      <p:pic>
        <p:nvPicPr>
          <p:cNvPr id="95" name="Picture 94">
            <a:extLst>
              <a:ext uri="{FF2B5EF4-FFF2-40B4-BE49-F238E27FC236}">
                <a16:creationId xmlns:a16="http://schemas.microsoft.com/office/drawing/2014/main" xmlns="" id="{1E9B1840-DE73-484B-A10D-39DE7A9AF7CC}"/>
              </a:ext>
            </a:extLst>
          </p:cNvPr>
          <p:cNvPicPr>
            <a:picLocks noChangeAspect="1"/>
          </p:cNvPicPr>
          <p:nvPr/>
        </p:nvPicPr>
        <p:blipFill>
          <a:blip r:embed="rId3"/>
          <a:stretch>
            <a:fillRect/>
          </a:stretch>
        </p:blipFill>
        <p:spPr>
          <a:xfrm>
            <a:off x="3761426" y="5660554"/>
            <a:ext cx="243906" cy="344681"/>
          </a:xfrm>
          <a:prstGeom prst="rect">
            <a:avLst/>
          </a:prstGeom>
        </p:spPr>
      </p:pic>
      <p:pic>
        <p:nvPicPr>
          <p:cNvPr id="96" name="Picture 95">
            <a:extLst>
              <a:ext uri="{FF2B5EF4-FFF2-40B4-BE49-F238E27FC236}">
                <a16:creationId xmlns:a16="http://schemas.microsoft.com/office/drawing/2014/main" xmlns="" id="{3B8C36CE-2378-4EAE-99AC-369AD6C0BA8E}"/>
              </a:ext>
            </a:extLst>
          </p:cNvPr>
          <p:cNvPicPr>
            <a:picLocks noChangeAspect="1"/>
          </p:cNvPicPr>
          <p:nvPr/>
        </p:nvPicPr>
        <p:blipFill>
          <a:blip r:embed="rId3"/>
          <a:stretch>
            <a:fillRect/>
          </a:stretch>
        </p:blipFill>
        <p:spPr>
          <a:xfrm>
            <a:off x="1344274" y="5669535"/>
            <a:ext cx="243906" cy="344681"/>
          </a:xfrm>
          <a:prstGeom prst="rect">
            <a:avLst/>
          </a:prstGeom>
        </p:spPr>
      </p:pic>
      <p:pic>
        <p:nvPicPr>
          <p:cNvPr id="97" name="Picture 96">
            <a:extLst>
              <a:ext uri="{FF2B5EF4-FFF2-40B4-BE49-F238E27FC236}">
                <a16:creationId xmlns:a16="http://schemas.microsoft.com/office/drawing/2014/main" xmlns="" id="{C9A5D687-0CE7-4D4F-899E-5653CBAFD6E8}"/>
              </a:ext>
            </a:extLst>
          </p:cNvPr>
          <p:cNvPicPr>
            <a:picLocks noChangeAspect="1"/>
          </p:cNvPicPr>
          <p:nvPr/>
        </p:nvPicPr>
        <p:blipFill>
          <a:blip r:embed="rId3"/>
          <a:stretch>
            <a:fillRect/>
          </a:stretch>
        </p:blipFill>
        <p:spPr>
          <a:xfrm>
            <a:off x="2923265" y="5708424"/>
            <a:ext cx="243906" cy="344681"/>
          </a:xfrm>
          <a:prstGeom prst="rect">
            <a:avLst/>
          </a:prstGeom>
        </p:spPr>
      </p:pic>
      <p:pic>
        <p:nvPicPr>
          <p:cNvPr id="98" name="Picture 97">
            <a:extLst>
              <a:ext uri="{FF2B5EF4-FFF2-40B4-BE49-F238E27FC236}">
                <a16:creationId xmlns:a16="http://schemas.microsoft.com/office/drawing/2014/main" xmlns="" id="{CEF0161D-790B-4613-88E1-B7FF561DE1D2}"/>
              </a:ext>
            </a:extLst>
          </p:cNvPr>
          <p:cNvPicPr>
            <a:picLocks noChangeAspect="1"/>
          </p:cNvPicPr>
          <p:nvPr/>
        </p:nvPicPr>
        <p:blipFill>
          <a:blip r:embed="rId3"/>
          <a:stretch>
            <a:fillRect/>
          </a:stretch>
        </p:blipFill>
        <p:spPr>
          <a:xfrm>
            <a:off x="2107065" y="5669535"/>
            <a:ext cx="243906" cy="344681"/>
          </a:xfrm>
          <a:prstGeom prst="rect">
            <a:avLst/>
          </a:prstGeom>
        </p:spPr>
      </p:pic>
      <p:pic>
        <p:nvPicPr>
          <p:cNvPr id="99" name="Picture 98">
            <a:extLst>
              <a:ext uri="{FF2B5EF4-FFF2-40B4-BE49-F238E27FC236}">
                <a16:creationId xmlns:a16="http://schemas.microsoft.com/office/drawing/2014/main" xmlns="" id="{A3A32C95-F4FB-428A-9997-CB07424E8825}"/>
              </a:ext>
            </a:extLst>
          </p:cNvPr>
          <p:cNvPicPr>
            <a:picLocks noChangeAspect="1"/>
          </p:cNvPicPr>
          <p:nvPr/>
        </p:nvPicPr>
        <p:blipFill>
          <a:blip r:embed="rId3"/>
          <a:stretch>
            <a:fillRect/>
          </a:stretch>
        </p:blipFill>
        <p:spPr>
          <a:xfrm>
            <a:off x="5716730" y="5660554"/>
            <a:ext cx="243906" cy="344681"/>
          </a:xfrm>
          <a:prstGeom prst="rect">
            <a:avLst/>
          </a:prstGeom>
        </p:spPr>
      </p:pic>
      <p:pic>
        <p:nvPicPr>
          <p:cNvPr id="100" name="Picture 99">
            <a:extLst>
              <a:ext uri="{FF2B5EF4-FFF2-40B4-BE49-F238E27FC236}">
                <a16:creationId xmlns:a16="http://schemas.microsoft.com/office/drawing/2014/main" xmlns="" id="{01594DCF-89A7-4826-9CBC-CADAC3F17B77}"/>
              </a:ext>
            </a:extLst>
          </p:cNvPr>
          <p:cNvPicPr>
            <a:picLocks noChangeAspect="1"/>
          </p:cNvPicPr>
          <p:nvPr/>
        </p:nvPicPr>
        <p:blipFill>
          <a:blip r:embed="rId3"/>
          <a:stretch>
            <a:fillRect/>
          </a:stretch>
        </p:blipFill>
        <p:spPr>
          <a:xfrm>
            <a:off x="6554896" y="5649507"/>
            <a:ext cx="243906" cy="344681"/>
          </a:xfrm>
          <a:prstGeom prst="rect">
            <a:avLst/>
          </a:prstGeom>
        </p:spPr>
      </p:pic>
      <p:pic>
        <p:nvPicPr>
          <p:cNvPr id="8" name="Picture 7">
            <a:extLst>
              <a:ext uri="{FF2B5EF4-FFF2-40B4-BE49-F238E27FC236}">
                <a16:creationId xmlns:a16="http://schemas.microsoft.com/office/drawing/2014/main" xmlns="" id="{9B3CA3FC-0E77-414A-85E9-BE34421B4F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74" y="2080199"/>
            <a:ext cx="12192000" cy="4777801"/>
          </a:xfrm>
          <a:prstGeom prst="rect">
            <a:avLst/>
          </a:prstGeom>
        </p:spPr>
      </p:pic>
      <p:pic>
        <p:nvPicPr>
          <p:cNvPr id="7" name="Picture 4" descr="Người nông dân vui vẻ dễ thương cầm biểu tượng biểu ngữ lúa khô phim hoạt hình nghệ thuật minh họa các vector Miễn phí">
            <a:extLst>
              <a:ext uri="{FF2B5EF4-FFF2-40B4-BE49-F238E27FC236}">
                <a16:creationId xmlns:a16="http://schemas.microsoft.com/office/drawing/2014/main" xmlns="" id="{AED32263-5070-47CF-9805-2FD98238F62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770" b="89943" l="52556" r="94888">
                        <a14:foregroundMark x1="58147" y1="44540" x2="58147" y2="44540"/>
                        <a14:foregroundMark x1="52556" y1="44540" x2="52556" y2="44540"/>
                        <a14:foregroundMark x1="93770" y1="46264" x2="93770" y2="46264"/>
                        <a14:foregroundMark x1="91693" y1="60632" x2="91693" y2="60632"/>
                        <a14:foregroundMark x1="63578" y1="43966" x2="63578" y2="43966"/>
                        <a14:foregroundMark x1="58466" y1="21552" x2="58466" y2="21552"/>
                      </a14:backgroundRemoval>
                    </a14:imgEffect>
                  </a14:imgLayer>
                </a14:imgProps>
              </a:ext>
              <a:ext uri="{28A0092B-C50C-407E-A947-70E740481C1C}">
                <a14:useLocalDpi xmlns:a14="http://schemas.microsoft.com/office/drawing/2010/main" val="0"/>
              </a:ext>
            </a:extLst>
          </a:blip>
          <a:srcRect l="50000"/>
          <a:stretch/>
        </p:blipFill>
        <p:spPr bwMode="auto">
          <a:xfrm>
            <a:off x="6824985" y="2455334"/>
            <a:ext cx="2698926" cy="30007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Người nông dân vui vẻ dễ thương cầm biểu tượng biểu ngữ lúa khô phim hoạt hình nghệ thuật minh họa các vector Miễn phí">
            <a:extLst>
              <a:ext uri="{FF2B5EF4-FFF2-40B4-BE49-F238E27FC236}">
                <a16:creationId xmlns:a16="http://schemas.microsoft.com/office/drawing/2014/main" xmlns="" id="{CA7FE85B-A4CA-4350-97D7-AF008206A3A0}"/>
              </a:ext>
            </a:extLst>
          </p:cNvPr>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8339" t="10000" r="50000" b="9999"/>
          <a:stretch/>
        </p:blipFill>
        <p:spPr bwMode="auto">
          <a:xfrm flipH="1">
            <a:off x="7047168" y="4502134"/>
            <a:ext cx="2226904" cy="2377186"/>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100">
            <a:extLst>
              <a:ext uri="{FF2B5EF4-FFF2-40B4-BE49-F238E27FC236}">
                <a16:creationId xmlns:a16="http://schemas.microsoft.com/office/drawing/2014/main" xmlns="" id="{CF413FD1-7DB3-4361-A59D-3DEECB2782FE}"/>
              </a:ext>
            </a:extLst>
          </p:cNvPr>
          <p:cNvPicPr>
            <a:picLocks noChangeAspect="1"/>
          </p:cNvPicPr>
          <p:nvPr/>
        </p:nvPicPr>
        <p:blipFill>
          <a:blip r:embed="rId3"/>
          <a:stretch>
            <a:fillRect/>
          </a:stretch>
        </p:blipFill>
        <p:spPr>
          <a:xfrm>
            <a:off x="314464" y="5019435"/>
            <a:ext cx="243906" cy="344681"/>
          </a:xfrm>
          <a:prstGeom prst="rect">
            <a:avLst/>
          </a:prstGeom>
        </p:spPr>
      </p:pic>
      <p:pic>
        <p:nvPicPr>
          <p:cNvPr id="102" name="Picture 101">
            <a:extLst>
              <a:ext uri="{FF2B5EF4-FFF2-40B4-BE49-F238E27FC236}">
                <a16:creationId xmlns:a16="http://schemas.microsoft.com/office/drawing/2014/main" xmlns="" id="{F70F36B0-D8F8-4107-B9D4-92925E8AD960}"/>
              </a:ext>
            </a:extLst>
          </p:cNvPr>
          <p:cNvPicPr>
            <a:picLocks noChangeAspect="1"/>
          </p:cNvPicPr>
          <p:nvPr/>
        </p:nvPicPr>
        <p:blipFill>
          <a:blip r:embed="rId3"/>
          <a:stretch>
            <a:fillRect/>
          </a:stretch>
        </p:blipFill>
        <p:spPr>
          <a:xfrm>
            <a:off x="4669527" y="5072600"/>
            <a:ext cx="243906" cy="344681"/>
          </a:xfrm>
          <a:prstGeom prst="rect">
            <a:avLst/>
          </a:prstGeom>
        </p:spPr>
      </p:pic>
      <p:pic>
        <p:nvPicPr>
          <p:cNvPr id="103" name="Picture 102">
            <a:extLst>
              <a:ext uri="{FF2B5EF4-FFF2-40B4-BE49-F238E27FC236}">
                <a16:creationId xmlns:a16="http://schemas.microsoft.com/office/drawing/2014/main" xmlns="" id="{AEBA27B3-0AC3-4534-BF00-C828EFCAB9E4}"/>
              </a:ext>
            </a:extLst>
          </p:cNvPr>
          <p:cNvPicPr>
            <a:picLocks noChangeAspect="1"/>
          </p:cNvPicPr>
          <p:nvPr/>
        </p:nvPicPr>
        <p:blipFill>
          <a:blip r:embed="rId3"/>
          <a:stretch>
            <a:fillRect/>
          </a:stretch>
        </p:blipFill>
        <p:spPr>
          <a:xfrm>
            <a:off x="3761426" y="5072600"/>
            <a:ext cx="243906" cy="344681"/>
          </a:xfrm>
          <a:prstGeom prst="rect">
            <a:avLst/>
          </a:prstGeom>
        </p:spPr>
      </p:pic>
      <p:pic>
        <p:nvPicPr>
          <p:cNvPr id="105" name="Picture 104">
            <a:extLst>
              <a:ext uri="{FF2B5EF4-FFF2-40B4-BE49-F238E27FC236}">
                <a16:creationId xmlns:a16="http://schemas.microsoft.com/office/drawing/2014/main" xmlns="" id="{FFF170C8-FCF3-4CF9-830B-B3BD73CFD0D7}"/>
              </a:ext>
            </a:extLst>
          </p:cNvPr>
          <p:cNvPicPr>
            <a:picLocks noChangeAspect="1"/>
          </p:cNvPicPr>
          <p:nvPr/>
        </p:nvPicPr>
        <p:blipFill>
          <a:blip r:embed="rId3"/>
          <a:stretch>
            <a:fillRect/>
          </a:stretch>
        </p:blipFill>
        <p:spPr>
          <a:xfrm>
            <a:off x="2923265" y="5120470"/>
            <a:ext cx="243906" cy="344681"/>
          </a:xfrm>
          <a:prstGeom prst="rect">
            <a:avLst/>
          </a:prstGeom>
        </p:spPr>
      </p:pic>
      <p:pic>
        <p:nvPicPr>
          <p:cNvPr id="107" name="Picture 106">
            <a:extLst>
              <a:ext uri="{FF2B5EF4-FFF2-40B4-BE49-F238E27FC236}">
                <a16:creationId xmlns:a16="http://schemas.microsoft.com/office/drawing/2014/main" xmlns="" id="{B0723323-EAAB-4AFE-9CAD-75419748A761}"/>
              </a:ext>
            </a:extLst>
          </p:cNvPr>
          <p:cNvPicPr>
            <a:picLocks noChangeAspect="1"/>
          </p:cNvPicPr>
          <p:nvPr/>
        </p:nvPicPr>
        <p:blipFill>
          <a:blip r:embed="rId3"/>
          <a:stretch>
            <a:fillRect/>
          </a:stretch>
        </p:blipFill>
        <p:spPr>
          <a:xfrm>
            <a:off x="5716730" y="5072600"/>
            <a:ext cx="243906" cy="344681"/>
          </a:xfrm>
          <a:prstGeom prst="rect">
            <a:avLst/>
          </a:prstGeom>
        </p:spPr>
      </p:pic>
      <p:pic>
        <p:nvPicPr>
          <p:cNvPr id="108" name="Picture 107">
            <a:extLst>
              <a:ext uri="{FF2B5EF4-FFF2-40B4-BE49-F238E27FC236}">
                <a16:creationId xmlns:a16="http://schemas.microsoft.com/office/drawing/2014/main" xmlns="" id="{02563A47-20AE-4FB6-8BF6-2C6D75B95D34}"/>
              </a:ext>
            </a:extLst>
          </p:cNvPr>
          <p:cNvPicPr>
            <a:picLocks noChangeAspect="1"/>
          </p:cNvPicPr>
          <p:nvPr/>
        </p:nvPicPr>
        <p:blipFill>
          <a:blip r:embed="rId3"/>
          <a:stretch>
            <a:fillRect/>
          </a:stretch>
        </p:blipFill>
        <p:spPr>
          <a:xfrm>
            <a:off x="6554896" y="5061553"/>
            <a:ext cx="243906" cy="344681"/>
          </a:xfrm>
          <a:prstGeom prst="rect">
            <a:avLst/>
          </a:prstGeom>
        </p:spPr>
      </p:pic>
      <p:pic>
        <p:nvPicPr>
          <p:cNvPr id="45" name="Picture 44">
            <a:extLst>
              <a:ext uri="{FF2B5EF4-FFF2-40B4-BE49-F238E27FC236}">
                <a16:creationId xmlns:a16="http://schemas.microsoft.com/office/drawing/2014/main" xmlns="" id="{1BC71DCE-3F00-4767-9745-84853A6A61DA}"/>
              </a:ext>
            </a:extLst>
          </p:cNvPr>
          <p:cNvPicPr>
            <a:picLocks noChangeAspect="1"/>
          </p:cNvPicPr>
          <p:nvPr/>
        </p:nvPicPr>
        <p:blipFill>
          <a:blip r:embed="rId3"/>
          <a:stretch>
            <a:fillRect/>
          </a:stretch>
        </p:blipFill>
        <p:spPr>
          <a:xfrm>
            <a:off x="1687155" y="2956149"/>
            <a:ext cx="243906" cy="344681"/>
          </a:xfrm>
          <a:prstGeom prst="rect">
            <a:avLst/>
          </a:prstGeom>
        </p:spPr>
      </p:pic>
      <p:pic>
        <p:nvPicPr>
          <p:cNvPr id="46" name="Picture 45">
            <a:extLst>
              <a:ext uri="{FF2B5EF4-FFF2-40B4-BE49-F238E27FC236}">
                <a16:creationId xmlns:a16="http://schemas.microsoft.com/office/drawing/2014/main" xmlns="" id="{490C1901-6EC4-4D16-9D6A-032871358FBC}"/>
              </a:ext>
            </a:extLst>
          </p:cNvPr>
          <p:cNvPicPr>
            <a:picLocks noChangeAspect="1"/>
          </p:cNvPicPr>
          <p:nvPr/>
        </p:nvPicPr>
        <p:blipFill>
          <a:blip r:embed="rId3"/>
          <a:stretch>
            <a:fillRect/>
          </a:stretch>
        </p:blipFill>
        <p:spPr>
          <a:xfrm>
            <a:off x="2449946" y="2956149"/>
            <a:ext cx="243906" cy="344681"/>
          </a:xfrm>
          <a:prstGeom prst="rect">
            <a:avLst/>
          </a:prstGeom>
        </p:spPr>
      </p:pic>
      <p:pic>
        <p:nvPicPr>
          <p:cNvPr id="50" name="Picture 49">
            <a:extLst>
              <a:ext uri="{FF2B5EF4-FFF2-40B4-BE49-F238E27FC236}">
                <a16:creationId xmlns:a16="http://schemas.microsoft.com/office/drawing/2014/main" xmlns="" id="{AD0583C5-BF85-491B-B687-2CDE3C9E9657}"/>
              </a:ext>
            </a:extLst>
          </p:cNvPr>
          <p:cNvPicPr>
            <a:picLocks noChangeAspect="1"/>
          </p:cNvPicPr>
          <p:nvPr/>
        </p:nvPicPr>
        <p:blipFill>
          <a:blip r:embed="rId3"/>
          <a:stretch>
            <a:fillRect/>
          </a:stretch>
        </p:blipFill>
        <p:spPr>
          <a:xfrm>
            <a:off x="1449525" y="4203447"/>
            <a:ext cx="243906" cy="344681"/>
          </a:xfrm>
          <a:prstGeom prst="rect">
            <a:avLst/>
          </a:prstGeom>
        </p:spPr>
      </p:pic>
      <p:pic>
        <p:nvPicPr>
          <p:cNvPr id="51" name="Picture 50">
            <a:extLst>
              <a:ext uri="{FF2B5EF4-FFF2-40B4-BE49-F238E27FC236}">
                <a16:creationId xmlns:a16="http://schemas.microsoft.com/office/drawing/2014/main" xmlns="" id="{C2A58803-F3FC-4569-8FA1-B32612C7CFCF}"/>
              </a:ext>
            </a:extLst>
          </p:cNvPr>
          <p:cNvPicPr>
            <a:picLocks noChangeAspect="1"/>
          </p:cNvPicPr>
          <p:nvPr/>
        </p:nvPicPr>
        <p:blipFill>
          <a:blip r:embed="rId3"/>
          <a:stretch>
            <a:fillRect/>
          </a:stretch>
        </p:blipFill>
        <p:spPr>
          <a:xfrm>
            <a:off x="5959388" y="4203447"/>
            <a:ext cx="243906" cy="344681"/>
          </a:xfrm>
          <a:prstGeom prst="rect">
            <a:avLst/>
          </a:prstGeom>
        </p:spPr>
      </p:pic>
      <p:pic>
        <p:nvPicPr>
          <p:cNvPr id="52" name="Picture 51">
            <a:extLst>
              <a:ext uri="{FF2B5EF4-FFF2-40B4-BE49-F238E27FC236}">
                <a16:creationId xmlns:a16="http://schemas.microsoft.com/office/drawing/2014/main" xmlns="" id="{0979EC7B-8ECF-46E2-BB0F-602504287FFF}"/>
              </a:ext>
            </a:extLst>
          </p:cNvPr>
          <p:cNvPicPr>
            <a:picLocks noChangeAspect="1"/>
          </p:cNvPicPr>
          <p:nvPr/>
        </p:nvPicPr>
        <p:blipFill>
          <a:blip r:embed="rId3"/>
          <a:stretch>
            <a:fillRect/>
          </a:stretch>
        </p:blipFill>
        <p:spPr>
          <a:xfrm>
            <a:off x="5051287" y="4203447"/>
            <a:ext cx="243906" cy="344681"/>
          </a:xfrm>
          <a:prstGeom prst="rect">
            <a:avLst/>
          </a:prstGeom>
        </p:spPr>
      </p:pic>
      <p:pic>
        <p:nvPicPr>
          <p:cNvPr id="56" name="Picture 55">
            <a:extLst>
              <a:ext uri="{FF2B5EF4-FFF2-40B4-BE49-F238E27FC236}">
                <a16:creationId xmlns:a16="http://schemas.microsoft.com/office/drawing/2014/main" xmlns="" id="{08B1D968-E169-4954-A121-5E2768A76FA3}"/>
              </a:ext>
            </a:extLst>
          </p:cNvPr>
          <p:cNvPicPr>
            <a:picLocks noChangeAspect="1"/>
          </p:cNvPicPr>
          <p:nvPr/>
        </p:nvPicPr>
        <p:blipFill>
          <a:blip r:embed="rId3"/>
          <a:stretch>
            <a:fillRect/>
          </a:stretch>
        </p:blipFill>
        <p:spPr>
          <a:xfrm>
            <a:off x="2479335" y="4265593"/>
            <a:ext cx="243906" cy="344681"/>
          </a:xfrm>
          <a:prstGeom prst="rect">
            <a:avLst/>
          </a:prstGeom>
        </p:spPr>
      </p:pic>
      <p:pic>
        <p:nvPicPr>
          <p:cNvPr id="57" name="Picture 56">
            <a:extLst>
              <a:ext uri="{FF2B5EF4-FFF2-40B4-BE49-F238E27FC236}">
                <a16:creationId xmlns:a16="http://schemas.microsoft.com/office/drawing/2014/main" xmlns="" id="{4E2844AE-901A-45DF-82DF-E9235A7CB8A5}"/>
              </a:ext>
            </a:extLst>
          </p:cNvPr>
          <p:cNvPicPr>
            <a:picLocks noChangeAspect="1"/>
          </p:cNvPicPr>
          <p:nvPr/>
        </p:nvPicPr>
        <p:blipFill>
          <a:blip r:embed="rId3"/>
          <a:stretch>
            <a:fillRect/>
          </a:stretch>
        </p:blipFill>
        <p:spPr>
          <a:xfrm>
            <a:off x="4213126" y="4251317"/>
            <a:ext cx="243906" cy="344681"/>
          </a:xfrm>
          <a:prstGeom prst="rect">
            <a:avLst/>
          </a:prstGeom>
        </p:spPr>
      </p:pic>
      <p:pic>
        <p:nvPicPr>
          <p:cNvPr id="58" name="Picture 57">
            <a:extLst>
              <a:ext uri="{FF2B5EF4-FFF2-40B4-BE49-F238E27FC236}">
                <a16:creationId xmlns:a16="http://schemas.microsoft.com/office/drawing/2014/main" xmlns="" id="{B2752E6B-7F4D-48BB-AC41-E91A20501D74}"/>
              </a:ext>
            </a:extLst>
          </p:cNvPr>
          <p:cNvPicPr>
            <a:picLocks noChangeAspect="1"/>
          </p:cNvPicPr>
          <p:nvPr/>
        </p:nvPicPr>
        <p:blipFill>
          <a:blip r:embed="rId3"/>
          <a:stretch>
            <a:fillRect/>
          </a:stretch>
        </p:blipFill>
        <p:spPr>
          <a:xfrm>
            <a:off x="3242126" y="4265593"/>
            <a:ext cx="243906" cy="344681"/>
          </a:xfrm>
          <a:prstGeom prst="rect">
            <a:avLst/>
          </a:prstGeom>
        </p:spPr>
      </p:pic>
      <p:pic>
        <p:nvPicPr>
          <p:cNvPr id="60" name="Picture 59">
            <a:extLst>
              <a:ext uri="{FF2B5EF4-FFF2-40B4-BE49-F238E27FC236}">
                <a16:creationId xmlns:a16="http://schemas.microsoft.com/office/drawing/2014/main" xmlns="" id="{8F7E649B-EB1B-45D8-BA63-B57043A65618}"/>
              </a:ext>
            </a:extLst>
          </p:cNvPr>
          <p:cNvPicPr>
            <a:picLocks noChangeAspect="1"/>
          </p:cNvPicPr>
          <p:nvPr/>
        </p:nvPicPr>
        <p:blipFill>
          <a:blip r:embed="rId3"/>
          <a:stretch>
            <a:fillRect/>
          </a:stretch>
        </p:blipFill>
        <p:spPr>
          <a:xfrm>
            <a:off x="6415806" y="4244019"/>
            <a:ext cx="243906" cy="344681"/>
          </a:xfrm>
          <a:prstGeom prst="rect">
            <a:avLst/>
          </a:prstGeom>
        </p:spPr>
      </p:pic>
      <p:pic>
        <p:nvPicPr>
          <p:cNvPr id="62" name="Picture 61">
            <a:extLst>
              <a:ext uri="{FF2B5EF4-FFF2-40B4-BE49-F238E27FC236}">
                <a16:creationId xmlns:a16="http://schemas.microsoft.com/office/drawing/2014/main" xmlns="" id="{D27D8C56-2DE1-4D7A-8D9F-1C29FC26E642}"/>
              </a:ext>
            </a:extLst>
          </p:cNvPr>
          <p:cNvPicPr>
            <a:picLocks noChangeAspect="1"/>
          </p:cNvPicPr>
          <p:nvPr/>
        </p:nvPicPr>
        <p:blipFill>
          <a:blip r:embed="rId3"/>
          <a:stretch>
            <a:fillRect/>
          </a:stretch>
        </p:blipFill>
        <p:spPr>
          <a:xfrm>
            <a:off x="6927191" y="4170827"/>
            <a:ext cx="243906" cy="344681"/>
          </a:xfrm>
          <a:prstGeom prst="rect">
            <a:avLst/>
          </a:prstGeom>
        </p:spPr>
      </p:pic>
      <p:pic>
        <p:nvPicPr>
          <p:cNvPr id="63" name="Picture 62">
            <a:extLst>
              <a:ext uri="{FF2B5EF4-FFF2-40B4-BE49-F238E27FC236}">
                <a16:creationId xmlns:a16="http://schemas.microsoft.com/office/drawing/2014/main" xmlns="" id="{08D6496B-15C0-4BEB-8B98-4356648D10C9}"/>
              </a:ext>
            </a:extLst>
          </p:cNvPr>
          <p:cNvPicPr>
            <a:picLocks noChangeAspect="1"/>
          </p:cNvPicPr>
          <p:nvPr/>
        </p:nvPicPr>
        <p:blipFill>
          <a:blip r:embed="rId3"/>
          <a:stretch>
            <a:fillRect/>
          </a:stretch>
        </p:blipFill>
        <p:spPr>
          <a:xfrm>
            <a:off x="388715" y="3938034"/>
            <a:ext cx="243906" cy="344681"/>
          </a:xfrm>
          <a:prstGeom prst="rect">
            <a:avLst/>
          </a:prstGeom>
        </p:spPr>
      </p:pic>
      <p:pic>
        <p:nvPicPr>
          <p:cNvPr id="64" name="Picture 63">
            <a:extLst>
              <a:ext uri="{FF2B5EF4-FFF2-40B4-BE49-F238E27FC236}">
                <a16:creationId xmlns:a16="http://schemas.microsoft.com/office/drawing/2014/main" xmlns="" id="{48CE1E67-0E46-4556-A866-F174DAD107AE}"/>
              </a:ext>
            </a:extLst>
          </p:cNvPr>
          <p:cNvPicPr>
            <a:picLocks noChangeAspect="1"/>
          </p:cNvPicPr>
          <p:nvPr/>
        </p:nvPicPr>
        <p:blipFill>
          <a:blip r:embed="rId3"/>
          <a:stretch>
            <a:fillRect/>
          </a:stretch>
        </p:blipFill>
        <p:spPr>
          <a:xfrm>
            <a:off x="4365501" y="3840921"/>
            <a:ext cx="243906" cy="344681"/>
          </a:xfrm>
          <a:prstGeom prst="rect">
            <a:avLst/>
          </a:prstGeom>
        </p:spPr>
      </p:pic>
      <p:pic>
        <p:nvPicPr>
          <p:cNvPr id="65" name="Picture 64">
            <a:extLst>
              <a:ext uri="{FF2B5EF4-FFF2-40B4-BE49-F238E27FC236}">
                <a16:creationId xmlns:a16="http://schemas.microsoft.com/office/drawing/2014/main" xmlns="" id="{8A2804B0-A79C-4A44-84B3-33D8A944833A}"/>
              </a:ext>
            </a:extLst>
          </p:cNvPr>
          <p:cNvPicPr>
            <a:picLocks noChangeAspect="1"/>
          </p:cNvPicPr>
          <p:nvPr/>
        </p:nvPicPr>
        <p:blipFill>
          <a:blip r:embed="rId3"/>
          <a:stretch>
            <a:fillRect/>
          </a:stretch>
        </p:blipFill>
        <p:spPr>
          <a:xfrm>
            <a:off x="3668887" y="3840922"/>
            <a:ext cx="243906" cy="344681"/>
          </a:xfrm>
          <a:prstGeom prst="rect">
            <a:avLst/>
          </a:prstGeom>
        </p:spPr>
      </p:pic>
      <p:pic>
        <p:nvPicPr>
          <p:cNvPr id="66" name="Picture 65">
            <a:extLst>
              <a:ext uri="{FF2B5EF4-FFF2-40B4-BE49-F238E27FC236}">
                <a16:creationId xmlns:a16="http://schemas.microsoft.com/office/drawing/2014/main" xmlns="" id="{C8DB6C83-A7EB-4680-BCB3-D54BAD33A048}"/>
              </a:ext>
            </a:extLst>
          </p:cNvPr>
          <p:cNvPicPr>
            <a:picLocks noChangeAspect="1"/>
          </p:cNvPicPr>
          <p:nvPr/>
        </p:nvPicPr>
        <p:blipFill>
          <a:blip r:embed="rId3"/>
          <a:stretch>
            <a:fillRect/>
          </a:stretch>
        </p:blipFill>
        <p:spPr>
          <a:xfrm>
            <a:off x="873522" y="3858766"/>
            <a:ext cx="243906" cy="344681"/>
          </a:xfrm>
          <a:prstGeom prst="rect">
            <a:avLst/>
          </a:prstGeom>
        </p:spPr>
      </p:pic>
      <p:pic>
        <p:nvPicPr>
          <p:cNvPr id="67" name="Picture 66">
            <a:extLst>
              <a:ext uri="{FF2B5EF4-FFF2-40B4-BE49-F238E27FC236}">
                <a16:creationId xmlns:a16="http://schemas.microsoft.com/office/drawing/2014/main" xmlns="" id="{6ED34C43-65E0-4592-BFD0-ECDAE454EB30}"/>
              </a:ext>
            </a:extLst>
          </p:cNvPr>
          <p:cNvPicPr>
            <a:picLocks noChangeAspect="1"/>
          </p:cNvPicPr>
          <p:nvPr/>
        </p:nvPicPr>
        <p:blipFill>
          <a:blip r:embed="rId3"/>
          <a:stretch>
            <a:fillRect/>
          </a:stretch>
        </p:blipFill>
        <p:spPr>
          <a:xfrm>
            <a:off x="3037332" y="3906636"/>
            <a:ext cx="243906" cy="344681"/>
          </a:xfrm>
          <a:prstGeom prst="rect">
            <a:avLst/>
          </a:prstGeom>
        </p:spPr>
      </p:pic>
      <p:pic>
        <p:nvPicPr>
          <p:cNvPr id="68" name="Picture 67">
            <a:extLst>
              <a:ext uri="{FF2B5EF4-FFF2-40B4-BE49-F238E27FC236}">
                <a16:creationId xmlns:a16="http://schemas.microsoft.com/office/drawing/2014/main" xmlns="" id="{C9C5B8C9-2571-49F6-B748-9DDCDB2DBF15}"/>
              </a:ext>
            </a:extLst>
          </p:cNvPr>
          <p:cNvPicPr>
            <a:picLocks noChangeAspect="1"/>
          </p:cNvPicPr>
          <p:nvPr/>
        </p:nvPicPr>
        <p:blipFill>
          <a:blip r:embed="rId3"/>
          <a:stretch>
            <a:fillRect/>
          </a:stretch>
        </p:blipFill>
        <p:spPr>
          <a:xfrm>
            <a:off x="1557933" y="3675870"/>
            <a:ext cx="243906" cy="344681"/>
          </a:xfrm>
          <a:prstGeom prst="rect">
            <a:avLst/>
          </a:prstGeom>
        </p:spPr>
      </p:pic>
      <p:pic>
        <p:nvPicPr>
          <p:cNvPr id="69" name="Picture 68">
            <a:extLst>
              <a:ext uri="{FF2B5EF4-FFF2-40B4-BE49-F238E27FC236}">
                <a16:creationId xmlns:a16="http://schemas.microsoft.com/office/drawing/2014/main" xmlns="" id="{D0F187D2-DDFC-46E8-A4E0-662113122F48}"/>
              </a:ext>
            </a:extLst>
          </p:cNvPr>
          <p:cNvPicPr>
            <a:picLocks noChangeAspect="1"/>
          </p:cNvPicPr>
          <p:nvPr/>
        </p:nvPicPr>
        <p:blipFill>
          <a:blip r:embed="rId3"/>
          <a:stretch>
            <a:fillRect/>
          </a:stretch>
        </p:blipFill>
        <p:spPr>
          <a:xfrm>
            <a:off x="5049300" y="3765693"/>
            <a:ext cx="243906" cy="344681"/>
          </a:xfrm>
          <a:prstGeom prst="rect">
            <a:avLst/>
          </a:prstGeom>
        </p:spPr>
      </p:pic>
      <p:pic>
        <p:nvPicPr>
          <p:cNvPr id="70" name="Picture 69">
            <a:extLst>
              <a:ext uri="{FF2B5EF4-FFF2-40B4-BE49-F238E27FC236}">
                <a16:creationId xmlns:a16="http://schemas.microsoft.com/office/drawing/2014/main" xmlns="" id="{65386335-2F6C-4650-BDAE-F8F92D30D787}"/>
              </a:ext>
            </a:extLst>
          </p:cNvPr>
          <p:cNvPicPr>
            <a:picLocks noChangeAspect="1"/>
          </p:cNvPicPr>
          <p:nvPr/>
        </p:nvPicPr>
        <p:blipFill>
          <a:blip r:embed="rId3"/>
          <a:stretch>
            <a:fillRect/>
          </a:stretch>
        </p:blipFill>
        <p:spPr>
          <a:xfrm>
            <a:off x="5792944" y="3829948"/>
            <a:ext cx="243906" cy="344681"/>
          </a:xfrm>
          <a:prstGeom prst="rect">
            <a:avLst/>
          </a:prstGeom>
        </p:spPr>
      </p:pic>
      <p:pic>
        <p:nvPicPr>
          <p:cNvPr id="71" name="Picture 70">
            <a:extLst>
              <a:ext uri="{FF2B5EF4-FFF2-40B4-BE49-F238E27FC236}">
                <a16:creationId xmlns:a16="http://schemas.microsoft.com/office/drawing/2014/main" xmlns="" id="{D244E278-A318-4D56-86D5-8A27256D5900}"/>
              </a:ext>
            </a:extLst>
          </p:cNvPr>
          <p:cNvPicPr>
            <a:picLocks noChangeAspect="1"/>
          </p:cNvPicPr>
          <p:nvPr/>
        </p:nvPicPr>
        <p:blipFill>
          <a:blip r:embed="rId3"/>
          <a:stretch>
            <a:fillRect/>
          </a:stretch>
        </p:blipFill>
        <p:spPr>
          <a:xfrm>
            <a:off x="657345" y="2894003"/>
            <a:ext cx="243906" cy="344681"/>
          </a:xfrm>
          <a:prstGeom prst="rect">
            <a:avLst/>
          </a:prstGeom>
        </p:spPr>
      </p:pic>
      <p:pic>
        <p:nvPicPr>
          <p:cNvPr id="72" name="Picture 71">
            <a:extLst>
              <a:ext uri="{FF2B5EF4-FFF2-40B4-BE49-F238E27FC236}">
                <a16:creationId xmlns:a16="http://schemas.microsoft.com/office/drawing/2014/main" xmlns="" id="{55C81E91-4146-47FC-BEC4-F537DB7C89E3}"/>
              </a:ext>
            </a:extLst>
          </p:cNvPr>
          <p:cNvPicPr>
            <a:picLocks noChangeAspect="1"/>
          </p:cNvPicPr>
          <p:nvPr/>
        </p:nvPicPr>
        <p:blipFill>
          <a:blip r:embed="rId3"/>
          <a:stretch>
            <a:fillRect/>
          </a:stretch>
        </p:blipFill>
        <p:spPr>
          <a:xfrm>
            <a:off x="5012408" y="2947168"/>
            <a:ext cx="243906" cy="344681"/>
          </a:xfrm>
          <a:prstGeom prst="rect">
            <a:avLst/>
          </a:prstGeom>
        </p:spPr>
      </p:pic>
      <p:pic>
        <p:nvPicPr>
          <p:cNvPr id="73" name="Picture 72">
            <a:extLst>
              <a:ext uri="{FF2B5EF4-FFF2-40B4-BE49-F238E27FC236}">
                <a16:creationId xmlns:a16="http://schemas.microsoft.com/office/drawing/2014/main" xmlns="" id="{24C426B9-38B5-459E-9703-57A446B19B2D}"/>
              </a:ext>
            </a:extLst>
          </p:cNvPr>
          <p:cNvPicPr>
            <a:picLocks noChangeAspect="1"/>
          </p:cNvPicPr>
          <p:nvPr/>
        </p:nvPicPr>
        <p:blipFill>
          <a:blip r:embed="rId3"/>
          <a:stretch>
            <a:fillRect/>
          </a:stretch>
        </p:blipFill>
        <p:spPr>
          <a:xfrm>
            <a:off x="4104307" y="2947168"/>
            <a:ext cx="243906" cy="344681"/>
          </a:xfrm>
          <a:prstGeom prst="rect">
            <a:avLst/>
          </a:prstGeom>
        </p:spPr>
      </p:pic>
      <p:pic>
        <p:nvPicPr>
          <p:cNvPr id="74" name="Picture 73">
            <a:extLst>
              <a:ext uri="{FF2B5EF4-FFF2-40B4-BE49-F238E27FC236}">
                <a16:creationId xmlns:a16="http://schemas.microsoft.com/office/drawing/2014/main" xmlns="" id="{09B1DA87-1C84-4112-BADD-007240D9701F}"/>
              </a:ext>
            </a:extLst>
          </p:cNvPr>
          <p:cNvPicPr>
            <a:picLocks noChangeAspect="1"/>
          </p:cNvPicPr>
          <p:nvPr/>
        </p:nvPicPr>
        <p:blipFill>
          <a:blip r:embed="rId3"/>
          <a:stretch>
            <a:fillRect/>
          </a:stretch>
        </p:blipFill>
        <p:spPr>
          <a:xfrm>
            <a:off x="3266146" y="2995038"/>
            <a:ext cx="243906" cy="344681"/>
          </a:xfrm>
          <a:prstGeom prst="rect">
            <a:avLst/>
          </a:prstGeom>
        </p:spPr>
      </p:pic>
      <p:pic>
        <p:nvPicPr>
          <p:cNvPr id="75" name="Picture 74">
            <a:extLst>
              <a:ext uri="{FF2B5EF4-FFF2-40B4-BE49-F238E27FC236}">
                <a16:creationId xmlns:a16="http://schemas.microsoft.com/office/drawing/2014/main" xmlns="" id="{8BAA9DA9-A63C-4FDB-9335-17C9CDEC6ACE}"/>
              </a:ext>
            </a:extLst>
          </p:cNvPr>
          <p:cNvPicPr>
            <a:picLocks noChangeAspect="1"/>
          </p:cNvPicPr>
          <p:nvPr/>
        </p:nvPicPr>
        <p:blipFill>
          <a:blip r:embed="rId3"/>
          <a:stretch>
            <a:fillRect/>
          </a:stretch>
        </p:blipFill>
        <p:spPr>
          <a:xfrm>
            <a:off x="6059611" y="2947168"/>
            <a:ext cx="243906" cy="344681"/>
          </a:xfrm>
          <a:prstGeom prst="rect">
            <a:avLst/>
          </a:prstGeom>
        </p:spPr>
      </p:pic>
      <p:pic>
        <p:nvPicPr>
          <p:cNvPr id="76" name="Picture 75">
            <a:extLst>
              <a:ext uri="{FF2B5EF4-FFF2-40B4-BE49-F238E27FC236}">
                <a16:creationId xmlns:a16="http://schemas.microsoft.com/office/drawing/2014/main" xmlns="" id="{3817AEAD-1978-458B-805D-AFFC95E99D59}"/>
              </a:ext>
            </a:extLst>
          </p:cNvPr>
          <p:cNvPicPr>
            <a:picLocks noChangeAspect="1"/>
          </p:cNvPicPr>
          <p:nvPr/>
        </p:nvPicPr>
        <p:blipFill>
          <a:blip r:embed="rId3"/>
          <a:stretch>
            <a:fillRect/>
          </a:stretch>
        </p:blipFill>
        <p:spPr>
          <a:xfrm>
            <a:off x="6897777" y="2936121"/>
            <a:ext cx="243906" cy="344681"/>
          </a:xfrm>
          <a:prstGeom prst="rect">
            <a:avLst/>
          </a:prstGeom>
        </p:spPr>
      </p:pic>
      <p:pic>
        <p:nvPicPr>
          <p:cNvPr id="77" name="Picture 76">
            <a:extLst>
              <a:ext uri="{FF2B5EF4-FFF2-40B4-BE49-F238E27FC236}">
                <a16:creationId xmlns:a16="http://schemas.microsoft.com/office/drawing/2014/main" xmlns="" id="{A3D3BC2C-BD32-47AE-8650-9BADFD0BA777}"/>
              </a:ext>
            </a:extLst>
          </p:cNvPr>
          <p:cNvPicPr>
            <a:picLocks noChangeAspect="1"/>
          </p:cNvPicPr>
          <p:nvPr/>
        </p:nvPicPr>
        <p:blipFill>
          <a:blip r:embed="rId3"/>
          <a:stretch>
            <a:fillRect/>
          </a:stretch>
        </p:blipFill>
        <p:spPr>
          <a:xfrm>
            <a:off x="6389565" y="3773358"/>
            <a:ext cx="243906" cy="344681"/>
          </a:xfrm>
          <a:prstGeom prst="rect">
            <a:avLst/>
          </a:prstGeom>
        </p:spPr>
      </p:pic>
      <p:pic>
        <p:nvPicPr>
          <p:cNvPr id="78" name="Picture 77">
            <a:extLst>
              <a:ext uri="{FF2B5EF4-FFF2-40B4-BE49-F238E27FC236}">
                <a16:creationId xmlns:a16="http://schemas.microsoft.com/office/drawing/2014/main" xmlns="" id="{16F80498-0A45-4461-8F91-C9D903BC1DCE}"/>
              </a:ext>
            </a:extLst>
          </p:cNvPr>
          <p:cNvPicPr>
            <a:picLocks noChangeAspect="1"/>
          </p:cNvPicPr>
          <p:nvPr/>
        </p:nvPicPr>
        <p:blipFill>
          <a:blip r:embed="rId3"/>
          <a:stretch>
            <a:fillRect/>
          </a:stretch>
        </p:blipFill>
        <p:spPr>
          <a:xfrm>
            <a:off x="5375779" y="3084319"/>
            <a:ext cx="243906" cy="344681"/>
          </a:xfrm>
          <a:prstGeom prst="rect">
            <a:avLst/>
          </a:prstGeom>
        </p:spPr>
      </p:pic>
      <p:pic>
        <p:nvPicPr>
          <p:cNvPr id="79" name="Picture 78">
            <a:extLst>
              <a:ext uri="{FF2B5EF4-FFF2-40B4-BE49-F238E27FC236}">
                <a16:creationId xmlns:a16="http://schemas.microsoft.com/office/drawing/2014/main" xmlns="" id="{5D57B0E4-D34A-4AD2-AD9E-312B3FD3AC68}"/>
              </a:ext>
            </a:extLst>
          </p:cNvPr>
          <p:cNvPicPr>
            <a:picLocks noChangeAspect="1"/>
          </p:cNvPicPr>
          <p:nvPr/>
        </p:nvPicPr>
        <p:blipFill>
          <a:blip r:embed="rId3"/>
          <a:stretch>
            <a:fillRect/>
          </a:stretch>
        </p:blipFill>
        <p:spPr>
          <a:xfrm>
            <a:off x="4523155" y="3194169"/>
            <a:ext cx="243906" cy="344681"/>
          </a:xfrm>
          <a:prstGeom prst="rect">
            <a:avLst/>
          </a:prstGeom>
        </p:spPr>
      </p:pic>
      <p:pic>
        <p:nvPicPr>
          <p:cNvPr id="80" name="Picture 79">
            <a:extLst>
              <a:ext uri="{FF2B5EF4-FFF2-40B4-BE49-F238E27FC236}">
                <a16:creationId xmlns:a16="http://schemas.microsoft.com/office/drawing/2014/main" xmlns="" id="{34CEDE22-4015-4829-9DC5-0924A6D782AF}"/>
              </a:ext>
            </a:extLst>
          </p:cNvPr>
          <p:cNvPicPr>
            <a:picLocks noChangeAspect="1"/>
          </p:cNvPicPr>
          <p:nvPr/>
        </p:nvPicPr>
        <p:blipFill>
          <a:blip r:embed="rId3"/>
          <a:stretch>
            <a:fillRect/>
          </a:stretch>
        </p:blipFill>
        <p:spPr>
          <a:xfrm>
            <a:off x="3778784" y="3072197"/>
            <a:ext cx="243906" cy="344681"/>
          </a:xfrm>
          <a:prstGeom prst="rect">
            <a:avLst/>
          </a:prstGeom>
        </p:spPr>
      </p:pic>
      <p:pic>
        <p:nvPicPr>
          <p:cNvPr id="81" name="Picture 80">
            <a:extLst>
              <a:ext uri="{FF2B5EF4-FFF2-40B4-BE49-F238E27FC236}">
                <a16:creationId xmlns:a16="http://schemas.microsoft.com/office/drawing/2014/main" xmlns="" id="{7D39F36C-5AD0-4514-9F73-18BC25AB0094}"/>
              </a:ext>
            </a:extLst>
          </p:cNvPr>
          <p:cNvPicPr>
            <a:picLocks noChangeAspect="1"/>
          </p:cNvPicPr>
          <p:nvPr/>
        </p:nvPicPr>
        <p:blipFill>
          <a:blip r:embed="rId3"/>
          <a:stretch>
            <a:fillRect/>
          </a:stretch>
        </p:blipFill>
        <p:spPr>
          <a:xfrm>
            <a:off x="2085761" y="3434078"/>
            <a:ext cx="243906" cy="344681"/>
          </a:xfrm>
          <a:prstGeom prst="rect">
            <a:avLst/>
          </a:prstGeom>
        </p:spPr>
      </p:pic>
      <p:pic>
        <p:nvPicPr>
          <p:cNvPr id="85" name="Picture 84">
            <a:extLst>
              <a:ext uri="{FF2B5EF4-FFF2-40B4-BE49-F238E27FC236}">
                <a16:creationId xmlns:a16="http://schemas.microsoft.com/office/drawing/2014/main" xmlns="" id="{D62D1888-822D-4C1D-BB43-9D163F184FBE}"/>
              </a:ext>
            </a:extLst>
          </p:cNvPr>
          <p:cNvPicPr>
            <a:picLocks noChangeAspect="1"/>
          </p:cNvPicPr>
          <p:nvPr/>
        </p:nvPicPr>
        <p:blipFill>
          <a:blip r:embed="rId3"/>
          <a:stretch>
            <a:fillRect/>
          </a:stretch>
        </p:blipFill>
        <p:spPr>
          <a:xfrm>
            <a:off x="2179624" y="3491790"/>
            <a:ext cx="243906" cy="344681"/>
          </a:xfrm>
          <a:prstGeom prst="rect">
            <a:avLst/>
          </a:prstGeom>
        </p:spPr>
      </p:pic>
      <p:pic>
        <p:nvPicPr>
          <p:cNvPr id="86" name="Picture 85">
            <a:extLst>
              <a:ext uri="{FF2B5EF4-FFF2-40B4-BE49-F238E27FC236}">
                <a16:creationId xmlns:a16="http://schemas.microsoft.com/office/drawing/2014/main" xmlns="" id="{E064B1FA-5790-477C-8C0C-2E492D6387B0}"/>
              </a:ext>
            </a:extLst>
          </p:cNvPr>
          <p:cNvPicPr>
            <a:picLocks noChangeAspect="1"/>
          </p:cNvPicPr>
          <p:nvPr/>
        </p:nvPicPr>
        <p:blipFill>
          <a:blip r:embed="rId3"/>
          <a:stretch>
            <a:fillRect/>
          </a:stretch>
        </p:blipFill>
        <p:spPr>
          <a:xfrm>
            <a:off x="1209398" y="3491790"/>
            <a:ext cx="243906" cy="344681"/>
          </a:xfrm>
          <a:prstGeom prst="rect">
            <a:avLst/>
          </a:prstGeom>
        </p:spPr>
      </p:pic>
      <p:pic>
        <p:nvPicPr>
          <p:cNvPr id="87" name="Picture 86">
            <a:extLst>
              <a:ext uri="{FF2B5EF4-FFF2-40B4-BE49-F238E27FC236}">
                <a16:creationId xmlns:a16="http://schemas.microsoft.com/office/drawing/2014/main" xmlns="" id="{E197A54A-EB64-481F-93E8-C266151BDCE8}"/>
              </a:ext>
            </a:extLst>
          </p:cNvPr>
          <p:cNvPicPr>
            <a:picLocks noChangeAspect="1"/>
          </p:cNvPicPr>
          <p:nvPr/>
        </p:nvPicPr>
        <p:blipFill>
          <a:blip r:embed="rId3"/>
          <a:stretch>
            <a:fillRect/>
          </a:stretch>
        </p:blipFill>
        <p:spPr>
          <a:xfrm>
            <a:off x="582805" y="3479581"/>
            <a:ext cx="243906" cy="344681"/>
          </a:xfrm>
          <a:prstGeom prst="rect">
            <a:avLst/>
          </a:prstGeom>
        </p:spPr>
      </p:pic>
      <p:pic>
        <p:nvPicPr>
          <p:cNvPr id="88" name="Picture 87">
            <a:extLst>
              <a:ext uri="{FF2B5EF4-FFF2-40B4-BE49-F238E27FC236}">
                <a16:creationId xmlns:a16="http://schemas.microsoft.com/office/drawing/2014/main" xmlns="" id="{8C8C02D2-67C7-4BEE-9AB8-616C636D6B81}"/>
              </a:ext>
            </a:extLst>
          </p:cNvPr>
          <p:cNvPicPr>
            <a:picLocks noChangeAspect="1"/>
          </p:cNvPicPr>
          <p:nvPr/>
        </p:nvPicPr>
        <p:blipFill>
          <a:blip r:embed="rId3"/>
          <a:stretch>
            <a:fillRect/>
          </a:stretch>
        </p:blipFill>
        <p:spPr>
          <a:xfrm>
            <a:off x="1058993" y="2965065"/>
            <a:ext cx="243906" cy="344681"/>
          </a:xfrm>
          <a:prstGeom prst="rect">
            <a:avLst/>
          </a:prstGeom>
        </p:spPr>
      </p:pic>
      <p:pic>
        <p:nvPicPr>
          <p:cNvPr id="89" name="Picture 88">
            <a:extLst>
              <a:ext uri="{FF2B5EF4-FFF2-40B4-BE49-F238E27FC236}">
                <a16:creationId xmlns:a16="http://schemas.microsoft.com/office/drawing/2014/main" xmlns="" id="{718714FA-CE3E-443F-8DE8-CAE79BE7A46C}"/>
              </a:ext>
            </a:extLst>
          </p:cNvPr>
          <p:cNvPicPr>
            <a:picLocks noChangeAspect="1"/>
          </p:cNvPicPr>
          <p:nvPr/>
        </p:nvPicPr>
        <p:blipFill>
          <a:blip r:embed="rId3"/>
          <a:stretch>
            <a:fillRect/>
          </a:stretch>
        </p:blipFill>
        <p:spPr>
          <a:xfrm>
            <a:off x="1821784" y="2603579"/>
            <a:ext cx="243906" cy="344681"/>
          </a:xfrm>
          <a:prstGeom prst="rect">
            <a:avLst/>
          </a:prstGeom>
        </p:spPr>
      </p:pic>
      <p:pic>
        <p:nvPicPr>
          <p:cNvPr id="109" name="Picture 108">
            <a:extLst>
              <a:ext uri="{FF2B5EF4-FFF2-40B4-BE49-F238E27FC236}">
                <a16:creationId xmlns:a16="http://schemas.microsoft.com/office/drawing/2014/main" xmlns="" id="{6C5876BA-DDE5-4721-B62E-ED13F77A853E}"/>
              </a:ext>
            </a:extLst>
          </p:cNvPr>
          <p:cNvPicPr>
            <a:picLocks noChangeAspect="1"/>
          </p:cNvPicPr>
          <p:nvPr/>
        </p:nvPicPr>
        <p:blipFill>
          <a:blip r:embed="rId3"/>
          <a:stretch>
            <a:fillRect/>
          </a:stretch>
        </p:blipFill>
        <p:spPr>
          <a:xfrm>
            <a:off x="1239564" y="2581215"/>
            <a:ext cx="243906" cy="344681"/>
          </a:xfrm>
          <a:prstGeom prst="rect">
            <a:avLst/>
          </a:prstGeom>
        </p:spPr>
      </p:pic>
      <p:pic>
        <p:nvPicPr>
          <p:cNvPr id="110" name="Picture 109">
            <a:extLst>
              <a:ext uri="{FF2B5EF4-FFF2-40B4-BE49-F238E27FC236}">
                <a16:creationId xmlns:a16="http://schemas.microsoft.com/office/drawing/2014/main" xmlns="" id="{4799D1F0-9D4C-444B-B575-4295524C56B0}"/>
              </a:ext>
            </a:extLst>
          </p:cNvPr>
          <p:cNvPicPr>
            <a:picLocks noChangeAspect="1"/>
          </p:cNvPicPr>
          <p:nvPr/>
        </p:nvPicPr>
        <p:blipFill>
          <a:blip r:embed="rId3"/>
          <a:stretch>
            <a:fillRect/>
          </a:stretch>
        </p:blipFill>
        <p:spPr>
          <a:xfrm>
            <a:off x="592042" y="2531166"/>
            <a:ext cx="243906" cy="344681"/>
          </a:xfrm>
          <a:prstGeom prst="rect">
            <a:avLst/>
          </a:prstGeom>
        </p:spPr>
      </p:pic>
      <p:pic>
        <p:nvPicPr>
          <p:cNvPr id="111" name="Picture 110">
            <a:extLst>
              <a:ext uri="{FF2B5EF4-FFF2-40B4-BE49-F238E27FC236}">
                <a16:creationId xmlns:a16="http://schemas.microsoft.com/office/drawing/2014/main" xmlns="" id="{2212BA2B-429F-4CA7-B1FC-77A0E2074848}"/>
              </a:ext>
            </a:extLst>
          </p:cNvPr>
          <p:cNvPicPr>
            <a:picLocks noChangeAspect="1"/>
          </p:cNvPicPr>
          <p:nvPr/>
        </p:nvPicPr>
        <p:blipFill>
          <a:blip r:embed="rId3"/>
          <a:stretch>
            <a:fillRect/>
          </a:stretch>
        </p:blipFill>
        <p:spPr>
          <a:xfrm>
            <a:off x="2286767" y="2549322"/>
            <a:ext cx="243906" cy="344681"/>
          </a:xfrm>
          <a:prstGeom prst="rect">
            <a:avLst/>
          </a:prstGeom>
        </p:spPr>
      </p:pic>
      <p:pic>
        <p:nvPicPr>
          <p:cNvPr id="112" name="Picture 111">
            <a:extLst>
              <a:ext uri="{FF2B5EF4-FFF2-40B4-BE49-F238E27FC236}">
                <a16:creationId xmlns:a16="http://schemas.microsoft.com/office/drawing/2014/main" xmlns="" id="{08A163CE-5017-4B1F-8716-2DD841A32574}"/>
              </a:ext>
            </a:extLst>
          </p:cNvPr>
          <p:cNvPicPr>
            <a:picLocks noChangeAspect="1"/>
          </p:cNvPicPr>
          <p:nvPr/>
        </p:nvPicPr>
        <p:blipFill>
          <a:blip r:embed="rId3"/>
          <a:stretch>
            <a:fillRect/>
          </a:stretch>
        </p:blipFill>
        <p:spPr>
          <a:xfrm>
            <a:off x="4192572" y="2603579"/>
            <a:ext cx="243906" cy="344681"/>
          </a:xfrm>
          <a:prstGeom prst="rect">
            <a:avLst/>
          </a:prstGeom>
        </p:spPr>
      </p:pic>
      <p:pic>
        <p:nvPicPr>
          <p:cNvPr id="113" name="Picture 112">
            <a:extLst>
              <a:ext uri="{FF2B5EF4-FFF2-40B4-BE49-F238E27FC236}">
                <a16:creationId xmlns:a16="http://schemas.microsoft.com/office/drawing/2014/main" xmlns="" id="{0E58989D-95F5-40E0-BE93-88FEDCD4AE0A}"/>
              </a:ext>
            </a:extLst>
          </p:cNvPr>
          <p:cNvPicPr>
            <a:picLocks noChangeAspect="1"/>
          </p:cNvPicPr>
          <p:nvPr/>
        </p:nvPicPr>
        <p:blipFill>
          <a:blip r:embed="rId3"/>
          <a:stretch>
            <a:fillRect/>
          </a:stretch>
        </p:blipFill>
        <p:spPr>
          <a:xfrm>
            <a:off x="4649988" y="2624311"/>
            <a:ext cx="243906" cy="344681"/>
          </a:xfrm>
          <a:prstGeom prst="rect">
            <a:avLst/>
          </a:prstGeom>
        </p:spPr>
      </p:pic>
      <p:pic>
        <p:nvPicPr>
          <p:cNvPr id="114" name="Picture 113">
            <a:extLst>
              <a:ext uri="{FF2B5EF4-FFF2-40B4-BE49-F238E27FC236}">
                <a16:creationId xmlns:a16="http://schemas.microsoft.com/office/drawing/2014/main" xmlns="" id="{F13B4E96-83C7-4619-B166-B306CE921043}"/>
              </a:ext>
            </a:extLst>
          </p:cNvPr>
          <p:cNvPicPr>
            <a:picLocks noChangeAspect="1"/>
          </p:cNvPicPr>
          <p:nvPr/>
        </p:nvPicPr>
        <p:blipFill>
          <a:blip r:embed="rId3"/>
          <a:stretch>
            <a:fillRect/>
          </a:stretch>
        </p:blipFill>
        <p:spPr>
          <a:xfrm>
            <a:off x="9686509" y="3309746"/>
            <a:ext cx="243906" cy="344681"/>
          </a:xfrm>
          <a:prstGeom prst="rect">
            <a:avLst/>
          </a:prstGeom>
        </p:spPr>
      </p:pic>
      <p:pic>
        <p:nvPicPr>
          <p:cNvPr id="115" name="Picture 114">
            <a:extLst>
              <a:ext uri="{FF2B5EF4-FFF2-40B4-BE49-F238E27FC236}">
                <a16:creationId xmlns:a16="http://schemas.microsoft.com/office/drawing/2014/main" xmlns="" id="{36AB82AE-318A-45C4-8B53-0F22D87C7E47}"/>
              </a:ext>
            </a:extLst>
          </p:cNvPr>
          <p:cNvPicPr>
            <a:picLocks noChangeAspect="1"/>
          </p:cNvPicPr>
          <p:nvPr/>
        </p:nvPicPr>
        <p:blipFill>
          <a:blip r:embed="rId3"/>
          <a:stretch>
            <a:fillRect/>
          </a:stretch>
        </p:blipFill>
        <p:spPr>
          <a:xfrm>
            <a:off x="10068140" y="3291849"/>
            <a:ext cx="243906" cy="344681"/>
          </a:xfrm>
          <a:prstGeom prst="rect">
            <a:avLst/>
          </a:prstGeom>
        </p:spPr>
      </p:pic>
      <p:pic>
        <p:nvPicPr>
          <p:cNvPr id="116" name="Picture 115">
            <a:extLst>
              <a:ext uri="{FF2B5EF4-FFF2-40B4-BE49-F238E27FC236}">
                <a16:creationId xmlns:a16="http://schemas.microsoft.com/office/drawing/2014/main" xmlns="" id="{9413AC8A-4B5B-4CE5-BF61-1021893122A2}"/>
              </a:ext>
            </a:extLst>
          </p:cNvPr>
          <p:cNvPicPr>
            <a:picLocks noChangeAspect="1"/>
          </p:cNvPicPr>
          <p:nvPr/>
        </p:nvPicPr>
        <p:blipFill>
          <a:blip r:embed="rId3"/>
          <a:stretch>
            <a:fillRect/>
          </a:stretch>
        </p:blipFill>
        <p:spPr>
          <a:xfrm>
            <a:off x="10471119" y="2965065"/>
            <a:ext cx="243906" cy="344681"/>
          </a:xfrm>
          <a:prstGeom prst="rect">
            <a:avLst/>
          </a:prstGeom>
        </p:spPr>
      </p:pic>
      <p:pic>
        <p:nvPicPr>
          <p:cNvPr id="117" name="Picture 116">
            <a:extLst>
              <a:ext uri="{FF2B5EF4-FFF2-40B4-BE49-F238E27FC236}">
                <a16:creationId xmlns:a16="http://schemas.microsoft.com/office/drawing/2014/main" xmlns="" id="{62679F4C-F32F-4BFF-A571-23CA0AD16405}"/>
              </a:ext>
            </a:extLst>
          </p:cNvPr>
          <p:cNvPicPr>
            <a:picLocks noChangeAspect="1"/>
          </p:cNvPicPr>
          <p:nvPr/>
        </p:nvPicPr>
        <p:blipFill>
          <a:blip r:embed="rId3"/>
          <a:stretch>
            <a:fillRect/>
          </a:stretch>
        </p:blipFill>
        <p:spPr>
          <a:xfrm>
            <a:off x="10830483" y="2875847"/>
            <a:ext cx="243906" cy="344681"/>
          </a:xfrm>
          <a:prstGeom prst="rect">
            <a:avLst/>
          </a:prstGeom>
        </p:spPr>
      </p:pic>
      <p:pic>
        <p:nvPicPr>
          <p:cNvPr id="118" name="Picture 117">
            <a:extLst>
              <a:ext uri="{FF2B5EF4-FFF2-40B4-BE49-F238E27FC236}">
                <a16:creationId xmlns:a16="http://schemas.microsoft.com/office/drawing/2014/main" xmlns="" id="{B8D75658-7A1B-44E3-BC43-B28469BD3E6D}"/>
              </a:ext>
            </a:extLst>
          </p:cNvPr>
          <p:cNvPicPr>
            <a:picLocks noChangeAspect="1"/>
          </p:cNvPicPr>
          <p:nvPr/>
        </p:nvPicPr>
        <p:blipFill>
          <a:blip r:embed="rId3"/>
          <a:stretch>
            <a:fillRect/>
          </a:stretch>
        </p:blipFill>
        <p:spPr>
          <a:xfrm>
            <a:off x="11123398" y="2816488"/>
            <a:ext cx="243906" cy="344681"/>
          </a:xfrm>
          <a:prstGeom prst="rect">
            <a:avLst/>
          </a:prstGeom>
        </p:spPr>
      </p:pic>
      <p:pic>
        <p:nvPicPr>
          <p:cNvPr id="119" name="Picture 118">
            <a:extLst>
              <a:ext uri="{FF2B5EF4-FFF2-40B4-BE49-F238E27FC236}">
                <a16:creationId xmlns:a16="http://schemas.microsoft.com/office/drawing/2014/main" xmlns="" id="{A2A8D573-C44A-4413-8268-9CDD10C069C8}"/>
              </a:ext>
            </a:extLst>
          </p:cNvPr>
          <p:cNvPicPr>
            <a:picLocks noChangeAspect="1"/>
          </p:cNvPicPr>
          <p:nvPr/>
        </p:nvPicPr>
        <p:blipFill>
          <a:blip r:embed="rId3"/>
          <a:stretch>
            <a:fillRect/>
          </a:stretch>
        </p:blipFill>
        <p:spPr>
          <a:xfrm>
            <a:off x="11865130" y="3066343"/>
            <a:ext cx="243906" cy="344681"/>
          </a:xfrm>
          <a:prstGeom prst="rect">
            <a:avLst/>
          </a:prstGeom>
        </p:spPr>
      </p:pic>
      <p:pic>
        <p:nvPicPr>
          <p:cNvPr id="120" name="Picture 119">
            <a:extLst>
              <a:ext uri="{FF2B5EF4-FFF2-40B4-BE49-F238E27FC236}">
                <a16:creationId xmlns:a16="http://schemas.microsoft.com/office/drawing/2014/main" xmlns="" id="{0D2F8F9C-9C8F-4230-9932-6BF1D9973681}"/>
              </a:ext>
            </a:extLst>
          </p:cNvPr>
          <p:cNvPicPr>
            <a:picLocks noChangeAspect="1"/>
          </p:cNvPicPr>
          <p:nvPr/>
        </p:nvPicPr>
        <p:blipFill>
          <a:blip r:embed="rId3"/>
          <a:stretch>
            <a:fillRect/>
          </a:stretch>
        </p:blipFill>
        <p:spPr>
          <a:xfrm>
            <a:off x="11421609" y="3084319"/>
            <a:ext cx="243906" cy="344681"/>
          </a:xfrm>
          <a:prstGeom prst="rect">
            <a:avLst/>
          </a:prstGeom>
        </p:spPr>
      </p:pic>
      <p:pic>
        <p:nvPicPr>
          <p:cNvPr id="121" name="Picture 120">
            <a:extLst>
              <a:ext uri="{FF2B5EF4-FFF2-40B4-BE49-F238E27FC236}">
                <a16:creationId xmlns:a16="http://schemas.microsoft.com/office/drawing/2014/main" xmlns="" id="{92E3CC00-FC24-4D89-8DB2-0A4FF5E3C9B4}"/>
              </a:ext>
            </a:extLst>
          </p:cNvPr>
          <p:cNvPicPr>
            <a:picLocks noChangeAspect="1"/>
          </p:cNvPicPr>
          <p:nvPr/>
        </p:nvPicPr>
        <p:blipFill>
          <a:blip r:embed="rId3"/>
          <a:stretch>
            <a:fillRect/>
          </a:stretch>
        </p:blipFill>
        <p:spPr>
          <a:xfrm>
            <a:off x="10260939" y="2662526"/>
            <a:ext cx="243906" cy="344681"/>
          </a:xfrm>
          <a:prstGeom prst="rect">
            <a:avLst/>
          </a:prstGeom>
        </p:spPr>
      </p:pic>
      <p:pic>
        <p:nvPicPr>
          <p:cNvPr id="122" name="Picture 121">
            <a:extLst>
              <a:ext uri="{FF2B5EF4-FFF2-40B4-BE49-F238E27FC236}">
                <a16:creationId xmlns:a16="http://schemas.microsoft.com/office/drawing/2014/main" xmlns="" id="{911CABEA-FD2D-4F2F-8349-00BAC0CE1DE7}"/>
              </a:ext>
            </a:extLst>
          </p:cNvPr>
          <p:cNvPicPr>
            <a:picLocks noChangeAspect="1"/>
          </p:cNvPicPr>
          <p:nvPr/>
        </p:nvPicPr>
        <p:blipFill>
          <a:blip r:embed="rId3"/>
          <a:stretch>
            <a:fillRect/>
          </a:stretch>
        </p:blipFill>
        <p:spPr>
          <a:xfrm>
            <a:off x="9188848" y="2506840"/>
            <a:ext cx="243906" cy="344681"/>
          </a:xfrm>
          <a:prstGeom prst="rect">
            <a:avLst/>
          </a:prstGeom>
        </p:spPr>
      </p:pic>
      <p:pic>
        <p:nvPicPr>
          <p:cNvPr id="123" name="Picture 122">
            <a:extLst>
              <a:ext uri="{FF2B5EF4-FFF2-40B4-BE49-F238E27FC236}">
                <a16:creationId xmlns:a16="http://schemas.microsoft.com/office/drawing/2014/main" xmlns="" id="{4D21232D-E9DC-4552-9223-74BCC9E4EF7D}"/>
              </a:ext>
            </a:extLst>
          </p:cNvPr>
          <p:cNvPicPr>
            <a:picLocks noChangeAspect="1"/>
          </p:cNvPicPr>
          <p:nvPr/>
        </p:nvPicPr>
        <p:blipFill>
          <a:blip r:embed="rId3"/>
          <a:stretch>
            <a:fillRect/>
          </a:stretch>
        </p:blipFill>
        <p:spPr>
          <a:xfrm>
            <a:off x="8512144" y="2431238"/>
            <a:ext cx="243906" cy="344681"/>
          </a:xfrm>
          <a:prstGeom prst="rect">
            <a:avLst/>
          </a:prstGeom>
        </p:spPr>
      </p:pic>
      <p:pic>
        <p:nvPicPr>
          <p:cNvPr id="90" name="Picture 4" descr="Người nông dân vui vẻ dễ thương cầm biểu tượng biểu ngữ lúa khô phim hoạt hình nghệ thuật minh họa các vector Miễn phí">
            <a:extLst>
              <a:ext uri="{FF2B5EF4-FFF2-40B4-BE49-F238E27FC236}">
                <a16:creationId xmlns:a16="http://schemas.microsoft.com/office/drawing/2014/main" xmlns="" id="{8941F0E8-B936-47D9-A707-D925302B883A}"/>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770" b="89943" l="52556" r="94888">
                        <a14:foregroundMark x1="58147" y1="44540" x2="58147" y2="44540"/>
                        <a14:foregroundMark x1="52556" y1="44540" x2="52556" y2="44540"/>
                        <a14:foregroundMark x1="93770" y1="46264" x2="93770" y2="46264"/>
                        <a14:foregroundMark x1="91693" y1="60632" x2="91693" y2="60632"/>
                        <a14:foregroundMark x1="63578" y1="43966" x2="63578" y2="43966"/>
                        <a14:foregroundMark x1="58466" y1="21552" x2="58466" y2="21552"/>
                      </a14:backgroundRemoval>
                    </a14:imgEffect>
                  </a14:imgLayer>
                </a14:imgProps>
              </a:ext>
              <a:ext uri="{28A0092B-C50C-407E-A947-70E740481C1C}">
                <a14:useLocalDpi xmlns:a14="http://schemas.microsoft.com/office/drawing/2010/main" val="0"/>
              </a:ext>
            </a:extLst>
          </a:blip>
          <a:srcRect l="50000"/>
          <a:stretch/>
        </p:blipFill>
        <p:spPr bwMode="auto">
          <a:xfrm>
            <a:off x="6824985" y="2455334"/>
            <a:ext cx="2698926" cy="3000723"/>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2" descr="Người nông dân vui vẻ dễ thương cầm biểu tượng biểu ngữ lúa khô phim hoạt hình nghệ thuật minh họa các vector Miễn phí">
            <a:extLst>
              <a:ext uri="{FF2B5EF4-FFF2-40B4-BE49-F238E27FC236}">
                <a16:creationId xmlns:a16="http://schemas.microsoft.com/office/drawing/2014/main" xmlns="" id="{B04993B3-2CEF-43F3-A2FE-2E604AEEFA24}"/>
              </a:ext>
            </a:extLst>
          </p:cNvPr>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8339" t="10000" r="50000" b="9999"/>
          <a:stretch/>
        </p:blipFill>
        <p:spPr bwMode="auto">
          <a:xfrm flipH="1">
            <a:off x="7047168" y="4502134"/>
            <a:ext cx="2226904" cy="2377186"/>
          </a:xfrm>
          <a:prstGeom prst="rect">
            <a:avLst/>
          </a:prstGeom>
          <a:noFill/>
          <a:extLst>
            <a:ext uri="{909E8E84-426E-40DD-AFC4-6F175D3DCCD1}">
              <a14:hiddenFill xmlns:a14="http://schemas.microsoft.com/office/drawing/2010/main">
                <a:solidFill>
                  <a:srgbClr val="FFFFFF"/>
                </a:solidFill>
              </a14:hiddenFill>
            </a:ext>
          </a:extLst>
        </p:spPr>
      </p:pic>
      <p:grpSp>
        <p:nvGrpSpPr>
          <p:cNvPr id="92" name="Group 91">
            <a:extLst>
              <a:ext uri="{FF2B5EF4-FFF2-40B4-BE49-F238E27FC236}">
                <a16:creationId xmlns:a16="http://schemas.microsoft.com/office/drawing/2014/main" xmlns="" id="{4CAF65A8-867F-4EDF-AC73-B5D3946D71F5}"/>
              </a:ext>
            </a:extLst>
          </p:cNvPr>
          <p:cNvGrpSpPr/>
          <p:nvPr/>
        </p:nvGrpSpPr>
        <p:grpSpPr>
          <a:xfrm>
            <a:off x="6446258" y="478121"/>
            <a:ext cx="4619598" cy="1602078"/>
            <a:chOff x="5028304" y="1638301"/>
            <a:chExt cx="3807855" cy="1047750"/>
          </a:xfrm>
        </p:grpSpPr>
        <p:sp>
          <p:nvSpPr>
            <p:cNvPr id="124" name="Speech Bubble: Rectangle with Corners Rounded 123">
              <a:extLst>
                <a:ext uri="{FF2B5EF4-FFF2-40B4-BE49-F238E27FC236}">
                  <a16:creationId xmlns:a16="http://schemas.microsoft.com/office/drawing/2014/main" xmlns="" id="{BBF27619-033C-49FB-BEDF-3CF966769362}"/>
                </a:ext>
              </a:extLst>
            </p:cNvPr>
            <p:cNvSpPr/>
            <p:nvPr/>
          </p:nvSpPr>
          <p:spPr>
            <a:xfrm>
              <a:off x="5028304" y="1638301"/>
              <a:ext cx="3807855" cy="1047750"/>
            </a:xfrm>
            <a:prstGeom prst="wedgeRoundRectCallout">
              <a:avLst>
                <a:gd name="adj1" fmla="val 4778"/>
                <a:gd name="adj2" fmla="val 84544"/>
                <a:gd name="adj3" fmla="val 16667"/>
              </a:avLst>
            </a:prstGeom>
            <a:solidFill>
              <a:srgbClr val="FFFF7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5" name="TextBox 124">
              <a:extLst>
                <a:ext uri="{FF2B5EF4-FFF2-40B4-BE49-F238E27FC236}">
                  <a16:creationId xmlns:a16="http://schemas.microsoft.com/office/drawing/2014/main" xmlns="" id="{6645D934-3107-4970-9497-0382EEFD6B67}"/>
                </a:ext>
              </a:extLst>
            </p:cNvPr>
            <p:cNvSpPr txBox="1"/>
            <p:nvPr/>
          </p:nvSpPr>
          <p:spPr>
            <a:xfrm>
              <a:off x="5138123" y="1763785"/>
              <a:ext cx="3588218" cy="785008"/>
            </a:xfrm>
            <a:prstGeom prst="rect">
              <a:avLst/>
            </a:prstGeom>
            <a:noFill/>
          </p:spPr>
          <p:txBody>
            <a:bodyPr wrap="square" rtlCol="0">
              <a:spAutoFit/>
            </a:bodyPr>
            <a:lstStyle/>
            <a:p>
              <a:pPr algn="just"/>
              <a:r>
                <a:rPr lang="en-US" sz="3600" dirty="0" err="1">
                  <a:latin typeface="Calibri" panose="020F0502020204030204" pitchFamily="34" charset="0"/>
                  <a:cs typeface="Calibri" panose="020F0502020204030204" pitchFamily="34" charset="0"/>
                </a:rPr>
                <a:t>Cùng</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đọc</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lại</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bảng</a:t>
              </a:r>
              <a:r>
                <a:rPr lang="en-US" sz="3600" dirty="0">
                  <a:latin typeface="Calibri" panose="020F0502020204030204" pitchFamily="34" charset="0"/>
                  <a:cs typeface="Calibri" panose="020F0502020204030204" pitchFamily="34" charset="0"/>
                </a:rPr>
                <a:t> </a:t>
              </a:r>
              <a:r>
                <a:rPr lang="en-US" sz="3600" err="1">
                  <a:latin typeface="Calibri" panose="020F0502020204030204" pitchFamily="34" charset="0"/>
                  <a:cs typeface="Calibri" panose="020F0502020204030204" pitchFamily="34" charset="0"/>
                </a:rPr>
                <a:t>nhân</a:t>
              </a:r>
              <a:r>
                <a:rPr lang="en-US" sz="3600">
                  <a:latin typeface="Calibri" panose="020F0502020204030204" pitchFamily="34" charset="0"/>
                  <a:cs typeface="Calibri" panose="020F0502020204030204" pitchFamily="34" charset="0"/>
                </a:rPr>
                <a:t> 3 với </a:t>
              </a:r>
              <a:r>
                <a:rPr lang="en-US" sz="3600" dirty="0" err="1">
                  <a:latin typeface="Calibri" panose="020F0502020204030204" pitchFamily="34" charset="0"/>
                  <a:cs typeface="Calibri" panose="020F0502020204030204" pitchFamily="34" charset="0"/>
                </a:rPr>
                <a:t>mình</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nhé</a:t>
              </a:r>
              <a:r>
                <a:rPr lang="en-US" sz="3600" dirty="0">
                  <a:latin typeface="Calibri" panose="020F0502020204030204" pitchFamily="34" charset="0"/>
                  <a:cs typeface="Calibri" panose="020F0502020204030204" pitchFamily="34" charset="0"/>
                </a:rPr>
                <a:t>!</a:t>
              </a:r>
            </a:p>
          </p:txBody>
        </p:sp>
      </p:grpSp>
      <p:grpSp>
        <p:nvGrpSpPr>
          <p:cNvPr id="126" name="Group 125">
            <a:extLst>
              <a:ext uri="{FF2B5EF4-FFF2-40B4-BE49-F238E27FC236}">
                <a16:creationId xmlns:a16="http://schemas.microsoft.com/office/drawing/2014/main" xmlns="" id="{860A5F99-46CC-4D19-A26E-8BE1FE1FD9DF}"/>
              </a:ext>
            </a:extLst>
          </p:cNvPr>
          <p:cNvGrpSpPr/>
          <p:nvPr/>
        </p:nvGrpSpPr>
        <p:grpSpPr>
          <a:xfrm>
            <a:off x="5920230" y="456653"/>
            <a:ext cx="5552513" cy="2329013"/>
            <a:chOff x="5028304" y="1638301"/>
            <a:chExt cx="3807855" cy="1461409"/>
          </a:xfrm>
        </p:grpSpPr>
        <p:sp>
          <p:nvSpPr>
            <p:cNvPr id="127" name="Speech Bubble: Rectangle with Corners Rounded 126">
              <a:extLst>
                <a:ext uri="{FF2B5EF4-FFF2-40B4-BE49-F238E27FC236}">
                  <a16:creationId xmlns:a16="http://schemas.microsoft.com/office/drawing/2014/main" xmlns="" id="{CA0F206F-ADCC-4299-8294-BF6CFF83625D}"/>
                </a:ext>
              </a:extLst>
            </p:cNvPr>
            <p:cNvSpPr/>
            <p:nvPr/>
          </p:nvSpPr>
          <p:spPr>
            <a:xfrm>
              <a:off x="5028304" y="1638301"/>
              <a:ext cx="3807855" cy="1047750"/>
            </a:xfrm>
            <a:prstGeom prst="wedgeRoundRectCallout">
              <a:avLst>
                <a:gd name="adj1" fmla="val 4778"/>
                <a:gd name="adj2" fmla="val 84544"/>
                <a:gd name="adj3" fmla="val 16667"/>
              </a:avLst>
            </a:prstGeom>
            <a:solidFill>
              <a:srgbClr val="FFFF7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8" name="TextBox 127">
              <a:extLst>
                <a:ext uri="{FF2B5EF4-FFF2-40B4-BE49-F238E27FC236}">
                  <a16:creationId xmlns:a16="http://schemas.microsoft.com/office/drawing/2014/main" xmlns="" id="{8C3D10F2-D333-4A6C-AF95-212894200B5C}"/>
                </a:ext>
              </a:extLst>
            </p:cNvPr>
            <p:cNvSpPr txBox="1"/>
            <p:nvPr/>
          </p:nvSpPr>
          <p:spPr>
            <a:xfrm>
              <a:off x="5152801" y="1792318"/>
              <a:ext cx="3492564" cy="1307392"/>
            </a:xfrm>
            <a:prstGeom prst="rect">
              <a:avLst/>
            </a:prstGeom>
            <a:noFill/>
          </p:spPr>
          <p:txBody>
            <a:bodyPr wrap="square" rtlCol="0">
              <a:spAutoFit/>
            </a:bodyPr>
            <a:lstStyle/>
            <a:p>
              <a:pPr algn="just"/>
              <a:r>
                <a:rPr lang="en-US" sz="3600" dirty="0" err="1">
                  <a:latin typeface="Calibri" panose="020F0502020204030204" pitchFamily="34" charset="0"/>
                  <a:cs typeface="Calibri" panose="020F0502020204030204" pitchFamily="34" charset="0"/>
                </a:rPr>
                <a:t>Bây</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giờ</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bạn</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hãy</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học</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thuộc</a:t>
              </a:r>
              <a:r>
                <a:rPr lang="en-US" sz="3600" dirty="0">
                  <a:latin typeface="Calibri" panose="020F0502020204030204" pitchFamily="34" charset="0"/>
                  <a:cs typeface="Calibri" panose="020F0502020204030204" pitchFamily="34" charset="0"/>
                </a:rPr>
                <a:t> 3 </a:t>
              </a:r>
              <a:r>
                <a:rPr lang="en-US" sz="3600" dirty="0" err="1">
                  <a:latin typeface="Calibri" panose="020F0502020204030204" pitchFamily="34" charset="0"/>
                  <a:cs typeface="Calibri" panose="020F0502020204030204" pitchFamily="34" charset="0"/>
                </a:rPr>
                <a:t>phép</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nhân</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này</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nhé</a:t>
              </a:r>
              <a:r>
                <a:rPr lang="en-US" sz="3600" dirty="0">
                  <a:latin typeface="Calibri" panose="020F0502020204030204" pitchFamily="34" charset="0"/>
                  <a:cs typeface="Calibri" panose="020F0502020204030204" pitchFamily="34" charset="0"/>
                </a:rPr>
                <a:t>!</a:t>
              </a:r>
            </a:p>
          </p:txBody>
        </p:sp>
      </p:grpSp>
      <p:sp>
        <p:nvSpPr>
          <p:cNvPr id="129" name="Rectangle: Rounded Corners 128">
            <a:extLst>
              <a:ext uri="{FF2B5EF4-FFF2-40B4-BE49-F238E27FC236}">
                <a16:creationId xmlns:a16="http://schemas.microsoft.com/office/drawing/2014/main" xmlns="" id="{C49AD5E8-8BCB-4EA5-B6B1-A81DFE689FE9}"/>
              </a:ext>
            </a:extLst>
          </p:cNvPr>
          <p:cNvSpPr/>
          <p:nvPr/>
        </p:nvSpPr>
        <p:spPr>
          <a:xfrm>
            <a:off x="356676" y="188711"/>
            <a:ext cx="2573517" cy="5977291"/>
          </a:xfrm>
          <a:prstGeom prst="roundRect">
            <a:avLst/>
          </a:prstGeom>
          <a:solidFill>
            <a:srgbClr val="FFF51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0" name="Picture 129">
            <a:extLst>
              <a:ext uri="{FF2B5EF4-FFF2-40B4-BE49-F238E27FC236}">
                <a16:creationId xmlns:a16="http://schemas.microsoft.com/office/drawing/2014/main" xmlns="" id="{7DC85AB3-2572-4CDA-A893-A5627201D06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1555" y="223346"/>
            <a:ext cx="2440537" cy="5859369"/>
          </a:xfrm>
          <a:prstGeom prst="rect">
            <a:avLst/>
          </a:prstGeom>
        </p:spPr>
      </p:pic>
      <p:sp>
        <p:nvSpPr>
          <p:cNvPr id="131" name="TextBox 130">
            <a:extLst>
              <a:ext uri="{FF2B5EF4-FFF2-40B4-BE49-F238E27FC236}">
                <a16:creationId xmlns:a16="http://schemas.microsoft.com/office/drawing/2014/main" xmlns="" id="{06D0F061-0EAB-45AA-B672-D9BFB44399CC}"/>
              </a:ext>
            </a:extLst>
          </p:cNvPr>
          <p:cNvSpPr txBox="1"/>
          <p:nvPr/>
        </p:nvSpPr>
        <p:spPr>
          <a:xfrm>
            <a:off x="641742" y="223346"/>
            <a:ext cx="2267805" cy="5836854"/>
          </a:xfrm>
          <a:prstGeom prst="rect">
            <a:avLst/>
          </a:prstGeom>
          <a:noFill/>
        </p:spPr>
        <p:txBody>
          <a:bodyPr wrap="square" rtlCol="0">
            <a:spAutoFit/>
          </a:bodyPr>
          <a:lstStyle/>
          <a:p>
            <a:pPr defTabSz="1219170">
              <a:buClr>
                <a:srgbClr val="000000"/>
              </a:buClr>
            </a:pPr>
            <a:r>
              <a:rPr lang="en-US" sz="3733" b="1" kern="0">
                <a:solidFill>
                  <a:srgbClr val="C00000"/>
                </a:solidFill>
                <a:latin typeface="Calibri" panose="020F0502020204030204" pitchFamily="34" charset="0"/>
                <a:cs typeface="Calibri" panose="020F0502020204030204" pitchFamily="34" charset="0"/>
                <a:sym typeface="Arial"/>
              </a:rPr>
              <a:t>3 </a:t>
            </a:r>
            <a:r>
              <a:rPr lang="en-US" sz="3733" b="1" kern="0" dirty="0">
                <a:solidFill>
                  <a:srgbClr val="C00000"/>
                </a:solidFill>
                <a:latin typeface="Calibri" panose="020F0502020204030204" pitchFamily="34" charset="0"/>
                <a:cs typeface="Calibri" panose="020F0502020204030204" pitchFamily="34" charset="0"/>
                <a:sym typeface="Arial"/>
              </a:rPr>
              <a:t>x </a:t>
            </a:r>
            <a:r>
              <a:rPr lang="en-US" sz="3733" b="1" kern="0">
                <a:solidFill>
                  <a:srgbClr val="C00000"/>
                </a:solidFill>
                <a:latin typeface="Calibri" panose="020F0502020204030204" pitchFamily="34" charset="0"/>
                <a:cs typeface="Calibri" panose="020F0502020204030204" pitchFamily="34" charset="0"/>
                <a:sym typeface="Arial"/>
              </a:rPr>
              <a:t>1 = 3</a:t>
            </a:r>
            <a:endParaRPr lang="en-US" sz="3733" b="1" kern="0" dirty="0">
              <a:solidFill>
                <a:srgbClr val="C00000"/>
              </a:solidFill>
              <a:latin typeface="Calibri" panose="020F0502020204030204" pitchFamily="34" charset="0"/>
              <a:cs typeface="Calibri" panose="020F0502020204030204" pitchFamily="34" charset="0"/>
              <a:sym typeface="Arial"/>
            </a:endParaRPr>
          </a:p>
          <a:p>
            <a:pPr defTabSz="1219170">
              <a:buClr>
                <a:srgbClr val="000000"/>
              </a:buClr>
            </a:pPr>
            <a:r>
              <a:rPr lang="en-US" sz="3733" b="1" kern="0">
                <a:solidFill>
                  <a:srgbClr val="000000"/>
                </a:solidFill>
                <a:latin typeface="Calibri" panose="020F0502020204030204" pitchFamily="34" charset="0"/>
                <a:cs typeface="Calibri" panose="020F0502020204030204" pitchFamily="34" charset="0"/>
                <a:sym typeface="Arial"/>
              </a:rPr>
              <a:t>3 </a:t>
            </a:r>
            <a:r>
              <a:rPr lang="en-US" sz="3733" b="1" kern="0" dirty="0">
                <a:solidFill>
                  <a:srgbClr val="000000"/>
                </a:solidFill>
                <a:latin typeface="Calibri" panose="020F0502020204030204" pitchFamily="34" charset="0"/>
                <a:cs typeface="Calibri" panose="020F0502020204030204" pitchFamily="34" charset="0"/>
                <a:sym typeface="Arial"/>
              </a:rPr>
              <a:t>x </a:t>
            </a:r>
            <a:r>
              <a:rPr lang="en-US" sz="3733" b="1" kern="0">
                <a:solidFill>
                  <a:srgbClr val="000000"/>
                </a:solidFill>
                <a:latin typeface="Calibri" panose="020F0502020204030204" pitchFamily="34" charset="0"/>
                <a:cs typeface="Calibri" panose="020F0502020204030204" pitchFamily="34" charset="0"/>
                <a:sym typeface="Arial"/>
              </a:rPr>
              <a:t>2 = 6</a:t>
            </a:r>
            <a:endParaRPr lang="en-US" sz="3733" b="1" kern="0" dirty="0">
              <a:solidFill>
                <a:srgbClr val="000000"/>
              </a:solidFill>
              <a:latin typeface="Calibri" panose="020F0502020204030204" pitchFamily="34" charset="0"/>
              <a:cs typeface="Calibri" panose="020F0502020204030204" pitchFamily="34" charset="0"/>
              <a:sym typeface="Arial"/>
            </a:endParaRPr>
          </a:p>
          <a:p>
            <a:pPr defTabSz="1219170">
              <a:buClr>
                <a:srgbClr val="000000"/>
              </a:buClr>
            </a:pPr>
            <a:r>
              <a:rPr lang="en-US" sz="3733" b="1" kern="0">
                <a:solidFill>
                  <a:srgbClr val="000000"/>
                </a:solidFill>
                <a:latin typeface="Calibri" panose="020F0502020204030204" pitchFamily="34" charset="0"/>
                <a:cs typeface="Calibri" panose="020F0502020204030204" pitchFamily="34" charset="0"/>
                <a:sym typeface="Arial"/>
              </a:rPr>
              <a:t>3 </a:t>
            </a:r>
            <a:r>
              <a:rPr lang="en-US" sz="3733" b="1" kern="0" dirty="0">
                <a:solidFill>
                  <a:srgbClr val="000000"/>
                </a:solidFill>
                <a:latin typeface="Calibri" panose="020F0502020204030204" pitchFamily="34" charset="0"/>
                <a:cs typeface="Calibri" panose="020F0502020204030204" pitchFamily="34" charset="0"/>
                <a:sym typeface="Arial"/>
              </a:rPr>
              <a:t>x 3 </a:t>
            </a:r>
            <a:r>
              <a:rPr lang="en-US" sz="3733" b="1" kern="0">
                <a:solidFill>
                  <a:srgbClr val="000000"/>
                </a:solidFill>
                <a:latin typeface="Calibri" panose="020F0502020204030204" pitchFamily="34" charset="0"/>
                <a:cs typeface="Calibri" panose="020F0502020204030204" pitchFamily="34" charset="0"/>
                <a:sym typeface="Arial"/>
              </a:rPr>
              <a:t>= 9</a:t>
            </a:r>
            <a:endParaRPr lang="en-US" sz="3733" b="1" kern="0" dirty="0">
              <a:solidFill>
                <a:srgbClr val="000000"/>
              </a:solidFill>
              <a:latin typeface="Calibri" panose="020F0502020204030204" pitchFamily="34" charset="0"/>
              <a:cs typeface="Calibri" panose="020F0502020204030204" pitchFamily="34" charset="0"/>
              <a:sym typeface="Arial"/>
            </a:endParaRPr>
          </a:p>
          <a:p>
            <a:pPr defTabSz="1219170">
              <a:buClr>
                <a:srgbClr val="000000"/>
              </a:buClr>
            </a:pPr>
            <a:r>
              <a:rPr lang="en-US" sz="3733" b="1" kern="0">
                <a:solidFill>
                  <a:srgbClr val="000000"/>
                </a:solidFill>
                <a:latin typeface="Calibri" panose="020F0502020204030204" pitchFamily="34" charset="0"/>
                <a:cs typeface="Calibri" panose="020F0502020204030204" pitchFamily="34" charset="0"/>
                <a:sym typeface="Arial"/>
              </a:rPr>
              <a:t>3 </a:t>
            </a:r>
            <a:r>
              <a:rPr lang="en-US" sz="3733" b="1" kern="0" dirty="0">
                <a:solidFill>
                  <a:srgbClr val="000000"/>
                </a:solidFill>
                <a:latin typeface="Calibri" panose="020F0502020204030204" pitchFamily="34" charset="0"/>
                <a:cs typeface="Calibri" panose="020F0502020204030204" pitchFamily="34" charset="0"/>
                <a:sym typeface="Arial"/>
              </a:rPr>
              <a:t>x </a:t>
            </a:r>
            <a:r>
              <a:rPr lang="en-US" sz="3733" b="1" kern="0">
                <a:solidFill>
                  <a:srgbClr val="000000"/>
                </a:solidFill>
                <a:latin typeface="Calibri" panose="020F0502020204030204" pitchFamily="34" charset="0"/>
                <a:cs typeface="Calibri" panose="020F0502020204030204" pitchFamily="34" charset="0"/>
                <a:sym typeface="Arial"/>
              </a:rPr>
              <a:t>4 = 12</a:t>
            </a:r>
            <a:endParaRPr lang="en-US" sz="3733" b="1" kern="0" dirty="0">
              <a:solidFill>
                <a:srgbClr val="000000"/>
              </a:solidFill>
              <a:latin typeface="Calibri" panose="020F0502020204030204" pitchFamily="34" charset="0"/>
              <a:cs typeface="Calibri" panose="020F0502020204030204" pitchFamily="34" charset="0"/>
              <a:sym typeface="Arial"/>
            </a:endParaRPr>
          </a:p>
          <a:p>
            <a:pPr defTabSz="1219170">
              <a:buClr>
                <a:srgbClr val="000000"/>
              </a:buClr>
            </a:pPr>
            <a:r>
              <a:rPr lang="en-US" sz="3733" b="1" kern="0">
                <a:solidFill>
                  <a:srgbClr val="C00000"/>
                </a:solidFill>
                <a:latin typeface="Calibri" panose="020F0502020204030204" pitchFamily="34" charset="0"/>
                <a:cs typeface="Calibri" panose="020F0502020204030204" pitchFamily="34" charset="0"/>
                <a:sym typeface="Arial"/>
              </a:rPr>
              <a:t>3 </a:t>
            </a:r>
            <a:r>
              <a:rPr lang="en-US" sz="3733" b="1" kern="0" dirty="0">
                <a:solidFill>
                  <a:srgbClr val="C00000"/>
                </a:solidFill>
                <a:latin typeface="Calibri" panose="020F0502020204030204" pitchFamily="34" charset="0"/>
                <a:cs typeface="Calibri" panose="020F0502020204030204" pitchFamily="34" charset="0"/>
                <a:sym typeface="Arial"/>
              </a:rPr>
              <a:t>x 5 </a:t>
            </a:r>
            <a:r>
              <a:rPr lang="en-US" sz="3733" b="1" kern="0">
                <a:solidFill>
                  <a:srgbClr val="C00000"/>
                </a:solidFill>
                <a:latin typeface="Calibri" panose="020F0502020204030204" pitchFamily="34" charset="0"/>
                <a:cs typeface="Calibri" panose="020F0502020204030204" pitchFamily="34" charset="0"/>
                <a:sym typeface="Arial"/>
              </a:rPr>
              <a:t>= 15</a:t>
            </a:r>
            <a:endParaRPr lang="en-US" sz="3733" b="1" kern="0" dirty="0">
              <a:solidFill>
                <a:srgbClr val="C00000"/>
              </a:solidFill>
              <a:latin typeface="Calibri" panose="020F0502020204030204" pitchFamily="34" charset="0"/>
              <a:cs typeface="Calibri" panose="020F0502020204030204" pitchFamily="34" charset="0"/>
              <a:sym typeface="Arial"/>
            </a:endParaRPr>
          </a:p>
          <a:p>
            <a:pPr defTabSz="1219170">
              <a:buClr>
                <a:srgbClr val="000000"/>
              </a:buClr>
            </a:pPr>
            <a:r>
              <a:rPr lang="en-US" sz="3733" b="1" kern="0">
                <a:solidFill>
                  <a:srgbClr val="000000"/>
                </a:solidFill>
                <a:latin typeface="Calibri" panose="020F0502020204030204" pitchFamily="34" charset="0"/>
                <a:cs typeface="Calibri" panose="020F0502020204030204" pitchFamily="34" charset="0"/>
                <a:sym typeface="Arial"/>
              </a:rPr>
              <a:t>3 </a:t>
            </a:r>
            <a:r>
              <a:rPr lang="en-US" sz="3733" b="1" kern="0" dirty="0">
                <a:solidFill>
                  <a:srgbClr val="000000"/>
                </a:solidFill>
                <a:latin typeface="Calibri" panose="020F0502020204030204" pitchFamily="34" charset="0"/>
                <a:cs typeface="Calibri" panose="020F0502020204030204" pitchFamily="34" charset="0"/>
                <a:sym typeface="Arial"/>
              </a:rPr>
              <a:t>x </a:t>
            </a:r>
            <a:r>
              <a:rPr lang="en-US" sz="3733" b="1" kern="0">
                <a:solidFill>
                  <a:srgbClr val="000000"/>
                </a:solidFill>
                <a:latin typeface="Calibri" panose="020F0502020204030204" pitchFamily="34" charset="0"/>
                <a:cs typeface="Calibri" panose="020F0502020204030204" pitchFamily="34" charset="0"/>
                <a:sym typeface="Arial"/>
              </a:rPr>
              <a:t>6 = 18</a:t>
            </a:r>
            <a:endParaRPr lang="en-US" sz="3733" b="1" kern="0" dirty="0">
              <a:solidFill>
                <a:srgbClr val="000000"/>
              </a:solidFill>
              <a:latin typeface="Calibri" panose="020F0502020204030204" pitchFamily="34" charset="0"/>
              <a:cs typeface="Calibri" panose="020F0502020204030204" pitchFamily="34" charset="0"/>
              <a:sym typeface="Arial"/>
            </a:endParaRPr>
          </a:p>
          <a:p>
            <a:pPr defTabSz="1219170">
              <a:buClr>
                <a:srgbClr val="000000"/>
              </a:buClr>
            </a:pPr>
            <a:r>
              <a:rPr lang="en-US" sz="3733" b="1" kern="0">
                <a:solidFill>
                  <a:srgbClr val="000000"/>
                </a:solidFill>
                <a:latin typeface="Calibri" panose="020F0502020204030204" pitchFamily="34" charset="0"/>
                <a:cs typeface="Calibri" panose="020F0502020204030204" pitchFamily="34" charset="0"/>
                <a:sym typeface="Arial"/>
              </a:rPr>
              <a:t>3 </a:t>
            </a:r>
            <a:r>
              <a:rPr lang="en-US" sz="3733" b="1" kern="0" dirty="0">
                <a:solidFill>
                  <a:srgbClr val="000000"/>
                </a:solidFill>
                <a:latin typeface="Calibri" panose="020F0502020204030204" pitchFamily="34" charset="0"/>
                <a:cs typeface="Calibri" panose="020F0502020204030204" pitchFamily="34" charset="0"/>
                <a:sym typeface="Arial"/>
              </a:rPr>
              <a:t>x </a:t>
            </a:r>
            <a:r>
              <a:rPr lang="en-US" sz="3733" b="1" kern="0">
                <a:solidFill>
                  <a:srgbClr val="000000"/>
                </a:solidFill>
                <a:latin typeface="Calibri" panose="020F0502020204030204" pitchFamily="34" charset="0"/>
                <a:cs typeface="Calibri" panose="020F0502020204030204" pitchFamily="34" charset="0"/>
                <a:sym typeface="Arial"/>
              </a:rPr>
              <a:t>7 = 21</a:t>
            </a:r>
            <a:endParaRPr lang="en-US" sz="3733" b="1" kern="0" dirty="0">
              <a:solidFill>
                <a:srgbClr val="000000"/>
              </a:solidFill>
              <a:latin typeface="Calibri" panose="020F0502020204030204" pitchFamily="34" charset="0"/>
              <a:cs typeface="Calibri" panose="020F0502020204030204" pitchFamily="34" charset="0"/>
              <a:sym typeface="Arial"/>
            </a:endParaRPr>
          </a:p>
          <a:p>
            <a:pPr defTabSz="1219170">
              <a:buClr>
                <a:srgbClr val="000000"/>
              </a:buClr>
            </a:pPr>
            <a:r>
              <a:rPr lang="en-US" sz="3733" b="1" kern="0">
                <a:solidFill>
                  <a:srgbClr val="000000"/>
                </a:solidFill>
                <a:latin typeface="Calibri" panose="020F0502020204030204" pitchFamily="34" charset="0"/>
                <a:cs typeface="Calibri" panose="020F0502020204030204" pitchFamily="34" charset="0"/>
                <a:sym typeface="Arial"/>
              </a:rPr>
              <a:t>3 </a:t>
            </a:r>
            <a:r>
              <a:rPr lang="en-US" sz="3733" b="1" kern="0" dirty="0">
                <a:solidFill>
                  <a:srgbClr val="000000"/>
                </a:solidFill>
                <a:latin typeface="Calibri" panose="020F0502020204030204" pitchFamily="34" charset="0"/>
                <a:cs typeface="Calibri" panose="020F0502020204030204" pitchFamily="34" charset="0"/>
                <a:sym typeface="Arial"/>
              </a:rPr>
              <a:t>x </a:t>
            </a:r>
            <a:r>
              <a:rPr lang="en-US" sz="3733" b="1" kern="0">
                <a:solidFill>
                  <a:srgbClr val="000000"/>
                </a:solidFill>
                <a:latin typeface="Calibri" panose="020F0502020204030204" pitchFamily="34" charset="0"/>
                <a:cs typeface="Calibri" panose="020F0502020204030204" pitchFamily="34" charset="0"/>
                <a:sym typeface="Arial"/>
              </a:rPr>
              <a:t>8 = 24</a:t>
            </a:r>
            <a:endParaRPr lang="en-US" sz="3733" b="1" kern="0" dirty="0">
              <a:solidFill>
                <a:srgbClr val="000000"/>
              </a:solidFill>
              <a:latin typeface="Calibri" panose="020F0502020204030204" pitchFamily="34" charset="0"/>
              <a:cs typeface="Calibri" panose="020F0502020204030204" pitchFamily="34" charset="0"/>
              <a:sym typeface="Arial"/>
            </a:endParaRPr>
          </a:p>
          <a:p>
            <a:pPr defTabSz="1219170">
              <a:buClr>
                <a:srgbClr val="000000"/>
              </a:buClr>
            </a:pPr>
            <a:r>
              <a:rPr lang="en-US" sz="3733" b="1" kern="0">
                <a:solidFill>
                  <a:srgbClr val="000000"/>
                </a:solidFill>
                <a:latin typeface="Calibri" panose="020F0502020204030204" pitchFamily="34" charset="0"/>
                <a:cs typeface="Calibri" panose="020F0502020204030204" pitchFamily="34" charset="0"/>
                <a:sym typeface="Arial"/>
              </a:rPr>
              <a:t>3 </a:t>
            </a:r>
            <a:r>
              <a:rPr lang="en-US" sz="3733" b="1" kern="0" dirty="0">
                <a:solidFill>
                  <a:srgbClr val="000000"/>
                </a:solidFill>
                <a:latin typeface="Calibri" panose="020F0502020204030204" pitchFamily="34" charset="0"/>
                <a:cs typeface="Calibri" panose="020F0502020204030204" pitchFamily="34" charset="0"/>
                <a:sym typeface="Arial"/>
              </a:rPr>
              <a:t>x </a:t>
            </a:r>
            <a:r>
              <a:rPr lang="en-US" sz="3733" b="1" kern="0">
                <a:solidFill>
                  <a:srgbClr val="000000"/>
                </a:solidFill>
                <a:latin typeface="Calibri" panose="020F0502020204030204" pitchFamily="34" charset="0"/>
                <a:cs typeface="Calibri" panose="020F0502020204030204" pitchFamily="34" charset="0"/>
                <a:sym typeface="Arial"/>
              </a:rPr>
              <a:t>9 = 27</a:t>
            </a:r>
            <a:endParaRPr lang="en-US" sz="3733" b="1" kern="0" dirty="0">
              <a:solidFill>
                <a:srgbClr val="000000"/>
              </a:solidFill>
              <a:latin typeface="Calibri" panose="020F0502020204030204" pitchFamily="34" charset="0"/>
              <a:cs typeface="Calibri" panose="020F0502020204030204" pitchFamily="34" charset="0"/>
              <a:sym typeface="Arial"/>
            </a:endParaRPr>
          </a:p>
          <a:p>
            <a:pPr defTabSz="1219170">
              <a:buClr>
                <a:srgbClr val="000000"/>
              </a:buClr>
            </a:pPr>
            <a:r>
              <a:rPr lang="en-US" sz="3733" b="1" kern="0">
                <a:solidFill>
                  <a:srgbClr val="C00000"/>
                </a:solidFill>
                <a:latin typeface="Calibri" panose="020F0502020204030204" pitchFamily="34" charset="0"/>
                <a:cs typeface="Calibri" panose="020F0502020204030204" pitchFamily="34" charset="0"/>
                <a:sym typeface="Arial"/>
              </a:rPr>
              <a:t>3 x10= 30</a:t>
            </a:r>
            <a:endParaRPr lang="en-US" sz="3733" b="1" kern="0" dirty="0">
              <a:solidFill>
                <a:srgbClr val="C00000"/>
              </a:solidFill>
              <a:latin typeface="Calibri" panose="020F0502020204030204" pitchFamily="34" charset="0"/>
              <a:cs typeface="Calibri" panose="020F0502020204030204" pitchFamily="34" charset="0"/>
              <a:sym typeface="Arial"/>
            </a:endParaRPr>
          </a:p>
        </p:txBody>
      </p:sp>
      <p:sp>
        <p:nvSpPr>
          <p:cNvPr id="132" name="Rectangle: Rounded Corners 131">
            <a:extLst>
              <a:ext uri="{FF2B5EF4-FFF2-40B4-BE49-F238E27FC236}">
                <a16:creationId xmlns:a16="http://schemas.microsoft.com/office/drawing/2014/main" xmlns="" id="{E582AE33-A5C4-44EB-BBAF-450F7E13216C}"/>
              </a:ext>
            </a:extLst>
          </p:cNvPr>
          <p:cNvSpPr/>
          <p:nvPr/>
        </p:nvSpPr>
        <p:spPr>
          <a:xfrm>
            <a:off x="1065739" y="1051983"/>
            <a:ext cx="3986151" cy="3351126"/>
          </a:xfrm>
          <a:prstGeom prst="roundRect">
            <a:avLst/>
          </a:prstGeom>
          <a:solidFill>
            <a:srgbClr val="FFF51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pic>
        <p:nvPicPr>
          <p:cNvPr id="133" name="Picture 132">
            <a:extLst>
              <a:ext uri="{FF2B5EF4-FFF2-40B4-BE49-F238E27FC236}">
                <a16:creationId xmlns:a16="http://schemas.microsoft.com/office/drawing/2014/main" xmlns="" id="{B0DA7FB7-604D-4241-903E-EE104472B5F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60618" y="1228402"/>
            <a:ext cx="3771017" cy="3099851"/>
          </a:xfrm>
          <a:prstGeom prst="rect">
            <a:avLst/>
          </a:prstGeom>
        </p:spPr>
      </p:pic>
      <p:sp>
        <p:nvSpPr>
          <p:cNvPr id="134" name="TextBox 133">
            <a:extLst>
              <a:ext uri="{FF2B5EF4-FFF2-40B4-BE49-F238E27FC236}">
                <a16:creationId xmlns:a16="http://schemas.microsoft.com/office/drawing/2014/main" xmlns="" id="{E61185CF-49E6-435F-BA4B-87E86894D3F0}"/>
              </a:ext>
            </a:extLst>
          </p:cNvPr>
          <p:cNvSpPr txBox="1"/>
          <p:nvPr/>
        </p:nvSpPr>
        <p:spPr>
          <a:xfrm>
            <a:off x="1569322" y="1466173"/>
            <a:ext cx="3091594" cy="2585323"/>
          </a:xfrm>
          <a:prstGeom prst="rect">
            <a:avLst/>
          </a:prstGeom>
          <a:noFill/>
        </p:spPr>
        <p:txBody>
          <a:bodyPr wrap="square" rtlCol="0">
            <a:spAutoFit/>
          </a:bodyPr>
          <a:lstStyle/>
          <a:p>
            <a:pPr defTabSz="1219170">
              <a:buClr>
                <a:srgbClr val="000000"/>
              </a:buClr>
            </a:pPr>
            <a:r>
              <a:rPr lang="en-US" sz="5400" b="1" kern="0">
                <a:solidFill>
                  <a:srgbClr val="C00000"/>
                </a:solidFill>
                <a:latin typeface="Calibri" panose="020F0502020204030204" pitchFamily="34" charset="0"/>
                <a:cs typeface="Calibri" panose="020F0502020204030204" pitchFamily="34" charset="0"/>
                <a:sym typeface="Arial"/>
              </a:rPr>
              <a:t>3 </a:t>
            </a:r>
            <a:r>
              <a:rPr lang="en-US" sz="5400" b="1" kern="0" dirty="0">
                <a:solidFill>
                  <a:srgbClr val="C00000"/>
                </a:solidFill>
                <a:latin typeface="Calibri" panose="020F0502020204030204" pitchFamily="34" charset="0"/>
                <a:cs typeface="Calibri" panose="020F0502020204030204" pitchFamily="34" charset="0"/>
                <a:sym typeface="Arial"/>
              </a:rPr>
              <a:t>x </a:t>
            </a:r>
            <a:r>
              <a:rPr lang="en-US" sz="5400" b="1" kern="0">
                <a:solidFill>
                  <a:srgbClr val="C00000"/>
                </a:solidFill>
                <a:latin typeface="Calibri" panose="020F0502020204030204" pitchFamily="34" charset="0"/>
                <a:cs typeface="Calibri" panose="020F0502020204030204" pitchFamily="34" charset="0"/>
                <a:sym typeface="Arial"/>
              </a:rPr>
              <a:t>1 = 3</a:t>
            </a:r>
            <a:endParaRPr lang="en-US" sz="5400" b="1" kern="0" dirty="0">
              <a:solidFill>
                <a:srgbClr val="C00000"/>
              </a:solidFill>
              <a:latin typeface="Calibri" panose="020F0502020204030204" pitchFamily="34" charset="0"/>
              <a:cs typeface="Calibri" panose="020F0502020204030204" pitchFamily="34" charset="0"/>
              <a:sym typeface="Arial"/>
            </a:endParaRPr>
          </a:p>
          <a:p>
            <a:pPr defTabSz="1219170">
              <a:buClr>
                <a:srgbClr val="000000"/>
              </a:buClr>
            </a:pPr>
            <a:r>
              <a:rPr lang="en-US" sz="5400" b="1" kern="0">
                <a:solidFill>
                  <a:srgbClr val="C00000"/>
                </a:solidFill>
                <a:latin typeface="Calibri" panose="020F0502020204030204" pitchFamily="34" charset="0"/>
                <a:cs typeface="Calibri" panose="020F0502020204030204" pitchFamily="34" charset="0"/>
                <a:sym typeface="Arial"/>
              </a:rPr>
              <a:t>3 </a:t>
            </a:r>
            <a:r>
              <a:rPr lang="en-US" sz="5400" b="1" kern="0" dirty="0">
                <a:solidFill>
                  <a:srgbClr val="C00000"/>
                </a:solidFill>
                <a:latin typeface="Calibri" panose="020F0502020204030204" pitchFamily="34" charset="0"/>
                <a:cs typeface="Calibri" panose="020F0502020204030204" pitchFamily="34" charset="0"/>
                <a:sym typeface="Arial"/>
              </a:rPr>
              <a:t>x 5 </a:t>
            </a:r>
            <a:r>
              <a:rPr lang="en-US" sz="5400" b="1" kern="0">
                <a:solidFill>
                  <a:srgbClr val="C00000"/>
                </a:solidFill>
                <a:latin typeface="Calibri" panose="020F0502020204030204" pitchFamily="34" charset="0"/>
                <a:cs typeface="Calibri" panose="020F0502020204030204" pitchFamily="34" charset="0"/>
                <a:sym typeface="Arial"/>
              </a:rPr>
              <a:t>= 15</a:t>
            </a:r>
            <a:endParaRPr lang="en-US" sz="5400" b="1" kern="0" dirty="0">
              <a:solidFill>
                <a:srgbClr val="C00000"/>
              </a:solidFill>
              <a:latin typeface="Calibri" panose="020F0502020204030204" pitchFamily="34" charset="0"/>
              <a:cs typeface="Calibri" panose="020F0502020204030204" pitchFamily="34" charset="0"/>
              <a:sym typeface="Arial"/>
            </a:endParaRPr>
          </a:p>
          <a:p>
            <a:pPr defTabSz="1219170">
              <a:buClr>
                <a:srgbClr val="000000"/>
              </a:buClr>
            </a:pPr>
            <a:r>
              <a:rPr lang="en-US" sz="5400" b="1" kern="0">
                <a:solidFill>
                  <a:srgbClr val="C00000"/>
                </a:solidFill>
                <a:latin typeface="Calibri" panose="020F0502020204030204" pitchFamily="34" charset="0"/>
                <a:cs typeface="Calibri" panose="020F0502020204030204" pitchFamily="34" charset="0"/>
                <a:sym typeface="Arial"/>
              </a:rPr>
              <a:t>3 x10= 30</a:t>
            </a:r>
            <a:endParaRPr lang="en-US" sz="5400" b="1" kern="0" dirty="0">
              <a:solidFill>
                <a:srgbClr val="C0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3078271611"/>
      </p:ext>
    </p:extLst>
  </p:cSld>
  <p:clrMapOvr>
    <a:masterClrMapping/>
  </p:clrMapOvr>
  <p:transition spd="med">
    <p:pull/>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40000">
                                      <p:stCondLst>
                                        <p:cond delay="0"/>
                                      </p:stCondLst>
                                      <p:childTnLst>
                                        <p:set>
                                          <p:cBhvr>
                                            <p:cTn id="6" dur="1" fill="hold">
                                              <p:stCondLst>
                                                <p:cond delay="0"/>
                                              </p:stCondLst>
                                            </p:cTn>
                                            <p:tgtEl>
                                              <p:spTgt spid="92"/>
                                            </p:tgtEl>
                                            <p:attrNameLst>
                                              <p:attrName>style.visibility</p:attrName>
                                            </p:attrNameLst>
                                          </p:cBhvr>
                                          <p:to>
                                            <p:strVal val="visible"/>
                                          </p:to>
                                        </p:set>
                                        <p:anim calcmode="lin" valueType="num" p14:bounceEnd="40000">
                                          <p:cBhvr additive="base">
                                            <p:cTn id="7" dur="750" fill="hold"/>
                                            <p:tgtEl>
                                              <p:spTgt spid="92"/>
                                            </p:tgtEl>
                                            <p:attrNameLst>
                                              <p:attrName>ppt_x</p:attrName>
                                            </p:attrNameLst>
                                          </p:cBhvr>
                                          <p:tavLst>
                                            <p:tav tm="0">
                                              <p:val>
                                                <p:strVal val="1+#ppt_w/2"/>
                                              </p:val>
                                            </p:tav>
                                            <p:tav tm="100000">
                                              <p:val>
                                                <p:strVal val="#ppt_x"/>
                                              </p:val>
                                            </p:tav>
                                          </p:tavLst>
                                        </p:anim>
                                        <p:anim calcmode="lin" valueType="num" p14:bounceEnd="40000">
                                          <p:cBhvr additive="base">
                                            <p:cTn id="8" dur="750" fill="hold"/>
                                            <p:tgtEl>
                                              <p:spTgt spid="9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9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14:presetBounceEnd="40000">
                                      <p:stCondLst>
                                        <p:cond delay="0"/>
                                      </p:stCondLst>
                                      <p:childTnLst>
                                        <p:set>
                                          <p:cBhvr>
                                            <p:cTn id="16" dur="1" fill="hold">
                                              <p:stCondLst>
                                                <p:cond delay="0"/>
                                              </p:stCondLst>
                                            </p:cTn>
                                            <p:tgtEl>
                                              <p:spTgt spid="126"/>
                                            </p:tgtEl>
                                            <p:attrNameLst>
                                              <p:attrName>style.visibility</p:attrName>
                                            </p:attrNameLst>
                                          </p:cBhvr>
                                          <p:to>
                                            <p:strVal val="visible"/>
                                          </p:to>
                                        </p:set>
                                        <p:anim calcmode="lin" valueType="num" p14:bounceEnd="40000">
                                          <p:cBhvr additive="base">
                                            <p:cTn id="17" dur="750" fill="hold"/>
                                            <p:tgtEl>
                                              <p:spTgt spid="126"/>
                                            </p:tgtEl>
                                            <p:attrNameLst>
                                              <p:attrName>ppt_x</p:attrName>
                                            </p:attrNameLst>
                                          </p:cBhvr>
                                          <p:tavLst>
                                            <p:tav tm="0">
                                              <p:val>
                                                <p:strVal val="1+#ppt_w/2"/>
                                              </p:val>
                                            </p:tav>
                                            <p:tav tm="100000">
                                              <p:val>
                                                <p:strVal val="#ppt_x"/>
                                              </p:val>
                                            </p:tav>
                                          </p:tavLst>
                                        </p:anim>
                                        <p:anim calcmode="lin" valueType="num" p14:bounceEnd="40000">
                                          <p:cBhvr additive="base">
                                            <p:cTn id="18" dur="750" fill="hold"/>
                                            <p:tgtEl>
                                              <p:spTgt spid="126"/>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xit" presetSubtype="10" fill="hold" grpId="0" nodeType="clickEffect">
                                      <p:stCondLst>
                                        <p:cond delay="0"/>
                                      </p:stCondLst>
                                      <p:childTnLst>
                                        <p:animEffect transition="out" filter="randombar(horizontal)">
                                          <p:cBhvr>
                                            <p:cTn id="22" dur="500"/>
                                            <p:tgtEl>
                                              <p:spTgt spid="129"/>
                                            </p:tgtEl>
                                          </p:cBhvr>
                                        </p:animEffect>
                                        <p:set>
                                          <p:cBhvr>
                                            <p:cTn id="23" dur="1" fill="hold">
                                              <p:stCondLst>
                                                <p:cond delay="499"/>
                                              </p:stCondLst>
                                            </p:cTn>
                                            <p:tgtEl>
                                              <p:spTgt spid="129"/>
                                            </p:tgtEl>
                                            <p:attrNameLst>
                                              <p:attrName>style.visibility</p:attrName>
                                            </p:attrNameLst>
                                          </p:cBhvr>
                                          <p:to>
                                            <p:strVal val="hidden"/>
                                          </p:to>
                                        </p:set>
                                      </p:childTnLst>
                                    </p:cTn>
                                  </p:par>
                                  <p:par>
                                    <p:cTn id="24" presetID="14" presetClass="exit" presetSubtype="10" fill="hold" nodeType="withEffect">
                                      <p:stCondLst>
                                        <p:cond delay="0"/>
                                      </p:stCondLst>
                                      <p:childTnLst>
                                        <p:animEffect transition="out" filter="randombar(horizontal)">
                                          <p:cBhvr>
                                            <p:cTn id="25" dur="500"/>
                                            <p:tgtEl>
                                              <p:spTgt spid="130"/>
                                            </p:tgtEl>
                                          </p:cBhvr>
                                        </p:animEffect>
                                        <p:set>
                                          <p:cBhvr>
                                            <p:cTn id="26" dur="1" fill="hold">
                                              <p:stCondLst>
                                                <p:cond delay="499"/>
                                              </p:stCondLst>
                                            </p:cTn>
                                            <p:tgtEl>
                                              <p:spTgt spid="130"/>
                                            </p:tgtEl>
                                            <p:attrNameLst>
                                              <p:attrName>style.visibility</p:attrName>
                                            </p:attrNameLst>
                                          </p:cBhvr>
                                          <p:to>
                                            <p:strVal val="hidden"/>
                                          </p:to>
                                        </p:set>
                                      </p:childTnLst>
                                    </p:cTn>
                                  </p:par>
                                  <p:par>
                                    <p:cTn id="27" presetID="14" presetClass="exit" presetSubtype="10" fill="hold" grpId="0" nodeType="withEffect">
                                      <p:stCondLst>
                                        <p:cond delay="0"/>
                                      </p:stCondLst>
                                      <p:childTnLst>
                                        <p:animEffect transition="out" filter="randombar(horizontal)">
                                          <p:cBhvr>
                                            <p:cTn id="28" dur="500"/>
                                            <p:tgtEl>
                                              <p:spTgt spid="131"/>
                                            </p:tgtEl>
                                          </p:cBhvr>
                                        </p:animEffect>
                                        <p:set>
                                          <p:cBhvr>
                                            <p:cTn id="29" dur="1" fill="hold">
                                              <p:stCondLst>
                                                <p:cond delay="499"/>
                                              </p:stCondLst>
                                            </p:cTn>
                                            <p:tgtEl>
                                              <p:spTgt spid="131"/>
                                            </p:tgtEl>
                                            <p:attrNameLst>
                                              <p:attrName>style.visibility</p:attrName>
                                            </p:attrNameLst>
                                          </p:cBhvr>
                                          <p:to>
                                            <p:strVal val="hidden"/>
                                          </p:to>
                                        </p:set>
                                      </p:childTnLst>
                                    </p:cTn>
                                  </p:par>
                                  <p:par>
                                    <p:cTn id="30" presetID="14" presetClass="entr" presetSubtype="10" fill="hold" grpId="0" nodeType="withEffect">
                                      <p:stCondLst>
                                        <p:cond delay="0"/>
                                      </p:stCondLst>
                                      <p:childTnLst>
                                        <p:set>
                                          <p:cBhvr>
                                            <p:cTn id="31" dur="1" fill="hold">
                                              <p:stCondLst>
                                                <p:cond delay="0"/>
                                              </p:stCondLst>
                                            </p:cTn>
                                            <p:tgtEl>
                                              <p:spTgt spid="132"/>
                                            </p:tgtEl>
                                            <p:attrNameLst>
                                              <p:attrName>style.visibility</p:attrName>
                                            </p:attrNameLst>
                                          </p:cBhvr>
                                          <p:to>
                                            <p:strVal val="visible"/>
                                          </p:to>
                                        </p:set>
                                        <p:animEffect transition="in" filter="randombar(horizontal)">
                                          <p:cBhvr>
                                            <p:cTn id="32" dur="500"/>
                                            <p:tgtEl>
                                              <p:spTgt spid="132"/>
                                            </p:tgtEl>
                                          </p:cBhvr>
                                        </p:animEffect>
                                      </p:childTnLst>
                                    </p:cTn>
                                  </p:par>
                                  <p:par>
                                    <p:cTn id="33" presetID="14" presetClass="entr" presetSubtype="10" fill="hold" nodeType="withEffect">
                                      <p:stCondLst>
                                        <p:cond delay="0"/>
                                      </p:stCondLst>
                                      <p:childTnLst>
                                        <p:set>
                                          <p:cBhvr>
                                            <p:cTn id="34" dur="1" fill="hold">
                                              <p:stCondLst>
                                                <p:cond delay="0"/>
                                              </p:stCondLst>
                                            </p:cTn>
                                            <p:tgtEl>
                                              <p:spTgt spid="133"/>
                                            </p:tgtEl>
                                            <p:attrNameLst>
                                              <p:attrName>style.visibility</p:attrName>
                                            </p:attrNameLst>
                                          </p:cBhvr>
                                          <p:to>
                                            <p:strVal val="visible"/>
                                          </p:to>
                                        </p:set>
                                        <p:animEffect transition="in" filter="randombar(horizontal)">
                                          <p:cBhvr>
                                            <p:cTn id="35" dur="500"/>
                                            <p:tgtEl>
                                              <p:spTgt spid="133"/>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134"/>
                                            </p:tgtEl>
                                            <p:attrNameLst>
                                              <p:attrName>style.visibility</p:attrName>
                                            </p:attrNameLst>
                                          </p:cBhvr>
                                          <p:to>
                                            <p:strVal val="visible"/>
                                          </p:to>
                                        </p:set>
                                        <p:animEffect transition="in" filter="randombar(horizontal)">
                                          <p:cBhvr>
                                            <p:cTn id="38" dur="5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 grpId="0" animBg="1"/>
          <p:bldP spid="131" grpId="0"/>
          <p:bldP spid="132" grpId="0" animBg="1"/>
          <p:bldP spid="13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92"/>
                                            </p:tgtEl>
                                            <p:attrNameLst>
                                              <p:attrName>style.visibility</p:attrName>
                                            </p:attrNameLst>
                                          </p:cBhvr>
                                          <p:to>
                                            <p:strVal val="visible"/>
                                          </p:to>
                                        </p:set>
                                        <p:anim calcmode="lin" valueType="num">
                                          <p:cBhvr additive="base">
                                            <p:cTn id="7" dur="750" fill="hold"/>
                                            <p:tgtEl>
                                              <p:spTgt spid="92"/>
                                            </p:tgtEl>
                                            <p:attrNameLst>
                                              <p:attrName>ppt_x</p:attrName>
                                            </p:attrNameLst>
                                          </p:cBhvr>
                                          <p:tavLst>
                                            <p:tav tm="0">
                                              <p:val>
                                                <p:strVal val="1+#ppt_w/2"/>
                                              </p:val>
                                            </p:tav>
                                            <p:tav tm="100000">
                                              <p:val>
                                                <p:strVal val="#ppt_x"/>
                                              </p:val>
                                            </p:tav>
                                          </p:tavLst>
                                        </p:anim>
                                        <p:anim calcmode="lin" valueType="num">
                                          <p:cBhvr additive="base">
                                            <p:cTn id="8" dur="750" fill="hold"/>
                                            <p:tgtEl>
                                              <p:spTgt spid="9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9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126"/>
                                            </p:tgtEl>
                                            <p:attrNameLst>
                                              <p:attrName>style.visibility</p:attrName>
                                            </p:attrNameLst>
                                          </p:cBhvr>
                                          <p:to>
                                            <p:strVal val="visible"/>
                                          </p:to>
                                        </p:set>
                                        <p:anim calcmode="lin" valueType="num">
                                          <p:cBhvr additive="base">
                                            <p:cTn id="17" dur="750" fill="hold"/>
                                            <p:tgtEl>
                                              <p:spTgt spid="126"/>
                                            </p:tgtEl>
                                            <p:attrNameLst>
                                              <p:attrName>ppt_x</p:attrName>
                                            </p:attrNameLst>
                                          </p:cBhvr>
                                          <p:tavLst>
                                            <p:tav tm="0">
                                              <p:val>
                                                <p:strVal val="1+#ppt_w/2"/>
                                              </p:val>
                                            </p:tav>
                                            <p:tav tm="100000">
                                              <p:val>
                                                <p:strVal val="#ppt_x"/>
                                              </p:val>
                                            </p:tav>
                                          </p:tavLst>
                                        </p:anim>
                                        <p:anim calcmode="lin" valueType="num">
                                          <p:cBhvr additive="base">
                                            <p:cTn id="18" dur="750" fill="hold"/>
                                            <p:tgtEl>
                                              <p:spTgt spid="126"/>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xit" presetSubtype="10" fill="hold" grpId="0" nodeType="clickEffect">
                                      <p:stCondLst>
                                        <p:cond delay="0"/>
                                      </p:stCondLst>
                                      <p:childTnLst>
                                        <p:animEffect transition="out" filter="randombar(horizontal)">
                                          <p:cBhvr>
                                            <p:cTn id="22" dur="500"/>
                                            <p:tgtEl>
                                              <p:spTgt spid="129"/>
                                            </p:tgtEl>
                                          </p:cBhvr>
                                        </p:animEffect>
                                        <p:set>
                                          <p:cBhvr>
                                            <p:cTn id="23" dur="1" fill="hold">
                                              <p:stCondLst>
                                                <p:cond delay="499"/>
                                              </p:stCondLst>
                                            </p:cTn>
                                            <p:tgtEl>
                                              <p:spTgt spid="129"/>
                                            </p:tgtEl>
                                            <p:attrNameLst>
                                              <p:attrName>style.visibility</p:attrName>
                                            </p:attrNameLst>
                                          </p:cBhvr>
                                          <p:to>
                                            <p:strVal val="hidden"/>
                                          </p:to>
                                        </p:set>
                                      </p:childTnLst>
                                    </p:cTn>
                                  </p:par>
                                  <p:par>
                                    <p:cTn id="24" presetID="14" presetClass="exit" presetSubtype="10" fill="hold" nodeType="withEffect">
                                      <p:stCondLst>
                                        <p:cond delay="0"/>
                                      </p:stCondLst>
                                      <p:childTnLst>
                                        <p:animEffect transition="out" filter="randombar(horizontal)">
                                          <p:cBhvr>
                                            <p:cTn id="25" dur="500"/>
                                            <p:tgtEl>
                                              <p:spTgt spid="130"/>
                                            </p:tgtEl>
                                          </p:cBhvr>
                                        </p:animEffect>
                                        <p:set>
                                          <p:cBhvr>
                                            <p:cTn id="26" dur="1" fill="hold">
                                              <p:stCondLst>
                                                <p:cond delay="499"/>
                                              </p:stCondLst>
                                            </p:cTn>
                                            <p:tgtEl>
                                              <p:spTgt spid="130"/>
                                            </p:tgtEl>
                                            <p:attrNameLst>
                                              <p:attrName>style.visibility</p:attrName>
                                            </p:attrNameLst>
                                          </p:cBhvr>
                                          <p:to>
                                            <p:strVal val="hidden"/>
                                          </p:to>
                                        </p:set>
                                      </p:childTnLst>
                                    </p:cTn>
                                  </p:par>
                                  <p:par>
                                    <p:cTn id="27" presetID="14" presetClass="exit" presetSubtype="10" fill="hold" grpId="0" nodeType="withEffect">
                                      <p:stCondLst>
                                        <p:cond delay="0"/>
                                      </p:stCondLst>
                                      <p:childTnLst>
                                        <p:animEffect transition="out" filter="randombar(horizontal)">
                                          <p:cBhvr>
                                            <p:cTn id="28" dur="500"/>
                                            <p:tgtEl>
                                              <p:spTgt spid="131"/>
                                            </p:tgtEl>
                                          </p:cBhvr>
                                        </p:animEffect>
                                        <p:set>
                                          <p:cBhvr>
                                            <p:cTn id="29" dur="1" fill="hold">
                                              <p:stCondLst>
                                                <p:cond delay="499"/>
                                              </p:stCondLst>
                                            </p:cTn>
                                            <p:tgtEl>
                                              <p:spTgt spid="131"/>
                                            </p:tgtEl>
                                            <p:attrNameLst>
                                              <p:attrName>style.visibility</p:attrName>
                                            </p:attrNameLst>
                                          </p:cBhvr>
                                          <p:to>
                                            <p:strVal val="hidden"/>
                                          </p:to>
                                        </p:set>
                                      </p:childTnLst>
                                    </p:cTn>
                                  </p:par>
                                  <p:par>
                                    <p:cTn id="30" presetID="14" presetClass="entr" presetSubtype="10" fill="hold" grpId="0" nodeType="withEffect">
                                      <p:stCondLst>
                                        <p:cond delay="0"/>
                                      </p:stCondLst>
                                      <p:childTnLst>
                                        <p:set>
                                          <p:cBhvr>
                                            <p:cTn id="31" dur="1" fill="hold">
                                              <p:stCondLst>
                                                <p:cond delay="0"/>
                                              </p:stCondLst>
                                            </p:cTn>
                                            <p:tgtEl>
                                              <p:spTgt spid="132"/>
                                            </p:tgtEl>
                                            <p:attrNameLst>
                                              <p:attrName>style.visibility</p:attrName>
                                            </p:attrNameLst>
                                          </p:cBhvr>
                                          <p:to>
                                            <p:strVal val="visible"/>
                                          </p:to>
                                        </p:set>
                                        <p:animEffect transition="in" filter="randombar(horizontal)">
                                          <p:cBhvr>
                                            <p:cTn id="32" dur="500"/>
                                            <p:tgtEl>
                                              <p:spTgt spid="132"/>
                                            </p:tgtEl>
                                          </p:cBhvr>
                                        </p:animEffect>
                                      </p:childTnLst>
                                    </p:cTn>
                                  </p:par>
                                  <p:par>
                                    <p:cTn id="33" presetID="14" presetClass="entr" presetSubtype="10" fill="hold" nodeType="withEffect">
                                      <p:stCondLst>
                                        <p:cond delay="0"/>
                                      </p:stCondLst>
                                      <p:childTnLst>
                                        <p:set>
                                          <p:cBhvr>
                                            <p:cTn id="34" dur="1" fill="hold">
                                              <p:stCondLst>
                                                <p:cond delay="0"/>
                                              </p:stCondLst>
                                            </p:cTn>
                                            <p:tgtEl>
                                              <p:spTgt spid="133"/>
                                            </p:tgtEl>
                                            <p:attrNameLst>
                                              <p:attrName>style.visibility</p:attrName>
                                            </p:attrNameLst>
                                          </p:cBhvr>
                                          <p:to>
                                            <p:strVal val="visible"/>
                                          </p:to>
                                        </p:set>
                                        <p:animEffect transition="in" filter="randombar(horizontal)">
                                          <p:cBhvr>
                                            <p:cTn id="35" dur="500"/>
                                            <p:tgtEl>
                                              <p:spTgt spid="133"/>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134"/>
                                            </p:tgtEl>
                                            <p:attrNameLst>
                                              <p:attrName>style.visibility</p:attrName>
                                            </p:attrNameLst>
                                          </p:cBhvr>
                                          <p:to>
                                            <p:strVal val="visible"/>
                                          </p:to>
                                        </p:set>
                                        <p:animEffect transition="in" filter="randombar(horizontal)">
                                          <p:cBhvr>
                                            <p:cTn id="38" dur="5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 grpId="0" animBg="1"/>
          <p:bldP spid="131" grpId="0"/>
          <p:bldP spid="132" grpId="0" animBg="1"/>
          <p:bldP spid="134" grpId="0"/>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75B13FEC-AA05-4608-80C2-11D3A122378D}"/>
              </a:ext>
            </a:extLst>
          </p:cNvPr>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5" name="Google Shape;2319;p69">
            <a:extLst>
              <a:ext uri="{FF2B5EF4-FFF2-40B4-BE49-F238E27FC236}">
                <a16:creationId xmlns:a16="http://schemas.microsoft.com/office/drawing/2014/main" xmlns="" id="{6FB9A3C5-61A3-42B1-B402-0EE17D893030}"/>
              </a:ext>
            </a:extLst>
          </p:cNvPr>
          <p:cNvSpPr/>
          <p:nvPr/>
        </p:nvSpPr>
        <p:spPr>
          <a:xfrm>
            <a:off x="281248" y="297526"/>
            <a:ext cx="1409921" cy="76631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 name="Google Shape;2319;p69">
            <a:extLst>
              <a:ext uri="{FF2B5EF4-FFF2-40B4-BE49-F238E27FC236}">
                <a16:creationId xmlns:a16="http://schemas.microsoft.com/office/drawing/2014/main" xmlns="" id="{532DA17A-D8D9-4F30-9730-227189DA04E5}"/>
              </a:ext>
            </a:extLst>
          </p:cNvPr>
          <p:cNvSpPr/>
          <p:nvPr/>
        </p:nvSpPr>
        <p:spPr>
          <a:xfrm>
            <a:off x="8230258" y="-333826"/>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 name="Google Shape;2319;p69">
            <a:extLst>
              <a:ext uri="{FF2B5EF4-FFF2-40B4-BE49-F238E27FC236}">
                <a16:creationId xmlns:a16="http://schemas.microsoft.com/office/drawing/2014/main" xmlns="" id="{AEADBA1E-B7CC-4752-AB1A-0040468992C7}"/>
              </a:ext>
            </a:extLst>
          </p:cNvPr>
          <p:cNvSpPr/>
          <p:nvPr/>
        </p:nvSpPr>
        <p:spPr>
          <a:xfrm>
            <a:off x="3193422" y="766780"/>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6" name="Google Shape;2319;p69">
            <a:extLst>
              <a:ext uri="{FF2B5EF4-FFF2-40B4-BE49-F238E27FC236}">
                <a16:creationId xmlns:a16="http://schemas.microsoft.com/office/drawing/2014/main" xmlns="" id="{E30DA691-CC2E-4016-B4B0-71E38F16B752}"/>
              </a:ext>
            </a:extLst>
          </p:cNvPr>
          <p:cNvSpPr/>
          <p:nvPr/>
        </p:nvSpPr>
        <p:spPr>
          <a:xfrm>
            <a:off x="6148818" y="3525845"/>
            <a:ext cx="2680841" cy="141182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7" name="Oval 16">
            <a:extLst>
              <a:ext uri="{FF2B5EF4-FFF2-40B4-BE49-F238E27FC236}">
                <a16:creationId xmlns:a16="http://schemas.microsoft.com/office/drawing/2014/main" xmlns="" id="{DF991080-76BD-448E-AD8C-B50D2E984642}"/>
              </a:ext>
            </a:extLst>
          </p:cNvPr>
          <p:cNvSpPr/>
          <p:nvPr/>
        </p:nvSpPr>
        <p:spPr>
          <a:xfrm>
            <a:off x="9819427" y="-1476643"/>
            <a:ext cx="3832239" cy="3638350"/>
          </a:xfrm>
          <a:prstGeom prst="ellipse">
            <a:avLst/>
          </a:prstGeom>
          <a:solidFill>
            <a:srgbClr val="FED000">
              <a:alpha val="32000"/>
            </a:srgbClr>
          </a:solidFill>
          <a:ln>
            <a:noFill/>
          </a:ln>
          <a:effectLst>
            <a:glow rad="1905000">
              <a:schemeClr val="accent4">
                <a:lumMod val="40000"/>
                <a:lumOff val="60000"/>
                <a:alpha val="71000"/>
              </a:schemeClr>
            </a:glow>
            <a:softEdge rad="215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3" name="Oval 22">
            <a:extLst>
              <a:ext uri="{FF2B5EF4-FFF2-40B4-BE49-F238E27FC236}">
                <a16:creationId xmlns:a16="http://schemas.microsoft.com/office/drawing/2014/main" xmlns="" id="{213D1644-64AA-4680-819C-186137064647}"/>
              </a:ext>
            </a:extLst>
          </p:cNvPr>
          <p:cNvSpPr/>
          <p:nvPr/>
        </p:nvSpPr>
        <p:spPr>
          <a:xfrm>
            <a:off x="10613487" y="-762865"/>
            <a:ext cx="2266918" cy="2129406"/>
          </a:xfrm>
          <a:prstGeom prst="ellipse">
            <a:avLst/>
          </a:prstGeom>
          <a:solidFill>
            <a:srgbClr val="FED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24" name="Picture 23">
            <a:extLst>
              <a:ext uri="{FF2B5EF4-FFF2-40B4-BE49-F238E27FC236}">
                <a16:creationId xmlns:a16="http://schemas.microsoft.com/office/drawing/2014/main" xmlns="" id="{7F7B6B2E-B264-4AB2-AAF3-579F0DFA2F8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54200" b="77200" l="17000" r="93222">
                        <a14:foregroundMark x1="24333" y1="67400" x2="31363" y2="68574"/>
                        <a14:foregroundMark x1="17111" y1="69200" x2="20556" y2="69200"/>
                        <a14:foregroundMark x1="65454" y1="75228" x2="66667" y2="75200"/>
                        <a14:foregroundMark x1="58111" y1="75400" x2="60333" y2="75348"/>
                        <a14:foregroundMark x1="82556" y1="54200" x2="85825" y2="61095"/>
                        <a14:foregroundMark x1="34667" y1="69400" x2="37111" y2="71600"/>
                        <a14:foregroundMark x1="31778" y1="70000" x2="36444" y2="68000"/>
                        <a14:foregroundMark x1="32000" y1="69000" x2="33667" y2="72000"/>
                        <a14:foregroundMark x1="19556" y1="71200" x2="30111" y2="71600"/>
                        <a14:foregroundMark x1="30111" y1="71600" x2="37556" y2="71000"/>
                        <a14:foregroundMark x1="37556" y1="71000" x2="37556" y2="71000"/>
                        <a14:foregroundMark x1="25111" y1="75400" x2="52000" y2="70600"/>
                        <a14:foregroundMark x1="38444" y1="74600" x2="52444" y2="77200"/>
                        <a14:foregroundMark x1="52444" y1="77200" x2="53333" y2="77000"/>
                        <a14:foregroundMark x1="85134" y1="64679" x2="85667" y2="64400"/>
                        <a14:foregroundMark x1="63889" y1="75800" x2="74198" y2="70403"/>
                        <a14:foregroundMark x1="85667" y1="64400" x2="85667" y2="64200"/>
                        <a14:foregroundMark x1="83752" y1="68675" x2="86000" y2="67600"/>
                        <a14:foregroundMark x1="89083" y1="64469" x2="90333" y2="63200"/>
                        <a14:foregroundMark x1="86000" y1="67600" x2="86262" y2="67334"/>
                        <a14:foregroundMark x1="90333" y1="63200" x2="90000" y2="62800"/>
                        <a14:foregroundMark x1="90778" y1="63400" x2="91111" y2="68200"/>
                        <a14:foregroundMark x1="91000" y1="60800" x2="93222" y2="68600"/>
                        <a14:foregroundMark x1="60333" y1="76600" x2="73531" y2="72400"/>
                        <a14:foregroundMark x1="82317" y1="72822" x2="83111" y2="72600"/>
                        <a14:foregroundMark x1="76153" y1="74549" x2="81827" y2="72960"/>
                        <a14:foregroundMark x1="68111" y1="76800" x2="72558" y2="75555"/>
                        <a14:foregroundMark x1="83111" y1="72600" x2="84444" y2="72800"/>
                        <a14:foregroundMark x1="80111" y1="75200" x2="86000" y2="75400"/>
                        <a14:foregroundMark x1="86000" y1="75400" x2="91556" y2="74600"/>
                        <a14:foregroundMark x1="91556" y1="74600" x2="91556" y2="74400"/>
                        <a14:foregroundMark x1="75444" y1="69400" x2="83778" y2="67000"/>
                        <a14:foregroundMark x1="74111" y1="70000" x2="77000" y2="72000"/>
                        <a14:foregroundMark x1="75000" y1="69200" x2="79444" y2="70400"/>
                        <a14:foregroundMark x1="79444" y1="70400" x2="84000" y2="70000"/>
                        <a14:foregroundMark x1="84000" y1="70000" x2="84111" y2="70000"/>
                        <a14:foregroundMark x1="83667" y1="69000" x2="85778" y2="68200"/>
                        <a14:foregroundMark x1="87778" y1="62000" x2="87778" y2="66600"/>
                        <a14:backgroundMark x1="62111" y1="66000" x2="63444" y2="65800"/>
                        <a14:backgroundMark x1="60778" y1="66800" x2="63222" y2="67000"/>
                        <a14:backgroundMark x1="61111" y1="73600" x2="61259" y2="73689"/>
                      </a14:backgroundRemoval>
                    </a14:imgEffect>
                    <a14:imgEffect>
                      <a14:colorTemperature colorTemp="5300"/>
                    </a14:imgEffect>
                    <a14:imgEffect>
                      <a14:saturation sat="143000"/>
                    </a14:imgEffect>
                  </a14:imgLayer>
                </a14:imgProps>
              </a:ext>
              <a:ext uri="{28A0092B-C50C-407E-A947-70E740481C1C}">
                <a14:useLocalDpi xmlns:a14="http://schemas.microsoft.com/office/drawing/2010/main" val="0"/>
              </a:ext>
            </a:extLst>
          </a:blip>
          <a:srcRect l="15000" t="51841" r="58689" b="21402"/>
          <a:stretch/>
        </p:blipFill>
        <p:spPr>
          <a:xfrm>
            <a:off x="-149268" y="3008349"/>
            <a:ext cx="4396450" cy="2524867"/>
          </a:xfrm>
          <a:prstGeom prst="rect">
            <a:avLst/>
          </a:prstGeom>
          <a:effectLst>
            <a:glow>
              <a:schemeClr val="accent1"/>
            </a:glow>
          </a:effectLst>
        </p:spPr>
      </p:pic>
      <p:pic>
        <p:nvPicPr>
          <p:cNvPr id="25" name="Picture 24">
            <a:extLst>
              <a:ext uri="{FF2B5EF4-FFF2-40B4-BE49-F238E27FC236}">
                <a16:creationId xmlns:a16="http://schemas.microsoft.com/office/drawing/2014/main" xmlns="" id="{AB93590C-E190-4413-88D5-546130CE1BE2}"/>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54200" b="77200" l="17000" r="93222">
                        <a14:foregroundMark x1="24333" y1="67400" x2="31363" y2="68574"/>
                        <a14:foregroundMark x1="17111" y1="69200" x2="20556" y2="69200"/>
                        <a14:foregroundMark x1="65454" y1="75228" x2="66667" y2="75200"/>
                        <a14:foregroundMark x1="58111" y1="75400" x2="60333" y2="75348"/>
                        <a14:foregroundMark x1="82556" y1="54200" x2="85825" y2="61095"/>
                        <a14:foregroundMark x1="34667" y1="69400" x2="37111" y2="71600"/>
                        <a14:foregroundMark x1="31778" y1="70000" x2="36444" y2="68000"/>
                        <a14:foregroundMark x1="32000" y1="69000" x2="33667" y2="72000"/>
                        <a14:foregroundMark x1="19556" y1="71200" x2="30111" y2="71600"/>
                        <a14:foregroundMark x1="30111" y1="71600" x2="37556" y2="71000"/>
                        <a14:foregroundMark x1="37556" y1="71000" x2="37556" y2="71000"/>
                        <a14:foregroundMark x1="25111" y1="75400" x2="52000" y2="70600"/>
                        <a14:foregroundMark x1="38444" y1="74600" x2="52444" y2="77200"/>
                        <a14:foregroundMark x1="52444" y1="77200" x2="53333" y2="77000"/>
                        <a14:foregroundMark x1="85134" y1="64679" x2="85667" y2="64400"/>
                        <a14:foregroundMark x1="63889" y1="75800" x2="74198" y2="70403"/>
                        <a14:foregroundMark x1="85667" y1="64400" x2="85667" y2="64200"/>
                        <a14:foregroundMark x1="83752" y1="68675" x2="86000" y2="67600"/>
                        <a14:foregroundMark x1="89083" y1="64469" x2="90333" y2="63200"/>
                        <a14:foregroundMark x1="86000" y1="67600" x2="86262" y2="67334"/>
                        <a14:foregroundMark x1="90333" y1="63200" x2="90000" y2="62800"/>
                        <a14:foregroundMark x1="90778" y1="63400" x2="91111" y2="68200"/>
                        <a14:foregroundMark x1="91000" y1="60800" x2="93222" y2="68600"/>
                        <a14:foregroundMark x1="60333" y1="76600" x2="73531" y2="72400"/>
                        <a14:foregroundMark x1="82317" y1="72822" x2="83111" y2="72600"/>
                        <a14:foregroundMark x1="76153" y1="74549" x2="81827" y2="72960"/>
                        <a14:foregroundMark x1="68111" y1="76800" x2="72558" y2="75555"/>
                        <a14:foregroundMark x1="83111" y1="72600" x2="84444" y2="72800"/>
                        <a14:foregroundMark x1="80111" y1="75200" x2="86000" y2="75400"/>
                        <a14:foregroundMark x1="86000" y1="75400" x2="91556" y2="74600"/>
                        <a14:foregroundMark x1="91556" y1="74600" x2="91556" y2="74400"/>
                        <a14:foregroundMark x1="75444" y1="69400" x2="83778" y2="67000"/>
                        <a14:foregroundMark x1="74111" y1="70000" x2="77000" y2="72000"/>
                        <a14:foregroundMark x1="75000" y1="69200" x2="79444" y2="70400"/>
                        <a14:foregroundMark x1="79444" y1="70400" x2="84000" y2="70000"/>
                        <a14:foregroundMark x1="84000" y1="70000" x2="84111" y2="70000"/>
                        <a14:foregroundMark x1="83667" y1="69000" x2="85778" y2="68200"/>
                        <a14:foregroundMark x1="87778" y1="62000" x2="87778" y2="66600"/>
                        <a14:backgroundMark x1="62111" y1="66000" x2="63444" y2="65800"/>
                        <a14:backgroundMark x1="60778" y1="66800" x2="63222" y2="67000"/>
                        <a14:backgroundMark x1="61111" y1="73600" x2="61259" y2="73689"/>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l="40414" t="51841" r="38029" b="21402"/>
          <a:stretch/>
        </p:blipFill>
        <p:spPr>
          <a:xfrm>
            <a:off x="4008474" y="3000795"/>
            <a:ext cx="3601985" cy="2524867"/>
          </a:xfrm>
          <a:prstGeom prst="rect">
            <a:avLst/>
          </a:prstGeom>
          <a:effectLst>
            <a:glow>
              <a:schemeClr val="accent1"/>
            </a:glow>
          </a:effectLst>
        </p:spPr>
      </p:pic>
      <p:pic>
        <p:nvPicPr>
          <p:cNvPr id="26" name="Picture 25">
            <a:extLst>
              <a:ext uri="{FF2B5EF4-FFF2-40B4-BE49-F238E27FC236}">
                <a16:creationId xmlns:a16="http://schemas.microsoft.com/office/drawing/2014/main" xmlns="" id="{71AE3B76-547B-4F5B-8D03-38F7F157706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54200" b="77200" l="17000" r="93222">
                        <a14:foregroundMark x1="24333" y1="67400" x2="31363" y2="68574"/>
                        <a14:foregroundMark x1="17111" y1="69200" x2="20556" y2="69200"/>
                        <a14:foregroundMark x1="65454" y1="75228" x2="66667" y2="75200"/>
                        <a14:foregroundMark x1="58111" y1="75400" x2="60333" y2="75348"/>
                        <a14:foregroundMark x1="82556" y1="54200" x2="85825" y2="61095"/>
                        <a14:foregroundMark x1="34667" y1="69400" x2="37111" y2="71600"/>
                        <a14:foregroundMark x1="31778" y1="70000" x2="36444" y2="68000"/>
                        <a14:foregroundMark x1="32000" y1="69000" x2="33667" y2="72000"/>
                        <a14:foregroundMark x1="19556" y1="71200" x2="30111" y2="71600"/>
                        <a14:foregroundMark x1="30111" y1="71600" x2="37556" y2="71000"/>
                        <a14:foregroundMark x1="37556" y1="71000" x2="37556" y2="71000"/>
                        <a14:foregroundMark x1="25111" y1="75400" x2="52000" y2="70600"/>
                        <a14:foregroundMark x1="38444" y1="74600" x2="52444" y2="77200"/>
                        <a14:foregroundMark x1="52444" y1="77200" x2="53333" y2="77000"/>
                        <a14:foregroundMark x1="85134" y1="64679" x2="85667" y2="64400"/>
                        <a14:foregroundMark x1="63889" y1="75800" x2="74198" y2="70403"/>
                        <a14:foregroundMark x1="85667" y1="64400" x2="85667" y2="64200"/>
                        <a14:foregroundMark x1="83752" y1="68675" x2="86000" y2="67600"/>
                        <a14:foregroundMark x1="89083" y1="64469" x2="90333" y2="63200"/>
                        <a14:foregroundMark x1="86000" y1="67600" x2="86262" y2="67334"/>
                        <a14:foregroundMark x1="90333" y1="63200" x2="90000" y2="62800"/>
                        <a14:foregroundMark x1="90778" y1="63400" x2="91111" y2="68200"/>
                        <a14:foregroundMark x1="91000" y1="60800" x2="93222" y2="68600"/>
                        <a14:foregroundMark x1="60333" y1="76600" x2="73531" y2="72400"/>
                        <a14:foregroundMark x1="82317" y1="72822" x2="83111" y2="72600"/>
                        <a14:foregroundMark x1="76153" y1="74549" x2="81827" y2="72960"/>
                        <a14:foregroundMark x1="68111" y1="76800" x2="72558" y2="75555"/>
                        <a14:foregroundMark x1="83111" y1="72600" x2="84444" y2="72800"/>
                        <a14:foregroundMark x1="80111" y1="75200" x2="86000" y2="75400"/>
                        <a14:foregroundMark x1="86000" y1="75400" x2="91556" y2="74600"/>
                        <a14:foregroundMark x1="91556" y1="74600" x2="91556" y2="74400"/>
                        <a14:foregroundMark x1="75444" y1="69400" x2="83778" y2="67000"/>
                        <a14:foregroundMark x1="74111" y1="70000" x2="77000" y2="72000"/>
                        <a14:foregroundMark x1="75000" y1="69200" x2="79444" y2="70400"/>
                        <a14:foregroundMark x1="79444" y1="70400" x2="84000" y2="70000"/>
                        <a14:foregroundMark x1="84000" y1="70000" x2="84111" y2="70000"/>
                        <a14:foregroundMark x1="83667" y1="69000" x2="85778" y2="68200"/>
                        <a14:foregroundMark x1="87778" y1="62000" x2="87778" y2="66600"/>
                        <a14:backgroundMark x1="62111" y1="66000" x2="63444" y2="65800"/>
                        <a14:backgroundMark x1="60778" y1="66800" x2="63222" y2="67000"/>
                        <a14:backgroundMark x1="61111" y1="73600" x2="61259" y2="73689"/>
                      </a14:backgroundRemoval>
                    </a14:imgEffect>
                    <a14:imgEffect>
                      <a14:colorTemperature colorTemp="5300"/>
                    </a14:imgEffect>
                    <a14:imgEffect>
                      <a14:saturation sat="143000"/>
                    </a14:imgEffect>
                  </a14:imgLayer>
                </a14:imgProps>
              </a:ext>
              <a:ext uri="{28A0092B-C50C-407E-A947-70E740481C1C}">
                <a14:useLocalDpi xmlns:a14="http://schemas.microsoft.com/office/drawing/2010/main" val="0"/>
              </a:ext>
            </a:extLst>
          </a:blip>
          <a:srcRect l="64102" t="51841" r="7500" b="21402"/>
          <a:stretch/>
        </p:blipFill>
        <p:spPr>
          <a:xfrm>
            <a:off x="7446854" y="3625021"/>
            <a:ext cx="4745146" cy="2524867"/>
          </a:xfrm>
          <a:prstGeom prst="rect">
            <a:avLst/>
          </a:prstGeom>
          <a:effectLst>
            <a:glow>
              <a:schemeClr val="accent1"/>
            </a:glow>
          </a:effectLst>
        </p:spPr>
      </p:pic>
      <p:pic>
        <p:nvPicPr>
          <p:cNvPr id="27" name="Picture 26">
            <a:extLst>
              <a:ext uri="{FF2B5EF4-FFF2-40B4-BE49-F238E27FC236}">
                <a16:creationId xmlns:a16="http://schemas.microsoft.com/office/drawing/2014/main" xmlns="" id="{50FCC122-4E59-446C-80D9-A80C5B48969F}"/>
              </a:ext>
            </a:extLst>
          </p:cNvPr>
          <p:cNvPicPr>
            <a:picLocks noChangeAspect="1"/>
          </p:cNvPicPr>
          <p:nvPr/>
        </p:nvPicPr>
        <p:blipFill rotWithShape="1">
          <a:blip r:embed="rId5">
            <a:extLst>
              <a:ext uri="{BEBA8EAE-BF5A-486C-A8C5-ECC9F3942E4B}">
                <a14:imgProps xmlns:a14="http://schemas.microsoft.com/office/drawing/2010/main">
                  <a14:imgLayer r:embed="rId3">
                    <a14:imgEffect>
                      <a14:backgroundRemoval t="41000" b="67000" l="0" r="8222">
                        <a14:foregroundMark x1="111" y1="57600" x2="1667" y2="61800"/>
                        <a14:foregroundMark x1="3000" y1="65200" x2="3222" y2="67000"/>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t="37954" r="90625" b="31468"/>
          <a:stretch/>
        </p:blipFill>
        <p:spPr>
          <a:xfrm>
            <a:off x="160130" y="2905012"/>
            <a:ext cx="979642" cy="1804381"/>
          </a:xfrm>
          <a:prstGeom prst="rect">
            <a:avLst/>
          </a:prstGeom>
          <a:effectLst>
            <a:glow>
              <a:schemeClr val="accent1"/>
            </a:glow>
          </a:effectLst>
        </p:spPr>
      </p:pic>
      <p:pic>
        <p:nvPicPr>
          <p:cNvPr id="28" name="Picture 27">
            <a:extLst>
              <a:ext uri="{FF2B5EF4-FFF2-40B4-BE49-F238E27FC236}">
                <a16:creationId xmlns:a16="http://schemas.microsoft.com/office/drawing/2014/main" xmlns="" id="{05C983FD-EB97-4FA9-923A-33B74BE69BC9}"/>
              </a:ext>
            </a:extLst>
          </p:cNvPr>
          <p:cNvPicPr>
            <a:picLocks noChangeAspect="1"/>
          </p:cNvPicPr>
          <p:nvPr/>
        </p:nvPicPr>
        <p:blipFill rotWithShape="1">
          <a:blip r:embed="rId6">
            <a:extLst>
              <a:ext uri="{BEBA8EAE-BF5A-486C-A8C5-ECC9F3942E4B}">
                <a14:imgProps xmlns:a14="http://schemas.microsoft.com/office/drawing/2010/main">
                  <a14:imgLayer r:embed="rId3">
                    <a14:imgEffect>
                      <a14:backgroundRemoval t="69200" b="99800" l="56222" r="99889">
                        <a14:foregroundMark x1="56778" y1="78600" x2="61111" y2="82000"/>
                        <a14:foregroundMark x1="61111" y1="82000" x2="61333" y2="82000"/>
                        <a14:foregroundMark x1="72444" y1="89600" x2="93111" y2="81200"/>
                        <a14:foregroundMark x1="94333" y1="74600" x2="98111" y2="85200"/>
                        <a14:foregroundMark x1="99889" y1="71200" x2="99667" y2="81600"/>
                        <a14:foregroundMark x1="99667" y1="81600" x2="99889" y2="82400"/>
                        <a14:foregroundMark x1="65111" y1="90800" x2="72000" y2="96000"/>
                        <a14:foregroundMark x1="72000" y1="96000" x2="72000" y2="96000"/>
                        <a14:foregroundMark x1="72889" y1="94400" x2="83667" y2="95200"/>
                        <a14:foregroundMark x1="83667" y1="95200" x2="92444" y2="94000"/>
                        <a14:foregroundMark x1="92444" y1="94000" x2="92667" y2="94000"/>
                        <a14:foregroundMark x1="71000" y1="96400" x2="97000" y2="94000"/>
                        <a14:foregroundMark x1="97000" y1="94000" x2="97222" y2="94000"/>
                        <a14:foregroundMark x1="93667" y1="89400" x2="96889" y2="99800"/>
                        <a14:foregroundMark x1="90111" y1="90000" x2="97222" y2="94800"/>
                        <a14:foregroundMark x1="91111" y1="89200" x2="92556" y2="95800"/>
                        <a14:foregroundMark x1="92556" y1="95800" x2="92778" y2="99400"/>
                        <a14:foregroundMark x1="80889" y1="96400" x2="86222" y2="97400"/>
                        <a14:foregroundMark x1="86222" y1="97400" x2="91111" y2="96200"/>
                        <a14:foregroundMark x1="80444" y1="98000" x2="94667" y2="96400"/>
                        <a14:foregroundMark x1="93222" y1="99400" x2="95889" y2="98600"/>
                        <a14:foregroundMark x1="95667" y1="97600" x2="95667" y2="98400"/>
                        <a14:foregroundMark x1="56667" y1="85800" x2="60778" y2="97800"/>
                        <a14:foregroundMark x1="56222" y1="81400" x2="67556" y2="92600"/>
                        <a14:foregroundMark x1="60000" y1="84800" x2="69333" y2="98400"/>
                        <a14:backgroundMark x1="63667" y1="77400" x2="63333" y2="77800"/>
                        <a14:backgroundMark x1="98889" y1="69200" x2="99889" y2="68600"/>
                        <a14:backgroundMark x1="95778" y1="69600" x2="99000" y2="68600"/>
                        <a14:backgroundMark x1="98667" y1="69000" x2="98556" y2="69800"/>
                      </a14:backgroundRemoval>
                    </a14:imgEffect>
                    <a14:imgEffect>
                      <a14:colorTemperature colorTemp="4030"/>
                    </a14:imgEffect>
                    <a14:imgEffect>
                      <a14:saturation sat="200000"/>
                    </a14:imgEffect>
                  </a14:imgLayer>
                </a14:imgProps>
              </a:ext>
              <a:ext uri="{28A0092B-C50C-407E-A947-70E740481C1C}">
                <a14:useLocalDpi xmlns:a14="http://schemas.microsoft.com/office/drawing/2010/main" val="0"/>
              </a:ext>
            </a:extLst>
          </a:blip>
          <a:srcRect l="55533" t="65911" b="392"/>
          <a:stretch/>
        </p:blipFill>
        <p:spPr>
          <a:xfrm>
            <a:off x="6694395" y="4559103"/>
            <a:ext cx="5497605" cy="2352685"/>
          </a:xfrm>
          <a:prstGeom prst="rect">
            <a:avLst/>
          </a:prstGeom>
          <a:effectLst>
            <a:glow>
              <a:schemeClr val="accent1"/>
            </a:glow>
          </a:effectLst>
        </p:spPr>
      </p:pic>
      <p:pic>
        <p:nvPicPr>
          <p:cNvPr id="29" name="Picture 28">
            <a:extLst>
              <a:ext uri="{FF2B5EF4-FFF2-40B4-BE49-F238E27FC236}">
                <a16:creationId xmlns:a16="http://schemas.microsoft.com/office/drawing/2014/main" xmlns="" id="{368B007D-B3E8-4F0D-98BF-FF9795653D24}"/>
              </a:ext>
            </a:extLst>
          </p:cNvPr>
          <p:cNvPicPr>
            <a:picLocks noChangeAspect="1"/>
          </p:cNvPicPr>
          <p:nvPr/>
        </p:nvPicPr>
        <p:blipFill rotWithShape="1">
          <a:blip r:embed="rId7">
            <a:extLst>
              <a:ext uri="{BEBA8EAE-BF5A-486C-A8C5-ECC9F3942E4B}">
                <a14:imgProps xmlns:a14="http://schemas.microsoft.com/office/drawing/2010/main">
                  <a14:imgLayer r:embed="rId3">
                    <a14:imgEffect>
                      <a14:backgroundRemoval t="69000" b="96400" l="2000" r="68889">
                        <a14:foregroundMark x1="2111" y1="72200" x2="9222" y2="86800"/>
                        <a14:foregroundMark x1="10000" y1="96000" x2="23111" y2="96400"/>
                        <a14:foregroundMark x1="23111" y1="96400" x2="63444" y2="93800"/>
                        <a14:foregroundMark x1="63444" y1="93800" x2="63667" y2="93800"/>
                        <a14:foregroundMark x1="64556" y1="90200" x2="68889" y2="96000"/>
                        <a14:foregroundMark x1="68889" y1="96000" x2="68889" y2="96400"/>
                        <a14:backgroundMark x1="10778" y1="67000" x2="13667" y2="68200"/>
                      </a14:backgroundRemoval>
                    </a14:imgEffect>
                    <a14:imgEffect>
                      <a14:saturation sat="143000"/>
                    </a14:imgEffect>
                  </a14:imgLayer>
                </a14:imgProps>
              </a:ext>
              <a:ext uri="{28A0092B-C50C-407E-A947-70E740481C1C}">
                <a14:useLocalDpi xmlns:a14="http://schemas.microsoft.com/office/drawing/2010/main" val="0"/>
              </a:ext>
            </a:extLst>
          </a:blip>
          <a:srcRect t="65810" r="26875" b="393"/>
          <a:stretch/>
        </p:blipFill>
        <p:spPr>
          <a:xfrm>
            <a:off x="0" y="4529129"/>
            <a:ext cx="8980582" cy="2343979"/>
          </a:xfrm>
          <a:prstGeom prst="rect">
            <a:avLst/>
          </a:prstGeom>
          <a:effectLst>
            <a:glow>
              <a:schemeClr val="accent1"/>
            </a:glow>
          </a:effectLst>
        </p:spPr>
      </p:pic>
      <p:pic>
        <p:nvPicPr>
          <p:cNvPr id="30" name="Picture 29">
            <a:extLst>
              <a:ext uri="{FF2B5EF4-FFF2-40B4-BE49-F238E27FC236}">
                <a16:creationId xmlns:a16="http://schemas.microsoft.com/office/drawing/2014/main" xmlns="" id="{69EF83CC-713C-44A4-AF24-C5EAF372AAD5}"/>
              </a:ext>
            </a:extLst>
          </p:cNvPr>
          <p:cNvPicPr>
            <a:picLocks noChangeAspect="1"/>
          </p:cNvPicPr>
          <p:nvPr/>
        </p:nvPicPr>
        <p:blipFill rotWithShape="1">
          <a:blip r:embed="rId8">
            <a:extLst>
              <a:ext uri="{BEBA8EAE-BF5A-486C-A8C5-ECC9F3942E4B}">
                <a14:imgProps xmlns:a14="http://schemas.microsoft.com/office/drawing/2010/main">
                  <a14:imgLayer r:embed="rId3">
                    <a14:imgEffect>
                      <a14:backgroundRemoval t="57600" b="78000" l="59667" r="98556">
                        <a14:foregroundMark x1="61556" y1="73200" x2="62000" y2="70800"/>
                        <a14:foregroundMark x1="59667" y1="72600" x2="61111" y2="74400"/>
                        <a14:foregroundMark x1="98000" y1="61400" x2="98556" y2="66000"/>
                        <a14:backgroundMark x1="68222" y1="68600" x2="76444" y2="61000"/>
                        <a14:backgroundMark x1="76444" y1="61000" x2="76444" y2="61000"/>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l="70819" t="55251" r="-1" b="19294"/>
          <a:stretch/>
        </p:blipFill>
        <p:spPr>
          <a:xfrm>
            <a:off x="8327244" y="3824044"/>
            <a:ext cx="3806580" cy="1875120"/>
          </a:xfrm>
          <a:prstGeom prst="rect">
            <a:avLst/>
          </a:prstGeom>
          <a:effectLst>
            <a:glow>
              <a:schemeClr val="accent1"/>
            </a:glow>
          </a:effectLst>
        </p:spPr>
      </p:pic>
      <p:pic>
        <p:nvPicPr>
          <p:cNvPr id="31" name="Picture 30">
            <a:extLst>
              <a:ext uri="{FF2B5EF4-FFF2-40B4-BE49-F238E27FC236}">
                <a16:creationId xmlns:a16="http://schemas.microsoft.com/office/drawing/2014/main" xmlns="" id="{155DD4F3-594F-4DAD-B0C3-C806E34F6734}"/>
              </a:ext>
            </a:extLst>
          </p:cNvPr>
          <p:cNvPicPr>
            <a:picLocks noChangeAspect="1"/>
          </p:cNvPicPr>
          <p:nvPr/>
        </p:nvPicPr>
        <p:blipFill rotWithShape="1">
          <a:blip r:embed="rId8">
            <a:extLst>
              <a:ext uri="{BEBA8EAE-BF5A-486C-A8C5-ECC9F3942E4B}">
                <a14:imgProps xmlns:a14="http://schemas.microsoft.com/office/drawing/2010/main">
                  <a14:imgLayer r:embed="rId3">
                    <a14:imgEffect>
                      <a14:backgroundRemoval t="57600" b="78000" l="59667" r="98556">
                        <a14:foregroundMark x1="61556" y1="73200" x2="62000" y2="70800"/>
                        <a14:foregroundMark x1="59667" y1="72600" x2="61111" y2="74400"/>
                        <a14:foregroundMark x1="98000" y1="61400" x2="98556" y2="66000"/>
                        <a14:backgroundMark x1="68222" y1="68600" x2="76444" y2="61000"/>
                        <a14:backgroundMark x1="76444" y1="61000" x2="76444" y2="61000"/>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l="58533" t="55251" r="31397" b="19294"/>
          <a:stretch/>
        </p:blipFill>
        <p:spPr>
          <a:xfrm>
            <a:off x="7066016" y="3785364"/>
            <a:ext cx="1261228" cy="1800435"/>
          </a:xfrm>
          <a:prstGeom prst="rect">
            <a:avLst/>
          </a:prstGeom>
          <a:effectLst>
            <a:glow>
              <a:schemeClr val="accent1"/>
            </a:glow>
          </a:effectLst>
        </p:spPr>
      </p:pic>
      <p:sp>
        <p:nvSpPr>
          <p:cNvPr id="34" name="Oval 33">
            <a:extLst>
              <a:ext uri="{FF2B5EF4-FFF2-40B4-BE49-F238E27FC236}">
                <a16:creationId xmlns:a16="http://schemas.microsoft.com/office/drawing/2014/main" xmlns="" id="{BF0AF0F9-FC1F-4BE8-992E-DF405D310E47}"/>
              </a:ext>
            </a:extLst>
          </p:cNvPr>
          <p:cNvSpPr/>
          <p:nvPr/>
        </p:nvSpPr>
        <p:spPr>
          <a:xfrm>
            <a:off x="10989128" y="-460162"/>
            <a:ext cx="1524000" cy="1524000"/>
          </a:xfrm>
          <a:prstGeom prst="ellipse">
            <a:avLst/>
          </a:prstGeom>
          <a:solidFill>
            <a:srgbClr val="FE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42" name="Picture 41">
            <a:extLst>
              <a:ext uri="{FF2B5EF4-FFF2-40B4-BE49-F238E27FC236}">
                <a16:creationId xmlns:a16="http://schemas.microsoft.com/office/drawing/2014/main" xmlns="" id="{D868F716-390E-46C6-86CF-6640DF0978D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5184" t="55184" r="22473" b="-1014"/>
          <a:stretch/>
        </p:blipFill>
        <p:spPr>
          <a:xfrm>
            <a:off x="7146961" y="46671"/>
            <a:ext cx="1343719" cy="1454336"/>
          </a:xfrm>
          <a:prstGeom prst="rect">
            <a:avLst/>
          </a:prstGeom>
        </p:spPr>
      </p:pic>
      <p:pic>
        <p:nvPicPr>
          <p:cNvPr id="43" name="Picture 42">
            <a:extLst>
              <a:ext uri="{FF2B5EF4-FFF2-40B4-BE49-F238E27FC236}">
                <a16:creationId xmlns:a16="http://schemas.microsoft.com/office/drawing/2014/main" xmlns="" id="{3671FE27-C098-4737-8DC8-EA045CBEB25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57657" b="54170"/>
          <a:stretch/>
        </p:blipFill>
        <p:spPr>
          <a:xfrm rot="6872548">
            <a:off x="7480640" y="3526826"/>
            <a:ext cx="1343719" cy="1454336"/>
          </a:xfrm>
          <a:prstGeom prst="rect">
            <a:avLst/>
          </a:prstGeom>
        </p:spPr>
      </p:pic>
      <p:pic>
        <p:nvPicPr>
          <p:cNvPr id="44" name="Picture 43">
            <a:extLst>
              <a:ext uri="{FF2B5EF4-FFF2-40B4-BE49-F238E27FC236}">
                <a16:creationId xmlns:a16="http://schemas.microsoft.com/office/drawing/2014/main" xmlns="" id="{CCF8404B-4600-4ACF-BF0F-E8A6B8AD8CA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r="57657" b="54170"/>
          <a:stretch/>
        </p:blipFill>
        <p:spPr>
          <a:xfrm rot="3908138" flipH="1">
            <a:off x="-71920" y="489722"/>
            <a:ext cx="1443745" cy="1562596"/>
          </a:xfrm>
          <a:prstGeom prst="rect">
            <a:avLst/>
          </a:prstGeom>
        </p:spPr>
      </p:pic>
      <p:grpSp>
        <p:nvGrpSpPr>
          <p:cNvPr id="50" name="Group 49">
            <a:extLst>
              <a:ext uri="{FF2B5EF4-FFF2-40B4-BE49-F238E27FC236}">
                <a16:creationId xmlns:a16="http://schemas.microsoft.com/office/drawing/2014/main" xmlns="" id="{59BF743B-9CA5-4110-8FBD-FADE748174F6}"/>
              </a:ext>
            </a:extLst>
          </p:cNvPr>
          <p:cNvGrpSpPr/>
          <p:nvPr/>
        </p:nvGrpSpPr>
        <p:grpSpPr>
          <a:xfrm>
            <a:off x="269718" y="287548"/>
            <a:ext cx="4040748" cy="861638"/>
            <a:chOff x="387313" y="473408"/>
            <a:chExt cx="6435833" cy="1563726"/>
          </a:xfrm>
        </p:grpSpPr>
        <p:sp>
          <p:nvSpPr>
            <p:cNvPr id="51" name="Rectangle: Rounded Corners 50">
              <a:extLst>
                <a:ext uri="{FF2B5EF4-FFF2-40B4-BE49-F238E27FC236}">
                  <a16:creationId xmlns:a16="http://schemas.microsoft.com/office/drawing/2014/main" xmlns="" id="{8DB7F839-5E8B-4BFC-B74F-F4C2D5B77696}"/>
                </a:ext>
              </a:extLst>
            </p:cNvPr>
            <p:cNvSpPr/>
            <p:nvPr/>
          </p:nvSpPr>
          <p:spPr>
            <a:xfrm>
              <a:off x="508714" y="623105"/>
              <a:ext cx="6314432" cy="14140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2" name="Rectangle: Rounded Corners 51">
              <a:extLst>
                <a:ext uri="{FF2B5EF4-FFF2-40B4-BE49-F238E27FC236}">
                  <a16:creationId xmlns:a16="http://schemas.microsoft.com/office/drawing/2014/main" xmlns="" id="{90BDC6C3-A469-4189-A696-61ED86B195E5}"/>
                </a:ext>
              </a:extLst>
            </p:cNvPr>
            <p:cNvSpPr/>
            <p:nvPr/>
          </p:nvSpPr>
          <p:spPr>
            <a:xfrm>
              <a:off x="387313" y="473408"/>
              <a:ext cx="6314432" cy="1414029"/>
            </a:xfrm>
            <a:custGeom>
              <a:avLst/>
              <a:gdLst>
                <a:gd name="connsiteX0" fmla="*/ 0 w 6314432"/>
                <a:gd name="connsiteY0" fmla="*/ 235676 h 1414029"/>
                <a:gd name="connsiteX1" fmla="*/ 235676 w 6314432"/>
                <a:gd name="connsiteY1" fmla="*/ 0 h 1414029"/>
                <a:gd name="connsiteX2" fmla="*/ 1001769 w 6314432"/>
                <a:gd name="connsiteY2" fmla="*/ 0 h 1414029"/>
                <a:gd name="connsiteX3" fmla="*/ 1592569 w 6314432"/>
                <a:gd name="connsiteY3" fmla="*/ 0 h 1414029"/>
                <a:gd name="connsiteX4" fmla="*/ 2124939 w 6314432"/>
                <a:gd name="connsiteY4" fmla="*/ 0 h 1414029"/>
                <a:gd name="connsiteX5" fmla="*/ 2832600 w 6314432"/>
                <a:gd name="connsiteY5" fmla="*/ 0 h 1414029"/>
                <a:gd name="connsiteX6" fmla="*/ 3423401 w 6314432"/>
                <a:gd name="connsiteY6" fmla="*/ 0 h 1414029"/>
                <a:gd name="connsiteX7" fmla="*/ 4189493 w 6314432"/>
                <a:gd name="connsiteY7" fmla="*/ 0 h 1414029"/>
                <a:gd name="connsiteX8" fmla="*/ 4721863 w 6314432"/>
                <a:gd name="connsiteY8" fmla="*/ 0 h 1414029"/>
                <a:gd name="connsiteX9" fmla="*/ 5487956 w 6314432"/>
                <a:gd name="connsiteY9" fmla="*/ 0 h 1414029"/>
                <a:gd name="connsiteX10" fmla="*/ 6078756 w 6314432"/>
                <a:gd name="connsiteY10" fmla="*/ 0 h 1414029"/>
                <a:gd name="connsiteX11" fmla="*/ 6314432 w 6314432"/>
                <a:gd name="connsiteY11" fmla="*/ 235676 h 1414029"/>
                <a:gd name="connsiteX12" fmla="*/ 6314432 w 6314432"/>
                <a:gd name="connsiteY12" fmla="*/ 716441 h 1414029"/>
                <a:gd name="connsiteX13" fmla="*/ 6314432 w 6314432"/>
                <a:gd name="connsiteY13" fmla="*/ 1178353 h 1414029"/>
                <a:gd name="connsiteX14" fmla="*/ 6078756 w 6314432"/>
                <a:gd name="connsiteY14" fmla="*/ 1414029 h 1414029"/>
                <a:gd name="connsiteX15" fmla="*/ 5429525 w 6314432"/>
                <a:gd name="connsiteY15" fmla="*/ 1414029 h 1414029"/>
                <a:gd name="connsiteX16" fmla="*/ 4663432 w 6314432"/>
                <a:gd name="connsiteY16" fmla="*/ 1414029 h 1414029"/>
                <a:gd name="connsiteX17" fmla="*/ 4014201 w 6314432"/>
                <a:gd name="connsiteY17" fmla="*/ 1414029 h 1414029"/>
                <a:gd name="connsiteX18" fmla="*/ 3540262 w 6314432"/>
                <a:gd name="connsiteY18" fmla="*/ 1414029 h 1414029"/>
                <a:gd name="connsiteX19" fmla="*/ 3007893 w 6314432"/>
                <a:gd name="connsiteY19" fmla="*/ 1414029 h 1414029"/>
                <a:gd name="connsiteX20" fmla="*/ 2241800 w 6314432"/>
                <a:gd name="connsiteY20" fmla="*/ 1414029 h 1414029"/>
                <a:gd name="connsiteX21" fmla="*/ 1592569 w 6314432"/>
                <a:gd name="connsiteY21" fmla="*/ 1414029 h 1414029"/>
                <a:gd name="connsiteX22" fmla="*/ 1060200 w 6314432"/>
                <a:gd name="connsiteY22" fmla="*/ 1414029 h 1414029"/>
                <a:gd name="connsiteX23" fmla="*/ 235676 w 6314432"/>
                <a:gd name="connsiteY23" fmla="*/ 1414029 h 1414029"/>
                <a:gd name="connsiteX24" fmla="*/ 0 w 6314432"/>
                <a:gd name="connsiteY24" fmla="*/ 1178353 h 1414029"/>
                <a:gd name="connsiteX25" fmla="*/ 0 w 6314432"/>
                <a:gd name="connsiteY25" fmla="*/ 707015 h 1414029"/>
                <a:gd name="connsiteX26" fmla="*/ 0 w 6314432"/>
                <a:gd name="connsiteY26" fmla="*/ 235676 h 141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14432" h="1414029" extrusionOk="0">
                  <a:moveTo>
                    <a:pt x="0" y="235676"/>
                  </a:moveTo>
                  <a:cubicBezTo>
                    <a:pt x="-2746" y="103822"/>
                    <a:pt x="102013" y="1315"/>
                    <a:pt x="235676" y="0"/>
                  </a:cubicBezTo>
                  <a:cubicBezTo>
                    <a:pt x="524085" y="12075"/>
                    <a:pt x="727160" y="32704"/>
                    <a:pt x="1001769" y="0"/>
                  </a:cubicBezTo>
                  <a:cubicBezTo>
                    <a:pt x="1276378" y="-32704"/>
                    <a:pt x="1383476" y="-9344"/>
                    <a:pt x="1592569" y="0"/>
                  </a:cubicBezTo>
                  <a:cubicBezTo>
                    <a:pt x="1801662" y="9344"/>
                    <a:pt x="2007575" y="-4680"/>
                    <a:pt x="2124939" y="0"/>
                  </a:cubicBezTo>
                  <a:cubicBezTo>
                    <a:pt x="2242303" y="4680"/>
                    <a:pt x="2563601" y="-6402"/>
                    <a:pt x="2832600" y="0"/>
                  </a:cubicBezTo>
                  <a:cubicBezTo>
                    <a:pt x="3101599" y="6402"/>
                    <a:pt x="3188639" y="-19948"/>
                    <a:pt x="3423401" y="0"/>
                  </a:cubicBezTo>
                  <a:cubicBezTo>
                    <a:pt x="3658163" y="19948"/>
                    <a:pt x="3966269" y="-36550"/>
                    <a:pt x="4189493" y="0"/>
                  </a:cubicBezTo>
                  <a:cubicBezTo>
                    <a:pt x="4412717" y="36550"/>
                    <a:pt x="4521013" y="8351"/>
                    <a:pt x="4721863" y="0"/>
                  </a:cubicBezTo>
                  <a:cubicBezTo>
                    <a:pt x="4922713" y="-8351"/>
                    <a:pt x="5176003" y="17884"/>
                    <a:pt x="5487956" y="0"/>
                  </a:cubicBezTo>
                  <a:cubicBezTo>
                    <a:pt x="5799909" y="-17884"/>
                    <a:pt x="5836378" y="3807"/>
                    <a:pt x="6078756" y="0"/>
                  </a:cubicBezTo>
                  <a:cubicBezTo>
                    <a:pt x="6202678" y="-357"/>
                    <a:pt x="6321919" y="84985"/>
                    <a:pt x="6314432" y="235676"/>
                  </a:cubicBezTo>
                  <a:cubicBezTo>
                    <a:pt x="6303916" y="430636"/>
                    <a:pt x="6296991" y="545176"/>
                    <a:pt x="6314432" y="716441"/>
                  </a:cubicBezTo>
                  <a:cubicBezTo>
                    <a:pt x="6331873" y="887706"/>
                    <a:pt x="6321237" y="1049045"/>
                    <a:pt x="6314432" y="1178353"/>
                  </a:cubicBezTo>
                  <a:cubicBezTo>
                    <a:pt x="6331070" y="1287859"/>
                    <a:pt x="6201797" y="1411277"/>
                    <a:pt x="6078756" y="1414029"/>
                  </a:cubicBezTo>
                  <a:cubicBezTo>
                    <a:pt x="5793994" y="1406761"/>
                    <a:pt x="5674627" y="1388149"/>
                    <a:pt x="5429525" y="1414029"/>
                  </a:cubicBezTo>
                  <a:cubicBezTo>
                    <a:pt x="5184423" y="1439909"/>
                    <a:pt x="4922782" y="1439782"/>
                    <a:pt x="4663432" y="1414029"/>
                  </a:cubicBezTo>
                  <a:cubicBezTo>
                    <a:pt x="4404082" y="1388276"/>
                    <a:pt x="4275959" y="1412847"/>
                    <a:pt x="4014201" y="1414029"/>
                  </a:cubicBezTo>
                  <a:cubicBezTo>
                    <a:pt x="3752443" y="1415211"/>
                    <a:pt x="3667118" y="1410640"/>
                    <a:pt x="3540262" y="1414029"/>
                  </a:cubicBezTo>
                  <a:cubicBezTo>
                    <a:pt x="3413406" y="1417418"/>
                    <a:pt x="3120155" y="1396417"/>
                    <a:pt x="3007893" y="1414029"/>
                  </a:cubicBezTo>
                  <a:cubicBezTo>
                    <a:pt x="2895631" y="1431641"/>
                    <a:pt x="2544559" y="1394496"/>
                    <a:pt x="2241800" y="1414029"/>
                  </a:cubicBezTo>
                  <a:cubicBezTo>
                    <a:pt x="1939041" y="1433562"/>
                    <a:pt x="1815605" y="1402217"/>
                    <a:pt x="1592569" y="1414029"/>
                  </a:cubicBezTo>
                  <a:cubicBezTo>
                    <a:pt x="1369533" y="1425841"/>
                    <a:pt x="1274715" y="1422445"/>
                    <a:pt x="1060200" y="1414029"/>
                  </a:cubicBezTo>
                  <a:cubicBezTo>
                    <a:pt x="845685" y="1405613"/>
                    <a:pt x="499682" y="1405273"/>
                    <a:pt x="235676" y="1414029"/>
                  </a:cubicBezTo>
                  <a:cubicBezTo>
                    <a:pt x="79110" y="1412535"/>
                    <a:pt x="9683" y="1316850"/>
                    <a:pt x="0" y="1178353"/>
                  </a:cubicBezTo>
                  <a:cubicBezTo>
                    <a:pt x="23220" y="995706"/>
                    <a:pt x="6845" y="855788"/>
                    <a:pt x="0" y="707015"/>
                  </a:cubicBezTo>
                  <a:cubicBezTo>
                    <a:pt x="-6845" y="558242"/>
                    <a:pt x="5056" y="396643"/>
                    <a:pt x="0" y="235676"/>
                  </a:cubicBezTo>
                  <a:close/>
                </a:path>
              </a:pathLst>
            </a:custGeom>
            <a:noFill/>
            <a:ln w="38100">
              <a:solidFill>
                <a:schemeClr val="accent2">
                  <a:lumMod val="50000"/>
                </a:schemeClr>
              </a:solidFill>
              <a:prstDash val="dash"/>
              <a:extLst>
                <a:ext uri="{C807C97D-BFC1-408E-A445-0C87EB9F89A2}">
                  <ask:lineSketchStyleProps xmlns:ask="http://schemas.microsoft.com/office/drawing/2018/sketchyshapes" xmln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pic>
        <p:nvPicPr>
          <p:cNvPr id="36" name="Picture 2" descr="Người nông dân vui vẻ dễ thương cầm biểu tượng biểu ngữ lúa khô phim hoạt hình nghệ thuật minh họa các vector Miễn phí">
            <a:extLst>
              <a:ext uri="{FF2B5EF4-FFF2-40B4-BE49-F238E27FC236}">
                <a16:creationId xmlns:a16="http://schemas.microsoft.com/office/drawing/2014/main" xmlns="" id="{CF1F35A9-9FF1-4415-AFD9-40A9B1B4AACD}"/>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l="8339" t="10000" r="50000" b="9999"/>
          <a:stretch/>
        </p:blipFill>
        <p:spPr bwMode="auto">
          <a:xfrm>
            <a:off x="604143" y="2407090"/>
            <a:ext cx="2811022" cy="3000723"/>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Người nông dân vui vẻ dễ thương cầm biểu tượng biểu ngữ lúa khô phim hoạt hình nghệ thuật minh họa các vector Miễn phí">
            <a:extLst>
              <a:ext uri="{FF2B5EF4-FFF2-40B4-BE49-F238E27FC236}">
                <a16:creationId xmlns:a16="http://schemas.microsoft.com/office/drawing/2014/main" xmlns="" id="{4CC5729F-B4A2-4D61-8CC3-F5144C174830}"/>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2">
                    <a14:imgEffect>
                      <a14:backgroundRemoval t="9770" b="89943" l="52556" r="94888">
                        <a14:foregroundMark x1="58147" y1="44540" x2="58147" y2="44540"/>
                        <a14:foregroundMark x1="52556" y1="44540" x2="52556" y2="44540"/>
                        <a14:foregroundMark x1="93770" y1="46264" x2="93770" y2="46264"/>
                        <a14:foregroundMark x1="91693" y1="60632" x2="91693" y2="60632"/>
                        <a14:foregroundMark x1="63578" y1="43966" x2="63578" y2="43966"/>
                        <a14:foregroundMark x1="58466" y1="21552" x2="58466" y2="21552"/>
                      </a14:backgroundRemoval>
                    </a14:imgEffect>
                  </a14:imgLayer>
                </a14:imgProps>
              </a:ext>
              <a:ext uri="{28A0092B-C50C-407E-A947-70E740481C1C}">
                <a14:useLocalDpi xmlns:a14="http://schemas.microsoft.com/office/drawing/2010/main" val="0"/>
              </a:ext>
            </a:extLst>
          </a:blip>
          <a:srcRect l="50000"/>
          <a:stretch/>
        </p:blipFill>
        <p:spPr bwMode="auto">
          <a:xfrm>
            <a:off x="8644883" y="2184510"/>
            <a:ext cx="3377482" cy="375515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xmlns="" id="{DB805AAF-636D-43F7-9CFA-F4C0A6F819EF}"/>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3369" b="35106" l="3901" r="37057">
                        <a14:foregroundMark x1="13652" y1="33333" x2="13652" y2="33333"/>
                        <a14:foregroundMark x1="37234" y1="22518" x2="37234" y2="22518"/>
                        <a14:foregroundMark x1="30674" y1="34574" x2="30674" y2="34574"/>
                        <a14:foregroundMark x1="13475" y1="35106" x2="13475" y2="35106"/>
                      </a14:backgroundRemoval>
                    </a14:imgEffect>
                  </a14:imgLayer>
                </a14:imgProps>
              </a:ext>
              <a:ext uri="{28A0092B-C50C-407E-A947-70E740481C1C}">
                <a14:useLocalDpi xmlns:a14="http://schemas.microsoft.com/office/drawing/2010/main" val="0"/>
              </a:ext>
            </a:extLst>
          </a:blip>
          <a:srcRect r="59077" b="63386"/>
          <a:stretch/>
        </p:blipFill>
        <p:spPr bwMode="auto">
          <a:xfrm>
            <a:off x="3817133" y="2545285"/>
            <a:ext cx="3019323" cy="270141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xmlns="" id="{ADBD204F-10A9-4A1D-9BF0-C7E746E5E46A}"/>
              </a:ext>
            </a:extLst>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19861" b="36939" l="77779" r="97531"/>
                    </a14:imgEffect>
                  </a14:imgLayer>
                </a14:imgProps>
              </a:ext>
              <a:ext uri="{28A0092B-C50C-407E-A947-70E740481C1C}">
                <a14:useLocalDpi xmlns:a14="http://schemas.microsoft.com/office/drawing/2010/main" val="0"/>
              </a:ext>
            </a:extLst>
          </a:blip>
          <a:srcRect l="75310" t="17726" b="60926"/>
          <a:stretch/>
        </p:blipFill>
        <p:spPr>
          <a:xfrm>
            <a:off x="2730112" y="4264902"/>
            <a:ext cx="1348947" cy="1166314"/>
          </a:xfrm>
          <a:prstGeom prst="rect">
            <a:avLst/>
          </a:prstGeom>
          <a:effectLst>
            <a:outerShdw blurRad="50800" dist="38100" dir="5400000" algn="t" rotWithShape="0">
              <a:prstClr val="black">
                <a:alpha val="40000"/>
              </a:prstClr>
            </a:outerShdw>
          </a:effectLst>
        </p:spPr>
      </p:pic>
      <p:grpSp>
        <p:nvGrpSpPr>
          <p:cNvPr id="37" name="Group 36">
            <a:extLst>
              <a:ext uri="{FF2B5EF4-FFF2-40B4-BE49-F238E27FC236}">
                <a16:creationId xmlns:a16="http://schemas.microsoft.com/office/drawing/2014/main" xmlns="" id="{A80D125A-1704-429A-8E66-6FEB3D29D420}"/>
              </a:ext>
            </a:extLst>
          </p:cNvPr>
          <p:cNvGrpSpPr/>
          <p:nvPr/>
        </p:nvGrpSpPr>
        <p:grpSpPr>
          <a:xfrm>
            <a:off x="-2444" y="3436872"/>
            <a:ext cx="13654110" cy="3408355"/>
            <a:chOff x="-29140" y="3368913"/>
            <a:chExt cx="13654110" cy="3545778"/>
          </a:xfrm>
        </p:grpSpPr>
        <p:pic>
          <p:nvPicPr>
            <p:cNvPr id="38" name="Picture 37">
              <a:extLst>
                <a:ext uri="{FF2B5EF4-FFF2-40B4-BE49-F238E27FC236}">
                  <a16:creationId xmlns:a16="http://schemas.microsoft.com/office/drawing/2014/main" xmlns="" id="{FFF6E77D-730F-4B13-A514-A0EC38CB08EE}"/>
                </a:ext>
              </a:extLst>
            </p:cNvPr>
            <p:cNvPicPr>
              <a:picLocks noChangeAspect="1"/>
            </p:cNvPicPr>
            <p:nvPr/>
          </p:nvPicPr>
          <p:blipFill rotWithShape="1">
            <a:blip r:embed="rId18">
              <a:extLst>
                <a:ext uri="{28A0092B-C50C-407E-A947-70E740481C1C}">
                  <a14:useLocalDpi xmlns:a14="http://schemas.microsoft.com/office/drawing/2010/main" val="0"/>
                </a:ext>
              </a:extLst>
            </a:blip>
            <a:srcRect b="4810"/>
            <a:stretch/>
          </p:blipFill>
          <p:spPr>
            <a:xfrm>
              <a:off x="-29140" y="3388588"/>
              <a:ext cx="5290565" cy="3526103"/>
            </a:xfrm>
            <a:prstGeom prst="rect">
              <a:avLst/>
            </a:prstGeom>
          </p:spPr>
        </p:pic>
        <p:pic>
          <p:nvPicPr>
            <p:cNvPr id="39" name="Picture 38">
              <a:extLst>
                <a:ext uri="{FF2B5EF4-FFF2-40B4-BE49-F238E27FC236}">
                  <a16:creationId xmlns:a16="http://schemas.microsoft.com/office/drawing/2014/main" xmlns="" id="{C2AF2117-8535-42C9-ACB8-9384B14D7FD5}"/>
                </a:ext>
              </a:extLst>
            </p:cNvPr>
            <p:cNvPicPr>
              <a:picLocks noChangeAspect="1"/>
            </p:cNvPicPr>
            <p:nvPr/>
          </p:nvPicPr>
          <p:blipFill rotWithShape="1">
            <a:blip r:embed="rId18">
              <a:extLst>
                <a:ext uri="{28A0092B-C50C-407E-A947-70E740481C1C}">
                  <a14:useLocalDpi xmlns:a14="http://schemas.microsoft.com/office/drawing/2010/main" val="0"/>
                </a:ext>
              </a:extLst>
            </a:blip>
            <a:srcRect b="4810"/>
            <a:stretch/>
          </p:blipFill>
          <p:spPr>
            <a:xfrm>
              <a:off x="4704260" y="3368913"/>
              <a:ext cx="5290565" cy="3526103"/>
            </a:xfrm>
            <a:prstGeom prst="rect">
              <a:avLst/>
            </a:prstGeom>
          </p:spPr>
        </p:pic>
        <p:pic>
          <p:nvPicPr>
            <p:cNvPr id="40" name="Picture 39">
              <a:extLst>
                <a:ext uri="{FF2B5EF4-FFF2-40B4-BE49-F238E27FC236}">
                  <a16:creationId xmlns:a16="http://schemas.microsoft.com/office/drawing/2014/main" xmlns="" id="{B1142EC9-87CF-4859-A6F6-003017F8D347}"/>
                </a:ext>
              </a:extLst>
            </p:cNvPr>
            <p:cNvPicPr>
              <a:picLocks noChangeAspect="1"/>
            </p:cNvPicPr>
            <p:nvPr/>
          </p:nvPicPr>
          <p:blipFill rotWithShape="1">
            <a:blip r:embed="rId18">
              <a:extLst>
                <a:ext uri="{28A0092B-C50C-407E-A947-70E740481C1C}">
                  <a14:useLocalDpi xmlns:a14="http://schemas.microsoft.com/office/drawing/2010/main" val="0"/>
                </a:ext>
              </a:extLst>
            </a:blip>
            <a:srcRect b="4810"/>
            <a:stretch/>
          </p:blipFill>
          <p:spPr>
            <a:xfrm>
              <a:off x="8698865" y="3368913"/>
              <a:ext cx="4926105" cy="3526103"/>
            </a:xfrm>
            <a:prstGeom prst="rect">
              <a:avLst/>
            </a:prstGeom>
          </p:spPr>
        </p:pic>
      </p:grpSp>
      <p:pic>
        <p:nvPicPr>
          <p:cNvPr id="2" name="Picture 1">
            <a:extLst>
              <a:ext uri="{FF2B5EF4-FFF2-40B4-BE49-F238E27FC236}">
                <a16:creationId xmlns:a16="http://schemas.microsoft.com/office/drawing/2014/main" xmlns="" id="{9A6CA4DA-CB69-41D2-BBAD-F06B7CC731F7}"/>
              </a:ext>
            </a:extLst>
          </p:cNvPr>
          <p:cNvPicPr>
            <a:picLocks noChangeAspect="1"/>
          </p:cNvPicPr>
          <p:nvPr/>
        </p:nvPicPr>
        <p:blipFill>
          <a:blip r:embed="rId19"/>
          <a:stretch>
            <a:fillRect/>
          </a:stretch>
        </p:blipFill>
        <p:spPr>
          <a:xfrm>
            <a:off x="142009" y="433290"/>
            <a:ext cx="4237087" cy="859611"/>
          </a:xfrm>
          <a:prstGeom prst="rect">
            <a:avLst/>
          </a:prstGeom>
        </p:spPr>
      </p:pic>
    </p:spTree>
    <p:extLst>
      <p:ext uri="{BB962C8B-B14F-4D97-AF65-F5344CB8AC3E}">
        <p14:creationId xmlns:p14="http://schemas.microsoft.com/office/powerpoint/2010/main" val="2748506317"/>
      </p:ext>
    </p:extLst>
  </p:cSld>
  <p:clrMapOvr>
    <a:masterClrMapping/>
  </p:clrMapOvr>
  <p:transition spd="med">
    <p:pull/>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osceles Triangle 1">
            <a:extLst>
              <a:ext uri="{FF2B5EF4-FFF2-40B4-BE49-F238E27FC236}">
                <a16:creationId xmlns:a16="http://schemas.microsoft.com/office/drawing/2014/main" xmlns="" id="{A7ED9FD2-C2BD-43C7-903C-BE74F50D5974}"/>
              </a:ext>
            </a:extLst>
          </p:cNvPr>
          <p:cNvSpPr/>
          <p:nvPr/>
        </p:nvSpPr>
        <p:spPr>
          <a:xfrm>
            <a:off x="1083458" y="1084694"/>
            <a:ext cx="762694" cy="657495"/>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6837DB20-B1CE-46CB-B719-9DC4CBB381AE}"/>
              </a:ext>
            </a:extLst>
          </p:cNvPr>
          <p:cNvSpPr txBox="1"/>
          <p:nvPr/>
        </p:nvSpPr>
        <p:spPr>
          <a:xfrm>
            <a:off x="1364160" y="1300579"/>
            <a:ext cx="415842" cy="430887"/>
          </a:xfrm>
          <a:prstGeom prst="rect">
            <a:avLst/>
          </a:prstGeom>
          <a:noFill/>
        </p:spPr>
        <p:txBody>
          <a:bodyPr wrap="square" lIns="0" tIns="0" rIns="0" bIns="0" rtlCol="0">
            <a:spAutoFit/>
          </a:bodyPr>
          <a:lstStyle/>
          <a:p>
            <a:pPr algn="l"/>
            <a:r>
              <a:rPr lang="en-US" sz="2800" b="1">
                <a:solidFill>
                  <a:srgbClr val="FFFF00"/>
                </a:solidFill>
              </a:rPr>
              <a:t>2</a:t>
            </a:r>
          </a:p>
        </p:txBody>
      </p:sp>
      <p:sp>
        <p:nvSpPr>
          <p:cNvPr id="4" name="TextBox 3">
            <a:extLst>
              <a:ext uri="{FF2B5EF4-FFF2-40B4-BE49-F238E27FC236}">
                <a16:creationId xmlns:a16="http://schemas.microsoft.com/office/drawing/2014/main" xmlns="" id="{10BD72E1-7FC9-4C72-9F04-E5A19A6F6259}"/>
              </a:ext>
            </a:extLst>
          </p:cNvPr>
          <p:cNvSpPr txBox="1"/>
          <p:nvPr/>
        </p:nvSpPr>
        <p:spPr>
          <a:xfrm>
            <a:off x="1884285" y="1262357"/>
            <a:ext cx="8932872" cy="553998"/>
          </a:xfrm>
          <a:prstGeom prst="rect">
            <a:avLst/>
          </a:prstGeom>
          <a:noFill/>
        </p:spPr>
        <p:txBody>
          <a:bodyPr wrap="square" lIns="0" tIns="0" rIns="0" bIns="0" rtlCol="0">
            <a:spAutoFit/>
          </a:bodyPr>
          <a:lstStyle/>
          <a:p>
            <a:pPr algn="l"/>
            <a:r>
              <a:rPr lang="en-US" sz="3600" b="1">
                <a:solidFill>
                  <a:sysClr val="windowText" lastClr="000000"/>
                </a:solidFill>
              </a:rPr>
              <a:t>Đố bạn các phép nhân trong bảng nhân 3.</a:t>
            </a:r>
          </a:p>
        </p:txBody>
      </p:sp>
      <p:pic>
        <p:nvPicPr>
          <p:cNvPr id="6" name="Picture 5">
            <a:extLst>
              <a:ext uri="{FF2B5EF4-FFF2-40B4-BE49-F238E27FC236}">
                <a16:creationId xmlns:a16="http://schemas.microsoft.com/office/drawing/2014/main" xmlns="" id="{F7F7D92C-718C-4D0D-A956-80F9B467AD1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4588"/>
          <a:stretch/>
        </p:blipFill>
        <p:spPr>
          <a:xfrm>
            <a:off x="6350720" y="4008818"/>
            <a:ext cx="5041827" cy="2418326"/>
          </a:xfrm>
          <a:prstGeom prst="rect">
            <a:avLst/>
          </a:prstGeom>
        </p:spPr>
      </p:pic>
      <p:pic>
        <p:nvPicPr>
          <p:cNvPr id="8" name="Picture 7">
            <a:extLst>
              <a:ext uri="{FF2B5EF4-FFF2-40B4-BE49-F238E27FC236}">
                <a16:creationId xmlns:a16="http://schemas.microsoft.com/office/drawing/2014/main" xmlns="" id="{A8DCDEB5-1A0D-4AC2-B890-1159D31C1A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01" y="3125138"/>
            <a:ext cx="2574032" cy="1015999"/>
          </a:xfrm>
          <a:prstGeom prst="rect">
            <a:avLst/>
          </a:prstGeom>
        </p:spPr>
      </p:pic>
      <p:pic>
        <p:nvPicPr>
          <p:cNvPr id="10" name="Picture 9">
            <a:extLst>
              <a:ext uri="{FF2B5EF4-FFF2-40B4-BE49-F238E27FC236}">
                <a16:creationId xmlns:a16="http://schemas.microsoft.com/office/drawing/2014/main" xmlns="" id="{90A50586-0412-490B-8C3B-0DC46297FB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68721" y="3101251"/>
            <a:ext cx="2384142" cy="1114605"/>
          </a:xfrm>
          <a:prstGeom prst="rect">
            <a:avLst/>
          </a:prstGeom>
        </p:spPr>
      </p:pic>
      <p:pic>
        <p:nvPicPr>
          <p:cNvPr id="12" name="Picture 11">
            <a:extLst>
              <a:ext uri="{FF2B5EF4-FFF2-40B4-BE49-F238E27FC236}">
                <a16:creationId xmlns:a16="http://schemas.microsoft.com/office/drawing/2014/main" xmlns="" id="{077FC09C-1EA3-4503-9EB3-3CB52C6B55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50720" y="3077743"/>
            <a:ext cx="2384142" cy="1114605"/>
          </a:xfrm>
          <a:prstGeom prst="rect">
            <a:avLst/>
          </a:prstGeom>
        </p:spPr>
      </p:pic>
      <p:pic>
        <p:nvPicPr>
          <p:cNvPr id="14" name="Picture 13">
            <a:extLst>
              <a:ext uri="{FF2B5EF4-FFF2-40B4-BE49-F238E27FC236}">
                <a16:creationId xmlns:a16="http://schemas.microsoft.com/office/drawing/2014/main" xmlns="" id="{B289A0A9-3444-445E-863E-DB13252E267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52850" y="3026525"/>
            <a:ext cx="2384154" cy="1114612"/>
          </a:xfrm>
          <a:prstGeom prst="rect">
            <a:avLst/>
          </a:prstGeom>
        </p:spPr>
      </p:pic>
      <p:pic>
        <p:nvPicPr>
          <p:cNvPr id="15" name="Picture 14">
            <a:extLst>
              <a:ext uri="{FF2B5EF4-FFF2-40B4-BE49-F238E27FC236}">
                <a16:creationId xmlns:a16="http://schemas.microsoft.com/office/drawing/2014/main" xmlns="" id="{BB8A22F8-1FB5-4AD0-850C-904A5074A08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2" t="2574" r="49066" b="-2574"/>
          <a:stretch/>
        </p:blipFill>
        <p:spPr>
          <a:xfrm>
            <a:off x="1839879" y="4008818"/>
            <a:ext cx="5041827" cy="2418326"/>
          </a:xfrm>
          <a:prstGeom prst="rect">
            <a:avLst/>
          </a:prstGeom>
        </p:spPr>
      </p:pic>
    </p:spTree>
    <p:extLst>
      <p:ext uri="{BB962C8B-B14F-4D97-AF65-F5344CB8AC3E}">
        <p14:creationId xmlns:p14="http://schemas.microsoft.com/office/powerpoint/2010/main" val="399334457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9B3CA3FC-0E77-414A-85E9-BE34421B4F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4" y="2080199"/>
            <a:ext cx="12192000" cy="4777801"/>
          </a:xfrm>
          <a:prstGeom prst="rect">
            <a:avLst/>
          </a:prstGeom>
        </p:spPr>
      </p:pic>
      <p:pic>
        <p:nvPicPr>
          <p:cNvPr id="104" name="Picture 103">
            <a:extLst>
              <a:ext uri="{FF2B5EF4-FFF2-40B4-BE49-F238E27FC236}">
                <a16:creationId xmlns:a16="http://schemas.microsoft.com/office/drawing/2014/main" xmlns="" id="{4016AC9D-EF1C-437E-8DB2-0B570DF7A839}"/>
              </a:ext>
            </a:extLst>
          </p:cNvPr>
          <p:cNvPicPr>
            <a:picLocks noChangeAspect="1"/>
          </p:cNvPicPr>
          <p:nvPr/>
        </p:nvPicPr>
        <p:blipFill>
          <a:blip r:embed="rId4"/>
          <a:stretch>
            <a:fillRect/>
          </a:stretch>
        </p:blipFill>
        <p:spPr>
          <a:xfrm>
            <a:off x="1344274" y="5081581"/>
            <a:ext cx="243906" cy="344681"/>
          </a:xfrm>
          <a:prstGeom prst="rect">
            <a:avLst/>
          </a:prstGeom>
        </p:spPr>
      </p:pic>
      <p:pic>
        <p:nvPicPr>
          <p:cNvPr id="106" name="Picture 105">
            <a:extLst>
              <a:ext uri="{FF2B5EF4-FFF2-40B4-BE49-F238E27FC236}">
                <a16:creationId xmlns:a16="http://schemas.microsoft.com/office/drawing/2014/main" xmlns="" id="{7BD114F4-0199-4277-8D26-3A82CB257D2A}"/>
              </a:ext>
            </a:extLst>
          </p:cNvPr>
          <p:cNvPicPr>
            <a:picLocks noChangeAspect="1"/>
          </p:cNvPicPr>
          <p:nvPr/>
        </p:nvPicPr>
        <p:blipFill>
          <a:blip r:embed="rId4"/>
          <a:stretch>
            <a:fillRect/>
          </a:stretch>
        </p:blipFill>
        <p:spPr>
          <a:xfrm>
            <a:off x="2107065" y="5081581"/>
            <a:ext cx="243906" cy="344681"/>
          </a:xfrm>
          <a:prstGeom prst="rect">
            <a:avLst/>
          </a:prstGeom>
        </p:spPr>
      </p:pic>
      <p:pic>
        <p:nvPicPr>
          <p:cNvPr id="59" name="Picture 58">
            <a:extLst>
              <a:ext uri="{FF2B5EF4-FFF2-40B4-BE49-F238E27FC236}">
                <a16:creationId xmlns:a16="http://schemas.microsoft.com/office/drawing/2014/main" xmlns="" id="{5543E659-A23E-4BE0-8A17-B1B650197429}"/>
              </a:ext>
            </a:extLst>
          </p:cNvPr>
          <p:cNvPicPr>
            <a:picLocks noChangeAspect="1"/>
          </p:cNvPicPr>
          <p:nvPr/>
        </p:nvPicPr>
        <p:blipFill>
          <a:blip r:embed="rId4"/>
          <a:stretch>
            <a:fillRect/>
          </a:stretch>
        </p:blipFill>
        <p:spPr>
          <a:xfrm>
            <a:off x="189078" y="6307306"/>
            <a:ext cx="243906" cy="344681"/>
          </a:xfrm>
          <a:prstGeom prst="rect">
            <a:avLst/>
          </a:prstGeom>
        </p:spPr>
      </p:pic>
      <p:pic>
        <p:nvPicPr>
          <p:cNvPr id="61" name="Picture 60">
            <a:extLst>
              <a:ext uri="{FF2B5EF4-FFF2-40B4-BE49-F238E27FC236}">
                <a16:creationId xmlns:a16="http://schemas.microsoft.com/office/drawing/2014/main" xmlns="" id="{90F1C5A1-138C-4E7E-98A9-0D25D959CD0F}"/>
              </a:ext>
            </a:extLst>
          </p:cNvPr>
          <p:cNvPicPr>
            <a:picLocks noChangeAspect="1"/>
          </p:cNvPicPr>
          <p:nvPr/>
        </p:nvPicPr>
        <p:blipFill>
          <a:blip r:embed="rId4"/>
          <a:stretch>
            <a:fillRect/>
          </a:stretch>
        </p:blipFill>
        <p:spPr>
          <a:xfrm>
            <a:off x="4698941" y="6307306"/>
            <a:ext cx="243906" cy="344681"/>
          </a:xfrm>
          <a:prstGeom prst="rect">
            <a:avLst/>
          </a:prstGeom>
        </p:spPr>
      </p:pic>
      <p:pic>
        <p:nvPicPr>
          <p:cNvPr id="55" name="Picture 54">
            <a:extLst>
              <a:ext uri="{FF2B5EF4-FFF2-40B4-BE49-F238E27FC236}">
                <a16:creationId xmlns:a16="http://schemas.microsoft.com/office/drawing/2014/main" xmlns="" id="{ABB2688D-6F0C-499F-9671-98083E11ED56}"/>
              </a:ext>
            </a:extLst>
          </p:cNvPr>
          <p:cNvPicPr>
            <a:picLocks noChangeAspect="1"/>
          </p:cNvPicPr>
          <p:nvPr/>
        </p:nvPicPr>
        <p:blipFill>
          <a:blip r:embed="rId4"/>
          <a:stretch>
            <a:fillRect/>
          </a:stretch>
        </p:blipFill>
        <p:spPr>
          <a:xfrm>
            <a:off x="3790840" y="6307306"/>
            <a:ext cx="243906" cy="344681"/>
          </a:xfrm>
          <a:prstGeom prst="rect">
            <a:avLst/>
          </a:prstGeom>
        </p:spPr>
      </p:pic>
      <p:pic>
        <p:nvPicPr>
          <p:cNvPr id="53" name="Picture 52">
            <a:extLst>
              <a:ext uri="{FF2B5EF4-FFF2-40B4-BE49-F238E27FC236}">
                <a16:creationId xmlns:a16="http://schemas.microsoft.com/office/drawing/2014/main" xmlns="" id="{C0E54A48-DC41-4774-B426-D37039467881}"/>
              </a:ext>
            </a:extLst>
          </p:cNvPr>
          <p:cNvPicPr>
            <a:picLocks noChangeAspect="1"/>
          </p:cNvPicPr>
          <p:nvPr/>
        </p:nvPicPr>
        <p:blipFill>
          <a:blip r:embed="rId4"/>
          <a:stretch>
            <a:fillRect/>
          </a:stretch>
        </p:blipFill>
        <p:spPr>
          <a:xfrm>
            <a:off x="1218888" y="6369452"/>
            <a:ext cx="243906" cy="344681"/>
          </a:xfrm>
          <a:prstGeom prst="rect">
            <a:avLst/>
          </a:prstGeom>
        </p:spPr>
      </p:pic>
      <p:pic>
        <p:nvPicPr>
          <p:cNvPr id="54" name="Picture 53">
            <a:extLst>
              <a:ext uri="{FF2B5EF4-FFF2-40B4-BE49-F238E27FC236}">
                <a16:creationId xmlns:a16="http://schemas.microsoft.com/office/drawing/2014/main" xmlns="" id="{F711A944-7D4D-43C2-A277-DF27E0FDCF71}"/>
              </a:ext>
            </a:extLst>
          </p:cNvPr>
          <p:cNvPicPr>
            <a:picLocks noChangeAspect="1"/>
          </p:cNvPicPr>
          <p:nvPr/>
        </p:nvPicPr>
        <p:blipFill>
          <a:blip r:embed="rId4"/>
          <a:stretch>
            <a:fillRect/>
          </a:stretch>
        </p:blipFill>
        <p:spPr>
          <a:xfrm>
            <a:off x="2952679" y="6355176"/>
            <a:ext cx="243906" cy="344681"/>
          </a:xfrm>
          <a:prstGeom prst="rect">
            <a:avLst/>
          </a:prstGeom>
        </p:spPr>
      </p:pic>
      <p:pic>
        <p:nvPicPr>
          <p:cNvPr id="9" name="Picture 8">
            <a:extLst>
              <a:ext uri="{FF2B5EF4-FFF2-40B4-BE49-F238E27FC236}">
                <a16:creationId xmlns:a16="http://schemas.microsoft.com/office/drawing/2014/main" xmlns="" id="{EA032900-167B-406F-BCB2-292D175BDBA1}"/>
              </a:ext>
            </a:extLst>
          </p:cNvPr>
          <p:cNvPicPr>
            <a:picLocks noChangeAspect="1"/>
          </p:cNvPicPr>
          <p:nvPr/>
        </p:nvPicPr>
        <p:blipFill>
          <a:blip r:embed="rId4"/>
          <a:stretch>
            <a:fillRect/>
          </a:stretch>
        </p:blipFill>
        <p:spPr>
          <a:xfrm>
            <a:off x="1981679" y="6369452"/>
            <a:ext cx="243906" cy="344681"/>
          </a:xfrm>
          <a:prstGeom prst="rect">
            <a:avLst/>
          </a:prstGeom>
        </p:spPr>
      </p:pic>
      <p:pic>
        <p:nvPicPr>
          <p:cNvPr id="93" name="Picture 92">
            <a:extLst>
              <a:ext uri="{FF2B5EF4-FFF2-40B4-BE49-F238E27FC236}">
                <a16:creationId xmlns:a16="http://schemas.microsoft.com/office/drawing/2014/main" xmlns="" id="{87A33499-6B51-46E8-AB4F-B3999FEFE01D}"/>
              </a:ext>
            </a:extLst>
          </p:cNvPr>
          <p:cNvPicPr>
            <a:picLocks noChangeAspect="1"/>
          </p:cNvPicPr>
          <p:nvPr/>
        </p:nvPicPr>
        <p:blipFill>
          <a:blip r:embed="rId4"/>
          <a:stretch>
            <a:fillRect/>
          </a:stretch>
        </p:blipFill>
        <p:spPr>
          <a:xfrm>
            <a:off x="314464" y="5607389"/>
            <a:ext cx="243906" cy="344681"/>
          </a:xfrm>
          <a:prstGeom prst="rect">
            <a:avLst/>
          </a:prstGeom>
        </p:spPr>
      </p:pic>
      <p:pic>
        <p:nvPicPr>
          <p:cNvPr id="94" name="Picture 93">
            <a:extLst>
              <a:ext uri="{FF2B5EF4-FFF2-40B4-BE49-F238E27FC236}">
                <a16:creationId xmlns:a16="http://schemas.microsoft.com/office/drawing/2014/main" xmlns="" id="{9DD0F579-CEEE-463B-8EFC-72C93034AE5D}"/>
              </a:ext>
            </a:extLst>
          </p:cNvPr>
          <p:cNvPicPr>
            <a:picLocks noChangeAspect="1"/>
          </p:cNvPicPr>
          <p:nvPr/>
        </p:nvPicPr>
        <p:blipFill>
          <a:blip r:embed="rId4"/>
          <a:stretch>
            <a:fillRect/>
          </a:stretch>
        </p:blipFill>
        <p:spPr>
          <a:xfrm>
            <a:off x="4669527" y="5660554"/>
            <a:ext cx="243906" cy="344681"/>
          </a:xfrm>
          <a:prstGeom prst="rect">
            <a:avLst/>
          </a:prstGeom>
        </p:spPr>
      </p:pic>
      <p:pic>
        <p:nvPicPr>
          <p:cNvPr id="95" name="Picture 94">
            <a:extLst>
              <a:ext uri="{FF2B5EF4-FFF2-40B4-BE49-F238E27FC236}">
                <a16:creationId xmlns:a16="http://schemas.microsoft.com/office/drawing/2014/main" xmlns="" id="{1E9B1840-DE73-484B-A10D-39DE7A9AF7CC}"/>
              </a:ext>
            </a:extLst>
          </p:cNvPr>
          <p:cNvPicPr>
            <a:picLocks noChangeAspect="1"/>
          </p:cNvPicPr>
          <p:nvPr/>
        </p:nvPicPr>
        <p:blipFill>
          <a:blip r:embed="rId4"/>
          <a:stretch>
            <a:fillRect/>
          </a:stretch>
        </p:blipFill>
        <p:spPr>
          <a:xfrm>
            <a:off x="3761426" y="5660554"/>
            <a:ext cx="243906" cy="344681"/>
          </a:xfrm>
          <a:prstGeom prst="rect">
            <a:avLst/>
          </a:prstGeom>
        </p:spPr>
      </p:pic>
      <p:pic>
        <p:nvPicPr>
          <p:cNvPr id="96" name="Picture 95">
            <a:extLst>
              <a:ext uri="{FF2B5EF4-FFF2-40B4-BE49-F238E27FC236}">
                <a16:creationId xmlns:a16="http://schemas.microsoft.com/office/drawing/2014/main" xmlns="" id="{3B8C36CE-2378-4EAE-99AC-369AD6C0BA8E}"/>
              </a:ext>
            </a:extLst>
          </p:cNvPr>
          <p:cNvPicPr>
            <a:picLocks noChangeAspect="1"/>
          </p:cNvPicPr>
          <p:nvPr/>
        </p:nvPicPr>
        <p:blipFill>
          <a:blip r:embed="rId4"/>
          <a:stretch>
            <a:fillRect/>
          </a:stretch>
        </p:blipFill>
        <p:spPr>
          <a:xfrm>
            <a:off x="1344274" y="5669535"/>
            <a:ext cx="243906" cy="344681"/>
          </a:xfrm>
          <a:prstGeom prst="rect">
            <a:avLst/>
          </a:prstGeom>
        </p:spPr>
      </p:pic>
      <p:pic>
        <p:nvPicPr>
          <p:cNvPr id="97" name="Picture 96">
            <a:extLst>
              <a:ext uri="{FF2B5EF4-FFF2-40B4-BE49-F238E27FC236}">
                <a16:creationId xmlns:a16="http://schemas.microsoft.com/office/drawing/2014/main" xmlns="" id="{C9A5D687-0CE7-4D4F-899E-5653CBAFD6E8}"/>
              </a:ext>
            </a:extLst>
          </p:cNvPr>
          <p:cNvPicPr>
            <a:picLocks noChangeAspect="1"/>
          </p:cNvPicPr>
          <p:nvPr/>
        </p:nvPicPr>
        <p:blipFill>
          <a:blip r:embed="rId4"/>
          <a:stretch>
            <a:fillRect/>
          </a:stretch>
        </p:blipFill>
        <p:spPr>
          <a:xfrm>
            <a:off x="2923265" y="5708424"/>
            <a:ext cx="243906" cy="344681"/>
          </a:xfrm>
          <a:prstGeom prst="rect">
            <a:avLst/>
          </a:prstGeom>
        </p:spPr>
      </p:pic>
      <p:pic>
        <p:nvPicPr>
          <p:cNvPr id="98" name="Picture 97">
            <a:extLst>
              <a:ext uri="{FF2B5EF4-FFF2-40B4-BE49-F238E27FC236}">
                <a16:creationId xmlns:a16="http://schemas.microsoft.com/office/drawing/2014/main" xmlns="" id="{CEF0161D-790B-4613-88E1-B7FF561DE1D2}"/>
              </a:ext>
            </a:extLst>
          </p:cNvPr>
          <p:cNvPicPr>
            <a:picLocks noChangeAspect="1"/>
          </p:cNvPicPr>
          <p:nvPr/>
        </p:nvPicPr>
        <p:blipFill>
          <a:blip r:embed="rId4"/>
          <a:stretch>
            <a:fillRect/>
          </a:stretch>
        </p:blipFill>
        <p:spPr>
          <a:xfrm>
            <a:off x="2107065" y="5669535"/>
            <a:ext cx="243906" cy="344681"/>
          </a:xfrm>
          <a:prstGeom prst="rect">
            <a:avLst/>
          </a:prstGeom>
        </p:spPr>
      </p:pic>
      <p:pic>
        <p:nvPicPr>
          <p:cNvPr id="101" name="Picture 100">
            <a:extLst>
              <a:ext uri="{FF2B5EF4-FFF2-40B4-BE49-F238E27FC236}">
                <a16:creationId xmlns:a16="http://schemas.microsoft.com/office/drawing/2014/main" xmlns="" id="{CF413FD1-7DB3-4361-A59D-3DEECB2782FE}"/>
              </a:ext>
            </a:extLst>
          </p:cNvPr>
          <p:cNvPicPr>
            <a:picLocks noChangeAspect="1"/>
          </p:cNvPicPr>
          <p:nvPr/>
        </p:nvPicPr>
        <p:blipFill>
          <a:blip r:embed="rId4"/>
          <a:stretch>
            <a:fillRect/>
          </a:stretch>
        </p:blipFill>
        <p:spPr>
          <a:xfrm>
            <a:off x="314464" y="5019435"/>
            <a:ext cx="243906" cy="344681"/>
          </a:xfrm>
          <a:prstGeom prst="rect">
            <a:avLst/>
          </a:prstGeom>
        </p:spPr>
      </p:pic>
      <p:pic>
        <p:nvPicPr>
          <p:cNvPr id="102" name="Picture 101">
            <a:extLst>
              <a:ext uri="{FF2B5EF4-FFF2-40B4-BE49-F238E27FC236}">
                <a16:creationId xmlns:a16="http://schemas.microsoft.com/office/drawing/2014/main" xmlns="" id="{F70F36B0-D8F8-4107-B9D4-92925E8AD960}"/>
              </a:ext>
            </a:extLst>
          </p:cNvPr>
          <p:cNvPicPr>
            <a:picLocks noChangeAspect="1"/>
          </p:cNvPicPr>
          <p:nvPr/>
        </p:nvPicPr>
        <p:blipFill>
          <a:blip r:embed="rId4"/>
          <a:stretch>
            <a:fillRect/>
          </a:stretch>
        </p:blipFill>
        <p:spPr>
          <a:xfrm>
            <a:off x="4669527" y="5072600"/>
            <a:ext cx="243906" cy="344681"/>
          </a:xfrm>
          <a:prstGeom prst="rect">
            <a:avLst/>
          </a:prstGeom>
        </p:spPr>
      </p:pic>
      <p:pic>
        <p:nvPicPr>
          <p:cNvPr id="103" name="Picture 102">
            <a:extLst>
              <a:ext uri="{FF2B5EF4-FFF2-40B4-BE49-F238E27FC236}">
                <a16:creationId xmlns:a16="http://schemas.microsoft.com/office/drawing/2014/main" xmlns="" id="{AEBA27B3-0AC3-4534-BF00-C828EFCAB9E4}"/>
              </a:ext>
            </a:extLst>
          </p:cNvPr>
          <p:cNvPicPr>
            <a:picLocks noChangeAspect="1"/>
          </p:cNvPicPr>
          <p:nvPr/>
        </p:nvPicPr>
        <p:blipFill>
          <a:blip r:embed="rId4"/>
          <a:stretch>
            <a:fillRect/>
          </a:stretch>
        </p:blipFill>
        <p:spPr>
          <a:xfrm>
            <a:off x="3761426" y="5072600"/>
            <a:ext cx="243906" cy="344681"/>
          </a:xfrm>
          <a:prstGeom prst="rect">
            <a:avLst/>
          </a:prstGeom>
        </p:spPr>
      </p:pic>
      <p:pic>
        <p:nvPicPr>
          <p:cNvPr id="105" name="Picture 104">
            <a:extLst>
              <a:ext uri="{FF2B5EF4-FFF2-40B4-BE49-F238E27FC236}">
                <a16:creationId xmlns:a16="http://schemas.microsoft.com/office/drawing/2014/main" xmlns="" id="{FFF170C8-FCF3-4CF9-830B-B3BD73CFD0D7}"/>
              </a:ext>
            </a:extLst>
          </p:cNvPr>
          <p:cNvPicPr>
            <a:picLocks noChangeAspect="1"/>
          </p:cNvPicPr>
          <p:nvPr/>
        </p:nvPicPr>
        <p:blipFill>
          <a:blip r:embed="rId4"/>
          <a:stretch>
            <a:fillRect/>
          </a:stretch>
        </p:blipFill>
        <p:spPr>
          <a:xfrm>
            <a:off x="2923265" y="5120470"/>
            <a:ext cx="243906" cy="344681"/>
          </a:xfrm>
          <a:prstGeom prst="rect">
            <a:avLst/>
          </a:prstGeom>
        </p:spPr>
      </p:pic>
      <p:pic>
        <p:nvPicPr>
          <p:cNvPr id="45" name="Picture 44">
            <a:extLst>
              <a:ext uri="{FF2B5EF4-FFF2-40B4-BE49-F238E27FC236}">
                <a16:creationId xmlns:a16="http://schemas.microsoft.com/office/drawing/2014/main" xmlns="" id="{1BC71DCE-3F00-4767-9745-84853A6A61DA}"/>
              </a:ext>
            </a:extLst>
          </p:cNvPr>
          <p:cNvPicPr>
            <a:picLocks noChangeAspect="1"/>
          </p:cNvPicPr>
          <p:nvPr/>
        </p:nvPicPr>
        <p:blipFill>
          <a:blip r:embed="rId4"/>
          <a:stretch>
            <a:fillRect/>
          </a:stretch>
        </p:blipFill>
        <p:spPr>
          <a:xfrm>
            <a:off x="1687155" y="2956149"/>
            <a:ext cx="243906" cy="344681"/>
          </a:xfrm>
          <a:prstGeom prst="rect">
            <a:avLst/>
          </a:prstGeom>
        </p:spPr>
      </p:pic>
      <p:pic>
        <p:nvPicPr>
          <p:cNvPr id="46" name="Picture 45">
            <a:extLst>
              <a:ext uri="{FF2B5EF4-FFF2-40B4-BE49-F238E27FC236}">
                <a16:creationId xmlns:a16="http://schemas.microsoft.com/office/drawing/2014/main" xmlns="" id="{490C1901-6EC4-4D16-9D6A-032871358FBC}"/>
              </a:ext>
            </a:extLst>
          </p:cNvPr>
          <p:cNvPicPr>
            <a:picLocks noChangeAspect="1"/>
          </p:cNvPicPr>
          <p:nvPr/>
        </p:nvPicPr>
        <p:blipFill>
          <a:blip r:embed="rId4"/>
          <a:stretch>
            <a:fillRect/>
          </a:stretch>
        </p:blipFill>
        <p:spPr>
          <a:xfrm>
            <a:off x="2449946" y="2956149"/>
            <a:ext cx="243906" cy="344681"/>
          </a:xfrm>
          <a:prstGeom prst="rect">
            <a:avLst/>
          </a:prstGeom>
        </p:spPr>
      </p:pic>
      <p:pic>
        <p:nvPicPr>
          <p:cNvPr id="50" name="Picture 49">
            <a:extLst>
              <a:ext uri="{FF2B5EF4-FFF2-40B4-BE49-F238E27FC236}">
                <a16:creationId xmlns:a16="http://schemas.microsoft.com/office/drawing/2014/main" xmlns="" id="{AD0583C5-BF85-491B-B687-2CDE3C9E9657}"/>
              </a:ext>
            </a:extLst>
          </p:cNvPr>
          <p:cNvPicPr>
            <a:picLocks noChangeAspect="1"/>
          </p:cNvPicPr>
          <p:nvPr/>
        </p:nvPicPr>
        <p:blipFill>
          <a:blip r:embed="rId4"/>
          <a:stretch>
            <a:fillRect/>
          </a:stretch>
        </p:blipFill>
        <p:spPr>
          <a:xfrm>
            <a:off x="1449525" y="4203447"/>
            <a:ext cx="243906" cy="344681"/>
          </a:xfrm>
          <a:prstGeom prst="rect">
            <a:avLst/>
          </a:prstGeom>
        </p:spPr>
      </p:pic>
      <p:pic>
        <p:nvPicPr>
          <p:cNvPr id="52" name="Picture 51">
            <a:extLst>
              <a:ext uri="{FF2B5EF4-FFF2-40B4-BE49-F238E27FC236}">
                <a16:creationId xmlns:a16="http://schemas.microsoft.com/office/drawing/2014/main" xmlns="" id="{0979EC7B-8ECF-46E2-BB0F-602504287FFF}"/>
              </a:ext>
            </a:extLst>
          </p:cNvPr>
          <p:cNvPicPr>
            <a:picLocks noChangeAspect="1"/>
          </p:cNvPicPr>
          <p:nvPr/>
        </p:nvPicPr>
        <p:blipFill>
          <a:blip r:embed="rId4"/>
          <a:stretch>
            <a:fillRect/>
          </a:stretch>
        </p:blipFill>
        <p:spPr>
          <a:xfrm>
            <a:off x="5051287" y="4203447"/>
            <a:ext cx="243906" cy="344681"/>
          </a:xfrm>
          <a:prstGeom prst="rect">
            <a:avLst/>
          </a:prstGeom>
        </p:spPr>
      </p:pic>
      <p:pic>
        <p:nvPicPr>
          <p:cNvPr id="56" name="Picture 55">
            <a:extLst>
              <a:ext uri="{FF2B5EF4-FFF2-40B4-BE49-F238E27FC236}">
                <a16:creationId xmlns:a16="http://schemas.microsoft.com/office/drawing/2014/main" xmlns="" id="{08B1D968-E169-4954-A121-5E2768A76FA3}"/>
              </a:ext>
            </a:extLst>
          </p:cNvPr>
          <p:cNvPicPr>
            <a:picLocks noChangeAspect="1"/>
          </p:cNvPicPr>
          <p:nvPr/>
        </p:nvPicPr>
        <p:blipFill>
          <a:blip r:embed="rId4"/>
          <a:stretch>
            <a:fillRect/>
          </a:stretch>
        </p:blipFill>
        <p:spPr>
          <a:xfrm>
            <a:off x="2479335" y="4265593"/>
            <a:ext cx="243906" cy="344681"/>
          </a:xfrm>
          <a:prstGeom prst="rect">
            <a:avLst/>
          </a:prstGeom>
        </p:spPr>
      </p:pic>
      <p:pic>
        <p:nvPicPr>
          <p:cNvPr id="57" name="Picture 56">
            <a:extLst>
              <a:ext uri="{FF2B5EF4-FFF2-40B4-BE49-F238E27FC236}">
                <a16:creationId xmlns:a16="http://schemas.microsoft.com/office/drawing/2014/main" xmlns="" id="{4E2844AE-901A-45DF-82DF-E9235A7CB8A5}"/>
              </a:ext>
            </a:extLst>
          </p:cNvPr>
          <p:cNvPicPr>
            <a:picLocks noChangeAspect="1"/>
          </p:cNvPicPr>
          <p:nvPr/>
        </p:nvPicPr>
        <p:blipFill>
          <a:blip r:embed="rId4"/>
          <a:stretch>
            <a:fillRect/>
          </a:stretch>
        </p:blipFill>
        <p:spPr>
          <a:xfrm>
            <a:off x="4213126" y="4251317"/>
            <a:ext cx="243906" cy="344681"/>
          </a:xfrm>
          <a:prstGeom prst="rect">
            <a:avLst/>
          </a:prstGeom>
        </p:spPr>
      </p:pic>
      <p:pic>
        <p:nvPicPr>
          <p:cNvPr id="58" name="Picture 57">
            <a:extLst>
              <a:ext uri="{FF2B5EF4-FFF2-40B4-BE49-F238E27FC236}">
                <a16:creationId xmlns:a16="http://schemas.microsoft.com/office/drawing/2014/main" xmlns="" id="{B2752E6B-7F4D-48BB-AC41-E91A20501D74}"/>
              </a:ext>
            </a:extLst>
          </p:cNvPr>
          <p:cNvPicPr>
            <a:picLocks noChangeAspect="1"/>
          </p:cNvPicPr>
          <p:nvPr/>
        </p:nvPicPr>
        <p:blipFill>
          <a:blip r:embed="rId4"/>
          <a:stretch>
            <a:fillRect/>
          </a:stretch>
        </p:blipFill>
        <p:spPr>
          <a:xfrm>
            <a:off x="3242126" y="4265593"/>
            <a:ext cx="243906" cy="344681"/>
          </a:xfrm>
          <a:prstGeom prst="rect">
            <a:avLst/>
          </a:prstGeom>
        </p:spPr>
      </p:pic>
      <p:pic>
        <p:nvPicPr>
          <p:cNvPr id="63" name="Picture 62">
            <a:extLst>
              <a:ext uri="{FF2B5EF4-FFF2-40B4-BE49-F238E27FC236}">
                <a16:creationId xmlns:a16="http://schemas.microsoft.com/office/drawing/2014/main" xmlns="" id="{08D6496B-15C0-4BEB-8B98-4356648D10C9}"/>
              </a:ext>
            </a:extLst>
          </p:cNvPr>
          <p:cNvPicPr>
            <a:picLocks noChangeAspect="1"/>
          </p:cNvPicPr>
          <p:nvPr/>
        </p:nvPicPr>
        <p:blipFill>
          <a:blip r:embed="rId4"/>
          <a:stretch>
            <a:fillRect/>
          </a:stretch>
        </p:blipFill>
        <p:spPr>
          <a:xfrm>
            <a:off x="388715" y="3938034"/>
            <a:ext cx="243906" cy="344681"/>
          </a:xfrm>
          <a:prstGeom prst="rect">
            <a:avLst/>
          </a:prstGeom>
        </p:spPr>
      </p:pic>
      <p:pic>
        <p:nvPicPr>
          <p:cNvPr id="64" name="Picture 63">
            <a:extLst>
              <a:ext uri="{FF2B5EF4-FFF2-40B4-BE49-F238E27FC236}">
                <a16:creationId xmlns:a16="http://schemas.microsoft.com/office/drawing/2014/main" xmlns="" id="{48CE1E67-0E46-4556-A866-F174DAD107AE}"/>
              </a:ext>
            </a:extLst>
          </p:cNvPr>
          <p:cNvPicPr>
            <a:picLocks noChangeAspect="1"/>
          </p:cNvPicPr>
          <p:nvPr/>
        </p:nvPicPr>
        <p:blipFill>
          <a:blip r:embed="rId4"/>
          <a:stretch>
            <a:fillRect/>
          </a:stretch>
        </p:blipFill>
        <p:spPr>
          <a:xfrm>
            <a:off x="4365501" y="3840921"/>
            <a:ext cx="243906" cy="344681"/>
          </a:xfrm>
          <a:prstGeom prst="rect">
            <a:avLst/>
          </a:prstGeom>
        </p:spPr>
      </p:pic>
      <p:pic>
        <p:nvPicPr>
          <p:cNvPr id="65" name="Picture 64">
            <a:extLst>
              <a:ext uri="{FF2B5EF4-FFF2-40B4-BE49-F238E27FC236}">
                <a16:creationId xmlns:a16="http://schemas.microsoft.com/office/drawing/2014/main" xmlns="" id="{8A2804B0-A79C-4A44-84B3-33D8A944833A}"/>
              </a:ext>
            </a:extLst>
          </p:cNvPr>
          <p:cNvPicPr>
            <a:picLocks noChangeAspect="1"/>
          </p:cNvPicPr>
          <p:nvPr/>
        </p:nvPicPr>
        <p:blipFill>
          <a:blip r:embed="rId4"/>
          <a:stretch>
            <a:fillRect/>
          </a:stretch>
        </p:blipFill>
        <p:spPr>
          <a:xfrm>
            <a:off x="3668887" y="3840922"/>
            <a:ext cx="243906" cy="344681"/>
          </a:xfrm>
          <a:prstGeom prst="rect">
            <a:avLst/>
          </a:prstGeom>
        </p:spPr>
      </p:pic>
      <p:pic>
        <p:nvPicPr>
          <p:cNvPr id="66" name="Picture 65">
            <a:extLst>
              <a:ext uri="{FF2B5EF4-FFF2-40B4-BE49-F238E27FC236}">
                <a16:creationId xmlns:a16="http://schemas.microsoft.com/office/drawing/2014/main" xmlns="" id="{C8DB6C83-A7EB-4680-BCB3-D54BAD33A048}"/>
              </a:ext>
            </a:extLst>
          </p:cNvPr>
          <p:cNvPicPr>
            <a:picLocks noChangeAspect="1"/>
          </p:cNvPicPr>
          <p:nvPr/>
        </p:nvPicPr>
        <p:blipFill>
          <a:blip r:embed="rId4"/>
          <a:stretch>
            <a:fillRect/>
          </a:stretch>
        </p:blipFill>
        <p:spPr>
          <a:xfrm>
            <a:off x="873522" y="3858766"/>
            <a:ext cx="243906" cy="344681"/>
          </a:xfrm>
          <a:prstGeom prst="rect">
            <a:avLst/>
          </a:prstGeom>
        </p:spPr>
      </p:pic>
      <p:pic>
        <p:nvPicPr>
          <p:cNvPr id="67" name="Picture 66">
            <a:extLst>
              <a:ext uri="{FF2B5EF4-FFF2-40B4-BE49-F238E27FC236}">
                <a16:creationId xmlns:a16="http://schemas.microsoft.com/office/drawing/2014/main" xmlns="" id="{6ED34C43-65E0-4592-BFD0-ECDAE454EB30}"/>
              </a:ext>
            </a:extLst>
          </p:cNvPr>
          <p:cNvPicPr>
            <a:picLocks noChangeAspect="1"/>
          </p:cNvPicPr>
          <p:nvPr/>
        </p:nvPicPr>
        <p:blipFill>
          <a:blip r:embed="rId4"/>
          <a:stretch>
            <a:fillRect/>
          </a:stretch>
        </p:blipFill>
        <p:spPr>
          <a:xfrm>
            <a:off x="3037332" y="3906636"/>
            <a:ext cx="243906" cy="344681"/>
          </a:xfrm>
          <a:prstGeom prst="rect">
            <a:avLst/>
          </a:prstGeom>
        </p:spPr>
      </p:pic>
      <p:pic>
        <p:nvPicPr>
          <p:cNvPr id="68" name="Picture 67">
            <a:extLst>
              <a:ext uri="{FF2B5EF4-FFF2-40B4-BE49-F238E27FC236}">
                <a16:creationId xmlns:a16="http://schemas.microsoft.com/office/drawing/2014/main" xmlns="" id="{C9C5B8C9-2571-49F6-B748-9DDCDB2DBF15}"/>
              </a:ext>
            </a:extLst>
          </p:cNvPr>
          <p:cNvPicPr>
            <a:picLocks noChangeAspect="1"/>
          </p:cNvPicPr>
          <p:nvPr/>
        </p:nvPicPr>
        <p:blipFill>
          <a:blip r:embed="rId4"/>
          <a:stretch>
            <a:fillRect/>
          </a:stretch>
        </p:blipFill>
        <p:spPr>
          <a:xfrm>
            <a:off x="1557933" y="3675870"/>
            <a:ext cx="243906" cy="344681"/>
          </a:xfrm>
          <a:prstGeom prst="rect">
            <a:avLst/>
          </a:prstGeom>
        </p:spPr>
      </p:pic>
      <p:pic>
        <p:nvPicPr>
          <p:cNvPr id="69" name="Picture 68">
            <a:extLst>
              <a:ext uri="{FF2B5EF4-FFF2-40B4-BE49-F238E27FC236}">
                <a16:creationId xmlns:a16="http://schemas.microsoft.com/office/drawing/2014/main" xmlns="" id="{D0F187D2-DDFC-46E8-A4E0-662113122F48}"/>
              </a:ext>
            </a:extLst>
          </p:cNvPr>
          <p:cNvPicPr>
            <a:picLocks noChangeAspect="1"/>
          </p:cNvPicPr>
          <p:nvPr/>
        </p:nvPicPr>
        <p:blipFill>
          <a:blip r:embed="rId4"/>
          <a:stretch>
            <a:fillRect/>
          </a:stretch>
        </p:blipFill>
        <p:spPr>
          <a:xfrm>
            <a:off x="5049300" y="3765693"/>
            <a:ext cx="243906" cy="344681"/>
          </a:xfrm>
          <a:prstGeom prst="rect">
            <a:avLst/>
          </a:prstGeom>
        </p:spPr>
      </p:pic>
      <p:pic>
        <p:nvPicPr>
          <p:cNvPr id="71" name="Picture 70">
            <a:extLst>
              <a:ext uri="{FF2B5EF4-FFF2-40B4-BE49-F238E27FC236}">
                <a16:creationId xmlns:a16="http://schemas.microsoft.com/office/drawing/2014/main" xmlns="" id="{D244E278-A318-4D56-86D5-8A27256D5900}"/>
              </a:ext>
            </a:extLst>
          </p:cNvPr>
          <p:cNvPicPr>
            <a:picLocks noChangeAspect="1"/>
          </p:cNvPicPr>
          <p:nvPr/>
        </p:nvPicPr>
        <p:blipFill>
          <a:blip r:embed="rId4"/>
          <a:stretch>
            <a:fillRect/>
          </a:stretch>
        </p:blipFill>
        <p:spPr>
          <a:xfrm>
            <a:off x="657345" y="2894003"/>
            <a:ext cx="243906" cy="344681"/>
          </a:xfrm>
          <a:prstGeom prst="rect">
            <a:avLst/>
          </a:prstGeom>
        </p:spPr>
      </p:pic>
      <p:pic>
        <p:nvPicPr>
          <p:cNvPr id="72" name="Picture 71">
            <a:extLst>
              <a:ext uri="{FF2B5EF4-FFF2-40B4-BE49-F238E27FC236}">
                <a16:creationId xmlns:a16="http://schemas.microsoft.com/office/drawing/2014/main" xmlns="" id="{55C81E91-4146-47FC-BEC4-F537DB7C89E3}"/>
              </a:ext>
            </a:extLst>
          </p:cNvPr>
          <p:cNvPicPr>
            <a:picLocks noChangeAspect="1"/>
          </p:cNvPicPr>
          <p:nvPr/>
        </p:nvPicPr>
        <p:blipFill>
          <a:blip r:embed="rId4"/>
          <a:stretch>
            <a:fillRect/>
          </a:stretch>
        </p:blipFill>
        <p:spPr>
          <a:xfrm>
            <a:off x="5012408" y="2947168"/>
            <a:ext cx="243906" cy="344681"/>
          </a:xfrm>
          <a:prstGeom prst="rect">
            <a:avLst/>
          </a:prstGeom>
        </p:spPr>
      </p:pic>
      <p:pic>
        <p:nvPicPr>
          <p:cNvPr id="73" name="Picture 72">
            <a:extLst>
              <a:ext uri="{FF2B5EF4-FFF2-40B4-BE49-F238E27FC236}">
                <a16:creationId xmlns:a16="http://schemas.microsoft.com/office/drawing/2014/main" xmlns="" id="{24C426B9-38B5-459E-9703-57A446B19B2D}"/>
              </a:ext>
            </a:extLst>
          </p:cNvPr>
          <p:cNvPicPr>
            <a:picLocks noChangeAspect="1"/>
          </p:cNvPicPr>
          <p:nvPr/>
        </p:nvPicPr>
        <p:blipFill>
          <a:blip r:embed="rId4"/>
          <a:stretch>
            <a:fillRect/>
          </a:stretch>
        </p:blipFill>
        <p:spPr>
          <a:xfrm>
            <a:off x="4104307" y="2947168"/>
            <a:ext cx="243906" cy="344681"/>
          </a:xfrm>
          <a:prstGeom prst="rect">
            <a:avLst/>
          </a:prstGeom>
        </p:spPr>
      </p:pic>
      <p:pic>
        <p:nvPicPr>
          <p:cNvPr id="74" name="Picture 73">
            <a:extLst>
              <a:ext uri="{FF2B5EF4-FFF2-40B4-BE49-F238E27FC236}">
                <a16:creationId xmlns:a16="http://schemas.microsoft.com/office/drawing/2014/main" xmlns="" id="{09B1DA87-1C84-4112-BADD-007240D9701F}"/>
              </a:ext>
            </a:extLst>
          </p:cNvPr>
          <p:cNvPicPr>
            <a:picLocks noChangeAspect="1"/>
          </p:cNvPicPr>
          <p:nvPr/>
        </p:nvPicPr>
        <p:blipFill>
          <a:blip r:embed="rId4"/>
          <a:stretch>
            <a:fillRect/>
          </a:stretch>
        </p:blipFill>
        <p:spPr>
          <a:xfrm>
            <a:off x="3266146" y="2995038"/>
            <a:ext cx="243906" cy="344681"/>
          </a:xfrm>
          <a:prstGeom prst="rect">
            <a:avLst/>
          </a:prstGeom>
        </p:spPr>
      </p:pic>
      <p:pic>
        <p:nvPicPr>
          <p:cNvPr id="78" name="Picture 77">
            <a:extLst>
              <a:ext uri="{FF2B5EF4-FFF2-40B4-BE49-F238E27FC236}">
                <a16:creationId xmlns:a16="http://schemas.microsoft.com/office/drawing/2014/main" xmlns="" id="{16F80498-0A45-4461-8F91-C9D903BC1DCE}"/>
              </a:ext>
            </a:extLst>
          </p:cNvPr>
          <p:cNvPicPr>
            <a:picLocks noChangeAspect="1"/>
          </p:cNvPicPr>
          <p:nvPr/>
        </p:nvPicPr>
        <p:blipFill>
          <a:blip r:embed="rId4"/>
          <a:stretch>
            <a:fillRect/>
          </a:stretch>
        </p:blipFill>
        <p:spPr>
          <a:xfrm>
            <a:off x="5375779" y="3084319"/>
            <a:ext cx="243906" cy="344681"/>
          </a:xfrm>
          <a:prstGeom prst="rect">
            <a:avLst/>
          </a:prstGeom>
        </p:spPr>
      </p:pic>
      <p:pic>
        <p:nvPicPr>
          <p:cNvPr id="79" name="Picture 78">
            <a:extLst>
              <a:ext uri="{FF2B5EF4-FFF2-40B4-BE49-F238E27FC236}">
                <a16:creationId xmlns:a16="http://schemas.microsoft.com/office/drawing/2014/main" xmlns="" id="{5D57B0E4-D34A-4AD2-AD9E-312B3FD3AC68}"/>
              </a:ext>
            </a:extLst>
          </p:cNvPr>
          <p:cNvPicPr>
            <a:picLocks noChangeAspect="1"/>
          </p:cNvPicPr>
          <p:nvPr/>
        </p:nvPicPr>
        <p:blipFill>
          <a:blip r:embed="rId4"/>
          <a:stretch>
            <a:fillRect/>
          </a:stretch>
        </p:blipFill>
        <p:spPr>
          <a:xfrm>
            <a:off x="4523155" y="3194169"/>
            <a:ext cx="243906" cy="344681"/>
          </a:xfrm>
          <a:prstGeom prst="rect">
            <a:avLst/>
          </a:prstGeom>
        </p:spPr>
      </p:pic>
      <p:pic>
        <p:nvPicPr>
          <p:cNvPr id="80" name="Picture 79">
            <a:extLst>
              <a:ext uri="{FF2B5EF4-FFF2-40B4-BE49-F238E27FC236}">
                <a16:creationId xmlns:a16="http://schemas.microsoft.com/office/drawing/2014/main" xmlns="" id="{34CEDE22-4015-4829-9DC5-0924A6D782AF}"/>
              </a:ext>
            </a:extLst>
          </p:cNvPr>
          <p:cNvPicPr>
            <a:picLocks noChangeAspect="1"/>
          </p:cNvPicPr>
          <p:nvPr/>
        </p:nvPicPr>
        <p:blipFill>
          <a:blip r:embed="rId4"/>
          <a:stretch>
            <a:fillRect/>
          </a:stretch>
        </p:blipFill>
        <p:spPr>
          <a:xfrm>
            <a:off x="3778784" y="3072197"/>
            <a:ext cx="243906" cy="344681"/>
          </a:xfrm>
          <a:prstGeom prst="rect">
            <a:avLst/>
          </a:prstGeom>
        </p:spPr>
      </p:pic>
      <p:pic>
        <p:nvPicPr>
          <p:cNvPr id="81" name="Picture 80">
            <a:extLst>
              <a:ext uri="{FF2B5EF4-FFF2-40B4-BE49-F238E27FC236}">
                <a16:creationId xmlns:a16="http://schemas.microsoft.com/office/drawing/2014/main" xmlns="" id="{7D39F36C-5AD0-4514-9F73-18BC25AB0094}"/>
              </a:ext>
            </a:extLst>
          </p:cNvPr>
          <p:cNvPicPr>
            <a:picLocks noChangeAspect="1"/>
          </p:cNvPicPr>
          <p:nvPr/>
        </p:nvPicPr>
        <p:blipFill>
          <a:blip r:embed="rId4"/>
          <a:stretch>
            <a:fillRect/>
          </a:stretch>
        </p:blipFill>
        <p:spPr>
          <a:xfrm>
            <a:off x="2085761" y="3434078"/>
            <a:ext cx="243906" cy="344681"/>
          </a:xfrm>
          <a:prstGeom prst="rect">
            <a:avLst/>
          </a:prstGeom>
        </p:spPr>
      </p:pic>
      <p:pic>
        <p:nvPicPr>
          <p:cNvPr id="85" name="Picture 84">
            <a:extLst>
              <a:ext uri="{FF2B5EF4-FFF2-40B4-BE49-F238E27FC236}">
                <a16:creationId xmlns:a16="http://schemas.microsoft.com/office/drawing/2014/main" xmlns="" id="{D62D1888-822D-4C1D-BB43-9D163F184FBE}"/>
              </a:ext>
            </a:extLst>
          </p:cNvPr>
          <p:cNvPicPr>
            <a:picLocks noChangeAspect="1"/>
          </p:cNvPicPr>
          <p:nvPr/>
        </p:nvPicPr>
        <p:blipFill>
          <a:blip r:embed="rId4"/>
          <a:stretch>
            <a:fillRect/>
          </a:stretch>
        </p:blipFill>
        <p:spPr>
          <a:xfrm>
            <a:off x="2179624" y="3491790"/>
            <a:ext cx="243906" cy="344681"/>
          </a:xfrm>
          <a:prstGeom prst="rect">
            <a:avLst/>
          </a:prstGeom>
        </p:spPr>
      </p:pic>
      <p:pic>
        <p:nvPicPr>
          <p:cNvPr id="86" name="Picture 85">
            <a:extLst>
              <a:ext uri="{FF2B5EF4-FFF2-40B4-BE49-F238E27FC236}">
                <a16:creationId xmlns:a16="http://schemas.microsoft.com/office/drawing/2014/main" xmlns="" id="{E064B1FA-5790-477C-8C0C-2E492D6387B0}"/>
              </a:ext>
            </a:extLst>
          </p:cNvPr>
          <p:cNvPicPr>
            <a:picLocks noChangeAspect="1"/>
          </p:cNvPicPr>
          <p:nvPr/>
        </p:nvPicPr>
        <p:blipFill>
          <a:blip r:embed="rId4"/>
          <a:stretch>
            <a:fillRect/>
          </a:stretch>
        </p:blipFill>
        <p:spPr>
          <a:xfrm>
            <a:off x="1209398" y="3491790"/>
            <a:ext cx="243906" cy="344681"/>
          </a:xfrm>
          <a:prstGeom prst="rect">
            <a:avLst/>
          </a:prstGeom>
        </p:spPr>
      </p:pic>
      <p:pic>
        <p:nvPicPr>
          <p:cNvPr id="87" name="Picture 86">
            <a:extLst>
              <a:ext uri="{FF2B5EF4-FFF2-40B4-BE49-F238E27FC236}">
                <a16:creationId xmlns:a16="http://schemas.microsoft.com/office/drawing/2014/main" xmlns="" id="{E197A54A-EB64-481F-93E8-C266151BDCE8}"/>
              </a:ext>
            </a:extLst>
          </p:cNvPr>
          <p:cNvPicPr>
            <a:picLocks noChangeAspect="1"/>
          </p:cNvPicPr>
          <p:nvPr/>
        </p:nvPicPr>
        <p:blipFill>
          <a:blip r:embed="rId4"/>
          <a:stretch>
            <a:fillRect/>
          </a:stretch>
        </p:blipFill>
        <p:spPr>
          <a:xfrm>
            <a:off x="582805" y="3479581"/>
            <a:ext cx="243906" cy="344681"/>
          </a:xfrm>
          <a:prstGeom prst="rect">
            <a:avLst/>
          </a:prstGeom>
        </p:spPr>
      </p:pic>
      <p:pic>
        <p:nvPicPr>
          <p:cNvPr id="88" name="Picture 87">
            <a:extLst>
              <a:ext uri="{FF2B5EF4-FFF2-40B4-BE49-F238E27FC236}">
                <a16:creationId xmlns:a16="http://schemas.microsoft.com/office/drawing/2014/main" xmlns="" id="{8C8C02D2-67C7-4BEE-9AB8-616C636D6B81}"/>
              </a:ext>
            </a:extLst>
          </p:cNvPr>
          <p:cNvPicPr>
            <a:picLocks noChangeAspect="1"/>
          </p:cNvPicPr>
          <p:nvPr/>
        </p:nvPicPr>
        <p:blipFill>
          <a:blip r:embed="rId4"/>
          <a:stretch>
            <a:fillRect/>
          </a:stretch>
        </p:blipFill>
        <p:spPr>
          <a:xfrm>
            <a:off x="1058993" y="2965065"/>
            <a:ext cx="243906" cy="344681"/>
          </a:xfrm>
          <a:prstGeom prst="rect">
            <a:avLst/>
          </a:prstGeom>
        </p:spPr>
      </p:pic>
      <p:pic>
        <p:nvPicPr>
          <p:cNvPr id="89" name="Picture 88">
            <a:extLst>
              <a:ext uri="{FF2B5EF4-FFF2-40B4-BE49-F238E27FC236}">
                <a16:creationId xmlns:a16="http://schemas.microsoft.com/office/drawing/2014/main" xmlns="" id="{718714FA-CE3E-443F-8DE8-CAE79BE7A46C}"/>
              </a:ext>
            </a:extLst>
          </p:cNvPr>
          <p:cNvPicPr>
            <a:picLocks noChangeAspect="1"/>
          </p:cNvPicPr>
          <p:nvPr/>
        </p:nvPicPr>
        <p:blipFill>
          <a:blip r:embed="rId4"/>
          <a:stretch>
            <a:fillRect/>
          </a:stretch>
        </p:blipFill>
        <p:spPr>
          <a:xfrm>
            <a:off x="1821784" y="2603579"/>
            <a:ext cx="243906" cy="344681"/>
          </a:xfrm>
          <a:prstGeom prst="rect">
            <a:avLst/>
          </a:prstGeom>
        </p:spPr>
      </p:pic>
      <p:pic>
        <p:nvPicPr>
          <p:cNvPr id="109" name="Picture 108">
            <a:extLst>
              <a:ext uri="{FF2B5EF4-FFF2-40B4-BE49-F238E27FC236}">
                <a16:creationId xmlns:a16="http://schemas.microsoft.com/office/drawing/2014/main" xmlns="" id="{6C5876BA-DDE5-4721-B62E-ED13F77A853E}"/>
              </a:ext>
            </a:extLst>
          </p:cNvPr>
          <p:cNvPicPr>
            <a:picLocks noChangeAspect="1"/>
          </p:cNvPicPr>
          <p:nvPr/>
        </p:nvPicPr>
        <p:blipFill>
          <a:blip r:embed="rId4"/>
          <a:stretch>
            <a:fillRect/>
          </a:stretch>
        </p:blipFill>
        <p:spPr>
          <a:xfrm>
            <a:off x="1239564" y="2581215"/>
            <a:ext cx="243906" cy="344681"/>
          </a:xfrm>
          <a:prstGeom prst="rect">
            <a:avLst/>
          </a:prstGeom>
        </p:spPr>
      </p:pic>
      <p:pic>
        <p:nvPicPr>
          <p:cNvPr id="110" name="Picture 109">
            <a:extLst>
              <a:ext uri="{FF2B5EF4-FFF2-40B4-BE49-F238E27FC236}">
                <a16:creationId xmlns:a16="http://schemas.microsoft.com/office/drawing/2014/main" xmlns="" id="{4799D1F0-9D4C-444B-B575-4295524C56B0}"/>
              </a:ext>
            </a:extLst>
          </p:cNvPr>
          <p:cNvPicPr>
            <a:picLocks noChangeAspect="1"/>
          </p:cNvPicPr>
          <p:nvPr/>
        </p:nvPicPr>
        <p:blipFill>
          <a:blip r:embed="rId4"/>
          <a:stretch>
            <a:fillRect/>
          </a:stretch>
        </p:blipFill>
        <p:spPr>
          <a:xfrm>
            <a:off x="592042" y="2531166"/>
            <a:ext cx="243906" cy="344681"/>
          </a:xfrm>
          <a:prstGeom prst="rect">
            <a:avLst/>
          </a:prstGeom>
        </p:spPr>
      </p:pic>
      <p:pic>
        <p:nvPicPr>
          <p:cNvPr id="111" name="Picture 110">
            <a:extLst>
              <a:ext uri="{FF2B5EF4-FFF2-40B4-BE49-F238E27FC236}">
                <a16:creationId xmlns:a16="http://schemas.microsoft.com/office/drawing/2014/main" xmlns="" id="{2212BA2B-429F-4CA7-B1FC-77A0E2074848}"/>
              </a:ext>
            </a:extLst>
          </p:cNvPr>
          <p:cNvPicPr>
            <a:picLocks noChangeAspect="1"/>
          </p:cNvPicPr>
          <p:nvPr/>
        </p:nvPicPr>
        <p:blipFill>
          <a:blip r:embed="rId4"/>
          <a:stretch>
            <a:fillRect/>
          </a:stretch>
        </p:blipFill>
        <p:spPr>
          <a:xfrm>
            <a:off x="2286767" y="2549322"/>
            <a:ext cx="243906" cy="344681"/>
          </a:xfrm>
          <a:prstGeom prst="rect">
            <a:avLst/>
          </a:prstGeom>
        </p:spPr>
      </p:pic>
      <p:pic>
        <p:nvPicPr>
          <p:cNvPr id="112" name="Picture 111">
            <a:extLst>
              <a:ext uri="{FF2B5EF4-FFF2-40B4-BE49-F238E27FC236}">
                <a16:creationId xmlns:a16="http://schemas.microsoft.com/office/drawing/2014/main" xmlns="" id="{08A163CE-5017-4B1F-8716-2DD841A32574}"/>
              </a:ext>
            </a:extLst>
          </p:cNvPr>
          <p:cNvPicPr>
            <a:picLocks noChangeAspect="1"/>
          </p:cNvPicPr>
          <p:nvPr/>
        </p:nvPicPr>
        <p:blipFill>
          <a:blip r:embed="rId4"/>
          <a:stretch>
            <a:fillRect/>
          </a:stretch>
        </p:blipFill>
        <p:spPr>
          <a:xfrm>
            <a:off x="4192572" y="2603579"/>
            <a:ext cx="243906" cy="344681"/>
          </a:xfrm>
          <a:prstGeom prst="rect">
            <a:avLst/>
          </a:prstGeom>
        </p:spPr>
      </p:pic>
      <p:pic>
        <p:nvPicPr>
          <p:cNvPr id="113" name="Picture 112">
            <a:extLst>
              <a:ext uri="{FF2B5EF4-FFF2-40B4-BE49-F238E27FC236}">
                <a16:creationId xmlns:a16="http://schemas.microsoft.com/office/drawing/2014/main" xmlns="" id="{0E58989D-95F5-40E0-BE93-88FEDCD4AE0A}"/>
              </a:ext>
            </a:extLst>
          </p:cNvPr>
          <p:cNvPicPr>
            <a:picLocks noChangeAspect="1"/>
          </p:cNvPicPr>
          <p:nvPr/>
        </p:nvPicPr>
        <p:blipFill>
          <a:blip r:embed="rId4"/>
          <a:stretch>
            <a:fillRect/>
          </a:stretch>
        </p:blipFill>
        <p:spPr>
          <a:xfrm>
            <a:off x="4649988" y="2624311"/>
            <a:ext cx="243906" cy="344681"/>
          </a:xfrm>
          <a:prstGeom prst="rect">
            <a:avLst/>
          </a:prstGeom>
        </p:spPr>
      </p:pic>
      <p:pic>
        <p:nvPicPr>
          <p:cNvPr id="40" name="Picture 39">
            <a:extLst>
              <a:ext uri="{FF2B5EF4-FFF2-40B4-BE49-F238E27FC236}">
                <a16:creationId xmlns:a16="http://schemas.microsoft.com/office/drawing/2014/main" xmlns="" id="{C44940E4-F227-4E08-8AB0-E235B12B0BDD}"/>
              </a:ext>
            </a:extLst>
          </p:cNvPr>
          <p:cNvPicPr>
            <a:picLocks noChangeAspect="1"/>
          </p:cNvPicPr>
          <p:nvPr/>
        </p:nvPicPr>
        <p:blipFill>
          <a:blip r:embed="rId4"/>
          <a:stretch>
            <a:fillRect/>
          </a:stretch>
        </p:blipFill>
        <p:spPr>
          <a:xfrm>
            <a:off x="5746144" y="6307306"/>
            <a:ext cx="243906" cy="344681"/>
          </a:xfrm>
          <a:prstGeom prst="rect">
            <a:avLst/>
          </a:prstGeom>
        </p:spPr>
      </p:pic>
      <p:pic>
        <p:nvPicPr>
          <p:cNvPr id="41" name="Picture 40">
            <a:extLst>
              <a:ext uri="{FF2B5EF4-FFF2-40B4-BE49-F238E27FC236}">
                <a16:creationId xmlns:a16="http://schemas.microsoft.com/office/drawing/2014/main" xmlns="" id="{9DFDC698-5A81-41EC-B3BC-1C67AA53D03F}"/>
              </a:ext>
            </a:extLst>
          </p:cNvPr>
          <p:cNvPicPr>
            <a:picLocks noChangeAspect="1"/>
          </p:cNvPicPr>
          <p:nvPr/>
        </p:nvPicPr>
        <p:blipFill>
          <a:blip r:embed="rId4"/>
          <a:stretch>
            <a:fillRect/>
          </a:stretch>
        </p:blipFill>
        <p:spPr>
          <a:xfrm>
            <a:off x="6584310" y="6296259"/>
            <a:ext cx="243906" cy="344681"/>
          </a:xfrm>
          <a:prstGeom prst="rect">
            <a:avLst/>
          </a:prstGeom>
        </p:spPr>
      </p:pic>
      <p:pic>
        <p:nvPicPr>
          <p:cNvPr id="99" name="Picture 98">
            <a:extLst>
              <a:ext uri="{FF2B5EF4-FFF2-40B4-BE49-F238E27FC236}">
                <a16:creationId xmlns:a16="http://schemas.microsoft.com/office/drawing/2014/main" xmlns="" id="{A3A32C95-F4FB-428A-9997-CB07424E8825}"/>
              </a:ext>
            </a:extLst>
          </p:cNvPr>
          <p:cNvPicPr>
            <a:picLocks noChangeAspect="1"/>
          </p:cNvPicPr>
          <p:nvPr/>
        </p:nvPicPr>
        <p:blipFill>
          <a:blip r:embed="rId4"/>
          <a:stretch>
            <a:fillRect/>
          </a:stretch>
        </p:blipFill>
        <p:spPr>
          <a:xfrm>
            <a:off x="5716730" y="5660554"/>
            <a:ext cx="243906" cy="344681"/>
          </a:xfrm>
          <a:prstGeom prst="rect">
            <a:avLst/>
          </a:prstGeom>
        </p:spPr>
      </p:pic>
      <p:pic>
        <p:nvPicPr>
          <p:cNvPr id="100" name="Picture 99">
            <a:extLst>
              <a:ext uri="{FF2B5EF4-FFF2-40B4-BE49-F238E27FC236}">
                <a16:creationId xmlns:a16="http://schemas.microsoft.com/office/drawing/2014/main" xmlns="" id="{01594DCF-89A7-4826-9CBC-CADAC3F17B77}"/>
              </a:ext>
            </a:extLst>
          </p:cNvPr>
          <p:cNvPicPr>
            <a:picLocks noChangeAspect="1"/>
          </p:cNvPicPr>
          <p:nvPr/>
        </p:nvPicPr>
        <p:blipFill>
          <a:blip r:embed="rId4"/>
          <a:stretch>
            <a:fillRect/>
          </a:stretch>
        </p:blipFill>
        <p:spPr>
          <a:xfrm>
            <a:off x="6554896" y="5649507"/>
            <a:ext cx="243906" cy="344681"/>
          </a:xfrm>
          <a:prstGeom prst="rect">
            <a:avLst/>
          </a:prstGeom>
        </p:spPr>
      </p:pic>
      <p:pic>
        <p:nvPicPr>
          <p:cNvPr id="7" name="Picture 4" descr="Người nông dân vui vẻ dễ thương cầm biểu tượng biểu ngữ lúa khô phim hoạt hình nghệ thuật minh họa các vector Miễn phí">
            <a:extLst>
              <a:ext uri="{FF2B5EF4-FFF2-40B4-BE49-F238E27FC236}">
                <a16:creationId xmlns:a16="http://schemas.microsoft.com/office/drawing/2014/main" xmlns="" id="{AED32263-5070-47CF-9805-2FD98238F62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770" b="89943" l="52556" r="94888">
                        <a14:foregroundMark x1="58147" y1="44540" x2="58147" y2="44540"/>
                        <a14:foregroundMark x1="52556" y1="44540" x2="52556" y2="44540"/>
                        <a14:foregroundMark x1="93770" y1="46264" x2="93770" y2="46264"/>
                        <a14:foregroundMark x1="91693" y1="60632" x2="91693" y2="60632"/>
                        <a14:foregroundMark x1="63578" y1="43966" x2="63578" y2="43966"/>
                        <a14:foregroundMark x1="58466" y1="21552" x2="58466" y2="21552"/>
                      </a14:backgroundRemoval>
                    </a14:imgEffect>
                  </a14:imgLayer>
                </a14:imgProps>
              </a:ext>
              <a:ext uri="{28A0092B-C50C-407E-A947-70E740481C1C}">
                <a14:useLocalDpi xmlns:a14="http://schemas.microsoft.com/office/drawing/2010/main" val="0"/>
              </a:ext>
            </a:extLst>
          </a:blip>
          <a:srcRect l="50000"/>
          <a:stretch/>
        </p:blipFill>
        <p:spPr bwMode="auto">
          <a:xfrm>
            <a:off x="6824985" y="2455334"/>
            <a:ext cx="2698926" cy="30007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Người nông dân vui vẻ dễ thương cầm biểu tượng biểu ngữ lúa khô phim hoạt hình nghệ thuật minh họa các vector Miễn phí">
            <a:extLst>
              <a:ext uri="{FF2B5EF4-FFF2-40B4-BE49-F238E27FC236}">
                <a16:creationId xmlns:a16="http://schemas.microsoft.com/office/drawing/2014/main" xmlns="" id="{CA7FE85B-A4CA-4350-97D7-AF008206A3A0}"/>
              </a:ext>
            </a:extLst>
          </p:cNvPr>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8339" t="10000" r="50000" b="9999"/>
          <a:stretch/>
        </p:blipFill>
        <p:spPr bwMode="auto">
          <a:xfrm flipH="1">
            <a:off x="6910714" y="3965000"/>
            <a:ext cx="2226904" cy="2377186"/>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a:extLst>
              <a:ext uri="{FF2B5EF4-FFF2-40B4-BE49-F238E27FC236}">
                <a16:creationId xmlns:a16="http://schemas.microsoft.com/office/drawing/2014/main" xmlns="" id="{8EA3E75A-DB1A-41DA-BC2B-E969A699748A}"/>
              </a:ext>
            </a:extLst>
          </p:cNvPr>
          <p:cNvGrpSpPr/>
          <p:nvPr/>
        </p:nvGrpSpPr>
        <p:grpSpPr>
          <a:xfrm>
            <a:off x="6446258" y="223347"/>
            <a:ext cx="5389066" cy="1939276"/>
            <a:chOff x="5028304" y="1471680"/>
            <a:chExt cx="4442114" cy="1268275"/>
          </a:xfrm>
        </p:grpSpPr>
        <p:sp>
          <p:nvSpPr>
            <p:cNvPr id="43" name="Speech Bubble: Rectangle with Corners Rounded 42">
              <a:extLst>
                <a:ext uri="{FF2B5EF4-FFF2-40B4-BE49-F238E27FC236}">
                  <a16:creationId xmlns:a16="http://schemas.microsoft.com/office/drawing/2014/main" xmlns="" id="{DBDFECE8-1964-4C7A-8C2E-DD71026E472E}"/>
                </a:ext>
              </a:extLst>
            </p:cNvPr>
            <p:cNvSpPr/>
            <p:nvPr/>
          </p:nvSpPr>
          <p:spPr>
            <a:xfrm>
              <a:off x="5028304" y="1471680"/>
              <a:ext cx="4442114" cy="1268275"/>
            </a:xfrm>
            <a:prstGeom prst="wedgeRoundRectCallout">
              <a:avLst>
                <a:gd name="adj1" fmla="val -8941"/>
                <a:gd name="adj2" fmla="val 77521"/>
                <a:gd name="adj3" fmla="val 16667"/>
              </a:avLst>
            </a:prstGeom>
            <a:solidFill>
              <a:srgbClr val="FFFF7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4" name="TextBox 43">
              <a:extLst>
                <a:ext uri="{FF2B5EF4-FFF2-40B4-BE49-F238E27FC236}">
                  <a16:creationId xmlns:a16="http://schemas.microsoft.com/office/drawing/2014/main" xmlns="" id="{E1015058-67C0-4B20-A70B-CD5619DC8666}"/>
                </a:ext>
              </a:extLst>
            </p:cNvPr>
            <p:cNvSpPr txBox="1"/>
            <p:nvPr/>
          </p:nvSpPr>
          <p:spPr>
            <a:xfrm>
              <a:off x="5235656" y="1511491"/>
              <a:ext cx="4027410" cy="114731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Em hãy học thuộc bảng nhân 3 để bón phân cho đồng ruộng nhé</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82" name="Rectangle: Rounded Corners 81">
            <a:extLst>
              <a:ext uri="{FF2B5EF4-FFF2-40B4-BE49-F238E27FC236}">
                <a16:creationId xmlns:a16="http://schemas.microsoft.com/office/drawing/2014/main" xmlns="" id="{79A8F599-CD2D-492B-B180-DAF6C0CBF914}"/>
              </a:ext>
            </a:extLst>
          </p:cNvPr>
          <p:cNvSpPr/>
          <p:nvPr/>
        </p:nvSpPr>
        <p:spPr>
          <a:xfrm>
            <a:off x="449761" y="219742"/>
            <a:ext cx="2573517" cy="5977291"/>
          </a:xfrm>
          <a:prstGeom prst="roundRect">
            <a:avLst/>
          </a:prstGeom>
          <a:solidFill>
            <a:srgbClr val="FFF51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83" name="Picture 82">
            <a:extLst>
              <a:ext uri="{FF2B5EF4-FFF2-40B4-BE49-F238E27FC236}">
                <a16:creationId xmlns:a16="http://schemas.microsoft.com/office/drawing/2014/main" xmlns="" id="{0C092844-9A92-4509-A49E-7FF0F64B33C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4640" y="254377"/>
            <a:ext cx="2440537" cy="5859369"/>
          </a:xfrm>
          <a:prstGeom prst="rect">
            <a:avLst/>
          </a:prstGeom>
        </p:spPr>
      </p:pic>
      <p:sp>
        <p:nvSpPr>
          <p:cNvPr id="84" name="TextBox 83">
            <a:extLst>
              <a:ext uri="{FF2B5EF4-FFF2-40B4-BE49-F238E27FC236}">
                <a16:creationId xmlns:a16="http://schemas.microsoft.com/office/drawing/2014/main" xmlns="" id="{F3D91101-8936-41A3-B8FA-DC618958AA70}"/>
              </a:ext>
            </a:extLst>
          </p:cNvPr>
          <p:cNvSpPr txBox="1"/>
          <p:nvPr/>
        </p:nvSpPr>
        <p:spPr>
          <a:xfrm>
            <a:off x="734827" y="254377"/>
            <a:ext cx="2267805" cy="583685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a:ln>
                  <a:noFill/>
                </a:ln>
                <a:solidFill>
                  <a:srgbClr val="C00000"/>
                </a:solidFill>
                <a:effectLst/>
                <a:uLnTx/>
                <a:uFillTx/>
                <a:latin typeface="Calibri" panose="020F0502020204030204" pitchFamily="34" charset="0"/>
                <a:ea typeface="+mn-ea"/>
                <a:cs typeface="Calibri" panose="020F0502020204030204" pitchFamily="34" charset="0"/>
                <a:sym typeface="Arial"/>
              </a:rPr>
              <a:t>3 </a:t>
            </a:r>
            <a:r>
              <a:rPr kumimoji="0" lang="en-US" sz="3733" b="1" i="0" u="none" strike="noStrike" kern="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sym typeface="Arial"/>
              </a:rPr>
              <a:t>x </a:t>
            </a:r>
            <a:r>
              <a:rPr kumimoji="0" lang="en-US" sz="3733" b="1" i="0" u="none" strike="noStrike" kern="0" cap="none" spc="0" normalizeH="0" baseline="0" noProof="0">
                <a:ln>
                  <a:noFill/>
                </a:ln>
                <a:solidFill>
                  <a:srgbClr val="C00000"/>
                </a:solidFill>
                <a:effectLst/>
                <a:uLnTx/>
                <a:uFillTx/>
                <a:latin typeface="Calibri" panose="020F0502020204030204" pitchFamily="34" charset="0"/>
                <a:ea typeface="+mn-ea"/>
                <a:cs typeface="Calibri" panose="020F0502020204030204" pitchFamily="34" charset="0"/>
                <a:sym typeface="Arial"/>
              </a:rPr>
              <a:t>1 = 3</a:t>
            </a:r>
            <a:endParaRPr kumimoji="0" lang="en-US" sz="3733" b="1" i="0" u="none" strike="noStrike" kern="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rPr>
              <a:t>3 </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x </a:t>
            </a:r>
            <a:r>
              <a:rPr kumimoji="0" lang="en-US" sz="3733"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rPr>
              <a:t>2 = 6</a:t>
            </a:r>
            <a:endPar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rPr>
              <a:t>3 </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x 3 </a:t>
            </a:r>
            <a:r>
              <a:rPr kumimoji="0" lang="en-US" sz="3733"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rPr>
              <a:t>= 9</a:t>
            </a:r>
            <a:endPar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rPr>
              <a:t>3 </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x </a:t>
            </a:r>
            <a:r>
              <a:rPr kumimoji="0" lang="en-US" sz="3733"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rPr>
              <a:t>4 = 12</a:t>
            </a:r>
            <a:endPar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a:ln>
                  <a:noFill/>
                </a:ln>
                <a:solidFill>
                  <a:srgbClr val="C00000"/>
                </a:solidFill>
                <a:effectLst/>
                <a:uLnTx/>
                <a:uFillTx/>
                <a:latin typeface="Calibri" panose="020F0502020204030204" pitchFamily="34" charset="0"/>
                <a:ea typeface="+mn-ea"/>
                <a:cs typeface="Calibri" panose="020F0502020204030204" pitchFamily="34" charset="0"/>
                <a:sym typeface="Arial"/>
              </a:rPr>
              <a:t>3 </a:t>
            </a:r>
            <a:r>
              <a:rPr kumimoji="0" lang="en-US" sz="3733" b="1" i="0" u="none" strike="noStrike" kern="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sym typeface="Arial"/>
              </a:rPr>
              <a:t>x 5 </a:t>
            </a:r>
            <a:r>
              <a:rPr kumimoji="0" lang="en-US" sz="3733" b="1" i="0" u="none" strike="noStrike" kern="0" cap="none" spc="0" normalizeH="0" baseline="0" noProof="0">
                <a:ln>
                  <a:noFill/>
                </a:ln>
                <a:solidFill>
                  <a:srgbClr val="C00000"/>
                </a:solidFill>
                <a:effectLst/>
                <a:uLnTx/>
                <a:uFillTx/>
                <a:latin typeface="Calibri" panose="020F0502020204030204" pitchFamily="34" charset="0"/>
                <a:ea typeface="+mn-ea"/>
                <a:cs typeface="Calibri" panose="020F0502020204030204" pitchFamily="34" charset="0"/>
                <a:sym typeface="Arial"/>
              </a:rPr>
              <a:t>= 15</a:t>
            </a:r>
            <a:endParaRPr kumimoji="0" lang="en-US" sz="3733" b="1" i="0" u="none" strike="noStrike" kern="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rPr>
              <a:t>3 </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x </a:t>
            </a:r>
            <a:r>
              <a:rPr kumimoji="0" lang="en-US" sz="3733"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rPr>
              <a:t>6 = 18</a:t>
            </a:r>
            <a:endPar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rPr>
              <a:t>3 </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x </a:t>
            </a:r>
            <a:r>
              <a:rPr kumimoji="0" lang="en-US" sz="3733"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rPr>
              <a:t>7 = 21</a:t>
            </a:r>
            <a:endPar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rPr>
              <a:t>3 </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x </a:t>
            </a:r>
            <a:r>
              <a:rPr kumimoji="0" lang="en-US" sz="3733"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rPr>
              <a:t>8 = 24</a:t>
            </a:r>
            <a:endPar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rPr>
              <a:t>3 </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x </a:t>
            </a:r>
            <a:r>
              <a:rPr kumimoji="0" lang="en-US" sz="3733"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rPr>
              <a:t>9 = 27</a:t>
            </a:r>
            <a:endPar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a:ln>
                  <a:noFill/>
                </a:ln>
                <a:solidFill>
                  <a:srgbClr val="C00000"/>
                </a:solidFill>
                <a:effectLst/>
                <a:uLnTx/>
                <a:uFillTx/>
                <a:latin typeface="Calibri" panose="020F0502020204030204" pitchFamily="34" charset="0"/>
                <a:ea typeface="+mn-ea"/>
                <a:cs typeface="Calibri" panose="020F0502020204030204" pitchFamily="34" charset="0"/>
                <a:sym typeface="Arial"/>
              </a:rPr>
              <a:t>3 x10= 30</a:t>
            </a:r>
            <a:endParaRPr kumimoji="0" lang="en-US" sz="3733" b="1" i="0" u="none" strike="noStrike" kern="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sym typeface="Arial"/>
            </a:endParaRPr>
          </a:p>
        </p:txBody>
      </p:sp>
      <p:pic>
        <p:nvPicPr>
          <p:cNvPr id="107" name="Picture 106">
            <a:extLst>
              <a:ext uri="{FF2B5EF4-FFF2-40B4-BE49-F238E27FC236}">
                <a16:creationId xmlns:a16="http://schemas.microsoft.com/office/drawing/2014/main" xmlns="" id="{B0723323-EAAB-4AFE-9CAD-75419748A761}"/>
              </a:ext>
            </a:extLst>
          </p:cNvPr>
          <p:cNvPicPr>
            <a:picLocks noChangeAspect="1"/>
          </p:cNvPicPr>
          <p:nvPr/>
        </p:nvPicPr>
        <p:blipFill>
          <a:blip r:embed="rId4"/>
          <a:stretch>
            <a:fillRect/>
          </a:stretch>
        </p:blipFill>
        <p:spPr>
          <a:xfrm>
            <a:off x="5716730" y="5072600"/>
            <a:ext cx="243906" cy="344681"/>
          </a:xfrm>
          <a:prstGeom prst="rect">
            <a:avLst/>
          </a:prstGeom>
        </p:spPr>
      </p:pic>
      <p:pic>
        <p:nvPicPr>
          <p:cNvPr id="108" name="Picture 107">
            <a:extLst>
              <a:ext uri="{FF2B5EF4-FFF2-40B4-BE49-F238E27FC236}">
                <a16:creationId xmlns:a16="http://schemas.microsoft.com/office/drawing/2014/main" xmlns="" id="{02563A47-20AE-4FB6-8BF6-2C6D75B95D34}"/>
              </a:ext>
            </a:extLst>
          </p:cNvPr>
          <p:cNvPicPr>
            <a:picLocks noChangeAspect="1"/>
          </p:cNvPicPr>
          <p:nvPr/>
        </p:nvPicPr>
        <p:blipFill>
          <a:blip r:embed="rId4"/>
          <a:stretch>
            <a:fillRect/>
          </a:stretch>
        </p:blipFill>
        <p:spPr>
          <a:xfrm>
            <a:off x="6554896" y="5061553"/>
            <a:ext cx="243906" cy="344681"/>
          </a:xfrm>
          <a:prstGeom prst="rect">
            <a:avLst/>
          </a:prstGeom>
        </p:spPr>
      </p:pic>
      <p:pic>
        <p:nvPicPr>
          <p:cNvPr id="51" name="Picture 50">
            <a:extLst>
              <a:ext uri="{FF2B5EF4-FFF2-40B4-BE49-F238E27FC236}">
                <a16:creationId xmlns:a16="http://schemas.microsoft.com/office/drawing/2014/main" xmlns="" id="{C2A58803-F3FC-4569-8FA1-B32612C7CFCF}"/>
              </a:ext>
            </a:extLst>
          </p:cNvPr>
          <p:cNvPicPr>
            <a:picLocks noChangeAspect="1"/>
          </p:cNvPicPr>
          <p:nvPr/>
        </p:nvPicPr>
        <p:blipFill>
          <a:blip r:embed="rId4"/>
          <a:stretch>
            <a:fillRect/>
          </a:stretch>
        </p:blipFill>
        <p:spPr>
          <a:xfrm>
            <a:off x="5959388" y="4203447"/>
            <a:ext cx="243906" cy="344681"/>
          </a:xfrm>
          <a:prstGeom prst="rect">
            <a:avLst/>
          </a:prstGeom>
        </p:spPr>
      </p:pic>
      <p:pic>
        <p:nvPicPr>
          <p:cNvPr id="60" name="Picture 59">
            <a:extLst>
              <a:ext uri="{FF2B5EF4-FFF2-40B4-BE49-F238E27FC236}">
                <a16:creationId xmlns:a16="http://schemas.microsoft.com/office/drawing/2014/main" xmlns="" id="{8F7E649B-EB1B-45D8-BA63-B57043A65618}"/>
              </a:ext>
            </a:extLst>
          </p:cNvPr>
          <p:cNvPicPr>
            <a:picLocks noChangeAspect="1"/>
          </p:cNvPicPr>
          <p:nvPr/>
        </p:nvPicPr>
        <p:blipFill>
          <a:blip r:embed="rId4"/>
          <a:stretch>
            <a:fillRect/>
          </a:stretch>
        </p:blipFill>
        <p:spPr>
          <a:xfrm>
            <a:off x="6415806" y="4244019"/>
            <a:ext cx="243906" cy="344681"/>
          </a:xfrm>
          <a:prstGeom prst="rect">
            <a:avLst/>
          </a:prstGeom>
        </p:spPr>
      </p:pic>
      <p:pic>
        <p:nvPicPr>
          <p:cNvPr id="62" name="Picture 61">
            <a:extLst>
              <a:ext uri="{FF2B5EF4-FFF2-40B4-BE49-F238E27FC236}">
                <a16:creationId xmlns:a16="http://schemas.microsoft.com/office/drawing/2014/main" xmlns="" id="{D27D8C56-2DE1-4D7A-8D9F-1C29FC26E642}"/>
              </a:ext>
            </a:extLst>
          </p:cNvPr>
          <p:cNvPicPr>
            <a:picLocks noChangeAspect="1"/>
          </p:cNvPicPr>
          <p:nvPr/>
        </p:nvPicPr>
        <p:blipFill>
          <a:blip r:embed="rId4"/>
          <a:stretch>
            <a:fillRect/>
          </a:stretch>
        </p:blipFill>
        <p:spPr>
          <a:xfrm>
            <a:off x="6927191" y="4170827"/>
            <a:ext cx="243906" cy="344681"/>
          </a:xfrm>
          <a:prstGeom prst="rect">
            <a:avLst/>
          </a:prstGeom>
        </p:spPr>
      </p:pic>
      <p:pic>
        <p:nvPicPr>
          <p:cNvPr id="70" name="Picture 69">
            <a:extLst>
              <a:ext uri="{FF2B5EF4-FFF2-40B4-BE49-F238E27FC236}">
                <a16:creationId xmlns:a16="http://schemas.microsoft.com/office/drawing/2014/main" xmlns="" id="{65386335-2F6C-4650-BDAE-F8F92D30D787}"/>
              </a:ext>
            </a:extLst>
          </p:cNvPr>
          <p:cNvPicPr>
            <a:picLocks noChangeAspect="1"/>
          </p:cNvPicPr>
          <p:nvPr/>
        </p:nvPicPr>
        <p:blipFill>
          <a:blip r:embed="rId4"/>
          <a:stretch>
            <a:fillRect/>
          </a:stretch>
        </p:blipFill>
        <p:spPr>
          <a:xfrm>
            <a:off x="5792944" y="3829948"/>
            <a:ext cx="243906" cy="344681"/>
          </a:xfrm>
          <a:prstGeom prst="rect">
            <a:avLst/>
          </a:prstGeom>
        </p:spPr>
      </p:pic>
      <p:pic>
        <p:nvPicPr>
          <p:cNvPr id="75" name="Picture 74">
            <a:extLst>
              <a:ext uri="{FF2B5EF4-FFF2-40B4-BE49-F238E27FC236}">
                <a16:creationId xmlns:a16="http://schemas.microsoft.com/office/drawing/2014/main" xmlns="" id="{8BAA9DA9-A63C-4FDB-9335-17C9CDEC6ACE}"/>
              </a:ext>
            </a:extLst>
          </p:cNvPr>
          <p:cNvPicPr>
            <a:picLocks noChangeAspect="1"/>
          </p:cNvPicPr>
          <p:nvPr/>
        </p:nvPicPr>
        <p:blipFill>
          <a:blip r:embed="rId4"/>
          <a:stretch>
            <a:fillRect/>
          </a:stretch>
        </p:blipFill>
        <p:spPr>
          <a:xfrm>
            <a:off x="6059611" y="2947168"/>
            <a:ext cx="243906" cy="344681"/>
          </a:xfrm>
          <a:prstGeom prst="rect">
            <a:avLst/>
          </a:prstGeom>
        </p:spPr>
      </p:pic>
      <p:pic>
        <p:nvPicPr>
          <p:cNvPr id="76" name="Picture 75">
            <a:extLst>
              <a:ext uri="{FF2B5EF4-FFF2-40B4-BE49-F238E27FC236}">
                <a16:creationId xmlns:a16="http://schemas.microsoft.com/office/drawing/2014/main" xmlns="" id="{3817AEAD-1978-458B-805D-AFFC95E99D59}"/>
              </a:ext>
            </a:extLst>
          </p:cNvPr>
          <p:cNvPicPr>
            <a:picLocks noChangeAspect="1"/>
          </p:cNvPicPr>
          <p:nvPr/>
        </p:nvPicPr>
        <p:blipFill>
          <a:blip r:embed="rId4"/>
          <a:stretch>
            <a:fillRect/>
          </a:stretch>
        </p:blipFill>
        <p:spPr>
          <a:xfrm>
            <a:off x="6897777" y="2936121"/>
            <a:ext cx="243906" cy="344681"/>
          </a:xfrm>
          <a:prstGeom prst="rect">
            <a:avLst/>
          </a:prstGeom>
        </p:spPr>
      </p:pic>
      <p:pic>
        <p:nvPicPr>
          <p:cNvPr id="77" name="Picture 76">
            <a:extLst>
              <a:ext uri="{FF2B5EF4-FFF2-40B4-BE49-F238E27FC236}">
                <a16:creationId xmlns:a16="http://schemas.microsoft.com/office/drawing/2014/main" xmlns="" id="{A3D3BC2C-BD32-47AE-8650-9BADFD0BA777}"/>
              </a:ext>
            </a:extLst>
          </p:cNvPr>
          <p:cNvPicPr>
            <a:picLocks noChangeAspect="1"/>
          </p:cNvPicPr>
          <p:nvPr/>
        </p:nvPicPr>
        <p:blipFill>
          <a:blip r:embed="rId4"/>
          <a:stretch>
            <a:fillRect/>
          </a:stretch>
        </p:blipFill>
        <p:spPr>
          <a:xfrm>
            <a:off x="6389565" y="3773358"/>
            <a:ext cx="243906" cy="344681"/>
          </a:xfrm>
          <a:prstGeom prst="rect">
            <a:avLst/>
          </a:prstGeom>
        </p:spPr>
      </p:pic>
      <p:pic>
        <p:nvPicPr>
          <p:cNvPr id="114" name="Picture 113">
            <a:extLst>
              <a:ext uri="{FF2B5EF4-FFF2-40B4-BE49-F238E27FC236}">
                <a16:creationId xmlns:a16="http://schemas.microsoft.com/office/drawing/2014/main" xmlns="" id="{F13B4E96-83C7-4619-B166-B306CE921043}"/>
              </a:ext>
            </a:extLst>
          </p:cNvPr>
          <p:cNvPicPr>
            <a:picLocks noChangeAspect="1"/>
          </p:cNvPicPr>
          <p:nvPr/>
        </p:nvPicPr>
        <p:blipFill>
          <a:blip r:embed="rId4"/>
          <a:stretch>
            <a:fillRect/>
          </a:stretch>
        </p:blipFill>
        <p:spPr>
          <a:xfrm>
            <a:off x="9686509" y="3309746"/>
            <a:ext cx="243906" cy="344681"/>
          </a:xfrm>
          <a:prstGeom prst="rect">
            <a:avLst/>
          </a:prstGeom>
        </p:spPr>
      </p:pic>
      <p:pic>
        <p:nvPicPr>
          <p:cNvPr id="115" name="Picture 114">
            <a:extLst>
              <a:ext uri="{FF2B5EF4-FFF2-40B4-BE49-F238E27FC236}">
                <a16:creationId xmlns:a16="http://schemas.microsoft.com/office/drawing/2014/main" xmlns="" id="{36AB82AE-318A-45C4-8B53-0F22D87C7E47}"/>
              </a:ext>
            </a:extLst>
          </p:cNvPr>
          <p:cNvPicPr>
            <a:picLocks noChangeAspect="1"/>
          </p:cNvPicPr>
          <p:nvPr/>
        </p:nvPicPr>
        <p:blipFill>
          <a:blip r:embed="rId4"/>
          <a:stretch>
            <a:fillRect/>
          </a:stretch>
        </p:blipFill>
        <p:spPr>
          <a:xfrm>
            <a:off x="10068140" y="3291849"/>
            <a:ext cx="243906" cy="344681"/>
          </a:xfrm>
          <a:prstGeom prst="rect">
            <a:avLst/>
          </a:prstGeom>
        </p:spPr>
      </p:pic>
      <p:pic>
        <p:nvPicPr>
          <p:cNvPr id="116" name="Picture 115">
            <a:extLst>
              <a:ext uri="{FF2B5EF4-FFF2-40B4-BE49-F238E27FC236}">
                <a16:creationId xmlns:a16="http://schemas.microsoft.com/office/drawing/2014/main" xmlns="" id="{9413AC8A-4B5B-4CE5-BF61-1021893122A2}"/>
              </a:ext>
            </a:extLst>
          </p:cNvPr>
          <p:cNvPicPr>
            <a:picLocks noChangeAspect="1"/>
          </p:cNvPicPr>
          <p:nvPr/>
        </p:nvPicPr>
        <p:blipFill>
          <a:blip r:embed="rId4"/>
          <a:stretch>
            <a:fillRect/>
          </a:stretch>
        </p:blipFill>
        <p:spPr>
          <a:xfrm>
            <a:off x="10471119" y="2965065"/>
            <a:ext cx="243906" cy="344681"/>
          </a:xfrm>
          <a:prstGeom prst="rect">
            <a:avLst/>
          </a:prstGeom>
        </p:spPr>
      </p:pic>
      <p:pic>
        <p:nvPicPr>
          <p:cNvPr id="117" name="Picture 116">
            <a:extLst>
              <a:ext uri="{FF2B5EF4-FFF2-40B4-BE49-F238E27FC236}">
                <a16:creationId xmlns:a16="http://schemas.microsoft.com/office/drawing/2014/main" xmlns="" id="{62679F4C-F32F-4BFF-A571-23CA0AD16405}"/>
              </a:ext>
            </a:extLst>
          </p:cNvPr>
          <p:cNvPicPr>
            <a:picLocks noChangeAspect="1"/>
          </p:cNvPicPr>
          <p:nvPr/>
        </p:nvPicPr>
        <p:blipFill>
          <a:blip r:embed="rId4"/>
          <a:stretch>
            <a:fillRect/>
          </a:stretch>
        </p:blipFill>
        <p:spPr>
          <a:xfrm>
            <a:off x="10830483" y="2875847"/>
            <a:ext cx="243906" cy="344681"/>
          </a:xfrm>
          <a:prstGeom prst="rect">
            <a:avLst/>
          </a:prstGeom>
        </p:spPr>
      </p:pic>
      <p:pic>
        <p:nvPicPr>
          <p:cNvPr id="118" name="Picture 117">
            <a:extLst>
              <a:ext uri="{FF2B5EF4-FFF2-40B4-BE49-F238E27FC236}">
                <a16:creationId xmlns:a16="http://schemas.microsoft.com/office/drawing/2014/main" xmlns="" id="{B8D75658-7A1B-44E3-BC43-B28469BD3E6D}"/>
              </a:ext>
            </a:extLst>
          </p:cNvPr>
          <p:cNvPicPr>
            <a:picLocks noChangeAspect="1"/>
          </p:cNvPicPr>
          <p:nvPr/>
        </p:nvPicPr>
        <p:blipFill>
          <a:blip r:embed="rId4"/>
          <a:stretch>
            <a:fillRect/>
          </a:stretch>
        </p:blipFill>
        <p:spPr>
          <a:xfrm>
            <a:off x="11123398" y="2816488"/>
            <a:ext cx="243906" cy="344681"/>
          </a:xfrm>
          <a:prstGeom prst="rect">
            <a:avLst/>
          </a:prstGeom>
        </p:spPr>
      </p:pic>
      <p:pic>
        <p:nvPicPr>
          <p:cNvPr id="119" name="Picture 118">
            <a:extLst>
              <a:ext uri="{FF2B5EF4-FFF2-40B4-BE49-F238E27FC236}">
                <a16:creationId xmlns:a16="http://schemas.microsoft.com/office/drawing/2014/main" xmlns="" id="{A2A8D573-C44A-4413-8268-9CDD10C069C8}"/>
              </a:ext>
            </a:extLst>
          </p:cNvPr>
          <p:cNvPicPr>
            <a:picLocks noChangeAspect="1"/>
          </p:cNvPicPr>
          <p:nvPr/>
        </p:nvPicPr>
        <p:blipFill>
          <a:blip r:embed="rId4"/>
          <a:stretch>
            <a:fillRect/>
          </a:stretch>
        </p:blipFill>
        <p:spPr>
          <a:xfrm>
            <a:off x="11865130" y="3066343"/>
            <a:ext cx="243906" cy="344681"/>
          </a:xfrm>
          <a:prstGeom prst="rect">
            <a:avLst/>
          </a:prstGeom>
        </p:spPr>
      </p:pic>
      <p:pic>
        <p:nvPicPr>
          <p:cNvPr id="120" name="Picture 119">
            <a:extLst>
              <a:ext uri="{FF2B5EF4-FFF2-40B4-BE49-F238E27FC236}">
                <a16:creationId xmlns:a16="http://schemas.microsoft.com/office/drawing/2014/main" xmlns="" id="{0D2F8F9C-9C8F-4230-9932-6BF1D9973681}"/>
              </a:ext>
            </a:extLst>
          </p:cNvPr>
          <p:cNvPicPr>
            <a:picLocks noChangeAspect="1"/>
          </p:cNvPicPr>
          <p:nvPr/>
        </p:nvPicPr>
        <p:blipFill>
          <a:blip r:embed="rId4"/>
          <a:stretch>
            <a:fillRect/>
          </a:stretch>
        </p:blipFill>
        <p:spPr>
          <a:xfrm>
            <a:off x="11421609" y="3084319"/>
            <a:ext cx="243906" cy="344681"/>
          </a:xfrm>
          <a:prstGeom prst="rect">
            <a:avLst/>
          </a:prstGeom>
        </p:spPr>
      </p:pic>
      <p:pic>
        <p:nvPicPr>
          <p:cNvPr id="121" name="Picture 120">
            <a:extLst>
              <a:ext uri="{FF2B5EF4-FFF2-40B4-BE49-F238E27FC236}">
                <a16:creationId xmlns:a16="http://schemas.microsoft.com/office/drawing/2014/main" xmlns="" id="{92E3CC00-FC24-4D89-8DB2-0A4FF5E3C9B4}"/>
              </a:ext>
            </a:extLst>
          </p:cNvPr>
          <p:cNvPicPr>
            <a:picLocks noChangeAspect="1"/>
          </p:cNvPicPr>
          <p:nvPr/>
        </p:nvPicPr>
        <p:blipFill>
          <a:blip r:embed="rId4"/>
          <a:stretch>
            <a:fillRect/>
          </a:stretch>
        </p:blipFill>
        <p:spPr>
          <a:xfrm>
            <a:off x="10127406" y="2718078"/>
            <a:ext cx="243906" cy="344681"/>
          </a:xfrm>
          <a:prstGeom prst="rect">
            <a:avLst/>
          </a:prstGeom>
        </p:spPr>
      </p:pic>
      <p:pic>
        <p:nvPicPr>
          <p:cNvPr id="122" name="Picture 121">
            <a:extLst>
              <a:ext uri="{FF2B5EF4-FFF2-40B4-BE49-F238E27FC236}">
                <a16:creationId xmlns:a16="http://schemas.microsoft.com/office/drawing/2014/main" xmlns="" id="{911CABEA-FD2D-4F2F-8349-00BAC0CE1DE7}"/>
              </a:ext>
            </a:extLst>
          </p:cNvPr>
          <p:cNvPicPr>
            <a:picLocks noChangeAspect="1"/>
          </p:cNvPicPr>
          <p:nvPr/>
        </p:nvPicPr>
        <p:blipFill>
          <a:blip r:embed="rId4"/>
          <a:stretch>
            <a:fillRect/>
          </a:stretch>
        </p:blipFill>
        <p:spPr>
          <a:xfrm>
            <a:off x="9284625" y="2620384"/>
            <a:ext cx="243906" cy="344681"/>
          </a:xfrm>
          <a:prstGeom prst="rect">
            <a:avLst/>
          </a:prstGeom>
        </p:spPr>
      </p:pic>
      <p:pic>
        <p:nvPicPr>
          <p:cNvPr id="123" name="Picture 122">
            <a:extLst>
              <a:ext uri="{FF2B5EF4-FFF2-40B4-BE49-F238E27FC236}">
                <a16:creationId xmlns:a16="http://schemas.microsoft.com/office/drawing/2014/main" xmlns="" id="{4D21232D-E9DC-4552-9223-74BCC9E4EF7D}"/>
              </a:ext>
            </a:extLst>
          </p:cNvPr>
          <p:cNvPicPr>
            <a:picLocks noChangeAspect="1"/>
          </p:cNvPicPr>
          <p:nvPr/>
        </p:nvPicPr>
        <p:blipFill>
          <a:blip r:embed="rId4"/>
          <a:stretch>
            <a:fillRect/>
          </a:stretch>
        </p:blipFill>
        <p:spPr>
          <a:xfrm>
            <a:off x="8729874" y="2601795"/>
            <a:ext cx="243906" cy="344681"/>
          </a:xfrm>
          <a:prstGeom prst="rect">
            <a:avLst/>
          </a:prstGeom>
        </p:spPr>
      </p:pic>
      <p:sp>
        <p:nvSpPr>
          <p:cNvPr id="2" name="Star: 7 Points 1">
            <a:extLst>
              <a:ext uri="{FF2B5EF4-FFF2-40B4-BE49-F238E27FC236}">
                <a16:creationId xmlns:a16="http://schemas.microsoft.com/office/drawing/2014/main" xmlns="" id="{DEA248C2-13AF-4550-A433-1A2F4FCC5C5E}"/>
              </a:ext>
            </a:extLst>
          </p:cNvPr>
          <p:cNvSpPr/>
          <p:nvPr/>
        </p:nvSpPr>
        <p:spPr>
          <a:xfrm>
            <a:off x="2014691" y="198115"/>
            <a:ext cx="724623" cy="714139"/>
          </a:xfrm>
          <a:prstGeom prst="star7">
            <a:avLst/>
          </a:prstGeom>
          <a:solidFill>
            <a:srgbClr val="FFF517"/>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Star: 7 Points 124">
            <a:extLst>
              <a:ext uri="{FF2B5EF4-FFF2-40B4-BE49-F238E27FC236}">
                <a16:creationId xmlns:a16="http://schemas.microsoft.com/office/drawing/2014/main" xmlns="" id="{E8F0C724-778A-4D06-B8F7-BD49ABF50AB2}"/>
              </a:ext>
            </a:extLst>
          </p:cNvPr>
          <p:cNvSpPr/>
          <p:nvPr/>
        </p:nvSpPr>
        <p:spPr>
          <a:xfrm>
            <a:off x="2107812" y="1340972"/>
            <a:ext cx="724623" cy="714139"/>
          </a:xfrm>
          <a:prstGeom prst="star7">
            <a:avLst/>
          </a:prstGeom>
          <a:solidFill>
            <a:srgbClr val="FFF517"/>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Star: 7 Points 125">
            <a:extLst>
              <a:ext uri="{FF2B5EF4-FFF2-40B4-BE49-F238E27FC236}">
                <a16:creationId xmlns:a16="http://schemas.microsoft.com/office/drawing/2014/main" xmlns="" id="{43562A5B-5D78-41FA-8140-1FA8B85E9CA6}"/>
              </a:ext>
            </a:extLst>
          </p:cNvPr>
          <p:cNvSpPr/>
          <p:nvPr/>
        </p:nvSpPr>
        <p:spPr>
          <a:xfrm>
            <a:off x="2087882" y="2524059"/>
            <a:ext cx="724623" cy="714139"/>
          </a:xfrm>
          <a:prstGeom prst="star7">
            <a:avLst/>
          </a:prstGeom>
          <a:solidFill>
            <a:srgbClr val="FFF517"/>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Star: 7 Points 126">
            <a:extLst>
              <a:ext uri="{FF2B5EF4-FFF2-40B4-BE49-F238E27FC236}">
                <a16:creationId xmlns:a16="http://schemas.microsoft.com/office/drawing/2014/main" xmlns="" id="{87E52198-E077-483A-82AF-48B2E3E43044}"/>
              </a:ext>
            </a:extLst>
          </p:cNvPr>
          <p:cNvSpPr/>
          <p:nvPr/>
        </p:nvSpPr>
        <p:spPr>
          <a:xfrm>
            <a:off x="2070904" y="3649541"/>
            <a:ext cx="724623" cy="714139"/>
          </a:xfrm>
          <a:prstGeom prst="star7">
            <a:avLst/>
          </a:prstGeom>
          <a:solidFill>
            <a:srgbClr val="FFF517"/>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Star: 7 Points 127">
            <a:extLst>
              <a:ext uri="{FF2B5EF4-FFF2-40B4-BE49-F238E27FC236}">
                <a16:creationId xmlns:a16="http://schemas.microsoft.com/office/drawing/2014/main" xmlns="" id="{66C62AF9-BA87-4F85-98AD-4B3A6ABF401E}"/>
              </a:ext>
            </a:extLst>
          </p:cNvPr>
          <p:cNvSpPr/>
          <p:nvPr/>
        </p:nvSpPr>
        <p:spPr>
          <a:xfrm>
            <a:off x="2088964" y="4811529"/>
            <a:ext cx="724623" cy="714139"/>
          </a:xfrm>
          <a:prstGeom prst="star7">
            <a:avLst/>
          </a:prstGeom>
          <a:solidFill>
            <a:srgbClr val="FFF517"/>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ình ảnh Phân Bón PNG, Vector, PSD, và biểu tượng để tải về miễn phí |  pngtree">
            <a:extLst>
              <a:ext uri="{FF2B5EF4-FFF2-40B4-BE49-F238E27FC236}">
                <a16:creationId xmlns:a16="http://schemas.microsoft.com/office/drawing/2014/main" xmlns="" id="{FF71D07D-E208-4AAC-9BF1-A204273053DF}"/>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29444" y1="23333" x2="67778" y2="23889"/>
                      </a14:backgroundRemoval>
                    </a14:imgEffect>
                  </a14:imgLayer>
                </a14:imgProps>
              </a:ext>
              <a:ext uri="{28A0092B-C50C-407E-A947-70E740481C1C}">
                <a14:useLocalDpi xmlns:a14="http://schemas.microsoft.com/office/drawing/2010/main" val="0"/>
              </a:ext>
            </a:extLst>
          </a:blip>
          <a:srcRect/>
          <a:stretch>
            <a:fillRect/>
          </a:stretch>
        </p:blipFill>
        <p:spPr bwMode="auto">
          <a:xfrm>
            <a:off x="7553308" y="5602518"/>
            <a:ext cx="1227581" cy="1227581"/>
          </a:xfrm>
          <a:prstGeom prst="rect">
            <a:avLst/>
          </a:prstGeom>
          <a:noFill/>
          <a:extLst>
            <a:ext uri="{909E8E84-426E-40DD-AFC4-6F175D3DCCD1}">
              <a14:hiddenFill xmlns:a14="http://schemas.microsoft.com/office/drawing/2010/main">
                <a:solidFill>
                  <a:srgbClr val="FFFFFF"/>
                </a:solidFill>
              </a14:hiddenFill>
            </a:ext>
          </a:extLst>
        </p:spPr>
      </p:pic>
      <p:sp>
        <p:nvSpPr>
          <p:cNvPr id="129" name="Star: 7 Points 128">
            <a:extLst>
              <a:ext uri="{FF2B5EF4-FFF2-40B4-BE49-F238E27FC236}">
                <a16:creationId xmlns:a16="http://schemas.microsoft.com/office/drawing/2014/main" xmlns="" id="{9F6BAFA6-F022-4AAB-9EE3-95EC39ECFACB}"/>
              </a:ext>
            </a:extLst>
          </p:cNvPr>
          <p:cNvSpPr/>
          <p:nvPr/>
        </p:nvSpPr>
        <p:spPr>
          <a:xfrm>
            <a:off x="1340841" y="330151"/>
            <a:ext cx="499838" cy="492606"/>
          </a:xfrm>
          <a:prstGeom prst="star7">
            <a:avLst/>
          </a:prstGeom>
          <a:solidFill>
            <a:srgbClr val="FFF517"/>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Star: 7 Points 129">
            <a:extLst>
              <a:ext uri="{FF2B5EF4-FFF2-40B4-BE49-F238E27FC236}">
                <a16:creationId xmlns:a16="http://schemas.microsoft.com/office/drawing/2014/main" xmlns="" id="{1592FE41-F4B5-48B0-9732-569324415329}"/>
              </a:ext>
            </a:extLst>
          </p:cNvPr>
          <p:cNvSpPr/>
          <p:nvPr/>
        </p:nvSpPr>
        <p:spPr>
          <a:xfrm>
            <a:off x="1340841" y="920440"/>
            <a:ext cx="499838" cy="492606"/>
          </a:xfrm>
          <a:prstGeom prst="star7">
            <a:avLst/>
          </a:prstGeom>
          <a:solidFill>
            <a:srgbClr val="FFF517"/>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Star: 7 Points 130">
            <a:extLst>
              <a:ext uri="{FF2B5EF4-FFF2-40B4-BE49-F238E27FC236}">
                <a16:creationId xmlns:a16="http://schemas.microsoft.com/office/drawing/2014/main" xmlns="" id="{FA892A0A-509C-4718-99E1-94800EE19AE0}"/>
              </a:ext>
            </a:extLst>
          </p:cNvPr>
          <p:cNvSpPr/>
          <p:nvPr/>
        </p:nvSpPr>
        <p:spPr>
          <a:xfrm>
            <a:off x="1340841" y="2007158"/>
            <a:ext cx="499838" cy="492606"/>
          </a:xfrm>
          <a:prstGeom prst="star7">
            <a:avLst/>
          </a:prstGeom>
          <a:solidFill>
            <a:srgbClr val="FFF517"/>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Star: 7 Points 131">
            <a:extLst>
              <a:ext uri="{FF2B5EF4-FFF2-40B4-BE49-F238E27FC236}">
                <a16:creationId xmlns:a16="http://schemas.microsoft.com/office/drawing/2014/main" xmlns="" id="{A3B7EFAA-82C2-4309-8D9D-8D5749776CDE}"/>
              </a:ext>
            </a:extLst>
          </p:cNvPr>
          <p:cNvSpPr/>
          <p:nvPr/>
        </p:nvSpPr>
        <p:spPr>
          <a:xfrm>
            <a:off x="1359778" y="2579591"/>
            <a:ext cx="499838" cy="492606"/>
          </a:xfrm>
          <a:prstGeom prst="star7">
            <a:avLst/>
          </a:prstGeom>
          <a:solidFill>
            <a:srgbClr val="FFF517"/>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Star: 7 Points 132">
            <a:extLst>
              <a:ext uri="{FF2B5EF4-FFF2-40B4-BE49-F238E27FC236}">
                <a16:creationId xmlns:a16="http://schemas.microsoft.com/office/drawing/2014/main" xmlns="" id="{A74C06EF-552B-46B3-A9ED-EC5D8DC3F47D}"/>
              </a:ext>
            </a:extLst>
          </p:cNvPr>
          <p:cNvSpPr/>
          <p:nvPr/>
        </p:nvSpPr>
        <p:spPr>
          <a:xfrm>
            <a:off x="1359778" y="3706971"/>
            <a:ext cx="499838" cy="492606"/>
          </a:xfrm>
          <a:prstGeom prst="star7">
            <a:avLst/>
          </a:prstGeom>
          <a:solidFill>
            <a:srgbClr val="FFF517"/>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Star: 7 Points 133">
            <a:extLst>
              <a:ext uri="{FF2B5EF4-FFF2-40B4-BE49-F238E27FC236}">
                <a16:creationId xmlns:a16="http://schemas.microsoft.com/office/drawing/2014/main" xmlns="" id="{B2C1D1ED-1C3D-4BF9-AB2D-E23F127627AD}"/>
              </a:ext>
            </a:extLst>
          </p:cNvPr>
          <p:cNvSpPr/>
          <p:nvPr/>
        </p:nvSpPr>
        <p:spPr>
          <a:xfrm>
            <a:off x="1359778" y="4894106"/>
            <a:ext cx="499838" cy="492606"/>
          </a:xfrm>
          <a:prstGeom prst="star7">
            <a:avLst/>
          </a:prstGeom>
          <a:solidFill>
            <a:srgbClr val="FFF517"/>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5" name="Picture 2" descr="Hình ảnh Phân Bón PNG, Vector, PSD, và biểu tượng để tải về miễn phí |  pngtree">
            <a:extLst>
              <a:ext uri="{FF2B5EF4-FFF2-40B4-BE49-F238E27FC236}">
                <a16:creationId xmlns:a16="http://schemas.microsoft.com/office/drawing/2014/main" xmlns="" id="{553FD059-E138-46D0-9C9B-2E0EA465002B}"/>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29444" y1="23333" x2="67778" y2="23889"/>
                      </a14:backgroundRemoval>
                    </a14:imgEffect>
                  </a14:imgLayer>
                </a14:imgProps>
              </a:ext>
              <a:ext uri="{28A0092B-C50C-407E-A947-70E740481C1C}">
                <a14:useLocalDpi xmlns:a14="http://schemas.microsoft.com/office/drawing/2010/main" val="0"/>
              </a:ext>
            </a:extLst>
          </a:blip>
          <a:srcRect/>
          <a:stretch>
            <a:fillRect/>
          </a:stretch>
        </p:blipFill>
        <p:spPr bwMode="auto">
          <a:xfrm>
            <a:off x="7536950" y="5616468"/>
            <a:ext cx="1227581" cy="1227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2207510"/>
      </p:ext>
    </p:extLst>
  </p:cSld>
  <p:clrMapOvr>
    <a:masterClrMapping/>
  </p:clrMapOvr>
  <p:transition spd="med">
    <p:pull/>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40000">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14:bounceEnd="40000">
                                          <p:cBhvr additive="base">
                                            <p:cTn id="7" dur="750" fill="hold"/>
                                            <p:tgtEl>
                                              <p:spTgt spid="42"/>
                                            </p:tgtEl>
                                            <p:attrNameLst>
                                              <p:attrName>ppt_x</p:attrName>
                                            </p:attrNameLst>
                                          </p:cBhvr>
                                          <p:tavLst>
                                            <p:tav tm="0">
                                              <p:val>
                                                <p:strVal val="1+#ppt_w/2"/>
                                              </p:val>
                                            </p:tav>
                                            <p:tav tm="100000">
                                              <p:val>
                                                <p:strVal val="#ppt_x"/>
                                              </p:val>
                                            </p:tav>
                                          </p:tavLst>
                                        </p:anim>
                                        <p:anim calcmode="lin" valueType="num" p14:bounceEnd="40000">
                                          <p:cBhvr additive="base">
                                            <p:cTn id="8" dur="750" fill="hold"/>
                                            <p:tgtEl>
                                              <p:spTgt spid="4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4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25"/>
                                            </p:tgtEl>
                                            <p:attrNameLst>
                                              <p:attrName>style.visibility</p:attrName>
                                            </p:attrNameLst>
                                          </p:cBhvr>
                                          <p:to>
                                            <p:strVal val="visible"/>
                                          </p:to>
                                        </p:set>
                                        <p:animEffect transition="in" filter="randombar(horizontal)">
                                          <p:cBhvr>
                                            <p:cTn id="22" dur="500"/>
                                            <p:tgtEl>
                                              <p:spTgt spid="12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26"/>
                                            </p:tgtEl>
                                            <p:attrNameLst>
                                              <p:attrName>style.visibility</p:attrName>
                                            </p:attrNameLst>
                                          </p:cBhvr>
                                          <p:to>
                                            <p:strVal val="visible"/>
                                          </p:to>
                                        </p:set>
                                        <p:animEffect transition="in" filter="randombar(horizontal)">
                                          <p:cBhvr>
                                            <p:cTn id="27" dur="500"/>
                                            <p:tgtEl>
                                              <p:spTgt spid="126"/>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27"/>
                                            </p:tgtEl>
                                            <p:attrNameLst>
                                              <p:attrName>style.visibility</p:attrName>
                                            </p:attrNameLst>
                                          </p:cBhvr>
                                          <p:to>
                                            <p:strVal val="visible"/>
                                          </p:to>
                                        </p:set>
                                        <p:animEffect transition="in" filter="randombar(horizontal)">
                                          <p:cBhvr>
                                            <p:cTn id="32" dur="500"/>
                                            <p:tgtEl>
                                              <p:spTgt spid="127"/>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28"/>
                                            </p:tgtEl>
                                            <p:attrNameLst>
                                              <p:attrName>style.visibility</p:attrName>
                                            </p:attrNameLst>
                                          </p:cBhvr>
                                          <p:to>
                                            <p:strVal val="visible"/>
                                          </p:to>
                                        </p:set>
                                        <p:animEffect transition="in" filter="randombar(horizontal)">
                                          <p:cBhvr>
                                            <p:cTn id="37" dur="500"/>
                                            <p:tgtEl>
                                              <p:spTgt spid="128"/>
                                            </p:tgtEl>
                                          </p:cBhvr>
                                        </p:animEffect>
                                      </p:childTnLst>
                                    </p:cTn>
                                  </p:par>
                                </p:childTnLst>
                              </p:cTn>
                            </p:par>
                          </p:childTnLst>
                        </p:cTn>
                      </p:par>
                      <p:par>
                        <p:cTn id="38" fill="hold">
                          <p:stCondLst>
                            <p:cond delay="indefinite"/>
                          </p:stCondLst>
                          <p:childTnLst>
                            <p:par>
                              <p:cTn id="39" fill="hold">
                                <p:stCondLst>
                                  <p:cond delay="0"/>
                                </p:stCondLst>
                                <p:childTnLst>
                                  <p:par>
                                    <p:cTn id="40" presetID="0" presetClass="path" presetSubtype="0" accel="50000" decel="50000" fill="hold" nodeType="clickEffect">
                                      <p:stCondLst>
                                        <p:cond delay="0"/>
                                      </p:stCondLst>
                                      <p:childTnLst>
                                        <p:animMotion origin="layout" path="M -0.00729 -0.01736 L -0.00729 -0.01736 C -0.03906 -0.03148 -0.05143 -0.03796 -0.09323 -0.04514 C -0.11927 -0.04977 -0.14531 -0.04884 -0.17135 -0.05069 C -0.19687 -0.04421 -0.22265 -0.04005 -0.24791 -0.03125 C -0.26263 -0.02639 -0.28541 -0.01088 -0.30104 -0.00069 C -0.31354 -0.00162 -0.32617 -0.00208 -0.33854 -0.00347 C -0.34206 -0.00394 -0.34909 -0.00764 -0.3526 -0.00903 C -0.35521 -0.01019 -0.36041 -0.01181 -0.36041 -0.01181 " pathEditMode="relative" ptsTypes="AAAAAAAAA">
                                          <p:cBhvr>
                                            <p:cTn id="41" dur="2000" fill="hold"/>
                                            <p:tgtEl>
                                              <p:spTgt spid="1026"/>
                                            </p:tgtEl>
                                            <p:attrNameLst>
                                              <p:attrName>ppt_x</p:attrName>
                                              <p:attrName>ppt_y</p:attrName>
                                            </p:attrNameLst>
                                          </p:cBhvr>
                                        </p:animMotion>
                                      </p:childTnLst>
                                    </p:cTn>
                                  </p:par>
                                </p:childTnLst>
                              </p:cTn>
                            </p:par>
                            <p:par>
                              <p:cTn id="42" fill="hold">
                                <p:stCondLst>
                                  <p:cond delay="2000"/>
                                </p:stCondLst>
                                <p:childTnLst>
                                  <p:par>
                                    <p:cTn id="43" presetID="14" presetClass="exit" presetSubtype="10" fill="hold" nodeType="afterEffect">
                                      <p:stCondLst>
                                        <p:cond delay="0"/>
                                      </p:stCondLst>
                                      <p:childTnLst>
                                        <p:animEffect transition="out" filter="randombar(horizontal)">
                                          <p:cBhvr>
                                            <p:cTn id="44" dur="500"/>
                                            <p:tgtEl>
                                              <p:spTgt spid="1026"/>
                                            </p:tgtEl>
                                          </p:cBhvr>
                                        </p:animEffect>
                                        <p:set>
                                          <p:cBhvr>
                                            <p:cTn id="45" dur="1" fill="hold">
                                              <p:stCondLst>
                                                <p:cond delay="499"/>
                                              </p:stCondLst>
                                            </p:cTn>
                                            <p:tgtEl>
                                              <p:spTgt spid="1026"/>
                                            </p:tgtEl>
                                            <p:attrNameLst>
                                              <p:attrName>style.visibility</p:attrName>
                                            </p:attrNameLst>
                                          </p:cBhvr>
                                          <p:to>
                                            <p:strVal val="hidden"/>
                                          </p:to>
                                        </p:set>
                                      </p:childTnLst>
                                    </p:cTn>
                                  </p:par>
                                </p:childTnLst>
                              </p:cTn>
                            </p:par>
                            <p:par>
                              <p:cTn id="46" fill="hold">
                                <p:stCondLst>
                                  <p:cond delay="2500"/>
                                </p:stCondLst>
                                <p:childTnLst>
                                  <p:par>
                                    <p:cTn id="47" presetID="6" presetClass="emph" presetSubtype="0" fill="hold" nodeType="afterEffect">
                                      <p:stCondLst>
                                        <p:cond delay="0"/>
                                      </p:stCondLst>
                                      <p:childTnLst>
                                        <p:animScale>
                                          <p:cBhvr>
                                            <p:cTn id="48" dur="2000" fill="hold"/>
                                            <p:tgtEl>
                                              <p:spTgt spid="104"/>
                                            </p:tgtEl>
                                          </p:cBhvr>
                                          <p:by x="150000" y="150000"/>
                                        </p:animScale>
                                      </p:childTnLst>
                                    </p:cTn>
                                  </p:par>
                                </p:childTnLst>
                              </p:cTn>
                            </p:par>
                            <p:par>
                              <p:cTn id="49" fill="hold">
                                <p:stCondLst>
                                  <p:cond delay="4500"/>
                                </p:stCondLst>
                                <p:childTnLst>
                                  <p:par>
                                    <p:cTn id="50" presetID="6" presetClass="emph" presetSubtype="0" fill="hold" nodeType="afterEffect">
                                      <p:stCondLst>
                                        <p:cond delay="0"/>
                                      </p:stCondLst>
                                      <p:childTnLst>
                                        <p:animScale>
                                          <p:cBhvr>
                                            <p:cTn id="51" dur="2000" fill="hold"/>
                                            <p:tgtEl>
                                              <p:spTgt spid="106"/>
                                            </p:tgtEl>
                                          </p:cBhvr>
                                          <p:by x="150000" y="150000"/>
                                        </p:animScale>
                                      </p:childTnLst>
                                    </p:cTn>
                                  </p:par>
                                </p:childTnLst>
                              </p:cTn>
                            </p:par>
                            <p:par>
                              <p:cTn id="52" fill="hold">
                                <p:stCondLst>
                                  <p:cond delay="6500"/>
                                </p:stCondLst>
                                <p:childTnLst>
                                  <p:par>
                                    <p:cTn id="53" presetID="6" presetClass="emph" presetSubtype="0" fill="hold" nodeType="afterEffect">
                                      <p:stCondLst>
                                        <p:cond delay="0"/>
                                      </p:stCondLst>
                                      <p:childTnLst>
                                        <p:animScale>
                                          <p:cBhvr>
                                            <p:cTn id="54" dur="2000" fill="hold"/>
                                            <p:tgtEl>
                                              <p:spTgt spid="59"/>
                                            </p:tgtEl>
                                          </p:cBhvr>
                                          <p:by x="150000" y="150000"/>
                                        </p:animScale>
                                      </p:childTnLst>
                                    </p:cTn>
                                  </p:par>
                                </p:childTnLst>
                              </p:cTn>
                            </p:par>
                            <p:par>
                              <p:cTn id="55" fill="hold">
                                <p:stCondLst>
                                  <p:cond delay="8500"/>
                                </p:stCondLst>
                                <p:childTnLst>
                                  <p:par>
                                    <p:cTn id="56" presetID="6" presetClass="emph" presetSubtype="0" fill="hold" nodeType="afterEffect">
                                      <p:stCondLst>
                                        <p:cond delay="0"/>
                                      </p:stCondLst>
                                      <p:childTnLst>
                                        <p:animScale>
                                          <p:cBhvr>
                                            <p:cTn id="57" dur="2000" fill="hold"/>
                                            <p:tgtEl>
                                              <p:spTgt spid="61"/>
                                            </p:tgtEl>
                                          </p:cBhvr>
                                          <p:by x="150000" y="150000"/>
                                        </p:animScale>
                                      </p:childTnLst>
                                    </p:cTn>
                                  </p:par>
                                </p:childTnLst>
                              </p:cTn>
                            </p:par>
                            <p:par>
                              <p:cTn id="58" fill="hold">
                                <p:stCondLst>
                                  <p:cond delay="10500"/>
                                </p:stCondLst>
                                <p:childTnLst>
                                  <p:par>
                                    <p:cTn id="59" presetID="6" presetClass="emph" presetSubtype="0" fill="hold" nodeType="afterEffect">
                                      <p:stCondLst>
                                        <p:cond delay="0"/>
                                      </p:stCondLst>
                                      <p:childTnLst>
                                        <p:animScale>
                                          <p:cBhvr>
                                            <p:cTn id="60" dur="2000" fill="hold"/>
                                            <p:tgtEl>
                                              <p:spTgt spid="55"/>
                                            </p:tgtEl>
                                          </p:cBhvr>
                                          <p:by x="150000" y="150000"/>
                                        </p:animScale>
                                      </p:childTnLst>
                                    </p:cTn>
                                  </p:par>
                                </p:childTnLst>
                              </p:cTn>
                            </p:par>
                            <p:par>
                              <p:cTn id="61" fill="hold">
                                <p:stCondLst>
                                  <p:cond delay="12500"/>
                                </p:stCondLst>
                                <p:childTnLst>
                                  <p:par>
                                    <p:cTn id="62" presetID="6" presetClass="emph" presetSubtype="0" fill="hold" nodeType="afterEffect">
                                      <p:stCondLst>
                                        <p:cond delay="0"/>
                                      </p:stCondLst>
                                      <p:childTnLst>
                                        <p:animScale>
                                          <p:cBhvr>
                                            <p:cTn id="63" dur="2000" fill="hold"/>
                                            <p:tgtEl>
                                              <p:spTgt spid="53"/>
                                            </p:tgtEl>
                                          </p:cBhvr>
                                          <p:by x="150000" y="150000"/>
                                        </p:animScale>
                                      </p:childTnLst>
                                    </p:cTn>
                                  </p:par>
                                </p:childTnLst>
                              </p:cTn>
                            </p:par>
                            <p:par>
                              <p:cTn id="64" fill="hold">
                                <p:stCondLst>
                                  <p:cond delay="14500"/>
                                </p:stCondLst>
                                <p:childTnLst>
                                  <p:par>
                                    <p:cTn id="65" presetID="6" presetClass="emph" presetSubtype="0" fill="hold" nodeType="afterEffect">
                                      <p:stCondLst>
                                        <p:cond delay="0"/>
                                      </p:stCondLst>
                                      <p:childTnLst>
                                        <p:animScale>
                                          <p:cBhvr>
                                            <p:cTn id="66" dur="2000" fill="hold"/>
                                            <p:tgtEl>
                                              <p:spTgt spid="54"/>
                                            </p:tgtEl>
                                          </p:cBhvr>
                                          <p:by x="150000" y="150000"/>
                                        </p:animScale>
                                      </p:childTnLst>
                                    </p:cTn>
                                  </p:par>
                                </p:childTnLst>
                              </p:cTn>
                            </p:par>
                            <p:par>
                              <p:cTn id="67" fill="hold">
                                <p:stCondLst>
                                  <p:cond delay="16500"/>
                                </p:stCondLst>
                                <p:childTnLst>
                                  <p:par>
                                    <p:cTn id="68" presetID="6" presetClass="emph" presetSubtype="0" fill="hold" nodeType="afterEffect">
                                      <p:stCondLst>
                                        <p:cond delay="0"/>
                                      </p:stCondLst>
                                      <p:childTnLst>
                                        <p:animScale>
                                          <p:cBhvr>
                                            <p:cTn id="69" dur="2000" fill="hold"/>
                                            <p:tgtEl>
                                              <p:spTgt spid="9"/>
                                            </p:tgtEl>
                                          </p:cBhvr>
                                          <p:by x="150000" y="150000"/>
                                        </p:animScale>
                                      </p:childTnLst>
                                    </p:cTn>
                                  </p:par>
                                </p:childTnLst>
                              </p:cTn>
                            </p:par>
                            <p:par>
                              <p:cTn id="70" fill="hold">
                                <p:stCondLst>
                                  <p:cond delay="18500"/>
                                </p:stCondLst>
                                <p:childTnLst>
                                  <p:par>
                                    <p:cTn id="71" presetID="6" presetClass="emph" presetSubtype="0" fill="hold" nodeType="afterEffect">
                                      <p:stCondLst>
                                        <p:cond delay="0"/>
                                      </p:stCondLst>
                                      <p:childTnLst>
                                        <p:animScale>
                                          <p:cBhvr>
                                            <p:cTn id="72" dur="2000" fill="hold"/>
                                            <p:tgtEl>
                                              <p:spTgt spid="93"/>
                                            </p:tgtEl>
                                          </p:cBhvr>
                                          <p:by x="150000" y="150000"/>
                                        </p:animScale>
                                      </p:childTnLst>
                                    </p:cTn>
                                  </p:par>
                                </p:childTnLst>
                              </p:cTn>
                            </p:par>
                            <p:par>
                              <p:cTn id="73" fill="hold">
                                <p:stCondLst>
                                  <p:cond delay="20500"/>
                                </p:stCondLst>
                                <p:childTnLst>
                                  <p:par>
                                    <p:cTn id="74" presetID="6" presetClass="emph" presetSubtype="0" fill="hold" nodeType="afterEffect">
                                      <p:stCondLst>
                                        <p:cond delay="0"/>
                                      </p:stCondLst>
                                      <p:childTnLst>
                                        <p:animScale>
                                          <p:cBhvr>
                                            <p:cTn id="75" dur="2000" fill="hold"/>
                                            <p:tgtEl>
                                              <p:spTgt spid="94"/>
                                            </p:tgtEl>
                                          </p:cBhvr>
                                          <p:by x="150000" y="150000"/>
                                        </p:animScale>
                                      </p:childTnLst>
                                    </p:cTn>
                                  </p:par>
                                </p:childTnLst>
                              </p:cTn>
                            </p:par>
                            <p:par>
                              <p:cTn id="76" fill="hold">
                                <p:stCondLst>
                                  <p:cond delay="22500"/>
                                </p:stCondLst>
                                <p:childTnLst>
                                  <p:par>
                                    <p:cTn id="77" presetID="6" presetClass="emph" presetSubtype="0" fill="hold" nodeType="afterEffect">
                                      <p:stCondLst>
                                        <p:cond delay="0"/>
                                      </p:stCondLst>
                                      <p:childTnLst>
                                        <p:animScale>
                                          <p:cBhvr>
                                            <p:cTn id="78" dur="2000" fill="hold"/>
                                            <p:tgtEl>
                                              <p:spTgt spid="95"/>
                                            </p:tgtEl>
                                          </p:cBhvr>
                                          <p:by x="150000" y="150000"/>
                                        </p:animScale>
                                      </p:childTnLst>
                                    </p:cTn>
                                  </p:par>
                                </p:childTnLst>
                              </p:cTn>
                            </p:par>
                            <p:par>
                              <p:cTn id="79" fill="hold">
                                <p:stCondLst>
                                  <p:cond delay="24500"/>
                                </p:stCondLst>
                                <p:childTnLst>
                                  <p:par>
                                    <p:cTn id="80" presetID="6" presetClass="emph" presetSubtype="0" fill="hold" nodeType="afterEffect">
                                      <p:stCondLst>
                                        <p:cond delay="0"/>
                                      </p:stCondLst>
                                      <p:childTnLst>
                                        <p:animScale>
                                          <p:cBhvr>
                                            <p:cTn id="81" dur="2000" fill="hold"/>
                                            <p:tgtEl>
                                              <p:spTgt spid="96"/>
                                            </p:tgtEl>
                                          </p:cBhvr>
                                          <p:by x="150000" y="150000"/>
                                        </p:animScale>
                                      </p:childTnLst>
                                    </p:cTn>
                                  </p:par>
                                </p:childTnLst>
                              </p:cTn>
                            </p:par>
                            <p:par>
                              <p:cTn id="82" fill="hold">
                                <p:stCondLst>
                                  <p:cond delay="26500"/>
                                </p:stCondLst>
                                <p:childTnLst>
                                  <p:par>
                                    <p:cTn id="83" presetID="6" presetClass="emph" presetSubtype="0" fill="hold" nodeType="afterEffect">
                                      <p:stCondLst>
                                        <p:cond delay="0"/>
                                      </p:stCondLst>
                                      <p:childTnLst>
                                        <p:animScale>
                                          <p:cBhvr>
                                            <p:cTn id="84" dur="2000" fill="hold"/>
                                            <p:tgtEl>
                                              <p:spTgt spid="97"/>
                                            </p:tgtEl>
                                          </p:cBhvr>
                                          <p:by x="150000" y="150000"/>
                                        </p:animScale>
                                      </p:childTnLst>
                                    </p:cTn>
                                  </p:par>
                                </p:childTnLst>
                              </p:cTn>
                            </p:par>
                            <p:par>
                              <p:cTn id="85" fill="hold">
                                <p:stCondLst>
                                  <p:cond delay="28500"/>
                                </p:stCondLst>
                                <p:childTnLst>
                                  <p:par>
                                    <p:cTn id="86" presetID="6" presetClass="emph" presetSubtype="0" fill="hold" nodeType="afterEffect">
                                      <p:stCondLst>
                                        <p:cond delay="0"/>
                                      </p:stCondLst>
                                      <p:childTnLst>
                                        <p:animScale>
                                          <p:cBhvr>
                                            <p:cTn id="87" dur="2000" fill="hold"/>
                                            <p:tgtEl>
                                              <p:spTgt spid="98"/>
                                            </p:tgtEl>
                                          </p:cBhvr>
                                          <p:by x="150000" y="150000"/>
                                        </p:animScale>
                                      </p:childTnLst>
                                    </p:cTn>
                                  </p:par>
                                </p:childTnLst>
                              </p:cTn>
                            </p:par>
                            <p:par>
                              <p:cTn id="88" fill="hold">
                                <p:stCondLst>
                                  <p:cond delay="30500"/>
                                </p:stCondLst>
                                <p:childTnLst>
                                  <p:par>
                                    <p:cTn id="89" presetID="6" presetClass="emph" presetSubtype="0" fill="hold" nodeType="afterEffect">
                                      <p:stCondLst>
                                        <p:cond delay="0"/>
                                      </p:stCondLst>
                                      <p:childTnLst>
                                        <p:animScale>
                                          <p:cBhvr>
                                            <p:cTn id="90" dur="2000" fill="hold"/>
                                            <p:tgtEl>
                                              <p:spTgt spid="101"/>
                                            </p:tgtEl>
                                          </p:cBhvr>
                                          <p:by x="150000" y="150000"/>
                                        </p:animScale>
                                      </p:childTnLst>
                                    </p:cTn>
                                  </p:par>
                                </p:childTnLst>
                              </p:cTn>
                            </p:par>
                            <p:par>
                              <p:cTn id="91" fill="hold">
                                <p:stCondLst>
                                  <p:cond delay="32500"/>
                                </p:stCondLst>
                                <p:childTnLst>
                                  <p:par>
                                    <p:cTn id="92" presetID="6" presetClass="emph" presetSubtype="0" fill="hold" nodeType="afterEffect">
                                      <p:stCondLst>
                                        <p:cond delay="0"/>
                                      </p:stCondLst>
                                      <p:childTnLst>
                                        <p:animScale>
                                          <p:cBhvr>
                                            <p:cTn id="93" dur="2000" fill="hold"/>
                                            <p:tgtEl>
                                              <p:spTgt spid="102"/>
                                            </p:tgtEl>
                                          </p:cBhvr>
                                          <p:by x="150000" y="150000"/>
                                        </p:animScale>
                                      </p:childTnLst>
                                    </p:cTn>
                                  </p:par>
                                </p:childTnLst>
                              </p:cTn>
                            </p:par>
                            <p:par>
                              <p:cTn id="94" fill="hold">
                                <p:stCondLst>
                                  <p:cond delay="34500"/>
                                </p:stCondLst>
                                <p:childTnLst>
                                  <p:par>
                                    <p:cTn id="95" presetID="6" presetClass="emph" presetSubtype="0" fill="hold" nodeType="afterEffect">
                                      <p:stCondLst>
                                        <p:cond delay="0"/>
                                      </p:stCondLst>
                                      <p:childTnLst>
                                        <p:animScale>
                                          <p:cBhvr>
                                            <p:cTn id="96" dur="2000" fill="hold"/>
                                            <p:tgtEl>
                                              <p:spTgt spid="103"/>
                                            </p:tgtEl>
                                          </p:cBhvr>
                                          <p:by x="150000" y="150000"/>
                                        </p:animScale>
                                      </p:childTnLst>
                                    </p:cTn>
                                  </p:par>
                                </p:childTnLst>
                              </p:cTn>
                            </p:par>
                            <p:par>
                              <p:cTn id="97" fill="hold">
                                <p:stCondLst>
                                  <p:cond delay="36500"/>
                                </p:stCondLst>
                                <p:childTnLst>
                                  <p:par>
                                    <p:cTn id="98" presetID="6" presetClass="emph" presetSubtype="0" fill="hold" nodeType="afterEffect">
                                      <p:stCondLst>
                                        <p:cond delay="0"/>
                                      </p:stCondLst>
                                      <p:childTnLst>
                                        <p:animScale>
                                          <p:cBhvr>
                                            <p:cTn id="99" dur="2000" fill="hold"/>
                                            <p:tgtEl>
                                              <p:spTgt spid="105"/>
                                            </p:tgtEl>
                                          </p:cBhvr>
                                          <p:by x="150000" y="150000"/>
                                        </p:animScale>
                                      </p:childTnLst>
                                    </p:cTn>
                                  </p:par>
                                </p:childTnLst>
                              </p:cTn>
                            </p:par>
                            <p:par>
                              <p:cTn id="100" fill="hold">
                                <p:stCondLst>
                                  <p:cond delay="38500"/>
                                </p:stCondLst>
                                <p:childTnLst>
                                  <p:par>
                                    <p:cTn id="101" presetID="6" presetClass="emph" presetSubtype="0" fill="hold" nodeType="afterEffect">
                                      <p:stCondLst>
                                        <p:cond delay="0"/>
                                      </p:stCondLst>
                                      <p:childTnLst>
                                        <p:animScale>
                                          <p:cBhvr>
                                            <p:cTn id="102" dur="2000" fill="hold"/>
                                            <p:tgtEl>
                                              <p:spTgt spid="40"/>
                                            </p:tgtEl>
                                          </p:cBhvr>
                                          <p:by x="150000" y="150000"/>
                                        </p:animScale>
                                      </p:childTnLst>
                                    </p:cTn>
                                  </p:par>
                                </p:childTnLst>
                              </p:cTn>
                            </p:par>
                            <p:par>
                              <p:cTn id="103" fill="hold">
                                <p:stCondLst>
                                  <p:cond delay="40500"/>
                                </p:stCondLst>
                                <p:childTnLst>
                                  <p:par>
                                    <p:cTn id="104" presetID="6" presetClass="emph" presetSubtype="0" fill="hold" nodeType="afterEffect">
                                      <p:stCondLst>
                                        <p:cond delay="0"/>
                                      </p:stCondLst>
                                      <p:childTnLst>
                                        <p:animScale>
                                          <p:cBhvr>
                                            <p:cTn id="105" dur="2000" fill="hold"/>
                                            <p:tgtEl>
                                              <p:spTgt spid="41"/>
                                            </p:tgtEl>
                                          </p:cBhvr>
                                          <p:by x="150000" y="150000"/>
                                        </p:animScale>
                                      </p:childTnLst>
                                    </p:cTn>
                                  </p:par>
                                </p:childTnLst>
                              </p:cTn>
                            </p:par>
                            <p:par>
                              <p:cTn id="106" fill="hold">
                                <p:stCondLst>
                                  <p:cond delay="42500"/>
                                </p:stCondLst>
                                <p:childTnLst>
                                  <p:par>
                                    <p:cTn id="107" presetID="6" presetClass="emph" presetSubtype="0" fill="hold" nodeType="afterEffect">
                                      <p:stCondLst>
                                        <p:cond delay="0"/>
                                      </p:stCondLst>
                                      <p:childTnLst>
                                        <p:animScale>
                                          <p:cBhvr>
                                            <p:cTn id="108" dur="2000" fill="hold"/>
                                            <p:tgtEl>
                                              <p:spTgt spid="99"/>
                                            </p:tgtEl>
                                          </p:cBhvr>
                                          <p:by x="150000" y="150000"/>
                                        </p:animScale>
                                      </p:childTnLst>
                                    </p:cTn>
                                  </p:par>
                                </p:childTnLst>
                              </p:cTn>
                            </p:par>
                            <p:par>
                              <p:cTn id="109" fill="hold">
                                <p:stCondLst>
                                  <p:cond delay="44500"/>
                                </p:stCondLst>
                                <p:childTnLst>
                                  <p:par>
                                    <p:cTn id="110" presetID="6" presetClass="emph" presetSubtype="0" fill="hold" nodeType="afterEffect">
                                      <p:stCondLst>
                                        <p:cond delay="0"/>
                                      </p:stCondLst>
                                      <p:childTnLst>
                                        <p:animScale>
                                          <p:cBhvr>
                                            <p:cTn id="111" dur="2000" fill="hold"/>
                                            <p:tgtEl>
                                              <p:spTgt spid="100"/>
                                            </p:tgtEl>
                                          </p:cBhvr>
                                          <p:by x="150000" y="150000"/>
                                        </p:animScale>
                                      </p:childTnLst>
                                    </p:cTn>
                                  </p:par>
                                </p:childTnLst>
                              </p:cTn>
                            </p:par>
                            <p:par>
                              <p:cTn id="112" fill="hold">
                                <p:stCondLst>
                                  <p:cond delay="46500"/>
                                </p:stCondLst>
                                <p:childTnLst>
                                  <p:par>
                                    <p:cTn id="113" presetID="6" presetClass="emph" presetSubtype="0" fill="hold" nodeType="afterEffect">
                                      <p:stCondLst>
                                        <p:cond delay="0"/>
                                      </p:stCondLst>
                                      <p:childTnLst>
                                        <p:animScale>
                                          <p:cBhvr>
                                            <p:cTn id="114" dur="2000" fill="hold"/>
                                            <p:tgtEl>
                                              <p:spTgt spid="107"/>
                                            </p:tgtEl>
                                          </p:cBhvr>
                                          <p:by x="150000" y="150000"/>
                                        </p:animScale>
                                      </p:childTnLst>
                                    </p:cTn>
                                  </p:par>
                                </p:childTnLst>
                              </p:cTn>
                            </p:par>
                            <p:par>
                              <p:cTn id="115" fill="hold">
                                <p:stCondLst>
                                  <p:cond delay="48500"/>
                                </p:stCondLst>
                                <p:childTnLst>
                                  <p:par>
                                    <p:cTn id="116" presetID="6" presetClass="emph" presetSubtype="0" fill="hold" nodeType="afterEffect">
                                      <p:stCondLst>
                                        <p:cond delay="0"/>
                                      </p:stCondLst>
                                      <p:childTnLst>
                                        <p:animScale>
                                          <p:cBhvr>
                                            <p:cTn id="117" dur="2000" fill="hold"/>
                                            <p:tgtEl>
                                              <p:spTgt spid="108"/>
                                            </p:tgtEl>
                                          </p:cBhvr>
                                          <p:by x="150000" y="150000"/>
                                        </p:animScale>
                                      </p:childTnLst>
                                    </p:cTn>
                                  </p:par>
                                  <p:par>
                                    <p:cTn id="118" presetID="14" presetClass="exit" presetSubtype="10" fill="hold" grpId="1" nodeType="withEffect">
                                      <p:stCondLst>
                                        <p:cond delay="0"/>
                                      </p:stCondLst>
                                      <p:childTnLst>
                                        <p:animEffect transition="out" filter="randombar(horizontal)">
                                          <p:cBhvr>
                                            <p:cTn id="119" dur="500"/>
                                            <p:tgtEl>
                                              <p:spTgt spid="2"/>
                                            </p:tgtEl>
                                          </p:cBhvr>
                                        </p:animEffect>
                                        <p:set>
                                          <p:cBhvr>
                                            <p:cTn id="120" dur="1" fill="hold">
                                              <p:stCondLst>
                                                <p:cond delay="499"/>
                                              </p:stCondLst>
                                            </p:cTn>
                                            <p:tgtEl>
                                              <p:spTgt spid="2"/>
                                            </p:tgtEl>
                                            <p:attrNameLst>
                                              <p:attrName>style.visibility</p:attrName>
                                            </p:attrNameLst>
                                          </p:cBhvr>
                                          <p:to>
                                            <p:strVal val="hidden"/>
                                          </p:to>
                                        </p:set>
                                      </p:childTnLst>
                                    </p:cTn>
                                  </p:par>
                                  <p:par>
                                    <p:cTn id="121" presetID="14" presetClass="exit" presetSubtype="10" fill="hold" grpId="1" nodeType="withEffect">
                                      <p:stCondLst>
                                        <p:cond delay="0"/>
                                      </p:stCondLst>
                                      <p:childTnLst>
                                        <p:animEffect transition="out" filter="randombar(horizontal)">
                                          <p:cBhvr>
                                            <p:cTn id="122" dur="500"/>
                                            <p:tgtEl>
                                              <p:spTgt spid="125"/>
                                            </p:tgtEl>
                                          </p:cBhvr>
                                        </p:animEffect>
                                        <p:set>
                                          <p:cBhvr>
                                            <p:cTn id="123" dur="1" fill="hold">
                                              <p:stCondLst>
                                                <p:cond delay="499"/>
                                              </p:stCondLst>
                                            </p:cTn>
                                            <p:tgtEl>
                                              <p:spTgt spid="125"/>
                                            </p:tgtEl>
                                            <p:attrNameLst>
                                              <p:attrName>style.visibility</p:attrName>
                                            </p:attrNameLst>
                                          </p:cBhvr>
                                          <p:to>
                                            <p:strVal val="hidden"/>
                                          </p:to>
                                        </p:set>
                                      </p:childTnLst>
                                    </p:cTn>
                                  </p:par>
                                  <p:par>
                                    <p:cTn id="124" presetID="14" presetClass="exit" presetSubtype="10" fill="hold" grpId="1" nodeType="withEffect">
                                      <p:stCondLst>
                                        <p:cond delay="0"/>
                                      </p:stCondLst>
                                      <p:childTnLst>
                                        <p:animEffect transition="out" filter="randombar(horizontal)">
                                          <p:cBhvr>
                                            <p:cTn id="125" dur="500"/>
                                            <p:tgtEl>
                                              <p:spTgt spid="126"/>
                                            </p:tgtEl>
                                          </p:cBhvr>
                                        </p:animEffect>
                                        <p:set>
                                          <p:cBhvr>
                                            <p:cTn id="126" dur="1" fill="hold">
                                              <p:stCondLst>
                                                <p:cond delay="499"/>
                                              </p:stCondLst>
                                            </p:cTn>
                                            <p:tgtEl>
                                              <p:spTgt spid="126"/>
                                            </p:tgtEl>
                                            <p:attrNameLst>
                                              <p:attrName>style.visibility</p:attrName>
                                            </p:attrNameLst>
                                          </p:cBhvr>
                                          <p:to>
                                            <p:strVal val="hidden"/>
                                          </p:to>
                                        </p:set>
                                      </p:childTnLst>
                                    </p:cTn>
                                  </p:par>
                                  <p:par>
                                    <p:cTn id="127" presetID="14" presetClass="exit" presetSubtype="10" fill="hold" grpId="1" nodeType="withEffect">
                                      <p:stCondLst>
                                        <p:cond delay="0"/>
                                      </p:stCondLst>
                                      <p:childTnLst>
                                        <p:animEffect transition="out" filter="randombar(horizontal)">
                                          <p:cBhvr>
                                            <p:cTn id="128" dur="500"/>
                                            <p:tgtEl>
                                              <p:spTgt spid="127"/>
                                            </p:tgtEl>
                                          </p:cBhvr>
                                        </p:animEffect>
                                        <p:set>
                                          <p:cBhvr>
                                            <p:cTn id="129" dur="1" fill="hold">
                                              <p:stCondLst>
                                                <p:cond delay="499"/>
                                              </p:stCondLst>
                                            </p:cTn>
                                            <p:tgtEl>
                                              <p:spTgt spid="127"/>
                                            </p:tgtEl>
                                            <p:attrNameLst>
                                              <p:attrName>style.visibility</p:attrName>
                                            </p:attrNameLst>
                                          </p:cBhvr>
                                          <p:to>
                                            <p:strVal val="hidden"/>
                                          </p:to>
                                        </p:set>
                                      </p:childTnLst>
                                    </p:cTn>
                                  </p:par>
                                  <p:par>
                                    <p:cTn id="130" presetID="14" presetClass="exit" presetSubtype="10" fill="hold" grpId="1" nodeType="withEffect">
                                      <p:stCondLst>
                                        <p:cond delay="0"/>
                                      </p:stCondLst>
                                      <p:childTnLst>
                                        <p:animEffect transition="out" filter="randombar(horizontal)">
                                          <p:cBhvr>
                                            <p:cTn id="131" dur="500"/>
                                            <p:tgtEl>
                                              <p:spTgt spid="128"/>
                                            </p:tgtEl>
                                          </p:cBhvr>
                                        </p:animEffect>
                                        <p:set>
                                          <p:cBhvr>
                                            <p:cTn id="132" dur="1" fill="hold">
                                              <p:stCondLst>
                                                <p:cond delay="499"/>
                                              </p:stCondLst>
                                            </p:cTn>
                                            <p:tgtEl>
                                              <p:spTgt spid="128"/>
                                            </p:tgtEl>
                                            <p:attrNameLst>
                                              <p:attrName>style.visibility</p:attrName>
                                            </p:attrNameLst>
                                          </p:cBhvr>
                                          <p:to>
                                            <p:strVal val="hidden"/>
                                          </p:to>
                                        </p:set>
                                      </p:childTnLst>
                                    </p:cTn>
                                  </p:par>
                                </p:childTnLst>
                              </p:cTn>
                            </p:par>
                          </p:childTnLst>
                        </p:cTn>
                      </p:par>
                      <p:par>
                        <p:cTn id="133" fill="hold">
                          <p:stCondLst>
                            <p:cond delay="indefinite"/>
                          </p:stCondLst>
                          <p:childTnLst>
                            <p:par>
                              <p:cTn id="134" fill="hold">
                                <p:stCondLst>
                                  <p:cond delay="0"/>
                                </p:stCondLst>
                                <p:childTnLst>
                                  <p:par>
                                    <p:cTn id="135" presetID="14" presetClass="entr" presetSubtype="10" fill="hold" grpId="0" nodeType="clickEffect">
                                      <p:stCondLst>
                                        <p:cond delay="0"/>
                                      </p:stCondLst>
                                      <p:childTnLst>
                                        <p:set>
                                          <p:cBhvr>
                                            <p:cTn id="136" dur="1" fill="hold">
                                              <p:stCondLst>
                                                <p:cond delay="0"/>
                                              </p:stCondLst>
                                            </p:cTn>
                                            <p:tgtEl>
                                              <p:spTgt spid="129"/>
                                            </p:tgtEl>
                                            <p:attrNameLst>
                                              <p:attrName>style.visibility</p:attrName>
                                            </p:attrNameLst>
                                          </p:cBhvr>
                                          <p:to>
                                            <p:strVal val="visible"/>
                                          </p:to>
                                        </p:set>
                                        <p:animEffect transition="in" filter="randombar(horizontal)">
                                          <p:cBhvr>
                                            <p:cTn id="137" dur="500"/>
                                            <p:tgtEl>
                                              <p:spTgt spid="129"/>
                                            </p:tgtEl>
                                          </p:cBhvr>
                                        </p:animEffect>
                                      </p:childTnLst>
                                    </p:cTn>
                                  </p:par>
                                  <p:par>
                                    <p:cTn id="138" presetID="14" presetClass="entr" presetSubtype="10" fill="hold" grpId="0" nodeType="withEffect">
                                      <p:stCondLst>
                                        <p:cond delay="0"/>
                                      </p:stCondLst>
                                      <p:childTnLst>
                                        <p:set>
                                          <p:cBhvr>
                                            <p:cTn id="139" dur="1" fill="hold">
                                              <p:stCondLst>
                                                <p:cond delay="0"/>
                                              </p:stCondLst>
                                            </p:cTn>
                                            <p:tgtEl>
                                              <p:spTgt spid="130"/>
                                            </p:tgtEl>
                                            <p:attrNameLst>
                                              <p:attrName>style.visibility</p:attrName>
                                            </p:attrNameLst>
                                          </p:cBhvr>
                                          <p:to>
                                            <p:strVal val="visible"/>
                                          </p:to>
                                        </p:set>
                                        <p:animEffect transition="in" filter="randombar(horizontal)">
                                          <p:cBhvr>
                                            <p:cTn id="140" dur="500"/>
                                            <p:tgtEl>
                                              <p:spTgt spid="130"/>
                                            </p:tgtEl>
                                          </p:cBhvr>
                                        </p:animEffect>
                                      </p:childTnLst>
                                    </p:cTn>
                                  </p:par>
                                  <p:par>
                                    <p:cTn id="141" presetID="14" presetClass="entr" presetSubtype="10" fill="hold" grpId="0" nodeType="withEffect">
                                      <p:stCondLst>
                                        <p:cond delay="0"/>
                                      </p:stCondLst>
                                      <p:childTnLst>
                                        <p:set>
                                          <p:cBhvr>
                                            <p:cTn id="142" dur="1" fill="hold">
                                              <p:stCondLst>
                                                <p:cond delay="0"/>
                                              </p:stCondLst>
                                            </p:cTn>
                                            <p:tgtEl>
                                              <p:spTgt spid="131"/>
                                            </p:tgtEl>
                                            <p:attrNameLst>
                                              <p:attrName>style.visibility</p:attrName>
                                            </p:attrNameLst>
                                          </p:cBhvr>
                                          <p:to>
                                            <p:strVal val="visible"/>
                                          </p:to>
                                        </p:set>
                                        <p:animEffect transition="in" filter="randombar(horizontal)">
                                          <p:cBhvr>
                                            <p:cTn id="143" dur="500"/>
                                            <p:tgtEl>
                                              <p:spTgt spid="131"/>
                                            </p:tgtEl>
                                          </p:cBhvr>
                                        </p:animEffect>
                                      </p:childTnLst>
                                    </p:cTn>
                                  </p:par>
                                  <p:par>
                                    <p:cTn id="144" presetID="14" presetClass="entr" presetSubtype="10" fill="hold" grpId="0" nodeType="withEffect">
                                      <p:stCondLst>
                                        <p:cond delay="0"/>
                                      </p:stCondLst>
                                      <p:childTnLst>
                                        <p:set>
                                          <p:cBhvr>
                                            <p:cTn id="145" dur="1" fill="hold">
                                              <p:stCondLst>
                                                <p:cond delay="0"/>
                                              </p:stCondLst>
                                            </p:cTn>
                                            <p:tgtEl>
                                              <p:spTgt spid="132"/>
                                            </p:tgtEl>
                                            <p:attrNameLst>
                                              <p:attrName>style.visibility</p:attrName>
                                            </p:attrNameLst>
                                          </p:cBhvr>
                                          <p:to>
                                            <p:strVal val="visible"/>
                                          </p:to>
                                        </p:set>
                                        <p:animEffect transition="in" filter="randombar(horizontal)">
                                          <p:cBhvr>
                                            <p:cTn id="146" dur="500"/>
                                            <p:tgtEl>
                                              <p:spTgt spid="132"/>
                                            </p:tgtEl>
                                          </p:cBhvr>
                                        </p:animEffect>
                                      </p:childTnLst>
                                    </p:cTn>
                                  </p:par>
                                  <p:par>
                                    <p:cTn id="147" presetID="14" presetClass="entr" presetSubtype="10" fill="hold" grpId="0" nodeType="withEffect">
                                      <p:stCondLst>
                                        <p:cond delay="0"/>
                                      </p:stCondLst>
                                      <p:childTnLst>
                                        <p:set>
                                          <p:cBhvr>
                                            <p:cTn id="148" dur="1" fill="hold">
                                              <p:stCondLst>
                                                <p:cond delay="0"/>
                                              </p:stCondLst>
                                            </p:cTn>
                                            <p:tgtEl>
                                              <p:spTgt spid="133"/>
                                            </p:tgtEl>
                                            <p:attrNameLst>
                                              <p:attrName>style.visibility</p:attrName>
                                            </p:attrNameLst>
                                          </p:cBhvr>
                                          <p:to>
                                            <p:strVal val="visible"/>
                                          </p:to>
                                        </p:set>
                                        <p:animEffect transition="in" filter="randombar(horizontal)">
                                          <p:cBhvr>
                                            <p:cTn id="149" dur="500"/>
                                            <p:tgtEl>
                                              <p:spTgt spid="133"/>
                                            </p:tgtEl>
                                          </p:cBhvr>
                                        </p:animEffect>
                                      </p:childTnLst>
                                    </p:cTn>
                                  </p:par>
                                  <p:par>
                                    <p:cTn id="150" presetID="14" presetClass="entr" presetSubtype="10" fill="hold" grpId="0" nodeType="withEffect">
                                      <p:stCondLst>
                                        <p:cond delay="0"/>
                                      </p:stCondLst>
                                      <p:childTnLst>
                                        <p:set>
                                          <p:cBhvr>
                                            <p:cTn id="151" dur="1" fill="hold">
                                              <p:stCondLst>
                                                <p:cond delay="0"/>
                                              </p:stCondLst>
                                            </p:cTn>
                                            <p:tgtEl>
                                              <p:spTgt spid="134"/>
                                            </p:tgtEl>
                                            <p:attrNameLst>
                                              <p:attrName>style.visibility</p:attrName>
                                            </p:attrNameLst>
                                          </p:cBhvr>
                                          <p:to>
                                            <p:strVal val="visible"/>
                                          </p:to>
                                        </p:set>
                                        <p:animEffect transition="in" filter="randombar(horizontal)">
                                          <p:cBhvr>
                                            <p:cTn id="152" dur="500"/>
                                            <p:tgtEl>
                                              <p:spTgt spid="134"/>
                                            </p:tgtEl>
                                          </p:cBhvr>
                                        </p:animEffect>
                                      </p:childTnLst>
                                    </p:cTn>
                                  </p:par>
                                </p:childTnLst>
                              </p:cTn>
                            </p:par>
                          </p:childTnLst>
                        </p:cTn>
                      </p:par>
                      <p:par>
                        <p:cTn id="153" fill="hold">
                          <p:stCondLst>
                            <p:cond delay="indefinite"/>
                          </p:stCondLst>
                          <p:childTnLst>
                            <p:par>
                              <p:cTn id="154" fill="hold">
                                <p:stCondLst>
                                  <p:cond delay="0"/>
                                </p:stCondLst>
                                <p:childTnLst>
                                  <p:par>
                                    <p:cTn id="155" presetID="42" presetClass="path" presetSubtype="0" accel="50000" decel="50000" fill="hold" nodeType="clickEffect">
                                      <p:stCondLst>
                                        <p:cond delay="0"/>
                                      </p:stCondLst>
                                      <p:childTnLst>
                                        <p:animMotion origin="layout" path="M 4.16667E-7 -3.33333E-6 L -0.2763 -0.32222 " pathEditMode="relative" rAng="0" ptsTypes="AA">
                                          <p:cBhvr>
                                            <p:cTn id="156" dur="2000" fill="hold"/>
                                            <p:tgtEl>
                                              <p:spTgt spid="135"/>
                                            </p:tgtEl>
                                            <p:attrNameLst>
                                              <p:attrName>ppt_x</p:attrName>
                                              <p:attrName>ppt_y</p:attrName>
                                            </p:attrNameLst>
                                          </p:cBhvr>
                                          <p:rCtr x="-13815" y="-16111"/>
                                        </p:animMotion>
                                      </p:childTnLst>
                                    </p:cTn>
                                  </p:par>
                                </p:childTnLst>
                              </p:cTn>
                            </p:par>
                            <p:par>
                              <p:cTn id="157" fill="hold">
                                <p:stCondLst>
                                  <p:cond delay="2000"/>
                                </p:stCondLst>
                                <p:childTnLst>
                                  <p:par>
                                    <p:cTn id="158" presetID="14" presetClass="exit" presetSubtype="10" fill="hold" nodeType="afterEffect">
                                      <p:stCondLst>
                                        <p:cond delay="0"/>
                                      </p:stCondLst>
                                      <p:childTnLst>
                                        <p:animEffect transition="out" filter="randombar(horizontal)">
                                          <p:cBhvr>
                                            <p:cTn id="159" dur="500"/>
                                            <p:tgtEl>
                                              <p:spTgt spid="135"/>
                                            </p:tgtEl>
                                          </p:cBhvr>
                                        </p:animEffect>
                                        <p:set>
                                          <p:cBhvr>
                                            <p:cTn id="160" dur="1" fill="hold">
                                              <p:stCondLst>
                                                <p:cond delay="499"/>
                                              </p:stCondLst>
                                            </p:cTn>
                                            <p:tgtEl>
                                              <p:spTgt spid="135"/>
                                            </p:tgtEl>
                                            <p:attrNameLst>
                                              <p:attrName>style.visibility</p:attrName>
                                            </p:attrNameLst>
                                          </p:cBhvr>
                                          <p:to>
                                            <p:strVal val="hidden"/>
                                          </p:to>
                                        </p:set>
                                      </p:childTnLst>
                                    </p:cTn>
                                  </p:par>
                                </p:childTnLst>
                              </p:cTn>
                            </p:par>
                            <p:par>
                              <p:cTn id="161" fill="hold">
                                <p:stCondLst>
                                  <p:cond delay="2500"/>
                                </p:stCondLst>
                                <p:childTnLst>
                                  <p:par>
                                    <p:cTn id="162" presetID="6" presetClass="emph" presetSubtype="0" fill="hold" nodeType="afterEffect">
                                      <p:stCondLst>
                                        <p:cond delay="0"/>
                                      </p:stCondLst>
                                      <p:childTnLst>
                                        <p:animScale>
                                          <p:cBhvr>
                                            <p:cTn id="163" dur="2000" fill="hold"/>
                                            <p:tgtEl>
                                              <p:spTgt spid="102"/>
                                            </p:tgtEl>
                                          </p:cBhvr>
                                          <p:by x="150000" y="150000"/>
                                        </p:animScale>
                                      </p:childTnLst>
                                    </p:cTn>
                                  </p:par>
                                </p:childTnLst>
                              </p:cTn>
                            </p:par>
                            <p:par>
                              <p:cTn id="164" fill="hold">
                                <p:stCondLst>
                                  <p:cond delay="4500"/>
                                </p:stCondLst>
                                <p:childTnLst>
                                  <p:par>
                                    <p:cTn id="165" presetID="6" presetClass="emph" presetSubtype="0" fill="hold" nodeType="afterEffect">
                                      <p:stCondLst>
                                        <p:cond delay="0"/>
                                      </p:stCondLst>
                                      <p:childTnLst>
                                        <p:animScale>
                                          <p:cBhvr>
                                            <p:cTn id="166" dur="2000" fill="hold"/>
                                            <p:tgtEl>
                                              <p:spTgt spid="103"/>
                                            </p:tgtEl>
                                          </p:cBhvr>
                                          <p:by x="150000" y="150000"/>
                                        </p:animScale>
                                      </p:childTnLst>
                                    </p:cTn>
                                  </p:par>
                                </p:childTnLst>
                              </p:cTn>
                            </p:par>
                            <p:par>
                              <p:cTn id="167" fill="hold">
                                <p:stCondLst>
                                  <p:cond delay="6500"/>
                                </p:stCondLst>
                                <p:childTnLst>
                                  <p:par>
                                    <p:cTn id="168" presetID="6" presetClass="emph" presetSubtype="0" fill="hold" nodeType="afterEffect">
                                      <p:stCondLst>
                                        <p:cond delay="0"/>
                                      </p:stCondLst>
                                      <p:childTnLst>
                                        <p:animScale>
                                          <p:cBhvr>
                                            <p:cTn id="169" dur="2000" fill="hold"/>
                                            <p:tgtEl>
                                              <p:spTgt spid="105"/>
                                            </p:tgtEl>
                                          </p:cBhvr>
                                          <p:by x="150000" y="150000"/>
                                        </p:animScale>
                                      </p:childTnLst>
                                    </p:cTn>
                                  </p:par>
                                </p:childTnLst>
                              </p:cTn>
                            </p:par>
                            <p:par>
                              <p:cTn id="170" fill="hold">
                                <p:stCondLst>
                                  <p:cond delay="8500"/>
                                </p:stCondLst>
                                <p:childTnLst>
                                  <p:par>
                                    <p:cTn id="171" presetID="6" presetClass="emph" presetSubtype="0" fill="hold" nodeType="afterEffect">
                                      <p:stCondLst>
                                        <p:cond delay="0"/>
                                      </p:stCondLst>
                                      <p:childTnLst>
                                        <p:animScale>
                                          <p:cBhvr>
                                            <p:cTn id="172" dur="2000" fill="hold"/>
                                            <p:tgtEl>
                                              <p:spTgt spid="107"/>
                                            </p:tgtEl>
                                          </p:cBhvr>
                                          <p:by x="150000" y="150000"/>
                                        </p:animScale>
                                      </p:childTnLst>
                                    </p:cTn>
                                  </p:par>
                                </p:childTnLst>
                              </p:cTn>
                            </p:par>
                            <p:par>
                              <p:cTn id="173" fill="hold">
                                <p:stCondLst>
                                  <p:cond delay="10500"/>
                                </p:stCondLst>
                                <p:childTnLst>
                                  <p:par>
                                    <p:cTn id="174" presetID="6" presetClass="emph" presetSubtype="0" fill="hold" nodeType="afterEffect">
                                      <p:stCondLst>
                                        <p:cond delay="0"/>
                                      </p:stCondLst>
                                      <p:childTnLst>
                                        <p:animScale>
                                          <p:cBhvr>
                                            <p:cTn id="175" dur="2000" fill="hold"/>
                                            <p:tgtEl>
                                              <p:spTgt spid="108"/>
                                            </p:tgtEl>
                                          </p:cBhvr>
                                          <p:by x="150000" y="150000"/>
                                        </p:animScale>
                                      </p:childTnLst>
                                    </p:cTn>
                                  </p:par>
                                </p:childTnLst>
                              </p:cTn>
                            </p:par>
                            <p:par>
                              <p:cTn id="176" fill="hold">
                                <p:stCondLst>
                                  <p:cond delay="12500"/>
                                </p:stCondLst>
                                <p:childTnLst>
                                  <p:par>
                                    <p:cTn id="177" presetID="6" presetClass="emph" presetSubtype="0" fill="hold" nodeType="afterEffect">
                                      <p:stCondLst>
                                        <p:cond delay="0"/>
                                      </p:stCondLst>
                                      <p:childTnLst>
                                        <p:animScale>
                                          <p:cBhvr>
                                            <p:cTn id="178" dur="2000" fill="hold"/>
                                            <p:tgtEl>
                                              <p:spTgt spid="52"/>
                                            </p:tgtEl>
                                          </p:cBhvr>
                                          <p:by x="150000" y="150000"/>
                                        </p:animScale>
                                      </p:childTnLst>
                                    </p:cTn>
                                  </p:par>
                                </p:childTnLst>
                              </p:cTn>
                            </p:par>
                            <p:par>
                              <p:cTn id="179" fill="hold">
                                <p:stCondLst>
                                  <p:cond delay="14500"/>
                                </p:stCondLst>
                                <p:childTnLst>
                                  <p:par>
                                    <p:cTn id="180" presetID="6" presetClass="emph" presetSubtype="0" fill="hold" nodeType="afterEffect">
                                      <p:stCondLst>
                                        <p:cond delay="0"/>
                                      </p:stCondLst>
                                      <p:childTnLst>
                                        <p:animScale>
                                          <p:cBhvr>
                                            <p:cTn id="181" dur="2000" fill="hold"/>
                                            <p:tgtEl>
                                              <p:spTgt spid="57"/>
                                            </p:tgtEl>
                                          </p:cBhvr>
                                          <p:by x="150000" y="150000"/>
                                        </p:animScale>
                                      </p:childTnLst>
                                    </p:cTn>
                                  </p:par>
                                </p:childTnLst>
                              </p:cTn>
                            </p:par>
                            <p:par>
                              <p:cTn id="182" fill="hold">
                                <p:stCondLst>
                                  <p:cond delay="16500"/>
                                </p:stCondLst>
                                <p:childTnLst>
                                  <p:par>
                                    <p:cTn id="183" presetID="6" presetClass="emph" presetSubtype="0" fill="hold" nodeType="afterEffect">
                                      <p:stCondLst>
                                        <p:cond delay="0"/>
                                      </p:stCondLst>
                                      <p:childTnLst>
                                        <p:animScale>
                                          <p:cBhvr>
                                            <p:cTn id="184" dur="2000" fill="hold"/>
                                            <p:tgtEl>
                                              <p:spTgt spid="58"/>
                                            </p:tgtEl>
                                          </p:cBhvr>
                                          <p:by x="150000" y="150000"/>
                                        </p:animScale>
                                      </p:childTnLst>
                                    </p:cTn>
                                  </p:par>
                                </p:childTnLst>
                              </p:cTn>
                            </p:par>
                            <p:par>
                              <p:cTn id="185" fill="hold">
                                <p:stCondLst>
                                  <p:cond delay="18500"/>
                                </p:stCondLst>
                                <p:childTnLst>
                                  <p:par>
                                    <p:cTn id="186" presetID="6" presetClass="emph" presetSubtype="0" fill="hold" nodeType="afterEffect">
                                      <p:stCondLst>
                                        <p:cond delay="0"/>
                                      </p:stCondLst>
                                      <p:childTnLst>
                                        <p:animScale>
                                          <p:cBhvr>
                                            <p:cTn id="187" dur="2000" fill="hold"/>
                                            <p:tgtEl>
                                              <p:spTgt spid="64"/>
                                            </p:tgtEl>
                                          </p:cBhvr>
                                          <p:by x="150000" y="150000"/>
                                        </p:animScale>
                                      </p:childTnLst>
                                    </p:cTn>
                                  </p:par>
                                </p:childTnLst>
                              </p:cTn>
                            </p:par>
                            <p:par>
                              <p:cTn id="188" fill="hold">
                                <p:stCondLst>
                                  <p:cond delay="20500"/>
                                </p:stCondLst>
                                <p:childTnLst>
                                  <p:par>
                                    <p:cTn id="189" presetID="6" presetClass="emph" presetSubtype="0" fill="hold" nodeType="afterEffect">
                                      <p:stCondLst>
                                        <p:cond delay="0"/>
                                      </p:stCondLst>
                                      <p:childTnLst>
                                        <p:animScale>
                                          <p:cBhvr>
                                            <p:cTn id="190" dur="2000" fill="hold"/>
                                            <p:tgtEl>
                                              <p:spTgt spid="65"/>
                                            </p:tgtEl>
                                          </p:cBhvr>
                                          <p:by x="150000" y="150000"/>
                                        </p:animScale>
                                      </p:childTnLst>
                                    </p:cTn>
                                  </p:par>
                                </p:childTnLst>
                              </p:cTn>
                            </p:par>
                            <p:par>
                              <p:cTn id="191" fill="hold">
                                <p:stCondLst>
                                  <p:cond delay="22500"/>
                                </p:stCondLst>
                                <p:childTnLst>
                                  <p:par>
                                    <p:cTn id="192" presetID="6" presetClass="emph" presetSubtype="0" fill="hold" nodeType="afterEffect">
                                      <p:stCondLst>
                                        <p:cond delay="0"/>
                                      </p:stCondLst>
                                      <p:childTnLst>
                                        <p:animScale>
                                          <p:cBhvr>
                                            <p:cTn id="193" dur="2000" fill="hold"/>
                                            <p:tgtEl>
                                              <p:spTgt spid="67"/>
                                            </p:tgtEl>
                                          </p:cBhvr>
                                          <p:by x="150000" y="150000"/>
                                        </p:animScale>
                                      </p:childTnLst>
                                    </p:cTn>
                                  </p:par>
                                </p:childTnLst>
                              </p:cTn>
                            </p:par>
                            <p:par>
                              <p:cTn id="194" fill="hold">
                                <p:stCondLst>
                                  <p:cond delay="24500"/>
                                </p:stCondLst>
                                <p:childTnLst>
                                  <p:par>
                                    <p:cTn id="195" presetID="6" presetClass="emph" presetSubtype="0" fill="hold" nodeType="afterEffect">
                                      <p:stCondLst>
                                        <p:cond delay="0"/>
                                      </p:stCondLst>
                                      <p:childTnLst>
                                        <p:animScale>
                                          <p:cBhvr>
                                            <p:cTn id="196" dur="2000" fill="hold"/>
                                            <p:tgtEl>
                                              <p:spTgt spid="69"/>
                                            </p:tgtEl>
                                          </p:cBhvr>
                                          <p:by x="150000" y="150000"/>
                                        </p:animScale>
                                      </p:childTnLst>
                                    </p:cTn>
                                  </p:par>
                                </p:childTnLst>
                              </p:cTn>
                            </p:par>
                            <p:par>
                              <p:cTn id="197" fill="hold">
                                <p:stCondLst>
                                  <p:cond delay="26500"/>
                                </p:stCondLst>
                                <p:childTnLst>
                                  <p:par>
                                    <p:cTn id="198" presetID="6" presetClass="emph" presetSubtype="0" fill="hold" nodeType="afterEffect">
                                      <p:stCondLst>
                                        <p:cond delay="0"/>
                                      </p:stCondLst>
                                      <p:childTnLst>
                                        <p:animScale>
                                          <p:cBhvr>
                                            <p:cTn id="199" dur="2000" fill="hold"/>
                                            <p:tgtEl>
                                              <p:spTgt spid="51"/>
                                            </p:tgtEl>
                                          </p:cBhvr>
                                          <p:by x="150000" y="150000"/>
                                        </p:animScale>
                                      </p:childTnLst>
                                    </p:cTn>
                                  </p:par>
                                </p:childTnLst>
                              </p:cTn>
                            </p:par>
                            <p:par>
                              <p:cTn id="200" fill="hold">
                                <p:stCondLst>
                                  <p:cond delay="28500"/>
                                </p:stCondLst>
                                <p:childTnLst>
                                  <p:par>
                                    <p:cTn id="201" presetID="6" presetClass="emph" presetSubtype="0" fill="hold" nodeType="afterEffect">
                                      <p:stCondLst>
                                        <p:cond delay="0"/>
                                      </p:stCondLst>
                                      <p:childTnLst>
                                        <p:animScale>
                                          <p:cBhvr>
                                            <p:cTn id="202" dur="2000" fill="hold"/>
                                            <p:tgtEl>
                                              <p:spTgt spid="60"/>
                                            </p:tgtEl>
                                          </p:cBhvr>
                                          <p:by x="150000" y="150000"/>
                                        </p:animScale>
                                      </p:childTnLst>
                                    </p:cTn>
                                  </p:par>
                                </p:childTnLst>
                              </p:cTn>
                            </p:par>
                            <p:par>
                              <p:cTn id="203" fill="hold">
                                <p:stCondLst>
                                  <p:cond delay="30500"/>
                                </p:stCondLst>
                                <p:childTnLst>
                                  <p:par>
                                    <p:cTn id="204" presetID="6" presetClass="emph" presetSubtype="0" fill="hold" nodeType="afterEffect">
                                      <p:stCondLst>
                                        <p:cond delay="0"/>
                                      </p:stCondLst>
                                      <p:childTnLst>
                                        <p:animScale>
                                          <p:cBhvr>
                                            <p:cTn id="205" dur="2000" fill="hold"/>
                                            <p:tgtEl>
                                              <p:spTgt spid="62"/>
                                            </p:tgtEl>
                                          </p:cBhvr>
                                          <p:by x="150000" y="150000"/>
                                        </p:animScale>
                                      </p:childTnLst>
                                    </p:cTn>
                                  </p:par>
                                </p:childTnLst>
                              </p:cTn>
                            </p:par>
                            <p:par>
                              <p:cTn id="206" fill="hold">
                                <p:stCondLst>
                                  <p:cond delay="32500"/>
                                </p:stCondLst>
                                <p:childTnLst>
                                  <p:par>
                                    <p:cTn id="207" presetID="6" presetClass="emph" presetSubtype="0" fill="hold" nodeType="afterEffect">
                                      <p:stCondLst>
                                        <p:cond delay="0"/>
                                      </p:stCondLst>
                                      <p:childTnLst>
                                        <p:animScale>
                                          <p:cBhvr>
                                            <p:cTn id="208" dur="2000" fill="hold"/>
                                            <p:tgtEl>
                                              <p:spTgt spid="70"/>
                                            </p:tgtEl>
                                          </p:cBhvr>
                                          <p:by x="150000" y="150000"/>
                                        </p:animScale>
                                      </p:childTnLst>
                                    </p:cTn>
                                  </p:par>
                                </p:childTnLst>
                              </p:cTn>
                            </p:par>
                            <p:par>
                              <p:cTn id="209" fill="hold">
                                <p:stCondLst>
                                  <p:cond delay="34500"/>
                                </p:stCondLst>
                                <p:childTnLst>
                                  <p:par>
                                    <p:cTn id="210" presetID="6" presetClass="emph" presetSubtype="0" fill="hold" nodeType="afterEffect">
                                      <p:stCondLst>
                                        <p:cond delay="0"/>
                                      </p:stCondLst>
                                      <p:childTnLst>
                                        <p:animScale>
                                          <p:cBhvr>
                                            <p:cTn id="211" dur="2000" fill="hold"/>
                                            <p:tgtEl>
                                              <p:spTgt spid="7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25" grpId="0" animBg="1"/>
          <p:bldP spid="125" grpId="1" animBg="1"/>
          <p:bldP spid="126" grpId="0" animBg="1"/>
          <p:bldP spid="126" grpId="1" animBg="1"/>
          <p:bldP spid="127" grpId="0" animBg="1"/>
          <p:bldP spid="127" grpId="1" animBg="1"/>
          <p:bldP spid="128" grpId="0" animBg="1"/>
          <p:bldP spid="128" grpId="1" animBg="1"/>
          <p:bldP spid="129" grpId="0" animBg="1"/>
          <p:bldP spid="130" grpId="0" animBg="1"/>
          <p:bldP spid="131" grpId="0" animBg="1"/>
          <p:bldP spid="132" grpId="0" animBg="1"/>
          <p:bldP spid="133" grpId="0" animBg="1"/>
          <p:bldP spid="13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750" fill="hold"/>
                                            <p:tgtEl>
                                              <p:spTgt spid="42"/>
                                            </p:tgtEl>
                                            <p:attrNameLst>
                                              <p:attrName>ppt_x</p:attrName>
                                            </p:attrNameLst>
                                          </p:cBhvr>
                                          <p:tavLst>
                                            <p:tav tm="0">
                                              <p:val>
                                                <p:strVal val="1+#ppt_w/2"/>
                                              </p:val>
                                            </p:tav>
                                            <p:tav tm="100000">
                                              <p:val>
                                                <p:strVal val="#ppt_x"/>
                                              </p:val>
                                            </p:tav>
                                          </p:tavLst>
                                        </p:anim>
                                        <p:anim calcmode="lin" valueType="num">
                                          <p:cBhvr additive="base">
                                            <p:cTn id="8" dur="750" fill="hold"/>
                                            <p:tgtEl>
                                              <p:spTgt spid="4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4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25"/>
                                            </p:tgtEl>
                                            <p:attrNameLst>
                                              <p:attrName>style.visibility</p:attrName>
                                            </p:attrNameLst>
                                          </p:cBhvr>
                                          <p:to>
                                            <p:strVal val="visible"/>
                                          </p:to>
                                        </p:set>
                                        <p:animEffect transition="in" filter="randombar(horizontal)">
                                          <p:cBhvr>
                                            <p:cTn id="22" dur="500"/>
                                            <p:tgtEl>
                                              <p:spTgt spid="12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26"/>
                                            </p:tgtEl>
                                            <p:attrNameLst>
                                              <p:attrName>style.visibility</p:attrName>
                                            </p:attrNameLst>
                                          </p:cBhvr>
                                          <p:to>
                                            <p:strVal val="visible"/>
                                          </p:to>
                                        </p:set>
                                        <p:animEffect transition="in" filter="randombar(horizontal)">
                                          <p:cBhvr>
                                            <p:cTn id="27" dur="500"/>
                                            <p:tgtEl>
                                              <p:spTgt spid="126"/>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27"/>
                                            </p:tgtEl>
                                            <p:attrNameLst>
                                              <p:attrName>style.visibility</p:attrName>
                                            </p:attrNameLst>
                                          </p:cBhvr>
                                          <p:to>
                                            <p:strVal val="visible"/>
                                          </p:to>
                                        </p:set>
                                        <p:animEffect transition="in" filter="randombar(horizontal)">
                                          <p:cBhvr>
                                            <p:cTn id="32" dur="500"/>
                                            <p:tgtEl>
                                              <p:spTgt spid="127"/>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28"/>
                                            </p:tgtEl>
                                            <p:attrNameLst>
                                              <p:attrName>style.visibility</p:attrName>
                                            </p:attrNameLst>
                                          </p:cBhvr>
                                          <p:to>
                                            <p:strVal val="visible"/>
                                          </p:to>
                                        </p:set>
                                        <p:animEffect transition="in" filter="randombar(horizontal)">
                                          <p:cBhvr>
                                            <p:cTn id="37" dur="500"/>
                                            <p:tgtEl>
                                              <p:spTgt spid="128"/>
                                            </p:tgtEl>
                                          </p:cBhvr>
                                        </p:animEffect>
                                      </p:childTnLst>
                                    </p:cTn>
                                  </p:par>
                                </p:childTnLst>
                              </p:cTn>
                            </p:par>
                          </p:childTnLst>
                        </p:cTn>
                      </p:par>
                      <p:par>
                        <p:cTn id="38" fill="hold">
                          <p:stCondLst>
                            <p:cond delay="indefinite"/>
                          </p:stCondLst>
                          <p:childTnLst>
                            <p:par>
                              <p:cTn id="39" fill="hold">
                                <p:stCondLst>
                                  <p:cond delay="0"/>
                                </p:stCondLst>
                                <p:childTnLst>
                                  <p:par>
                                    <p:cTn id="40" presetID="0" presetClass="path" presetSubtype="0" accel="50000" decel="50000" fill="hold" nodeType="clickEffect">
                                      <p:stCondLst>
                                        <p:cond delay="0"/>
                                      </p:stCondLst>
                                      <p:childTnLst>
                                        <p:animMotion origin="layout" path="M -0.00729 -0.01736 L -0.00729 -0.01736 C -0.03906 -0.03148 -0.05143 -0.03796 -0.09323 -0.04514 C -0.11927 -0.04977 -0.14531 -0.04884 -0.17135 -0.05069 C -0.19687 -0.04421 -0.22265 -0.04005 -0.24791 -0.03125 C -0.26263 -0.02639 -0.28541 -0.01088 -0.30104 -0.00069 C -0.31354 -0.00162 -0.32617 -0.00208 -0.33854 -0.00347 C -0.34206 -0.00394 -0.34909 -0.00764 -0.3526 -0.00903 C -0.35521 -0.01019 -0.36041 -0.01181 -0.36041 -0.01181 " pathEditMode="relative" ptsTypes="AAAAAAAAA">
                                          <p:cBhvr>
                                            <p:cTn id="41" dur="2000" fill="hold"/>
                                            <p:tgtEl>
                                              <p:spTgt spid="1026"/>
                                            </p:tgtEl>
                                            <p:attrNameLst>
                                              <p:attrName>ppt_x</p:attrName>
                                              <p:attrName>ppt_y</p:attrName>
                                            </p:attrNameLst>
                                          </p:cBhvr>
                                        </p:animMotion>
                                      </p:childTnLst>
                                    </p:cTn>
                                  </p:par>
                                </p:childTnLst>
                              </p:cTn>
                            </p:par>
                            <p:par>
                              <p:cTn id="42" fill="hold">
                                <p:stCondLst>
                                  <p:cond delay="2000"/>
                                </p:stCondLst>
                                <p:childTnLst>
                                  <p:par>
                                    <p:cTn id="43" presetID="14" presetClass="exit" presetSubtype="10" fill="hold" nodeType="afterEffect">
                                      <p:stCondLst>
                                        <p:cond delay="0"/>
                                      </p:stCondLst>
                                      <p:childTnLst>
                                        <p:animEffect transition="out" filter="randombar(horizontal)">
                                          <p:cBhvr>
                                            <p:cTn id="44" dur="500"/>
                                            <p:tgtEl>
                                              <p:spTgt spid="1026"/>
                                            </p:tgtEl>
                                          </p:cBhvr>
                                        </p:animEffect>
                                        <p:set>
                                          <p:cBhvr>
                                            <p:cTn id="45" dur="1" fill="hold">
                                              <p:stCondLst>
                                                <p:cond delay="499"/>
                                              </p:stCondLst>
                                            </p:cTn>
                                            <p:tgtEl>
                                              <p:spTgt spid="1026"/>
                                            </p:tgtEl>
                                            <p:attrNameLst>
                                              <p:attrName>style.visibility</p:attrName>
                                            </p:attrNameLst>
                                          </p:cBhvr>
                                          <p:to>
                                            <p:strVal val="hidden"/>
                                          </p:to>
                                        </p:set>
                                      </p:childTnLst>
                                    </p:cTn>
                                  </p:par>
                                </p:childTnLst>
                              </p:cTn>
                            </p:par>
                            <p:par>
                              <p:cTn id="46" fill="hold">
                                <p:stCondLst>
                                  <p:cond delay="2500"/>
                                </p:stCondLst>
                                <p:childTnLst>
                                  <p:par>
                                    <p:cTn id="47" presetID="6" presetClass="emph" presetSubtype="0" fill="hold" nodeType="afterEffect">
                                      <p:stCondLst>
                                        <p:cond delay="0"/>
                                      </p:stCondLst>
                                      <p:childTnLst>
                                        <p:animScale>
                                          <p:cBhvr>
                                            <p:cTn id="48" dur="2000" fill="hold"/>
                                            <p:tgtEl>
                                              <p:spTgt spid="104"/>
                                            </p:tgtEl>
                                          </p:cBhvr>
                                          <p:by x="150000" y="150000"/>
                                        </p:animScale>
                                      </p:childTnLst>
                                    </p:cTn>
                                  </p:par>
                                </p:childTnLst>
                              </p:cTn>
                            </p:par>
                            <p:par>
                              <p:cTn id="49" fill="hold">
                                <p:stCondLst>
                                  <p:cond delay="4500"/>
                                </p:stCondLst>
                                <p:childTnLst>
                                  <p:par>
                                    <p:cTn id="50" presetID="6" presetClass="emph" presetSubtype="0" fill="hold" nodeType="afterEffect">
                                      <p:stCondLst>
                                        <p:cond delay="0"/>
                                      </p:stCondLst>
                                      <p:childTnLst>
                                        <p:animScale>
                                          <p:cBhvr>
                                            <p:cTn id="51" dur="2000" fill="hold"/>
                                            <p:tgtEl>
                                              <p:spTgt spid="106"/>
                                            </p:tgtEl>
                                          </p:cBhvr>
                                          <p:by x="150000" y="150000"/>
                                        </p:animScale>
                                      </p:childTnLst>
                                    </p:cTn>
                                  </p:par>
                                </p:childTnLst>
                              </p:cTn>
                            </p:par>
                            <p:par>
                              <p:cTn id="52" fill="hold">
                                <p:stCondLst>
                                  <p:cond delay="6500"/>
                                </p:stCondLst>
                                <p:childTnLst>
                                  <p:par>
                                    <p:cTn id="53" presetID="6" presetClass="emph" presetSubtype="0" fill="hold" nodeType="afterEffect">
                                      <p:stCondLst>
                                        <p:cond delay="0"/>
                                      </p:stCondLst>
                                      <p:childTnLst>
                                        <p:animScale>
                                          <p:cBhvr>
                                            <p:cTn id="54" dur="2000" fill="hold"/>
                                            <p:tgtEl>
                                              <p:spTgt spid="59"/>
                                            </p:tgtEl>
                                          </p:cBhvr>
                                          <p:by x="150000" y="150000"/>
                                        </p:animScale>
                                      </p:childTnLst>
                                    </p:cTn>
                                  </p:par>
                                </p:childTnLst>
                              </p:cTn>
                            </p:par>
                            <p:par>
                              <p:cTn id="55" fill="hold">
                                <p:stCondLst>
                                  <p:cond delay="8500"/>
                                </p:stCondLst>
                                <p:childTnLst>
                                  <p:par>
                                    <p:cTn id="56" presetID="6" presetClass="emph" presetSubtype="0" fill="hold" nodeType="afterEffect">
                                      <p:stCondLst>
                                        <p:cond delay="0"/>
                                      </p:stCondLst>
                                      <p:childTnLst>
                                        <p:animScale>
                                          <p:cBhvr>
                                            <p:cTn id="57" dur="2000" fill="hold"/>
                                            <p:tgtEl>
                                              <p:spTgt spid="61"/>
                                            </p:tgtEl>
                                          </p:cBhvr>
                                          <p:by x="150000" y="150000"/>
                                        </p:animScale>
                                      </p:childTnLst>
                                    </p:cTn>
                                  </p:par>
                                </p:childTnLst>
                              </p:cTn>
                            </p:par>
                            <p:par>
                              <p:cTn id="58" fill="hold">
                                <p:stCondLst>
                                  <p:cond delay="10500"/>
                                </p:stCondLst>
                                <p:childTnLst>
                                  <p:par>
                                    <p:cTn id="59" presetID="6" presetClass="emph" presetSubtype="0" fill="hold" nodeType="afterEffect">
                                      <p:stCondLst>
                                        <p:cond delay="0"/>
                                      </p:stCondLst>
                                      <p:childTnLst>
                                        <p:animScale>
                                          <p:cBhvr>
                                            <p:cTn id="60" dur="2000" fill="hold"/>
                                            <p:tgtEl>
                                              <p:spTgt spid="55"/>
                                            </p:tgtEl>
                                          </p:cBhvr>
                                          <p:by x="150000" y="150000"/>
                                        </p:animScale>
                                      </p:childTnLst>
                                    </p:cTn>
                                  </p:par>
                                </p:childTnLst>
                              </p:cTn>
                            </p:par>
                            <p:par>
                              <p:cTn id="61" fill="hold">
                                <p:stCondLst>
                                  <p:cond delay="12500"/>
                                </p:stCondLst>
                                <p:childTnLst>
                                  <p:par>
                                    <p:cTn id="62" presetID="6" presetClass="emph" presetSubtype="0" fill="hold" nodeType="afterEffect">
                                      <p:stCondLst>
                                        <p:cond delay="0"/>
                                      </p:stCondLst>
                                      <p:childTnLst>
                                        <p:animScale>
                                          <p:cBhvr>
                                            <p:cTn id="63" dur="2000" fill="hold"/>
                                            <p:tgtEl>
                                              <p:spTgt spid="53"/>
                                            </p:tgtEl>
                                          </p:cBhvr>
                                          <p:by x="150000" y="150000"/>
                                        </p:animScale>
                                      </p:childTnLst>
                                    </p:cTn>
                                  </p:par>
                                </p:childTnLst>
                              </p:cTn>
                            </p:par>
                            <p:par>
                              <p:cTn id="64" fill="hold">
                                <p:stCondLst>
                                  <p:cond delay="14500"/>
                                </p:stCondLst>
                                <p:childTnLst>
                                  <p:par>
                                    <p:cTn id="65" presetID="6" presetClass="emph" presetSubtype="0" fill="hold" nodeType="afterEffect">
                                      <p:stCondLst>
                                        <p:cond delay="0"/>
                                      </p:stCondLst>
                                      <p:childTnLst>
                                        <p:animScale>
                                          <p:cBhvr>
                                            <p:cTn id="66" dur="2000" fill="hold"/>
                                            <p:tgtEl>
                                              <p:spTgt spid="54"/>
                                            </p:tgtEl>
                                          </p:cBhvr>
                                          <p:by x="150000" y="150000"/>
                                        </p:animScale>
                                      </p:childTnLst>
                                    </p:cTn>
                                  </p:par>
                                </p:childTnLst>
                              </p:cTn>
                            </p:par>
                            <p:par>
                              <p:cTn id="67" fill="hold">
                                <p:stCondLst>
                                  <p:cond delay="16500"/>
                                </p:stCondLst>
                                <p:childTnLst>
                                  <p:par>
                                    <p:cTn id="68" presetID="6" presetClass="emph" presetSubtype="0" fill="hold" nodeType="afterEffect">
                                      <p:stCondLst>
                                        <p:cond delay="0"/>
                                      </p:stCondLst>
                                      <p:childTnLst>
                                        <p:animScale>
                                          <p:cBhvr>
                                            <p:cTn id="69" dur="2000" fill="hold"/>
                                            <p:tgtEl>
                                              <p:spTgt spid="9"/>
                                            </p:tgtEl>
                                          </p:cBhvr>
                                          <p:by x="150000" y="150000"/>
                                        </p:animScale>
                                      </p:childTnLst>
                                    </p:cTn>
                                  </p:par>
                                </p:childTnLst>
                              </p:cTn>
                            </p:par>
                            <p:par>
                              <p:cTn id="70" fill="hold">
                                <p:stCondLst>
                                  <p:cond delay="18500"/>
                                </p:stCondLst>
                                <p:childTnLst>
                                  <p:par>
                                    <p:cTn id="71" presetID="6" presetClass="emph" presetSubtype="0" fill="hold" nodeType="afterEffect">
                                      <p:stCondLst>
                                        <p:cond delay="0"/>
                                      </p:stCondLst>
                                      <p:childTnLst>
                                        <p:animScale>
                                          <p:cBhvr>
                                            <p:cTn id="72" dur="2000" fill="hold"/>
                                            <p:tgtEl>
                                              <p:spTgt spid="93"/>
                                            </p:tgtEl>
                                          </p:cBhvr>
                                          <p:by x="150000" y="150000"/>
                                        </p:animScale>
                                      </p:childTnLst>
                                    </p:cTn>
                                  </p:par>
                                </p:childTnLst>
                              </p:cTn>
                            </p:par>
                            <p:par>
                              <p:cTn id="73" fill="hold">
                                <p:stCondLst>
                                  <p:cond delay="20500"/>
                                </p:stCondLst>
                                <p:childTnLst>
                                  <p:par>
                                    <p:cTn id="74" presetID="6" presetClass="emph" presetSubtype="0" fill="hold" nodeType="afterEffect">
                                      <p:stCondLst>
                                        <p:cond delay="0"/>
                                      </p:stCondLst>
                                      <p:childTnLst>
                                        <p:animScale>
                                          <p:cBhvr>
                                            <p:cTn id="75" dur="2000" fill="hold"/>
                                            <p:tgtEl>
                                              <p:spTgt spid="94"/>
                                            </p:tgtEl>
                                          </p:cBhvr>
                                          <p:by x="150000" y="150000"/>
                                        </p:animScale>
                                      </p:childTnLst>
                                    </p:cTn>
                                  </p:par>
                                </p:childTnLst>
                              </p:cTn>
                            </p:par>
                            <p:par>
                              <p:cTn id="76" fill="hold">
                                <p:stCondLst>
                                  <p:cond delay="22500"/>
                                </p:stCondLst>
                                <p:childTnLst>
                                  <p:par>
                                    <p:cTn id="77" presetID="6" presetClass="emph" presetSubtype="0" fill="hold" nodeType="afterEffect">
                                      <p:stCondLst>
                                        <p:cond delay="0"/>
                                      </p:stCondLst>
                                      <p:childTnLst>
                                        <p:animScale>
                                          <p:cBhvr>
                                            <p:cTn id="78" dur="2000" fill="hold"/>
                                            <p:tgtEl>
                                              <p:spTgt spid="95"/>
                                            </p:tgtEl>
                                          </p:cBhvr>
                                          <p:by x="150000" y="150000"/>
                                        </p:animScale>
                                      </p:childTnLst>
                                    </p:cTn>
                                  </p:par>
                                </p:childTnLst>
                              </p:cTn>
                            </p:par>
                            <p:par>
                              <p:cTn id="79" fill="hold">
                                <p:stCondLst>
                                  <p:cond delay="24500"/>
                                </p:stCondLst>
                                <p:childTnLst>
                                  <p:par>
                                    <p:cTn id="80" presetID="6" presetClass="emph" presetSubtype="0" fill="hold" nodeType="afterEffect">
                                      <p:stCondLst>
                                        <p:cond delay="0"/>
                                      </p:stCondLst>
                                      <p:childTnLst>
                                        <p:animScale>
                                          <p:cBhvr>
                                            <p:cTn id="81" dur="2000" fill="hold"/>
                                            <p:tgtEl>
                                              <p:spTgt spid="96"/>
                                            </p:tgtEl>
                                          </p:cBhvr>
                                          <p:by x="150000" y="150000"/>
                                        </p:animScale>
                                      </p:childTnLst>
                                    </p:cTn>
                                  </p:par>
                                </p:childTnLst>
                              </p:cTn>
                            </p:par>
                            <p:par>
                              <p:cTn id="82" fill="hold">
                                <p:stCondLst>
                                  <p:cond delay="26500"/>
                                </p:stCondLst>
                                <p:childTnLst>
                                  <p:par>
                                    <p:cTn id="83" presetID="6" presetClass="emph" presetSubtype="0" fill="hold" nodeType="afterEffect">
                                      <p:stCondLst>
                                        <p:cond delay="0"/>
                                      </p:stCondLst>
                                      <p:childTnLst>
                                        <p:animScale>
                                          <p:cBhvr>
                                            <p:cTn id="84" dur="2000" fill="hold"/>
                                            <p:tgtEl>
                                              <p:spTgt spid="97"/>
                                            </p:tgtEl>
                                          </p:cBhvr>
                                          <p:by x="150000" y="150000"/>
                                        </p:animScale>
                                      </p:childTnLst>
                                    </p:cTn>
                                  </p:par>
                                </p:childTnLst>
                              </p:cTn>
                            </p:par>
                            <p:par>
                              <p:cTn id="85" fill="hold">
                                <p:stCondLst>
                                  <p:cond delay="28500"/>
                                </p:stCondLst>
                                <p:childTnLst>
                                  <p:par>
                                    <p:cTn id="86" presetID="6" presetClass="emph" presetSubtype="0" fill="hold" nodeType="afterEffect">
                                      <p:stCondLst>
                                        <p:cond delay="0"/>
                                      </p:stCondLst>
                                      <p:childTnLst>
                                        <p:animScale>
                                          <p:cBhvr>
                                            <p:cTn id="87" dur="2000" fill="hold"/>
                                            <p:tgtEl>
                                              <p:spTgt spid="98"/>
                                            </p:tgtEl>
                                          </p:cBhvr>
                                          <p:by x="150000" y="150000"/>
                                        </p:animScale>
                                      </p:childTnLst>
                                    </p:cTn>
                                  </p:par>
                                </p:childTnLst>
                              </p:cTn>
                            </p:par>
                            <p:par>
                              <p:cTn id="88" fill="hold">
                                <p:stCondLst>
                                  <p:cond delay="30500"/>
                                </p:stCondLst>
                                <p:childTnLst>
                                  <p:par>
                                    <p:cTn id="89" presetID="6" presetClass="emph" presetSubtype="0" fill="hold" nodeType="afterEffect">
                                      <p:stCondLst>
                                        <p:cond delay="0"/>
                                      </p:stCondLst>
                                      <p:childTnLst>
                                        <p:animScale>
                                          <p:cBhvr>
                                            <p:cTn id="90" dur="2000" fill="hold"/>
                                            <p:tgtEl>
                                              <p:spTgt spid="101"/>
                                            </p:tgtEl>
                                          </p:cBhvr>
                                          <p:by x="150000" y="150000"/>
                                        </p:animScale>
                                      </p:childTnLst>
                                    </p:cTn>
                                  </p:par>
                                </p:childTnLst>
                              </p:cTn>
                            </p:par>
                            <p:par>
                              <p:cTn id="91" fill="hold">
                                <p:stCondLst>
                                  <p:cond delay="32500"/>
                                </p:stCondLst>
                                <p:childTnLst>
                                  <p:par>
                                    <p:cTn id="92" presetID="6" presetClass="emph" presetSubtype="0" fill="hold" nodeType="afterEffect">
                                      <p:stCondLst>
                                        <p:cond delay="0"/>
                                      </p:stCondLst>
                                      <p:childTnLst>
                                        <p:animScale>
                                          <p:cBhvr>
                                            <p:cTn id="93" dur="2000" fill="hold"/>
                                            <p:tgtEl>
                                              <p:spTgt spid="102"/>
                                            </p:tgtEl>
                                          </p:cBhvr>
                                          <p:by x="150000" y="150000"/>
                                        </p:animScale>
                                      </p:childTnLst>
                                    </p:cTn>
                                  </p:par>
                                </p:childTnLst>
                              </p:cTn>
                            </p:par>
                            <p:par>
                              <p:cTn id="94" fill="hold">
                                <p:stCondLst>
                                  <p:cond delay="34500"/>
                                </p:stCondLst>
                                <p:childTnLst>
                                  <p:par>
                                    <p:cTn id="95" presetID="6" presetClass="emph" presetSubtype="0" fill="hold" nodeType="afterEffect">
                                      <p:stCondLst>
                                        <p:cond delay="0"/>
                                      </p:stCondLst>
                                      <p:childTnLst>
                                        <p:animScale>
                                          <p:cBhvr>
                                            <p:cTn id="96" dur="2000" fill="hold"/>
                                            <p:tgtEl>
                                              <p:spTgt spid="103"/>
                                            </p:tgtEl>
                                          </p:cBhvr>
                                          <p:by x="150000" y="150000"/>
                                        </p:animScale>
                                      </p:childTnLst>
                                    </p:cTn>
                                  </p:par>
                                </p:childTnLst>
                              </p:cTn>
                            </p:par>
                            <p:par>
                              <p:cTn id="97" fill="hold">
                                <p:stCondLst>
                                  <p:cond delay="36500"/>
                                </p:stCondLst>
                                <p:childTnLst>
                                  <p:par>
                                    <p:cTn id="98" presetID="6" presetClass="emph" presetSubtype="0" fill="hold" nodeType="afterEffect">
                                      <p:stCondLst>
                                        <p:cond delay="0"/>
                                      </p:stCondLst>
                                      <p:childTnLst>
                                        <p:animScale>
                                          <p:cBhvr>
                                            <p:cTn id="99" dur="2000" fill="hold"/>
                                            <p:tgtEl>
                                              <p:spTgt spid="105"/>
                                            </p:tgtEl>
                                          </p:cBhvr>
                                          <p:by x="150000" y="150000"/>
                                        </p:animScale>
                                      </p:childTnLst>
                                    </p:cTn>
                                  </p:par>
                                </p:childTnLst>
                              </p:cTn>
                            </p:par>
                            <p:par>
                              <p:cTn id="100" fill="hold">
                                <p:stCondLst>
                                  <p:cond delay="38500"/>
                                </p:stCondLst>
                                <p:childTnLst>
                                  <p:par>
                                    <p:cTn id="101" presetID="6" presetClass="emph" presetSubtype="0" fill="hold" nodeType="afterEffect">
                                      <p:stCondLst>
                                        <p:cond delay="0"/>
                                      </p:stCondLst>
                                      <p:childTnLst>
                                        <p:animScale>
                                          <p:cBhvr>
                                            <p:cTn id="102" dur="2000" fill="hold"/>
                                            <p:tgtEl>
                                              <p:spTgt spid="40"/>
                                            </p:tgtEl>
                                          </p:cBhvr>
                                          <p:by x="150000" y="150000"/>
                                        </p:animScale>
                                      </p:childTnLst>
                                    </p:cTn>
                                  </p:par>
                                </p:childTnLst>
                              </p:cTn>
                            </p:par>
                            <p:par>
                              <p:cTn id="103" fill="hold">
                                <p:stCondLst>
                                  <p:cond delay="40500"/>
                                </p:stCondLst>
                                <p:childTnLst>
                                  <p:par>
                                    <p:cTn id="104" presetID="6" presetClass="emph" presetSubtype="0" fill="hold" nodeType="afterEffect">
                                      <p:stCondLst>
                                        <p:cond delay="0"/>
                                      </p:stCondLst>
                                      <p:childTnLst>
                                        <p:animScale>
                                          <p:cBhvr>
                                            <p:cTn id="105" dur="2000" fill="hold"/>
                                            <p:tgtEl>
                                              <p:spTgt spid="41"/>
                                            </p:tgtEl>
                                          </p:cBhvr>
                                          <p:by x="150000" y="150000"/>
                                        </p:animScale>
                                      </p:childTnLst>
                                    </p:cTn>
                                  </p:par>
                                </p:childTnLst>
                              </p:cTn>
                            </p:par>
                            <p:par>
                              <p:cTn id="106" fill="hold">
                                <p:stCondLst>
                                  <p:cond delay="42500"/>
                                </p:stCondLst>
                                <p:childTnLst>
                                  <p:par>
                                    <p:cTn id="107" presetID="6" presetClass="emph" presetSubtype="0" fill="hold" nodeType="afterEffect">
                                      <p:stCondLst>
                                        <p:cond delay="0"/>
                                      </p:stCondLst>
                                      <p:childTnLst>
                                        <p:animScale>
                                          <p:cBhvr>
                                            <p:cTn id="108" dur="2000" fill="hold"/>
                                            <p:tgtEl>
                                              <p:spTgt spid="99"/>
                                            </p:tgtEl>
                                          </p:cBhvr>
                                          <p:by x="150000" y="150000"/>
                                        </p:animScale>
                                      </p:childTnLst>
                                    </p:cTn>
                                  </p:par>
                                </p:childTnLst>
                              </p:cTn>
                            </p:par>
                            <p:par>
                              <p:cTn id="109" fill="hold">
                                <p:stCondLst>
                                  <p:cond delay="44500"/>
                                </p:stCondLst>
                                <p:childTnLst>
                                  <p:par>
                                    <p:cTn id="110" presetID="6" presetClass="emph" presetSubtype="0" fill="hold" nodeType="afterEffect">
                                      <p:stCondLst>
                                        <p:cond delay="0"/>
                                      </p:stCondLst>
                                      <p:childTnLst>
                                        <p:animScale>
                                          <p:cBhvr>
                                            <p:cTn id="111" dur="2000" fill="hold"/>
                                            <p:tgtEl>
                                              <p:spTgt spid="100"/>
                                            </p:tgtEl>
                                          </p:cBhvr>
                                          <p:by x="150000" y="150000"/>
                                        </p:animScale>
                                      </p:childTnLst>
                                    </p:cTn>
                                  </p:par>
                                </p:childTnLst>
                              </p:cTn>
                            </p:par>
                            <p:par>
                              <p:cTn id="112" fill="hold">
                                <p:stCondLst>
                                  <p:cond delay="46500"/>
                                </p:stCondLst>
                                <p:childTnLst>
                                  <p:par>
                                    <p:cTn id="113" presetID="6" presetClass="emph" presetSubtype="0" fill="hold" nodeType="afterEffect">
                                      <p:stCondLst>
                                        <p:cond delay="0"/>
                                      </p:stCondLst>
                                      <p:childTnLst>
                                        <p:animScale>
                                          <p:cBhvr>
                                            <p:cTn id="114" dur="2000" fill="hold"/>
                                            <p:tgtEl>
                                              <p:spTgt spid="107"/>
                                            </p:tgtEl>
                                          </p:cBhvr>
                                          <p:by x="150000" y="150000"/>
                                        </p:animScale>
                                      </p:childTnLst>
                                    </p:cTn>
                                  </p:par>
                                </p:childTnLst>
                              </p:cTn>
                            </p:par>
                            <p:par>
                              <p:cTn id="115" fill="hold">
                                <p:stCondLst>
                                  <p:cond delay="48500"/>
                                </p:stCondLst>
                                <p:childTnLst>
                                  <p:par>
                                    <p:cTn id="116" presetID="6" presetClass="emph" presetSubtype="0" fill="hold" nodeType="afterEffect">
                                      <p:stCondLst>
                                        <p:cond delay="0"/>
                                      </p:stCondLst>
                                      <p:childTnLst>
                                        <p:animScale>
                                          <p:cBhvr>
                                            <p:cTn id="117" dur="2000" fill="hold"/>
                                            <p:tgtEl>
                                              <p:spTgt spid="108"/>
                                            </p:tgtEl>
                                          </p:cBhvr>
                                          <p:by x="150000" y="150000"/>
                                        </p:animScale>
                                      </p:childTnLst>
                                    </p:cTn>
                                  </p:par>
                                  <p:par>
                                    <p:cTn id="118" presetID="14" presetClass="exit" presetSubtype="10" fill="hold" grpId="1" nodeType="withEffect">
                                      <p:stCondLst>
                                        <p:cond delay="0"/>
                                      </p:stCondLst>
                                      <p:childTnLst>
                                        <p:animEffect transition="out" filter="randombar(horizontal)">
                                          <p:cBhvr>
                                            <p:cTn id="119" dur="500"/>
                                            <p:tgtEl>
                                              <p:spTgt spid="2"/>
                                            </p:tgtEl>
                                          </p:cBhvr>
                                        </p:animEffect>
                                        <p:set>
                                          <p:cBhvr>
                                            <p:cTn id="120" dur="1" fill="hold">
                                              <p:stCondLst>
                                                <p:cond delay="499"/>
                                              </p:stCondLst>
                                            </p:cTn>
                                            <p:tgtEl>
                                              <p:spTgt spid="2"/>
                                            </p:tgtEl>
                                            <p:attrNameLst>
                                              <p:attrName>style.visibility</p:attrName>
                                            </p:attrNameLst>
                                          </p:cBhvr>
                                          <p:to>
                                            <p:strVal val="hidden"/>
                                          </p:to>
                                        </p:set>
                                      </p:childTnLst>
                                    </p:cTn>
                                  </p:par>
                                  <p:par>
                                    <p:cTn id="121" presetID="14" presetClass="exit" presetSubtype="10" fill="hold" grpId="1" nodeType="withEffect">
                                      <p:stCondLst>
                                        <p:cond delay="0"/>
                                      </p:stCondLst>
                                      <p:childTnLst>
                                        <p:animEffect transition="out" filter="randombar(horizontal)">
                                          <p:cBhvr>
                                            <p:cTn id="122" dur="500"/>
                                            <p:tgtEl>
                                              <p:spTgt spid="125"/>
                                            </p:tgtEl>
                                          </p:cBhvr>
                                        </p:animEffect>
                                        <p:set>
                                          <p:cBhvr>
                                            <p:cTn id="123" dur="1" fill="hold">
                                              <p:stCondLst>
                                                <p:cond delay="499"/>
                                              </p:stCondLst>
                                            </p:cTn>
                                            <p:tgtEl>
                                              <p:spTgt spid="125"/>
                                            </p:tgtEl>
                                            <p:attrNameLst>
                                              <p:attrName>style.visibility</p:attrName>
                                            </p:attrNameLst>
                                          </p:cBhvr>
                                          <p:to>
                                            <p:strVal val="hidden"/>
                                          </p:to>
                                        </p:set>
                                      </p:childTnLst>
                                    </p:cTn>
                                  </p:par>
                                  <p:par>
                                    <p:cTn id="124" presetID="14" presetClass="exit" presetSubtype="10" fill="hold" grpId="1" nodeType="withEffect">
                                      <p:stCondLst>
                                        <p:cond delay="0"/>
                                      </p:stCondLst>
                                      <p:childTnLst>
                                        <p:animEffect transition="out" filter="randombar(horizontal)">
                                          <p:cBhvr>
                                            <p:cTn id="125" dur="500"/>
                                            <p:tgtEl>
                                              <p:spTgt spid="126"/>
                                            </p:tgtEl>
                                          </p:cBhvr>
                                        </p:animEffect>
                                        <p:set>
                                          <p:cBhvr>
                                            <p:cTn id="126" dur="1" fill="hold">
                                              <p:stCondLst>
                                                <p:cond delay="499"/>
                                              </p:stCondLst>
                                            </p:cTn>
                                            <p:tgtEl>
                                              <p:spTgt spid="126"/>
                                            </p:tgtEl>
                                            <p:attrNameLst>
                                              <p:attrName>style.visibility</p:attrName>
                                            </p:attrNameLst>
                                          </p:cBhvr>
                                          <p:to>
                                            <p:strVal val="hidden"/>
                                          </p:to>
                                        </p:set>
                                      </p:childTnLst>
                                    </p:cTn>
                                  </p:par>
                                  <p:par>
                                    <p:cTn id="127" presetID="14" presetClass="exit" presetSubtype="10" fill="hold" grpId="1" nodeType="withEffect">
                                      <p:stCondLst>
                                        <p:cond delay="0"/>
                                      </p:stCondLst>
                                      <p:childTnLst>
                                        <p:animEffect transition="out" filter="randombar(horizontal)">
                                          <p:cBhvr>
                                            <p:cTn id="128" dur="500"/>
                                            <p:tgtEl>
                                              <p:spTgt spid="127"/>
                                            </p:tgtEl>
                                          </p:cBhvr>
                                        </p:animEffect>
                                        <p:set>
                                          <p:cBhvr>
                                            <p:cTn id="129" dur="1" fill="hold">
                                              <p:stCondLst>
                                                <p:cond delay="499"/>
                                              </p:stCondLst>
                                            </p:cTn>
                                            <p:tgtEl>
                                              <p:spTgt spid="127"/>
                                            </p:tgtEl>
                                            <p:attrNameLst>
                                              <p:attrName>style.visibility</p:attrName>
                                            </p:attrNameLst>
                                          </p:cBhvr>
                                          <p:to>
                                            <p:strVal val="hidden"/>
                                          </p:to>
                                        </p:set>
                                      </p:childTnLst>
                                    </p:cTn>
                                  </p:par>
                                  <p:par>
                                    <p:cTn id="130" presetID="14" presetClass="exit" presetSubtype="10" fill="hold" grpId="1" nodeType="withEffect">
                                      <p:stCondLst>
                                        <p:cond delay="0"/>
                                      </p:stCondLst>
                                      <p:childTnLst>
                                        <p:animEffect transition="out" filter="randombar(horizontal)">
                                          <p:cBhvr>
                                            <p:cTn id="131" dur="500"/>
                                            <p:tgtEl>
                                              <p:spTgt spid="128"/>
                                            </p:tgtEl>
                                          </p:cBhvr>
                                        </p:animEffect>
                                        <p:set>
                                          <p:cBhvr>
                                            <p:cTn id="132" dur="1" fill="hold">
                                              <p:stCondLst>
                                                <p:cond delay="499"/>
                                              </p:stCondLst>
                                            </p:cTn>
                                            <p:tgtEl>
                                              <p:spTgt spid="128"/>
                                            </p:tgtEl>
                                            <p:attrNameLst>
                                              <p:attrName>style.visibility</p:attrName>
                                            </p:attrNameLst>
                                          </p:cBhvr>
                                          <p:to>
                                            <p:strVal val="hidden"/>
                                          </p:to>
                                        </p:set>
                                      </p:childTnLst>
                                    </p:cTn>
                                  </p:par>
                                </p:childTnLst>
                              </p:cTn>
                            </p:par>
                          </p:childTnLst>
                        </p:cTn>
                      </p:par>
                      <p:par>
                        <p:cTn id="133" fill="hold">
                          <p:stCondLst>
                            <p:cond delay="indefinite"/>
                          </p:stCondLst>
                          <p:childTnLst>
                            <p:par>
                              <p:cTn id="134" fill="hold">
                                <p:stCondLst>
                                  <p:cond delay="0"/>
                                </p:stCondLst>
                                <p:childTnLst>
                                  <p:par>
                                    <p:cTn id="135" presetID="14" presetClass="entr" presetSubtype="10" fill="hold" grpId="0" nodeType="clickEffect">
                                      <p:stCondLst>
                                        <p:cond delay="0"/>
                                      </p:stCondLst>
                                      <p:childTnLst>
                                        <p:set>
                                          <p:cBhvr>
                                            <p:cTn id="136" dur="1" fill="hold">
                                              <p:stCondLst>
                                                <p:cond delay="0"/>
                                              </p:stCondLst>
                                            </p:cTn>
                                            <p:tgtEl>
                                              <p:spTgt spid="129"/>
                                            </p:tgtEl>
                                            <p:attrNameLst>
                                              <p:attrName>style.visibility</p:attrName>
                                            </p:attrNameLst>
                                          </p:cBhvr>
                                          <p:to>
                                            <p:strVal val="visible"/>
                                          </p:to>
                                        </p:set>
                                        <p:animEffect transition="in" filter="randombar(horizontal)">
                                          <p:cBhvr>
                                            <p:cTn id="137" dur="500"/>
                                            <p:tgtEl>
                                              <p:spTgt spid="129"/>
                                            </p:tgtEl>
                                          </p:cBhvr>
                                        </p:animEffect>
                                      </p:childTnLst>
                                    </p:cTn>
                                  </p:par>
                                  <p:par>
                                    <p:cTn id="138" presetID="14" presetClass="entr" presetSubtype="10" fill="hold" grpId="0" nodeType="withEffect">
                                      <p:stCondLst>
                                        <p:cond delay="0"/>
                                      </p:stCondLst>
                                      <p:childTnLst>
                                        <p:set>
                                          <p:cBhvr>
                                            <p:cTn id="139" dur="1" fill="hold">
                                              <p:stCondLst>
                                                <p:cond delay="0"/>
                                              </p:stCondLst>
                                            </p:cTn>
                                            <p:tgtEl>
                                              <p:spTgt spid="130"/>
                                            </p:tgtEl>
                                            <p:attrNameLst>
                                              <p:attrName>style.visibility</p:attrName>
                                            </p:attrNameLst>
                                          </p:cBhvr>
                                          <p:to>
                                            <p:strVal val="visible"/>
                                          </p:to>
                                        </p:set>
                                        <p:animEffect transition="in" filter="randombar(horizontal)">
                                          <p:cBhvr>
                                            <p:cTn id="140" dur="500"/>
                                            <p:tgtEl>
                                              <p:spTgt spid="130"/>
                                            </p:tgtEl>
                                          </p:cBhvr>
                                        </p:animEffect>
                                      </p:childTnLst>
                                    </p:cTn>
                                  </p:par>
                                  <p:par>
                                    <p:cTn id="141" presetID="14" presetClass="entr" presetSubtype="10" fill="hold" grpId="0" nodeType="withEffect">
                                      <p:stCondLst>
                                        <p:cond delay="0"/>
                                      </p:stCondLst>
                                      <p:childTnLst>
                                        <p:set>
                                          <p:cBhvr>
                                            <p:cTn id="142" dur="1" fill="hold">
                                              <p:stCondLst>
                                                <p:cond delay="0"/>
                                              </p:stCondLst>
                                            </p:cTn>
                                            <p:tgtEl>
                                              <p:spTgt spid="131"/>
                                            </p:tgtEl>
                                            <p:attrNameLst>
                                              <p:attrName>style.visibility</p:attrName>
                                            </p:attrNameLst>
                                          </p:cBhvr>
                                          <p:to>
                                            <p:strVal val="visible"/>
                                          </p:to>
                                        </p:set>
                                        <p:animEffect transition="in" filter="randombar(horizontal)">
                                          <p:cBhvr>
                                            <p:cTn id="143" dur="500"/>
                                            <p:tgtEl>
                                              <p:spTgt spid="131"/>
                                            </p:tgtEl>
                                          </p:cBhvr>
                                        </p:animEffect>
                                      </p:childTnLst>
                                    </p:cTn>
                                  </p:par>
                                  <p:par>
                                    <p:cTn id="144" presetID="14" presetClass="entr" presetSubtype="10" fill="hold" grpId="0" nodeType="withEffect">
                                      <p:stCondLst>
                                        <p:cond delay="0"/>
                                      </p:stCondLst>
                                      <p:childTnLst>
                                        <p:set>
                                          <p:cBhvr>
                                            <p:cTn id="145" dur="1" fill="hold">
                                              <p:stCondLst>
                                                <p:cond delay="0"/>
                                              </p:stCondLst>
                                            </p:cTn>
                                            <p:tgtEl>
                                              <p:spTgt spid="132"/>
                                            </p:tgtEl>
                                            <p:attrNameLst>
                                              <p:attrName>style.visibility</p:attrName>
                                            </p:attrNameLst>
                                          </p:cBhvr>
                                          <p:to>
                                            <p:strVal val="visible"/>
                                          </p:to>
                                        </p:set>
                                        <p:animEffect transition="in" filter="randombar(horizontal)">
                                          <p:cBhvr>
                                            <p:cTn id="146" dur="500"/>
                                            <p:tgtEl>
                                              <p:spTgt spid="132"/>
                                            </p:tgtEl>
                                          </p:cBhvr>
                                        </p:animEffect>
                                      </p:childTnLst>
                                    </p:cTn>
                                  </p:par>
                                  <p:par>
                                    <p:cTn id="147" presetID="14" presetClass="entr" presetSubtype="10" fill="hold" grpId="0" nodeType="withEffect">
                                      <p:stCondLst>
                                        <p:cond delay="0"/>
                                      </p:stCondLst>
                                      <p:childTnLst>
                                        <p:set>
                                          <p:cBhvr>
                                            <p:cTn id="148" dur="1" fill="hold">
                                              <p:stCondLst>
                                                <p:cond delay="0"/>
                                              </p:stCondLst>
                                            </p:cTn>
                                            <p:tgtEl>
                                              <p:spTgt spid="133"/>
                                            </p:tgtEl>
                                            <p:attrNameLst>
                                              <p:attrName>style.visibility</p:attrName>
                                            </p:attrNameLst>
                                          </p:cBhvr>
                                          <p:to>
                                            <p:strVal val="visible"/>
                                          </p:to>
                                        </p:set>
                                        <p:animEffect transition="in" filter="randombar(horizontal)">
                                          <p:cBhvr>
                                            <p:cTn id="149" dur="500"/>
                                            <p:tgtEl>
                                              <p:spTgt spid="133"/>
                                            </p:tgtEl>
                                          </p:cBhvr>
                                        </p:animEffect>
                                      </p:childTnLst>
                                    </p:cTn>
                                  </p:par>
                                  <p:par>
                                    <p:cTn id="150" presetID="14" presetClass="entr" presetSubtype="10" fill="hold" grpId="0" nodeType="withEffect">
                                      <p:stCondLst>
                                        <p:cond delay="0"/>
                                      </p:stCondLst>
                                      <p:childTnLst>
                                        <p:set>
                                          <p:cBhvr>
                                            <p:cTn id="151" dur="1" fill="hold">
                                              <p:stCondLst>
                                                <p:cond delay="0"/>
                                              </p:stCondLst>
                                            </p:cTn>
                                            <p:tgtEl>
                                              <p:spTgt spid="134"/>
                                            </p:tgtEl>
                                            <p:attrNameLst>
                                              <p:attrName>style.visibility</p:attrName>
                                            </p:attrNameLst>
                                          </p:cBhvr>
                                          <p:to>
                                            <p:strVal val="visible"/>
                                          </p:to>
                                        </p:set>
                                        <p:animEffect transition="in" filter="randombar(horizontal)">
                                          <p:cBhvr>
                                            <p:cTn id="152" dur="500"/>
                                            <p:tgtEl>
                                              <p:spTgt spid="134"/>
                                            </p:tgtEl>
                                          </p:cBhvr>
                                        </p:animEffect>
                                      </p:childTnLst>
                                    </p:cTn>
                                  </p:par>
                                </p:childTnLst>
                              </p:cTn>
                            </p:par>
                          </p:childTnLst>
                        </p:cTn>
                      </p:par>
                      <p:par>
                        <p:cTn id="153" fill="hold">
                          <p:stCondLst>
                            <p:cond delay="indefinite"/>
                          </p:stCondLst>
                          <p:childTnLst>
                            <p:par>
                              <p:cTn id="154" fill="hold">
                                <p:stCondLst>
                                  <p:cond delay="0"/>
                                </p:stCondLst>
                                <p:childTnLst>
                                  <p:par>
                                    <p:cTn id="155" presetID="42" presetClass="path" presetSubtype="0" accel="50000" decel="50000" fill="hold" nodeType="clickEffect">
                                      <p:stCondLst>
                                        <p:cond delay="0"/>
                                      </p:stCondLst>
                                      <p:childTnLst>
                                        <p:animMotion origin="layout" path="M 4.16667E-7 -3.33333E-6 L -0.2763 -0.32222 " pathEditMode="relative" rAng="0" ptsTypes="AA">
                                          <p:cBhvr>
                                            <p:cTn id="156" dur="2000" fill="hold"/>
                                            <p:tgtEl>
                                              <p:spTgt spid="135"/>
                                            </p:tgtEl>
                                            <p:attrNameLst>
                                              <p:attrName>ppt_x</p:attrName>
                                              <p:attrName>ppt_y</p:attrName>
                                            </p:attrNameLst>
                                          </p:cBhvr>
                                          <p:rCtr x="-13815" y="-16111"/>
                                        </p:animMotion>
                                      </p:childTnLst>
                                    </p:cTn>
                                  </p:par>
                                </p:childTnLst>
                              </p:cTn>
                            </p:par>
                            <p:par>
                              <p:cTn id="157" fill="hold">
                                <p:stCondLst>
                                  <p:cond delay="2000"/>
                                </p:stCondLst>
                                <p:childTnLst>
                                  <p:par>
                                    <p:cTn id="158" presetID="14" presetClass="exit" presetSubtype="10" fill="hold" nodeType="afterEffect">
                                      <p:stCondLst>
                                        <p:cond delay="0"/>
                                      </p:stCondLst>
                                      <p:childTnLst>
                                        <p:animEffect transition="out" filter="randombar(horizontal)">
                                          <p:cBhvr>
                                            <p:cTn id="159" dur="500"/>
                                            <p:tgtEl>
                                              <p:spTgt spid="135"/>
                                            </p:tgtEl>
                                          </p:cBhvr>
                                        </p:animEffect>
                                        <p:set>
                                          <p:cBhvr>
                                            <p:cTn id="160" dur="1" fill="hold">
                                              <p:stCondLst>
                                                <p:cond delay="499"/>
                                              </p:stCondLst>
                                            </p:cTn>
                                            <p:tgtEl>
                                              <p:spTgt spid="135"/>
                                            </p:tgtEl>
                                            <p:attrNameLst>
                                              <p:attrName>style.visibility</p:attrName>
                                            </p:attrNameLst>
                                          </p:cBhvr>
                                          <p:to>
                                            <p:strVal val="hidden"/>
                                          </p:to>
                                        </p:set>
                                      </p:childTnLst>
                                    </p:cTn>
                                  </p:par>
                                </p:childTnLst>
                              </p:cTn>
                            </p:par>
                            <p:par>
                              <p:cTn id="161" fill="hold">
                                <p:stCondLst>
                                  <p:cond delay="2500"/>
                                </p:stCondLst>
                                <p:childTnLst>
                                  <p:par>
                                    <p:cTn id="162" presetID="6" presetClass="emph" presetSubtype="0" fill="hold" nodeType="afterEffect">
                                      <p:stCondLst>
                                        <p:cond delay="0"/>
                                      </p:stCondLst>
                                      <p:childTnLst>
                                        <p:animScale>
                                          <p:cBhvr>
                                            <p:cTn id="163" dur="2000" fill="hold"/>
                                            <p:tgtEl>
                                              <p:spTgt spid="102"/>
                                            </p:tgtEl>
                                          </p:cBhvr>
                                          <p:by x="150000" y="150000"/>
                                        </p:animScale>
                                      </p:childTnLst>
                                    </p:cTn>
                                  </p:par>
                                </p:childTnLst>
                              </p:cTn>
                            </p:par>
                            <p:par>
                              <p:cTn id="164" fill="hold">
                                <p:stCondLst>
                                  <p:cond delay="4500"/>
                                </p:stCondLst>
                                <p:childTnLst>
                                  <p:par>
                                    <p:cTn id="165" presetID="6" presetClass="emph" presetSubtype="0" fill="hold" nodeType="afterEffect">
                                      <p:stCondLst>
                                        <p:cond delay="0"/>
                                      </p:stCondLst>
                                      <p:childTnLst>
                                        <p:animScale>
                                          <p:cBhvr>
                                            <p:cTn id="166" dur="2000" fill="hold"/>
                                            <p:tgtEl>
                                              <p:spTgt spid="103"/>
                                            </p:tgtEl>
                                          </p:cBhvr>
                                          <p:by x="150000" y="150000"/>
                                        </p:animScale>
                                      </p:childTnLst>
                                    </p:cTn>
                                  </p:par>
                                </p:childTnLst>
                              </p:cTn>
                            </p:par>
                            <p:par>
                              <p:cTn id="167" fill="hold">
                                <p:stCondLst>
                                  <p:cond delay="6500"/>
                                </p:stCondLst>
                                <p:childTnLst>
                                  <p:par>
                                    <p:cTn id="168" presetID="6" presetClass="emph" presetSubtype="0" fill="hold" nodeType="afterEffect">
                                      <p:stCondLst>
                                        <p:cond delay="0"/>
                                      </p:stCondLst>
                                      <p:childTnLst>
                                        <p:animScale>
                                          <p:cBhvr>
                                            <p:cTn id="169" dur="2000" fill="hold"/>
                                            <p:tgtEl>
                                              <p:spTgt spid="105"/>
                                            </p:tgtEl>
                                          </p:cBhvr>
                                          <p:by x="150000" y="150000"/>
                                        </p:animScale>
                                      </p:childTnLst>
                                    </p:cTn>
                                  </p:par>
                                </p:childTnLst>
                              </p:cTn>
                            </p:par>
                            <p:par>
                              <p:cTn id="170" fill="hold">
                                <p:stCondLst>
                                  <p:cond delay="8500"/>
                                </p:stCondLst>
                                <p:childTnLst>
                                  <p:par>
                                    <p:cTn id="171" presetID="6" presetClass="emph" presetSubtype="0" fill="hold" nodeType="afterEffect">
                                      <p:stCondLst>
                                        <p:cond delay="0"/>
                                      </p:stCondLst>
                                      <p:childTnLst>
                                        <p:animScale>
                                          <p:cBhvr>
                                            <p:cTn id="172" dur="2000" fill="hold"/>
                                            <p:tgtEl>
                                              <p:spTgt spid="107"/>
                                            </p:tgtEl>
                                          </p:cBhvr>
                                          <p:by x="150000" y="150000"/>
                                        </p:animScale>
                                      </p:childTnLst>
                                    </p:cTn>
                                  </p:par>
                                </p:childTnLst>
                              </p:cTn>
                            </p:par>
                            <p:par>
                              <p:cTn id="173" fill="hold">
                                <p:stCondLst>
                                  <p:cond delay="10500"/>
                                </p:stCondLst>
                                <p:childTnLst>
                                  <p:par>
                                    <p:cTn id="174" presetID="6" presetClass="emph" presetSubtype="0" fill="hold" nodeType="afterEffect">
                                      <p:stCondLst>
                                        <p:cond delay="0"/>
                                      </p:stCondLst>
                                      <p:childTnLst>
                                        <p:animScale>
                                          <p:cBhvr>
                                            <p:cTn id="175" dur="2000" fill="hold"/>
                                            <p:tgtEl>
                                              <p:spTgt spid="108"/>
                                            </p:tgtEl>
                                          </p:cBhvr>
                                          <p:by x="150000" y="150000"/>
                                        </p:animScale>
                                      </p:childTnLst>
                                    </p:cTn>
                                  </p:par>
                                </p:childTnLst>
                              </p:cTn>
                            </p:par>
                            <p:par>
                              <p:cTn id="176" fill="hold">
                                <p:stCondLst>
                                  <p:cond delay="12500"/>
                                </p:stCondLst>
                                <p:childTnLst>
                                  <p:par>
                                    <p:cTn id="177" presetID="6" presetClass="emph" presetSubtype="0" fill="hold" nodeType="afterEffect">
                                      <p:stCondLst>
                                        <p:cond delay="0"/>
                                      </p:stCondLst>
                                      <p:childTnLst>
                                        <p:animScale>
                                          <p:cBhvr>
                                            <p:cTn id="178" dur="2000" fill="hold"/>
                                            <p:tgtEl>
                                              <p:spTgt spid="52"/>
                                            </p:tgtEl>
                                          </p:cBhvr>
                                          <p:by x="150000" y="150000"/>
                                        </p:animScale>
                                      </p:childTnLst>
                                    </p:cTn>
                                  </p:par>
                                </p:childTnLst>
                              </p:cTn>
                            </p:par>
                            <p:par>
                              <p:cTn id="179" fill="hold">
                                <p:stCondLst>
                                  <p:cond delay="14500"/>
                                </p:stCondLst>
                                <p:childTnLst>
                                  <p:par>
                                    <p:cTn id="180" presetID="6" presetClass="emph" presetSubtype="0" fill="hold" nodeType="afterEffect">
                                      <p:stCondLst>
                                        <p:cond delay="0"/>
                                      </p:stCondLst>
                                      <p:childTnLst>
                                        <p:animScale>
                                          <p:cBhvr>
                                            <p:cTn id="181" dur="2000" fill="hold"/>
                                            <p:tgtEl>
                                              <p:spTgt spid="57"/>
                                            </p:tgtEl>
                                          </p:cBhvr>
                                          <p:by x="150000" y="150000"/>
                                        </p:animScale>
                                      </p:childTnLst>
                                    </p:cTn>
                                  </p:par>
                                </p:childTnLst>
                              </p:cTn>
                            </p:par>
                            <p:par>
                              <p:cTn id="182" fill="hold">
                                <p:stCondLst>
                                  <p:cond delay="16500"/>
                                </p:stCondLst>
                                <p:childTnLst>
                                  <p:par>
                                    <p:cTn id="183" presetID="6" presetClass="emph" presetSubtype="0" fill="hold" nodeType="afterEffect">
                                      <p:stCondLst>
                                        <p:cond delay="0"/>
                                      </p:stCondLst>
                                      <p:childTnLst>
                                        <p:animScale>
                                          <p:cBhvr>
                                            <p:cTn id="184" dur="2000" fill="hold"/>
                                            <p:tgtEl>
                                              <p:spTgt spid="58"/>
                                            </p:tgtEl>
                                          </p:cBhvr>
                                          <p:by x="150000" y="150000"/>
                                        </p:animScale>
                                      </p:childTnLst>
                                    </p:cTn>
                                  </p:par>
                                </p:childTnLst>
                              </p:cTn>
                            </p:par>
                            <p:par>
                              <p:cTn id="185" fill="hold">
                                <p:stCondLst>
                                  <p:cond delay="18500"/>
                                </p:stCondLst>
                                <p:childTnLst>
                                  <p:par>
                                    <p:cTn id="186" presetID="6" presetClass="emph" presetSubtype="0" fill="hold" nodeType="afterEffect">
                                      <p:stCondLst>
                                        <p:cond delay="0"/>
                                      </p:stCondLst>
                                      <p:childTnLst>
                                        <p:animScale>
                                          <p:cBhvr>
                                            <p:cTn id="187" dur="2000" fill="hold"/>
                                            <p:tgtEl>
                                              <p:spTgt spid="64"/>
                                            </p:tgtEl>
                                          </p:cBhvr>
                                          <p:by x="150000" y="150000"/>
                                        </p:animScale>
                                      </p:childTnLst>
                                    </p:cTn>
                                  </p:par>
                                </p:childTnLst>
                              </p:cTn>
                            </p:par>
                            <p:par>
                              <p:cTn id="188" fill="hold">
                                <p:stCondLst>
                                  <p:cond delay="20500"/>
                                </p:stCondLst>
                                <p:childTnLst>
                                  <p:par>
                                    <p:cTn id="189" presetID="6" presetClass="emph" presetSubtype="0" fill="hold" nodeType="afterEffect">
                                      <p:stCondLst>
                                        <p:cond delay="0"/>
                                      </p:stCondLst>
                                      <p:childTnLst>
                                        <p:animScale>
                                          <p:cBhvr>
                                            <p:cTn id="190" dur="2000" fill="hold"/>
                                            <p:tgtEl>
                                              <p:spTgt spid="65"/>
                                            </p:tgtEl>
                                          </p:cBhvr>
                                          <p:by x="150000" y="150000"/>
                                        </p:animScale>
                                      </p:childTnLst>
                                    </p:cTn>
                                  </p:par>
                                </p:childTnLst>
                              </p:cTn>
                            </p:par>
                            <p:par>
                              <p:cTn id="191" fill="hold">
                                <p:stCondLst>
                                  <p:cond delay="22500"/>
                                </p:stCondLst>
                                <p:childTnLst>
                                  <p:par>
                                    <p:cTn id="192" presetID="6" presetClass="emph" presetSubtype="0" fill="hold" nodeType="afterEffect">
                                      <p:stCondLst>
                                        <p:cond delay="0"/>
                                      </p:stCondLst>
                                      <p:childTnLst>
                                        <p:animScale>
                                          <p:cBhvr>
                                            <p:cTn id="193" dur="2000" fill="hold"/>
                                            <p:tgtEl>
                                              <p:spTgt spid="67"/>
                                            </p:tgtEl>
                                          </p:cBhvr>
                                          <p:by x="150000" y="150000"/>
                                        </p:animScale>
                                      </p:childTnLst>
                                    </p:cTn>
                                  </p:par>
                                </p:childTnLst>
                              </p:cTn>
                            </p:par>
                            <p:par>
                              <p:cTn id="194" fill="hold">
                                <p:stCondLst>
                                  <p:cond delay="24500"/>
                                </p:stCondLst>
                                <p:childTnLst>
                                  <p:par>
                                    <p:cTn id="195" presetID="6" presetClass="emph" presetSubtype="0" fill="hold" nodeType="afterEffect">
                                      <p:stCondLst>
                                        <p:cond delay="0"/>
                                      </p:stCondLst>
                                      <p:childTnLst>
                                        <p:animScale>
                                          <p:cBhvr>
                                            <p:cTn id="196" dur="2000" fill="hold"/>
                                            <p:tgtEl>
                                              <p:spTgt spid="69"/>
                                            </p:tgtEl>
                                          </p:cBhvr>
                                          <p:by x="150000" y="150000"/>
                                        </p:animScale>
                                      </p:childTnLst>
                                    </p:cTn>
                                  </p:par>
                                </p:childTnLst>
                              </p:cTn>
                            </p:par>
                            <p:par>
                              <p:cTn id="197" fill="hold">
                                <p:stCondLst>
                                  <p:cond delay="26500"/>
                                </p:stCondLst>
                                <p:childTnLst>
                                  <p:par>
                                    <p:cTn id="198" presetID="6" presetClass="emph" presetSubtype="0" fill="hold" nodeType="afterEffect">
                                      <p:stCondLst>
                                        <p:cond delay="0"/>
                                      </p:stCondLst>
                                      <p:childTnLst>
                                        <p:animScale>
                                          <p:cBhvr>
                                            <p:cTn id="199" dur="2000" fill="hold"/>
                                            <p:tgtEl>
                                              <p:spTgt spid="51"/>
                                            </p:tgtEl>
                                          </p:cBhvr>
                                          <p:by x="150000" y="150000"/>
                                        </p:animScale>
                                      </p:childTnLst>
                                    </p:cTn>
                                  </p:par>
                                </p:childTnLst>
                              </p:cTn>
                            </p:par>
                            <p:par>
                              <p:cTn id="200" fill="hold">
                                <p:stCondLst>
                                  <p:cond delay="28500"/>
                                </p:stCondLst>
                                <p:childTnLst>
                                  <p:par>
                                    <p:cTn id="201" presetID="6" presetClass="emph" presetSubtype="0" fill="hold" nodeType="afterEffect">
                                      <p:stCondLst>
                                        <p:cond delay="0"/>
                                      </p:stCondLst>
                                      <p:childTnLst>
                                        <p:animScale>
                                          <p:cBhvr>
                                            <p:cTn id="202" dur="2000" fill="hold"/>
                                            <p:tgtEl>
                                              <p:spTgt spid="60"/>
                                            </p:tgtEl>
                                          </p:cBhvr>
                                          <p:by x="150000" y="150000"/>
                                        </p:animScale>
                                      </p:childTnLst>
                                    </p:cTn>
                                  </p:par>
                                </p:childTnLst>
                              </p:cTn>
                            </p:par>
                            <p:par>
                              <p:cTn id="203" fill="hold">
                                <p:stCondLst>
                                  <p:cond delay="30500"/>
                                </p:stCondLst>
                                <p:childTnLst>
                                  <p:par>
                                    <p:cTn id="204" presetID="6" presetClass="emph" presetSubtype="0" fill="hold" nodeType="afterEffect">
                                      <p:stCondLst>
                                        <p:cond delay="0"/>
                                      </p:stCondLst>
                                      <p:childTnLst>
                                        <p:animScale>
                                          <p:cBhvr>
                                            <p:cTn id="205" dur="2000" fill="hold"/>
                                            <p:tgtEl>
                                              <p:spTgt spid="62"/>
                                            </p:tgtEl>
                                          </p:cBhvr>
                                          <p:by x="150000" y="150000"/>
                                        </p:animScale>
                                      </p:childTnLst>
                                    </p:cTn>
                                  </p:par>
                                </p:childTnLst>
                              </p:cTn>
                            </p:par>
                            <p:par>
                              <p:cTn id="206" fill="hold">
                                <p:stCondLst>
                                  <p:cond delay="32500"/>
                                </p:stCondLst>
                                <p:childTnLst>
                                  <p:par>
                                    <p:cTn id="207" presetID="6" presetClass="emph" presetSubtype="0" fill="hold" nodeType="afterEffect">
                                      <p:stCondLst>
                                        <p:cond delay="0"/>
                                      </p:stCondLst>
                                      <p:childTnLst>
                                        <p:animScale>
                                          <p:cBhvr>
                                            <p:cTn id="208" dur="2000" fill="hold"/>
                                            <p:tgtEl>
                                              <p:spTgt spid="70"/>
                                            </p:tgtEl>
                                          </p:cBhvr>
                                          <p:by x="150000" y="150000"/>
                                        </p:animScale>
                                      </p:childTnLst>
                                    </p:cTn>
                                  </p:par>
                                </p:childTnLst>
                              </p:cTn>
                            </p:par>
                            <p:par>
                              <p:cTn id="209" fill="hold">
                                <p:stCondLst>
                                  <p:cond delay="34500"/>
                                </p:stCondLst>
                                <p:childTnLst>
                                  <p:par>
                                    <p:cTn id="210" presetID="6" presetClass="emph" presetSubtype="0" fill="hold" nodeType="afterEffect">
                                      <p:stCondLst>
                                        <p:cond delay="0"/>
                                      </p:stCondLst>
                                      <p:childTnLst>
                                        <p:animScale>
                                          <p:cBhvr>
                                            <p:cTn id="211" dur="2000" fill="hold"/>
                                            <p:tgtEl>
                                              <p:spTgt spid="7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25" grpId="0" animBg="1"/>
          <p:bldP spid="125" grpId="1" animBg="1"/>
          <p:bldP spid="126" grpId="0" animBg="1"/>
          <p:bldP spid="126" grpId="1" animBg="1"/>
          <p:bldP spid="127" grpId="0" animBg="1"/>
          <p:bldP spid="127" grpId="1" animBg="1"/>
          <p:bldP spid="128" grpId="0" animBg="1"/>
          <p:bldP spid="128" grpId="1" animBg="1"/>
          <p:bldP spid="129" grpId="0" animBg="1"/>
          <p:bldP spid="130" grpId="0" animBg="1"/>
          <p:bldP spid="131" grpId="0" animBg="1"/>
          <p:bldP spid="132" grpId="0" animBg="1"/>
          <p:bldP spid="133" grpId="0" animBg="1"/>
          <p:bldP spid="134" grpId="0" animBg="1"/>
        </p:bldLst>
      </p:timing>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75B13FEC-AA05-4608-80C2-11D3A122378D}"/>
              </a:ext>
            </a:extLst>
          </p:cNvPr>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5" name="Google Shape;2319;p69">
            <a:extLst>
              <a:ext uri="{FF2B5EF4-FFF2-40B4-BE49-F238E27FC236}">
                <a16:creationId xmlns:a16="http://schemas.microsoft.com/office/drawing/2014/main" xmlns="" id="{6FB9A3C5-61A3-42B1-B402-0EE17D893030}"/>
              </a:ext>
            </a:extLst>
          </p:cNvPr>
          <p:cNvSpPr/>
          <p:nvPr/>
        </p:nvSpPr>
        <p:spPr>
          <a:xfrm>
            <a:off x="281248" y="297526"/>
            <a:ext cx="1409921" cy="76631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 name="Google Shape;2319;p69">
            <a:extLst>
              <a:ext uri="{FF2B5EF4-FFF2-40B4-BE49-F238E27FC236}">
                <a16:creationId xmlns:a16="http://schemas.microsoft.com/office/drawing/2014/main" xmlns="" id="{532DA17A-D8D9-4F30-9730-227189DA04E5}"/>
              </a:ext>
            </a:extLst>
          </p:cNvPr>
          <p:cNvSpPr/>
          <p:nvPr/>
        </p:nvSpPr>
        <p:spPr>
          <a:xfrm>
            <a:off x="8230258" y="-333826"/>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 name="Google Shape;2319;p69">
            <a:extLst>
              <a:ext uri="{FF2B5EF4-FFF2-40B4-BE49-F238E27FC236}">
                <a16:creationId xmlns:a16="http://schemas.microsoft.com/office/drawing/2014/main" xmlns="" id="{AEADBA1E-B7CC-4752-AB1A-0040468992C7}"/>
              </a:ext>
            </a:extLst>
          </p:cNvPr>
          <p:cNvSpPr/>
          <p:nvPr/>
        </p:nvSpPr>
        <p:spPr>
          <a:xfrm>
            <a:off x="3193422" y="766780"/>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6" name="Google Shape;2319;p69">
            <a:extLst>
              <a:ext uri="{FF2B5EF4-FFF2-40B4-BE49-F238E27FC236}">
                <a16:creationId xmlns:a16="http://schemas.microsoft.com/office/drawing/2014/main" xmlns="" id="{E30DA691-CC2E-4016-B4B0-71E38F16B752}"/>
              </a:ext>
            </a:extLst>
          </p:cNvPr>
          <p:cNvSpPr/>
          <p:nvPr/>
        </p:nvSpPr>
        <p:spPr>
          <a:xfrm>
            <a:off x="6148818" y="3525845"/>
            <a:ext cx="2680841" cy="141182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7" name="Oval 16">
            <a:extLst>
              <a:ext uri="{FF2B5EF4-FFF2-40B4-BE49-F238E27FC236}">
                <a16:creationId xmlns:a16="http://schemas.microsoft.com/office/drawing/2014/main" xmlns="" id="{DF991080-76BD-448E-AD8C-B50D2E984642}"/>
              </a:ext>
            </a:extLst>
          </p:cNvPr>
          <p:cNvSpPr/>
          <p:nvPr/>
        </p:nvSpPr>
        <p:spPr>
          <a:xfrm>
            <a:off x="9819427" y="-1476643"/>
            <a:ext cx="3832239" cy="3638350"/>
          </a:xfrm>
          <a:prstGeom prst="ellipse">
            <a:avLst/>
          </a:prstGeom>
          <a:solidFill>
            <a:srgbClr val="FED000">
              <a:alpha val="32000"/>
            </a:srgbClr>
          </a:solidFill>
          <a:ln>
            <a:noFill/>
          </a:ln>
          <a:effectLst>
            <a:glow rad="1905000">
              <a:schemeClr val="accent4">
                <a:lumMod val="40000"/>
                <a:lumOff val="60000"/>
                <a:alpha val="71000"/>
              </a:schemeClr>
            </a:glow>
            <a:softEdge rad="215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3" name="Oval 22">
            <a:extLst>
              <a:ext uri="{FF2B5EF4-FFF2-40B4-BE49-F238E27FC236}">
                <a16:creationId xmlns:a16="http://schemas.microsoft.com/office/drawing/2014/main" xmlns="" id="{213D1644-64AA-4680-819C-186137064647}"/>
              </a:ext>
            </a:extLst>
          </p:cNvPr>
          <p:cNvSpPr/>
          <p:nvPr/>
        </p:nvSpPr>
        <p:spPr>
          <a:xfrm>
            <a:off x="10613487" y="-762865"/>
            <a:ext cx="2266918" cy="2129406"/>
          </a:xfrm>
          <a:prstGeom prst="ellipse">
            <a:avLst/>
          </a:prstGeom>
          <a:solidFill>
            <a:srgbClr val="FED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24" name="Picture 23">
            <a:extLst>
              <a:ext uri="{FF2B5EF4-FFF2-40B4-BE49-F238E27FC236}">
                <a16:creationId xmlns:a16="http://schemas.microsoft.com/office/drawing/2014/main" xmlns="" id="{7F7B6B2E-B264-4AB2-AAF3-579F0DFA2F8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54200" b="77200" l="17000" r="93222">
                        <a14:foregroundMark x1="24333" y1="67400" x2="31363" y2="68574"/>
                        <a14:foregroundMark x1="17111" y1="69200" x2="20556" y2="69200"/>
                        <a14:foregroundMark x1="65454" y1="75228" x2="66667" y2="75200"/>
                        <a14:foregroundMark x1="58111" y1="75400" x2="60333" y2="75348"/>
                        <a14:foregroundMark x1="82556" y1="54200" x2="85825" y2="61095"/>
                        <a14:foregroundMark x1="34667" y1="69400" x2="37111" y2="71600"/>
                        <a14:foregroundMark x1="31778" y1="70000" x2="36444" y2="68000"/>
                        <a14:foregroundMark x1="32000" y1="69000" x2="33667" y2="72000"/>
                        <a14:foregroundMark x1="19556" y1="71200" x2="30111" y2="71600"/>
                        <a14:foregroundMark x1="30111" y1="71600" x2="37556" y2="71000"/>
                        <a14:foregroundMark x1="37556" y1="71000" x2="37556" y2="71000"/>
                        <a14:foregroundMark x1="25111" y1="75400" x2="52000" y2="70600"/>
                        <a14:foregroundMark x1="38444" y1="74600" x2="52444" y2="77200"/>
                        <a14:foregroundMark x1="52444" y1="77200" x2="53333" y2="77000"/>
                        <a14:foregroundMark x1="85134" y1="64679" x2="85667" y2="64400"/>
                        <a14:foregroundMark x1="63889" y1="75800" x2="74198" y2="70403"/>
                        <a14:foregroundMark x1="85667" y1="64400" x2="85667" y2="64200"/>
                        <a14:foregroundMark x1="83752" y1="68675" x2="86000" y2="67600"/>
                        <a14:foregroundMark x1="89083" y1="64469" x2="90333" y2="63200"/>
                        <a14:foregroundMark x1="86000" y1="67600" x2="86262" y2="67334"/>
                        <a14:foregroundMark x1="90333" y1="63200" x2="90000" y2="62800"/>
                        <a14:foregroundMark x1="90778" y1="63400" x2="91111" y2="68200"/>
                        <a14:foregroundMark x1="91000" y1="60800" x2="93222" y2="68600"/>
                        <a14:foregroundMark x1="60333" y1="76600" x2="73531" y2="72400"/>
                        <a14:foregroundMark x1="82317" y1="72822" x2="83111" y2="72600"/>
                        <a14:foregroundMark x1="76153" y1="74549" x2="81827" y2="72960"/>
                        <a14:foregroundMark x1="68111" y1="76800" x2="72558" y2="75555"/>
                        <a14:foregroundMark x1="83111" y1="72600" x2="84444" y2="72800"/>
                        <a14:foregroundMark x1="80111" y1="75200" x2="86000" y2="75400"/>
                        <a14:foregroundMark x1="86000" y1="75400" x2="91556" y2="74600"/>
                        <a14:foregroundMark x1="91556" y1="74600" x2="91556" y2="74400"/>
                        <a14:foregroundMark x1="75444" y1="69400" x2="83778" y2="67000"/>
                        <a14:foregroundMark x1="74111" y1="70000" x2="77000" y2="72000"/>
                        <a14:foregroundMark x1="75000" y1="69200" x2="79444" y2="70400"/>
                        <a14:foregroundMark x1="79444" y1="70400" x2="84000" y2="70000"/>
                        <a14:foregroundMark x1="84000" y1="70000" x2="84111" y2="70000"/>
                        <a14:foregroundMark x1="83667" y1="69000" x2="85778" y2="68200"/>
                        <a14:foregroundMark x1="87778" y1="62000" x2="87778" y2="66600"/>
                        <a14:backgroundMark x1="62111" y1="66000" x2="63444" y2="65800"/>
                        <a14:backgroundMark x1="60778" y1="66800" x2="63222" y2="67000"/>
                        <a14:backgroundMark x1="61111" y1="73600" x2="61259" y2="73689"/>
                      </a14:backgroundRemoval>
                    </a14:imgEffect>
                    <a14:imgEffect>
                      <a14:colorTemperature colorTemp="5300"/>
                    </a14:imgEffect>
                    <a14:imgEffect>
                      <a14:saturation sat="143000"/>
                    </a14:imgEffect>
                  </a14:imgLayer>
                </a14:imgProps>
              </a:ext>
              <a:ext uri="{28A0092B-C50C-407E-A947-70E740481C1C}">
                <a14:useLocalDpi xmlns:a14="http://schemas.microsoft.com/office/drawing/2010/main" val="0"/>
              </a:ext>
            </a:extLst>
          </a:blip>
          <a:srcRect l="15000" t="51841" r="58689" b="21402"/>
          <a:stretch/>
        </p:blipFill>
        <p:spPr>
          <a:xfrm>
            <a:off x="-149268" y="3008349"/>
            <a:ext cx="4396450" cy="2524867"/>
          </a:xfrm>
          <a:prstGeom prst="rect">
            <a:avLst/>
          </a:prstGeom>
          <a:effectLst>
            <a:glow>
              <a:schemeClr val="accent1"/>
            </a:glow>
          </a:effectLst>
        </p:spPr>
      </p:pic>
      <p:pic>
        <p:nvPicPr>
          <p:cNvPr id="25" name="Picture 24">
            <a:extLst>
              <a:ext uri="{FF2B5EF4-FFF2-40B4-BE49-F238E27FC236}">
                <a16:creationId xmlns:a16="http://schemas.microsoft.com/office/drawing/2014/main" xmlns="" id="{AB93590C-E190-4413-88D5-546130CE1BE2}"/>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54200" b="77200" l="17000" r="93222">
                        <a14:foregroundMark x1="24333" y1="67400" x2="31363" y2="68574"/>
                        <a14:foregroundMark x1="17111" y1="69200" x2="20556" y2="69200"/>
                        <a14:foregroundMark x1="65454" y1="75228" x2="66667" y2="75200"/>
                        <a14:foregroundMark x1="58111" y1="75400" x2="60333" y2="75348"/>
                        <a14:foregroundMark x1="82556" y1="54200" x2="85825" y2="61095"/>
                        <a14:foregroundMark x1="34667" y1="69400" x2="37111" y2="71600"/>
                        <a14:foregroundMark x1="31778" y1="70000" x2="36444" y2="68000"/>
                        <a14:foregroundMark x1="32000" y1="69000" x2="33667" y2="72000"/>
                        <a14:foregroundMark x1="19556" y1="71200" x2="30111" y2="71600"/>
                        <a14:foregroundMark x1="30111" y1="71600" x2="37556" y2="71000"/>
                        <a14:foregroundMark x1="37556" y1="71000" x2="37556" y2="71000"/>
                        <a14:foregroundMark x1="25111" y1="75400" x2="52000" y2="70600"/>
                        <a14:foregroundMark x1="38444" y1="74600" x2="52444" y2="77200"/>
                        <a14:foregroundMark x1="52444" y1="77200" x2="53333" y2="77000"/>
                        <a14:foregroundMark x1="85134" y1="64679" x2="85667" y2="64400"/>
                        <a14:foregroundMark x1="63889" y1="75800" x2="74198" y2="70403"/>
                        <a14:foregroundMark x1="85667" y1="64400" x2="85667" y2="64200"/>
                        <a14:foregroundMark x1="83752" y1="68675" x2="86000" y2="67600"/>
                        <a14:foregroundMark x1="89083" y1="64469" x2="90333" y2="63200"/>
                        <a14:foregroundMark x1="86000" y1="67600" x2="86262" y2="67334"/>
                        <a14:foregroundMark x1="90333" y1="63200" x2="90000" y2="62800"/>
                        <a14:foregroundMark x1="90778" y1="63400" x2="91111" y2="68200"/>
                        <a14:foregroundMark x1="91000" y1="60800" x2="93222" y2="68600"/>
                        <a14:foregroundMark x1="60333" y1="76600" x2="73531" y2="72400"/>
                        <a14:foregroundMark x1="82317" y1="72822" x2="83111" y2="72600"/>
                        <a14:foregroundMark x1="76153" y1="74549" x2="81827" y2="72960"/>
                        <a14:foregroundMark x1="68111" y1="76800" x2="72558" y2="75555"/>
                        <a14:foregroundMark x1="83111" y1="72600" x2="84444" y2="72800"/>
                        <a14:foregroundMark x1="80111" y1="75200" x2="86000" y2="75400"/>
                        <a14:foregroundMark x1="86000" y1="75400" x2="91556" y2="74600"/>
                        <a14:foregroundMark x1="91556" y1="74600" x2="91556" y2="74400"/>
                        <a14:foregroundMark x1="75444" y1="69400" x2="83778" y2="67000"/>
                        <a14:foregroundMark x1="74111" y1="70000" x2="77000" y2="72000"/>
                        <a14:foregroundMark x1="75000" y1="69200" x2="79444" y2="70400"/>
                        <a14:foregroundMark x1="79444" y1="70400" x2="84000" y2="70000"/>
                        <a14:foregroundMark x1="84000" y1="70000" x2="84111" y2="70000"/>
                        <a14:foregroundMark x1="83667" y1="69000" x2="85778" y2="68200"/>
                        <a14:foregroundMark x1="87778" y1="62000" x2="87778" y2="66600"/>
                        <a14:backgroundMark x1="62111" y1="66000" x2="63444" y2="65800"/>
                        <a14:backgroundMark x1="60778" y1="66800" x2="63222" y2="67000"/>
                        <a14:backgroundMark x1="61111" y1="73600" x2="61259" y2="73689"/>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l="40414" t="51841" r="38029" b="21402"/>
          <a:stretch/>
        </p:blipFill>
        <p:spPr>
          <a:xfrm>
            <a:off x="4008474" y="3000795"/>
            <a:ext cx="3601985" cy="2524867"/>
          </a:xfrm>
          <a:prstGeom prst="rect">
            <a:avLst/>
          </a:prstGeom>
          <a:effectLst>
            <a:glow>
              <a:schemeClr val="accent1"/>
            </a:glow>
          </a:effectLst>
        </p:spPr>
      </p:pic>
      <p:pic>
        <p:nvPicPr>
          <p:cNvPr id="26" name="Picture 25">
            <a:extLst>
              <a:ext uri="{FF2B5EF4-FFF2-40B4-BE49-F238E27FC236}">
                <a16:creationId xmlns:a16="http://schemas.microsoft.com/office/drawing/2014/main" xmlns="" id="{71AE3B76-547B-4F5B-8D03-38F7F157706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54200" b="77200" l="17000" r="93222">
                        <a14:foregroundMark x1="24333" y1="67400" x2="31363" y2="68574"/>
                        <a14:foregroundMark x1="17111" y1="69200" x2="20556" y2="69200"/>
                        <a14:foregroundMark x1="65454" y1="75228" x2="66667" y2="75200"/>
                        <a14:foregroundMark x1="58111" y1="75400" x2="60333" y2="75348"/>
                        <a14:foregroundMark x1="82556" y1="54200" x2="85825" y2="61095"/>
                        <a14:foregroundMark x1="34667" y1="69400" x2="37111" y2="71600"/>
                        <a14:foregroundMark x1="31778" y1="70000" x2="36444" y2="68000"/>
                        <a14:foregroundMark x1="32000" y1="69000" x2="33667" y2="72000"/>
                        <a14:foregroundMark x1="19556" y1="71200" x2="30111" y2="71600"/>
                        <a14:foregroundMark x1="30111" y1="71600" x2="37556" y2="71000"/>
                        <a14:foregroundMark x1="37556" y1="71000" x2="37556" y2="71000"/>
                        <a14:foregroundMark x1="25111" y1="75400" x2="52000" y2="70600"/>
                        <a14:foregroundMark x1="38444" y1="74600" x2="52444" y2="77200"/>
                        <a14:foregroundMark x1="52444" y1="77200" x2="53333" y2="77000"/>
                        <a14:foregroundMark x1="85134" y1="64679" x2="85667" y2="64400"/>
                        <a14:foregroundMark x1="63889" y1="75800" x2="74198" y2="70403"/>
                        <a14:foregroundMark x1="85667" y1="64400" x2="85667" y2="64200"/>
                        <a14:foregroundMark x1="83752" y1="68675" x2="86000" y2="67600"/>
                        <a14:foregroundMark x1="89083" y1="64469" x2="90333" y2="63200"/>
                        <a14:foregroundMark x1="86000" y1="67600" x2="86262" y2="67334"/>
                        <a14:foregroundMark x1="90333" y1="63200" x2="90000" y2="62800"/>
                        <a14:foregroundMark x1="90778" y1="63400" x2="91111" y2="68200"/>
                        <a14:foregroundMark x1="91000" y1="60800" x2="93222" y2="68600"/>
                        <a14:foregroundMark x1="60333" y1="76600" x2="73531" y2="72400"/>
                        <a14:foregroundMark x1="82317" y1="72822" x2="83111" y2="72600"/>
                        <a14:foregroundMark x1="76153" y1="74549" x2="81827" y2="72960"/>
                        <a14:foregroundMark x1="68111" y1="76800" x2="72558" y2="75555"/>
                        <a14:foregroundMark x1="83111" y1="72600" x2="84444" y2="72800"/>
                        <a14:foregroundMark x1="80111" y1="75200" x2="86000" y2="75400"/>
                        <a14:foregroundMark x1="86000" y1="75400" x2="91556" y2="74600"/>
                        <a14:foregroundMark x1="91556" y1="74600" x2="91556" y2="74400"/>
                        <a14:foregroundMark x1="75444" y1="69400" x2="83778" y2="67000"/>
                        <a14:foregroundMark x1="74111" y1="70000" x2="77000" y2="72000"/>
                        <a14:foregroundMark x1="75000" y1="69200" x2="79444" y2="70400"/>
                        <a14:foregroundMark x1="79444" y1="70400" x2="84000" y2="70000"/>
                        <a14:foregroundMark x1="84000" y1="70000" x2="84111" y2="70000"/>
                        <a14:foregroundMark x1="83667" y1="69000" x2="85778" y2="68200"/>
                        <a14:foregroundMark x1="87778" y1="62000" x2="87778" y2="66600"/>
                        <a14:backgroundMark x1="62111" y1="66000" x2="63444" y2="65800"/>
                        <a14:backgroundMark x1="60778" y1="66800" x2="63222" y2="67000"/>
                        <a14:backgroundMark x1="61111" y1="73600" x2="61259" y2="73689"/>
                      </a14:backgroundRemoval>
                    </a14:imgEffect>
                    <a14:imgEffect>
                      <a14:colorTemperature colorTemp="5300"/>
                    </a14:imgEffect>
                    <a14:imgEffect>
                      <a14:saturation sat="143000"/>
                    </a14:imgEffect>
                  </a14:imgLayer>
                </a14:imgProps>
              </a:ext>
              <a:ext uri="{28A0092B-C50C-407E-A947-70E740481C1C}">
                <a14:useLocalDpi xmlns:a14="http://schemas.microsoft.com/office/drawing/2010/main" val="0"/>
              </a:ext>
            </a:extLst>
          </a:blip>
          <a:srcRect l="64102" t="51841" r="7500" b="21402"/>
          <a:stretch/>
        </p:blipFill>
        <p:spPr>
          <a:xfrm>
            <a:off x="7446854" y="3625021"/>
            <a:ext cx="4745146" cy="2524867"/>
          </a:xfrm>
          <a:prstGeom prst="rect">
            <a:avLst/>
          </a:prstGeom>
          <a:effectLst>
            <a:glow>
              <a:schemeClr val="accent1"/>
            </a:glow>
          </a:effectLst>
        </p:spPr>
      </p:pic>
      <p:pic>
        <p:nvPicPr>
          <p:cNvPr id="27" name="Picture 26">
            <a:extLst>
              <a:ext uri="{FF2B5EF4-FFF2-40B4-BE49-F238E27FC236}">
                <a16:creationId xmlns:a16="http://schemas.microsoft.com/office/drawing/2014/main" xmlns="" id="{50FCC122-4E59-446C-80D9-A80C5B48969F}"/>
              </a:ext>
            </a:extLst>
          </p:cNvPr>
          <p:cNvPicPr>
            <a:picLocks noChangeAspect="1"/>
          </p:cNvPicPr>
          <p:nvPr/>
        </p:nvPicPr>
        <p:blipFill rotWithShape="1">
          <a:blip r:embed="rId5">
            <a:extLst>
              <a:ext uri="{BEBA8EAE-BF5A-486C-A8C5-ECC9F3942E4B}">
                <a14:imgProps xmlns:a14="http://schemas.microsoft.com/office/drawing/2010/main">
                  <a14:imgLayer r:embed="rId3">
                    <a14:imgEffect>
                      <a14:backgroundRemoval t="41000" b="67000" l="0" r="8222">
                        <a14:foregroundMark x1="111" y1="57600" x2="1667" y2="61800"/>
                        <a14:foregroundMark x1="3000" y1="65200" x2="3222" y2="67000"/>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t="37954" r="90625" b="31468"/>
          <a:stretch/>
        </p:blipFill>
        <p:spPr>
          <a:xfrm>
            <a:off x="160130" y="2905012"/>
            <a:ext cx="979642" cy="1804381"/>
          </a:xfrm>
          <a:prstGeom prst="rect">
            <a:avLst/>
          </a:prstGeom>
          <a:effectLst>
            <a:glow>
              <a:schemeClr val="accent1"/>
            </a:glow>
          </a:effectLst>
        </p:spPr>
      </p:pic>
      <p:pic>
        <p:nvPicPr>
          <p:cNvPr id="28" name="Picture 27">
            <a:extLst>
              <a:ext uri="{FF2B5EF4-FFF2-40B4-BE49-F238E27FC236}">
                <a16:creationId xmlns:a16="http://schemas.microsoft.com/office/drawing/2014/main" xmlns="" id="{05C983FD-EB97-4FA9-923A-33B74BE69BC9}"/>
              </a:ext>
            </a:extLst>
          </p:cNvPr>
          <p:cNvPicPr>
            <a:picLocks noChangeAspect="1"/>
          </p:cNvPicPr>
          <p:nvPr/>
        </p:nvPicPr>
        <p:blipFill rotWithShape="1">
          <a:blip r:embed="rId6">
            <a:extLst>
              <a:ext uri="{BEBA8EAE-BF5A-486C-A8C5-ECC9F3942E4B}">
                <a14:imgProps xmlns:a14="http://schemas.microsoft.com/office/drawing/2010/main">
                  <a14:imgLayer r:embed="rId3">
                    <a14:imgEffect>
                      <a14:backgroundRemoval t="69200" b="99800" l="56222" r="99889">
                        <a14:foregroundMark x1="56778" y1="78600" x2="61111" y2="82000"/>
                        <a14:foregroundMark x1="61111" y1="82000" x2="61333" y2="82000"/>
                        <a14:foregroundMark x1="72444" y1="89600" x2="93111" y2="81200"/>
                        <a14:foregroundMark x1="94333" y1="74600" x2="98111" y2="85200"/>
                        <a14:foregroundMark x1="99889" y1="71200" x2="99667" y2="81600"/>
                        <a14:foregroundMark x1="99667" y1="81600" x2="99889" y2="82400"/>
                        <a14:foregroundMark x1="65111" y1="90800" x2="72000" y2="96000"/>
                        <a14:foregroundMark x1="72000" y1="96000" x2="72000" y2="96000"/>
                        <a14:foregroundMark x1="72889" y1="94400" x2="83667" y2="95200"/>
                        <a14:foregroundMark x1="83667" y1="95200" x2="92444" y2="94000"/>
                        <a14:foregroundMark x1="92444" y1="94000" x2="92667" y2="94000"/>
                        <a14:foregroundMark x1="71000" y1="96400" x2="97000" y2="94000"/>
                        <a14:foregroundMark x1="97000" y1="94000" x2="97222" y2="94000"/>
                        <a14:foregroundMark x1="93667" y1="89400" x2="96889" y2="99800"/>
                        <a14:foregroundMark x1="90111" y1="90000" x2="97222" y2="94800"/>
                        <a14:foregroundMark x1="91111" y1="89200" x2="92556" y2="95800"/>
                        <a14:foregroundMark x1="92556" y1="95800" x2="92778" y2="99400"/>
                        <a14:foregroundMark x1="80889" y1="96400" x2="86222" y2="97400"/>
                        <a14:foregroundMark x1="86222" y1="97400" x2="91111" y2="96200"/>
                        <a14:foregroundMark x1="80444" y1="98000" x2="94667" y2="96400"/>
                        <a14:foregroundMark x1="93222" y1="99400" x2="95889" y2="98600"/>
                        <a14:foregroundMark x1="95667" y1="97600" x2="95667" y2="98400"/>
                        <a14:foregroundMark x1="56667" y1="85800" x2="60778" y2="97800"/>
                        <a14:foregroundMark x1="56222" y1="81400" x2="67556" y2="92600"/>
                        <a14:foregroundMark x1="60000" y1="84800" x2="69333" y2="98400"/>
                        <a14:backgroundMark x1="63667" y1="77400" x2="63333" y2="77800"/>
                        <a14:backgroundMark x1="98889" y1="69200" x2="99889" y2="68600"/>
                        <a14:backgroundMark x1="95778" y1="69600" x2="99000" y2="68600"/>
                        <a14:backgroundMark x1="98667" y1="69000" x2="98556" y2="69800"/>
                      </a14:backgroundRemoval>
                    </a14:imgEffect>
                    <a14:imgEffect>
                      <a14:colorTemperature colorTemp="4030"/>
                    </a14:imgEffect>
                    <a14:imgEffect>
                      <a14:saturation sat="200000"/>
                    </a14:imgEffect>
                  </a14:imgLayer>
                </a14:imgProps>
              </a:ext>
              <a:ext uri="{28A0092B-C50C-407E-A947-70E740481C1C}">
                <a14:useLocalDpi xmlns:a14="http://schemas.microsoft.com/office/drawing/2010/main" val="0"/>
              </a:ext>
            </a:extLst>
          </a:blip>
          <a:srcRect l="55533" t="65911" b="392"/>
          <a:stretch/>
        </p:blipFill>
        <p:spPr>
          <a:xfrm>
            <a:off x="6694395" y="4559103"/>
            <a:ext cx="5497605" cy="2352685"/>
          </a:xfrm>
          <a:prstGeom prst="rect">
            <a:avLst/>
          </a:prstGeom>
          <a:effectLst>
            <a:glow>
              <a:schemeClr val="accent1"/>
            </a:glow>
          </a:effectLst>
        </p:spPr>
      </p:pic>
      <p:pic>
        <p:nvPicPr>
          <p:cNvPr id="29" name="Picture 28">
            <a:extLst>
              <a:ext uri="{FF2B5EF4-FFF2-40B4-BE49-F238E27FC236}">
                <a16:creationId xmlns:a16="http://schemas.microsoft.com/office/drawing/2014/main" xmlns="" id="{368B007D-B3E8-4F0D-98BF-FF9795653D24}"/>
              </a:ext>
            </a:extLst>
          </p:cNvPr>
          <p:cNvPicPr>
            <a:picLocks noChangeAspect="1"/>
          </p:cNvPicPr>
          <p:nvPr/>
        </p:nvPicPr>
        <p:blipFill rotWithShape="1">
          <a:blip r:embed="rId7">
            <a:extLst>
              <a:ext uri="{BEBA8EAE-BF5A-486C-A8C5-ECC9F3942E4B}">
                <a14:imgProps xmlns:a14="http://schemas.microsoft.com/office/drawing/2010/main">
                  <a14:imgLayer r:embed="rId3">
                    <a14:imgEffect>
                      <a14:backgroundRemoval t="69000" b="96400" l="2000" r="68889">
                        <a14:foregroundMark x1="2111" y1="72200" x2="9222" y2="86800"/>
                        <a14:foregroundMark x1="10000" y1="96000" x2="23111" y2="96400"/>
                        <a14:foregroundMark x1="23111" y1="96400" x2="63444" y2="93800"/>
                        <a14:foregroundMark x1="63444" y1="93800" x2="63667" y2="93800"/>
                        <a14:foregroundMark x1="64556" y1="90200" x2="68889" y2="96000"/>
                        <a14:foregroundMark x1="68889" y1="96000" x2="68889" y2="96400"/>
                        <a14:backgroundMark x1="10778" y1="67000" x2="13667" y2="68200"/>
                      </a14:backgroundRemoval>
                    </a14:imgEffect>
                    <a14:imgEffect>
                      <a14:saturation sat="143000"/>
                    </a14:imgEffect>
                  </a14:imgLayer>
                </a14:imgProps>
              </a:ext>
              <a:ext uri="{28A0092B-C50C-407E-A947-70E740481C1C}">
                <a14:useLocalDpi xmlns:a14="http://schemas.microsoft.com/office/drawing/2010/main" val="0"/>
              </a:ext>
            </a:extLst>
          </a:blip>
          <a:srcRect t="65810" r="26875" b="393"/>
          <a:stretch/>
        </p:blipFill>
        <p:spPr>
          <a:xfrm>
            <a:off x="0" y="4529129"/>
            <a:ext cx="8980582" cy="2343979"/>
          </a:xfrm>
          <a:prstGeom prst="rect">
            <a:avLst/>
          </a:prstGeom>
          <a:effectLst>
            <a:glow>
              <a:schemeClr val="accent1"/>
            </a:glow>
          </a:effectLst>
        </p:spPr>
      </p:pic>
      <p:pic>
        <p:nvPicPr>
          <p:cNvPr id="30" name="Picture 29">
            <a:extLst>
              <a:ext uri="{FF2B5EF4-FFF2-40B4-BE49-F238E27FC236}">
                <a16:creationId xmlns:a16="http://schemas.microsoft.com/office/drawing/2014/main" xmlns="" id="{69EF83CC-713C-44A4-AF24-C5EAF372AAD5}"/>
              </a:ext>
            </a:extLst>
          </p:cNvPr>
          <p:cNvPicPr>
            <a:picLocks noChangeAspect="1"/>
          </p:cNvPicPr>
          <p:nvPr/>
        </p:nvPicPr>
        <p:blipFill rotWithShape="1">
          <a:blip r:embed="rId8">
            <a:extLst>
              <a:ext uri="{BEBA8EAE-BF5A-486C-A8C5-ECC9F3942E4B}">
                <a14:imgProps xmlns:a14="http://schemas.microsoft.com/office/drawing/2010/main">
                  <a14:imgLayer r:embed="rId3">
                    <a14:imgEffect>
                      <a14:backgroundRemoval t="57600" b="78000" l="59667" r="98556">
                        <a14:foregroundMark x1="61556" y1="73200" x2="62000" y2="70800"/>
                        <a14:foregroundMark x1="59667" y1="72600" x2="61111" y2="74400"/>
                        <a14:foregroundMark x1="98000" y1="61400" x2="98556" y2="66000"/>
                        <a14:backgroundMark x1="68222" y1="68600" x2="76444" y2="61000"/>
                        <a14:backgroundMark x1="76444" y1="61000" x2="76444" y2="61000"/>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l="70819" t="55251" r="-1" b="19294"/>
          <a:stretch/>
        </p:blipFill>
        <p:spPr>
          <a:xfrm>
            <a:off x="8327244" y="3824044"/>
            <a:ext cx="3806580" cy="1875120"/>
          </a:xfrm>
          <a:prstGeom prst="rect">
            <a:avLst/>
          </a:prstGeom>
          <a:effectLst>
            <a:glow>
              <a:schemeClr val="accent1"/>
            </a:glow>
          </a:effectLst>
        </p:spPr>
      </p:pic>
      <p:pic>
        <p:nvPicPr>
          <p:cNvPr id="31" name="Picture 30">
            <a:extLst>
              <a:ext uri="{FF2B5EF4-FFF2-40B4-BE49-F238E27FC236}">
                <a16:creationId xmlns:a16="http://schemas.microsoft.com/office/drawing/2014/main" xmlns="" id="{155DD4F3-594F-4DAD-B0C3-C806E34F6734}"/>
              </a:ext>
            </a:extLst>
          </p:cNvPr>
          <p:cNvPicPr>
            <a:picLocks noChangeAspect="1"/>
          </p:cNvPicPr>
          <p:nvPr/>
        </p:nvPicPr>
        <p:blipFill rotWithShape="1">
          <a:blip r:embed="rId8">
            <a:extLst>
              <a:ext uri="{BEBA8EAE-BF5A-486C-A8C5-ECC9F3942E4B}">
                <a14:imgProps xmlns:a14="http://schemas.microsoft.com/office/drawing/2010/main">
                  <a14:imgLayer r:embed="rId3">
                    <a14:imgEffect>
                      <a14:backgroundRemoval t="57600" b="78000" l="59667" r="98556">
                        <a14:foregroundMark x1="61556" y1="73200" x2="62000" y2="70800"/>
                        <a14:foregroundMark x1="59667" y1="72600" x2="61111" y2="74400"/>
                        <a14:foregroundMark x1="98000" y1="61400" x2="98556" y2="66000"/>
                        <a14:backgroundMark x1="68222" y1="68600" x2="76444" y2="61000"/>
                        <a14:backgroundMark x1="76444" y1="61000" x2="76444" y2="61000"/>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l="58533" t="55251" r="31397" b="19294"/>
          <a:stretch/>
        </p:blipFill>
        <p:spPr>
          <a:xfrm>
            <a:off x="7066016" y="3785364"/>
            <a:ext cx="1261228" cy="1800435"/>
          </a:xfrm>
          <a:prstGeom prst="rect">
            <a:avLst/>
          </a:prstGeom>
          <a:effectLst>
            <a:glow>
              <a:schemeClr val="accent1"/>
            </a:glow>
          </a:effectLst>
        </p:spPr>
      </p:pic>
      <p:sp>
        <p:nvSpPr>
          <p:cNvPr id="34" name="Oval 33">
            <a:extLst>
              <a:ext uri="{FF2B5EF4-FFF2-40B4-BE49-F238E27FC236}">
                <a16:creationId xmlns:a16="http://schemas.microsoft.com/office/drawing/2014/main" xmlns="" id="{BF0AF0F9-FC1F-4BE8-992E-DF405D310E47}"/>
              </a:ext>
            </a:extLst>
          </p:cNvPr>
          <p:cNvSpPr/>
          <p:nvPr/>
        </p:nvSpPr>
        <p:spPr>
          <a:xfrm>
            <a:off x="10989128" y="-460162"/>
            <a:ext cx="1524000" cy="1524000"/>
          </a:xfrm>
          <a:prstGeom prst="ellipse">
            <a:avLst/>
          </a:prstGeom>
          <a:solidFill>
            <a:srgbClr val="FE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42" name="Picture 41">
            <a:extLst>
              <a:ext uri="{FF2B5EF4-FFF2-40B4-BE49-F238E27FC236}">
                <a16:creationId xmlns:a16="http://schemas.microsoft.com/office/drawing/2014/main" xmlns="" id="{D868F716-390E-46C6-86CF-6640DF0978D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5184" t="55184" r="22473" b="-1014"/>
          <a:stretch/>
        </p:blipFill>
        <p:spPr>
          <a:xfrm>
            <a:off x="5517839" y="46401"/>
            <a:ext cx="1343719" cy="1454336"/>
          </a:xfrm>
          <a:prstGeom prst="rect">
            <a:avLst/>
          </a:prstGeom>
        </p:spPr>
      </p:pic>
      <p:pic>
        <p:nvPicPr>
          <p:cNvPr id="43" name="Picture 42">
            <a:extLst>
              <a:ext uri="{FF2B5EF4-FFF2-40B4-BE49-F238E27FC236}">
                <a16:creationId xmlns:a16="http://schemas.microsoft.com/office/drawing/2014/main" xmlns="" id="{3671FE27-C098-4737-8DC8-EA045CBEB25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57657" b="54170"/>
          <a:stretch/>
        </p:blipFill>
        <p:spPr>
          <a:xfrm rot="6872548">
            <a:off x="7480640" y="3526826"/>
            <a:ext cx="1343719" cy="1454336"/>
          </a:xfrm>
          <a:prstGeom prst="rect">
            <a:avLst/>
          </a:prstGeom>
        </p:spPr>
      </p:pic>
      <p:pic>
        <p:nvPicPr>
          <p:cNvPr id="44" name="Picture 43">
            <a:extLst>
              <a:ext uri="{FF2B5EF4-FFF2-40B4-BE49-F238E27FC236}">
                <a16:creationId xmlns:a16="http://schemas.microsoft.com/office/drawing/2014/main" xmlns="" id="{CCF8404B-4600-4ACF-BF0F-E8A6B8AD8CA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r="57657" b="54170"/>
          <a:stretch/>
        </p:blipFill>
        <p:spPr>
          <a:xfrm rot="3908138" flipH="1">
            <a:off x="-71920" y="489722"/>
            <a:ext cx="1443745" cy="1562596"/>
          </a:xfrm>
          <a:prstGeom prst="rect">
            <a:avLst/>
          </a:prstGeom>
        </p:spPr>
      </p:pic>
      <p:pic>
        <p:nvPicPr>
          <p:cNvPr id="36" name="Picture 2" descr="Người nông dân vui vẻ dễ thương cầm biểu tượng biểu ngữ lúa khô phim hoạt hình nghệ thuật minh họa các vector Miễn phí">
            <a:extLst>
              <a:ext uri="{FF2B5EF4-FFF2-40B4-BE49-F238E27FC236}">
                <a16:creationId xmlns:a16="http://schemas.microsoft.com/office/drawing/2014/main" xmlns="" id="{CF1F35A9-9FF1-4415-AFD9-40A9B1B4AACD}"/>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l="8339" t="10000" r="50000" b="9999"/>
          <a:stretch/>
        </p:blipFill>
        <p:spPr bwMode="auto">
          <a:xfrm>
            <a:off x="1807781" y="3009855"/>
            <a:ext cx="2811022" cy="3000723"/>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Người nông dân vui vẻ dễ thương cầm biểu tượng biểu ngữ lúa khô phim hoạt hình nghệ thuật minh họa các vector Miễn phí">
            <a:extLst>
              <a:ext uri="{FF2B5EF4-FFF2-40B4-BE49-F238E27FC236}">
                <a16:creationId xmlns:a16="http://schemas.microsoft.com/office/drawing/2014/main" xmlns="" id="{4CC5729F-B4A2-4D61-8CC3-F5144C174830}"/>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2">
                    <a14:imgEffect>
                      <a14:backgroundRemoval t="9770" b="89943" l="52556" r="94888">
                        <a14:foregroundMark x1="58147" y1="44540" x2="58147" y2="44540"/>
                        <a14:foregroundMark x1="52556" y1="44540" x2="52556" y2="44540"/>
                        <a14:foregroundMark x1="93770" y1="46264" x2="93770" y2="46264"/>
                        <a14:foregroundMark x1="91693" y1="60632" x2="91693" y2="60632"/>
                        <a14:foregroundMark x1="63578" y1="43966" x2="63578" y2="43966"/>
                        <a14:foregroundMark x1="58466" y1="21552" x2="58466" y2="21552"/>
                      </a14:backgroundRemoval>
                    </a14:imgEffect>
                  </a14:imgLayer>
                </a14:imgProps>
              </a:ext>
              <a:ext uri="{28A0092B-C50C-407E-A947-70E740481C1C}">
                <a14:useLocalDpi xmlns:a14="http://schemas.microsoft.com/office/drawing/2010/main" val="0"/>
              </a:ext>
            </a:extLst>
          </a:blip>
          <a:srcRect l="50000"/>
          <a:stretch/>
        </p:blipFill>
        <p:spPr bwMode="auto">
          <a:xfrm>
            <a:off x="8760138" y="2464410"/>
            <a:ext cx="3377482" cy="3755156"/>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oup 36">
            <a:extLst>
              <a:ext uri="{FF2B5EF4-FFF2-40B4-BE49-F238E27FC236}">
                <a16:creationId xmlns:a16="http://schemas.microsoft.com/office/drawing/2014/main" xmlns="" id="{A80D125A-1704-429A-8E66-6FEB3D29D420}"/>
              </a:ext>
            </a:extLst>
          </p:cNvPr>
          <p:cNvGrpSpPr/>
          <p:nvPr/>
        </p:nvGrpSpPr>
        <p:grpSpPr>
          <a:xfrm>
            <a:off x="-291871" y="3525845"/>
            <a:ext cx="13654110" cy="3408355"/>
            <a:chOff x="-29140" y="3368913"/>
            <a:chExt cx="13654110" cy="3545778"/>
          </a:xfrm>
        </p:grpSpPr>
        <p:pic>
          <p:nvPicPr>
            <p:cNvPr id="38" name="Picture 37">
              <a:extLst>
                <a:ext uri="{FF2B5EF4-FFF2-40B4-BE49-F238E27FC236}">
                  <a16:creationId xmlns:a16="http://schemas.microsoft.com/office/drawing/2014/main" xmlns="" id="{FFF6E77D-730F-4B13-A514-A0EC38CB08EE}"/>
                </a:ext>
              </a:extLst>
            </p:cNvPr>
            <p:cNvPicPr>
              <a:picLocks noChangeAspect="1"/>
            </p:cNvPicPr>
            <p:nvPr/>
          </p:nvPicPr>
          <p:blipFill rotWithShape="1">
            <a:blip r:embed="rId14">
              <a:extLst>
                <a:ext uri="{28A0092B-C50C-407E-A947-70E740481C1C}">
                  <a14:useLocalDpi xmlns:a14="http://schemas.microsoft.com/office/drawing/2010/main" val="0"/>
                </a:ext>
              </a:extLst>
            </a:blip>
            <a:srcRect b="4810"/>
            <a:stretch/>
          </p:blipFill>
          <p:spPr>
            <a:xfrm>
              <a:off x="-29140" y="3388588"/>
              <a:ext cx="5290565" cy="3526103"/>
            </a:xfrm>
            <a:prstGeom prst="rect">
              <a:avLst/>
            </a:prstGeom>
          </p:spPr>
        </p:pic>
        <p:pic>
          <p:nvPicPr>
            <p:cNvPr id="39" name="Picture 38">
              <a:extLst>
                <a:ext uri="{FF2B5EF4-FFF2-40B4-BE49-F238E27FC236}">
                  <a16:creationId xmlns:a16="http://schemas.microsoft.com/office/drawing/2014/main" xmlns="" id="{C2AF2117-8535-42C9-ACB8-9384B14D7FD5}"/>
                </a:ext>
              </a:extLst>
            </p:cNvPr>
            <p:cNvPicPr>
              <a:picLocks noChangeAspect="1"/>
            </p:cNvPicPr>
            <p:nvPr/>
          </p:nvPicPr>
          <p:blipFill rotWithShape="1">
            <a:blip r:embed="rId14">
              <a:extLst>
                <a:ext uri="{28A0092B-C50C-407E-A947-70E740481C1C}">
                  <a14:useLocalDpi xmlns:a14="http://schemas.microsoft.com/office/drawing/2010/main" val="0"/>
                </a:ext>
              </a:extLst>
            </a:blip>
            <a:srcRect b="4810"/>
            <a:stretch/>
          </p:blipFill>
          <p:spPr>
            <a:xfrm>
              <a:off x="4704260" y="3368913"/>
              <a:ext cx="5290565" cy="3526103"/>
            </a:xfrm>
            <a:prstGeom prst="rect">
              <a:avLst/>
            </a:prstGeom>
          </p:spPr>
        </p:pic>
        <p:pic>
          <p:nvPicPr>
            <p:cNvPr id="40" name="Picture 39">
              <a:extLst>
                <a:ext uri="{FF2B5EF4-FFF2-40B4-BE49-F238E27FC236}">
                  <a16:creationId xmlns:a16="http://schemas.microsoft.com/office/drawing/2014/main" xmlns="" id="{B1142EC9-87CF-4859-A6F6-003017F8D347}"/>
                </a:ext>
              </a:extLst>
            </p:cNvPr>
            <p:cNvPicPr>
              <a:picLocks noChangeAspect="1"/>
            </p:cNvPicPr>
            <p:nvPr/>
          </p:nvPicPr>
          <p:blipFill rotWithShape="1">
            <a:blip r:embed="rId14">
              <a:extLst>
                <a:ext uri="{28A0092B-C50C-407E-A947-70E740481C1C}">
                  <a14:useLocalDpi xmlns:a14="http://schemas.microsoft.com/office/drawing/2010/main" val="0"/>
                </a:ext>
              </a:extLst>
            </a:blip>
            <a:srcRect b="4810"/>
            <a:stretch/>
          </p:blipFill>
          <p:spPr>
            <a:xfrm>
              <a:off x="8698865" y="3368913"/>
              <a:ext cx="4926105" cy="3526103"/>
            </a:xfrm>
            <a:prstGeom prst="rect">
              <a:avLst/>
            </a:prstGeom>
          </p:spPr>
        </p:pic>
      </p:grpSp>
      <p:sp>
        <p:nvSpPr>
          <p:cNvPr id="32" name="TextBox 31">
            <a:extLst>
              <a:ext uri="{FF2B5EF4-FFF2-40B4-BE49-F238E27FC236}">
                <a16:creationId xmlns:a16="http://schemas.microsoft.com/office/drawing/2014/main" xmlns="" id="{3BE68B5A-1957-4C72-AA63-358018C0A2ED}"/>
              </a:ext>
            </a:extLst>
          </p:cNvPr>
          <p:cNvSpPr txBox="1"/>
          <p:nvPr/>
        </p:nvSpPr>
        <p:spPr>
          <a:xfrm>
            <a:off x="2787208" y="1503135"/>
            <a:ext cx="7443326" cy="1328023"/>
          </a:xfrm>
          <a:prstGeom prst="roundRect">
            <a:avLst/>
          </a:prstGeom>
          <a:solidFill>
            <a:schemeClr val="bg1">
              <a:alpha val="70000"/>
            </a:schemeClr>
          </a:solidFill>
          <a:ln>
            <a:solidFill>
              <a:schemeClr val="tx1"/>
            </a:solidFill>
            <a:prstDash val="dash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C00000"/>
                </a:solidFill>
                <a:effectLst/>
                <a:uLnTx/>
                <a:uFillTx/>
                <a:latin typeface="UTM Avo" panose="02040603050506020204" pitchFamily="18" charset="0"/>
                <a:ea typeface="+mn-ea"/>
                <a:cs typeface="Calibri" panose="020F0502020204030204" pitchFamily="34" charset="0"/>
              </a:rPr>
              <a:t>Cảm</a:t>
            </a:r>
            <a:r>
              <a:rPr kumimoji="0" lang="en-GB" sz="3600" b="1" i="0" u="none" strike="noStrike" kern="1200" cap="none" spc="0" normalizeH="0" noProof="0">
                <a:ln>
                  <a:noFill/>
                </a:ln>
                <a:solidFill>
                  <a:srgbClr val="C00000"/>
                </a:solidFill>
                <a:effectLst/>
                <a:uLnTx/>
                <a:uFillTx/>
                <a:latin typeface="UTM Avo" panose="02040603050506020204" pitchFamily="18" charset="0"/>
                <a:ea typeface="+mn-ea"/>
                <a:cs typeface="Calibri" panose="020F0502020204030204" pitchFamily="34" charset="0"/>
              </a:rPr>
              <a:t> ơn các bạn đã</a:t>
            </a:r>
            <a:r>
              <a:rPr kumimoji="0" lang="en-GB" sz="3600" b="1" i="0" u="none" strike="noStrike" kern="1200" cap="none" spc="0" normalizeH="0" baseline="0" noProof="0">
                <a:ln>
                  <a:noFill/>
                </a:ln>
                <a:solidFill>
                  <a:srgbClr val="C00000"/>
                </a:solidFill>
                <a:effectLst/>
                <a:uLnTx/>
                <a:uFillTx/>
                <a:latin typeface="UTM Avo" panose="02040603050506020204" pitchFamily="18" charset="0"/>
                <a:ea typeface="+mn-ea"/>
                <a:cs typeface="Calibri" panose="020F0502020204030204" pitchFamily="34" charset="0"/>
              </a:rPr>
              <a:t> “Bón</a:t>
            </a:r>
            <a:r>
              <a:rPr kumimoji="0" lang="en-GB" sz="3600" b="1" i="0" u="none" strike="noStrike" kern="1200" cap="none" spc="0" normalizeH="0" noProof="0">
                <a:ln>
                  <a:noFill/>
                </a:ln>
                <a:solidFill>
                  <a:srgbClr val="C00000"/>
                </a:solidFill>
                <a:effectLst/>
                <a:uLnTx/>
                <a:uFillTx/>
                <a:latin typeface="UTM Avo" panose="02040603050506020204" pitchFamily="18" charset="0"/>
                <a:ea typeface="+mn-ea"/>
                <a:cs typeface="Calibri" panose="020F0502020204030204" pitchFamily="34" charset="0"/>
              </a:rPr>
              <a:t> phân cho lúa</a:t>
            </a:r>
            <a:r>
              <a:rPr kumimoji="0" lang="en-GB" sz="3600" b="1" i="0" u="none" strike="noStrike" kern="1200" cap="none" spc="0" normalizeH="0" baseline="0" noProof="0">
                <a:ln>
                  <a:noFill/>
                </a:ln>
                <a:solidFill>
                  <a:srgbClr val="C00000"/>
                </a:solidFill>
                <a:effectLst/>
                <a:uLnTx/>
                <a:uFillTx/>
                <a:latin typeface="UTM Avo" panose="02040603050506020204" pitchFamily="18" charset="0"/>
                <a:ea typeface="+mn-ea"/>
                <a:cs typeface="Calibri" panose="020F0502020204030204" pitchFamily="34" charset="0"/>
              </a:rPr>
              <a:t>” giúp</a:t>
            </a:r>
            <a:r>
              <a:rPr kumimoji="0" lang="en-GB" sz="3600" b="1" i="0" u="none" strike="noStrike" kern="1200" cap="none" spc="0" normalizeH="0" noProof="0">
                <a:ln>
                  <a:noFill/>
                </a:ln>
                <a:solidFill>
                  <a:srgbClr val="C00000"/>
                </a:solidFill>
                <a:effectLst/>
                <a:uLnTx/>
                <a:uFillTx/>
                <a:latin typeface="UTM Avo" panose="02040603050506020204" pitchFamily="18" charset="0"/>
                <a:ea typeface="+mn-ea"/>
                <a:cs typeface="Calibri" panose="020F0502020204030204" pitchFamily="34" charset="0"/>
              </a:rPr>
              <a:t> mình </a:t>
            </a:r>
            <a:r>
              <a:rPr kumimoji="0" lang="en-GB" sz="3600" b="1" i="0" u="none" strike="noStrike" kern="1200" cap="none" spc="0" normalizeH="0" baseline="0" noProof="0">
                <a:ln>
                  <a:noFill/>
                </a:ln>
                <a:solidFill>
                  <a:srgbClr val="C00000"/>
                </a:solidFill>
                <a:effectLst/>
                <a:uLnTx/>
                <a:uFillTx/>
                <a:latin typeface="UTM Avo" panose="02040603050506020204" pitchFamily="18" charset="0"/>
                <a:ea typeface="+mn-ea"/>
                <a:cs typeface="Calibri" panose="020F0502020204030204" pitchFamily="34" charset="0"/>
              </a:rPr>
              <a:t>nhé!</a:t>
            </a:r>
            <a:endParaRPr kumimoji="0" lang="en-GB" sz="3600" b="1" i="0" u="none" strike="noStrike" kern="1200" cap="none" spc="0" normalizeH="0" baseline="0" noProof="0" dirty="0" err="1">
              <a:ln>
                <a:noFill/>
              </a:ln>
              <a:solidFill>
                <a:srgbClr val="C00000"/>
              </a:solidFill>
              <a:effectLst/>
              <a:uLnTx/>
              <a:uFillTx/>
              <a:latin typeface="UTM Avo" panose="02040603050506020204" pitchFamily="18" charset="0"/>
              <a:ea typeface="+mn-ea"/>
              <a:cs typeface="Calibri" panose="020F0502020204030204" pitchFamily="34" charset="0"/>
            </a:endParaRPr>
          </a:p>
        </p:txBody>
      </p:sp>
    </p:spTree>
    <p:extLst>
      <p:ext uri="{BB962C8B-B14F-4D97-AF65-F5344CB8AC3E}">
        <p14:creationId xmlns:p14="http://schemas.microsoft.com/office/powerpoint/2010/main" val="1409774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75B13FEC-AA05-4608-80C2-11D3A122378D}"/>
              </a:ext>
            </a:extLst>
          </p:cNvPr>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5" name="Google Shape;2319;p69">
            <a:extLst>
              <a:ext uri="{FF2B5EF4-FFF2-40B4-BE49-F238E27FC236}">
                <a16:creationId xmlns:a16="http://schemas.microsoft.com/office/drawing/2014/main" xmlns="" id="{6FB9A3C5-61A3-42B1-B402-0EE17D893030}"/>
              </a:ext>
            </a:extLst>
          </p:cNvPr>
          <p:cNvSpPr/>
          <p:nvPr/>
        </p:nvSpPr>
        <p:spPr>
          <a:xfrm>
            <a:off x="281248" y="297526"/>
            <a:ext cx="1409921" cy="76631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 name="Google Shape;2319;p69">
            <a:extLst>
              <a:ext uri="{FF2B5EF4-FFF2-40B4-BE49-F238E27FC236}">
                <a16:creationId xmlns:a16="http://schemas.microsoft.com/office/drawing/2014/main" xmlns="" id="{532DA17A-D8D9-4F30-9730-227189DA04E5}"/>
              </a:ext>
            </a:extLst>
          </p:cNvPr>
          <p:cNvSpPr/>
          <p:nvPr/>
        </p:nvSpPr>
        <p:spPr>
          <a:xfrm>
            <a:off x="8230258" y="-333826"/>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 name="Google Shape;2319;p69">
            <a:extLst>
              <a:ext uri="{FF2B5EF4-FFF2-40B4-BE49-F238E27FC236}">
                <a16:creationId xmlns:a16="http://schemas.microsoft.com/office/drawing/2014/main" xmlns="" id="{AEADBA1E-B7CC-4752-AB1A-0040468992C7}"/>
              </a:ext>
            </a:extLst>
          </p:cNvPr>
          <p:cNvSpPr/>
          <p:nvPr/>
        </p:nvSpPr>
        <p:spPr>
          <a:xfrm>
            <a:off x="3193422" y="766780"/>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6" name="Google Shape;2319;p69">
            <a:extLst>
              <a:ext uri="{FF2B5EF4-FFF2-40B4-BE49-F238E27FC236}">
                <a16:creationId xmlns:a16="http://schemas.microsoft.com/office/drawing/2014/main" xmlns="" id="{E30DA691-CC2E-4016-B4B0-71E38F16B752}"/>
              </a:ext>
            </a:extLst>
          </p:cNvPr>
          <p:cNvSpPr/>
          <p:nvPr/>
        </p:nvSpPr>
        <p:spPr>
          <a:xfrm>
            <a:off x="6148818" y="3525845"/>
            <a:ext cx="2680841" cy="141182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7" name="Oval 16">
            <a:extLst>
              <a:ext uri="{FF2B5EF4-FFF2-40B4-BE49-F238E27FC236}">
                <a16:creationId xmlns:a16="http://schemas.microsoft.com/office/drawing/2014/main" xmlns="" id="{DF991080-76BD-448E-AD8C-B50D2E984642}"/>
              </a:ext>
            </a:extLst>
          </p:cNvPr>
          <p:cNvSpPr/>
          <p:nvPr/>
        </p:nvSpPr>
        <p:spPr>
          <a:xfrm>
            <a:off x="9819427" y="-1476643"/>
            <a:ext cx="3832239" cy="3638350"/>
          </a:xfrm>
          <a:prstGeom prst="ellipse">
            <a:avLst/>
          </a:prstGeom>
          <a:solidFill>
            <a:srgbClr val="FED000">
              <a:alpha val="32000"/>
            </a:srgbClr>
          </a:solidFill>
          <a:ln>
            <a:noFill/>
          </a:ln>
          <a:effectLst>
            <a:glow rad="1905000">
              <a:schemeClr val="accent4">
                <a:lumMod val="40000"/>
                <a:lumOff val="60000"/>
                <a:alpha val="71000"/>
              </a:schemeClr>
            </a:glow>
            <a:softEdge rad="215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3" name="Oval 22">
            <a:extLst>
              <a:ext uri="{FF2B5EF4-FFF2-40B4-BE49-F238E27FC236}">
                <a16:creationId xmlns:a16="http://schemas.microsoft.com/office/drawing/2014/main" xmlns="" id="{213D1644-64AA-4680-819C-186137064647}"/>
              </a:ext>
            </a:extLst>
          </p:cNvPr>
          <p:cNvSpPr/>
          <p:nvPr/>
        </p:nvSpPr>
        <p:spPr>
          <a:xfrm>
            <a:off x="10613487" y="-762865"/>
            <a:ext cx="2266918" cy="2129406"/>
          </a:xfrm>
          <a:prstGeom prst="ellipse">
            <a:avLst/>
          </a:prstGeom>
          <a:solidFill>
            <a:srgbClr val="FED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24" name="Picture 23">
            <a:extLst>
              <a:ext uri="{FF2B5EF4-FFF2-40B4-BE49-F238E27FC236}">
                <a16:creationId xmlns:a16="http://schemas.microsoft.com/office/drawing/2014/main" xmlns="" id="{7F7B6B2E-B264-4AB2-AAF3-579F0DFA2F8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54200" b="77200" l="17000" r="93222">
                        <a14:foregroundMark x1="24333" y1="67400" x2="31363" y2="68574"/>
                        <a14:foregroundMark x1="17111" y1="69200" x2="20556" y2="69200"/>
                        <a14:foregroundMark x1="65454" y1="75228" x2="66667" y2="75200"/>
                        <a14:foregroundMark x1="58111" y1="75400" x2="60333" y2="75348"/>
                        <a14:foregroundMark x1="82556" y1="54200" x2="85825" y2="61095"/>
                        <a14:foregroundMark x1="34667" y1="69400" x2="37111" y2="71600"/>
                        <a14:foregroundMark x1="31778" y1="70000" x2="36444" y2="68000"/>
                        <a14:foregroundMark x1="32000" y1="69000" x2="33667" y2="72000"/>
                        <a14:foregroundMark x1="19556" y1="71200" x2="30111" y2="71600"/>
                        <a14:foregroundMark x1="30111" y1="71600" x2="37556" y2="71000"/>
                        <a14:foregroundMark x1="37556" y1="71000" x2="37556" y2="71000"/>
                        <a14:foregroundMark x1="25111" y1="75400" x2="52000" y2="70600"/>
                        <a14:foregroundMark x1="38444" y1="74600" x2="52444" y2="77200"/>
                        <a14:foregroundMark x1="52444" y1="77200" x2="53333" y2="77000"/>
                        <a14:foregroundMark x1="85134" y1="64679" x2="85667" y2="64400"/>
                        <a14:foregroundMark x1="63889" y1="75800" x2="74198" y2="70403"/>
                        <a14:foregroundMark x1="85667" y1="64400" x2="85667" y2="64200"/>
                        <a14:foregroundMark x1="83752" y1="68675" x2="86000" y2="67600"/>
                        <a14:foregroundMark x1="89083" y1="64469" x2="90333" y2="63200"/>
                        <a14:foregroundMark x1="86000" y1="67600" x2="86262" y2="67334"/>
                        <a14:foregroundMark x1="90333" y1="63200" x2="90000" y2="62800"/>
                        <a14:foregroundMark x1="90778" y1="63400" x2="91111" y2="68200"/>
                        <a14:foregroundMark x1="91000" y1="60800" x2="93222" y2="68600"/>
                        <a14:foregroundMark x1="60333" y1="76600" x2="73531" y2="72400"/>
                        <a14:foregroundMark x1="82317" y1="72822" x2="83111" y2="72600"/>
                        <a14:foregroundMark x1="76153" y1="74549" x2="81827" y2="72960"/>
                        <a14:foregroundMark x1="68111" y1="76800" x2="72558" y2="75555"/>
                        <a14:foregroundMark x1="83111" y1="72600" x2="84444" y2="72800"/>
                        <a14:foregroundMark x1="80111" y1="75200" x2="86000" y2="75400"/>
                        <a14:foregroundMark x1="86000" y1="75400" x2="91556" y2="74600"/>
                        <a14:foregroundMark x1="91556" y1="74600" x2="91556" y2="74400"/>
                        <a14:foregroundMark x1="75444" y1="69400" x2="83778" y2="67000"/>
                        <a14:foregroundMark x1="74111" y1="70000" x2="77000" y2="72000"/>
                        <a14:foregroundMark x1="75000" y1="69200" x2="79444" y2="70400"/>
                        <a14:foregroundMark x1="79444" y1="70400" x2="84000" y2="70000"/>
                        <a14:foregroundMark x1="84000" y1="70000" x2="84111" y2="70000"/>
                        <a14:foregroundMark x1="83667" y1="69000" x2="85778" y2="68200"/>
                        <a14:foregroundMark x1="87778" y1="62000" x2="87778" y2="66600"/>
                        <a14:backgroundMark x1="62111" y1="66000" x2="63444" y2="65800"/>
                        <a14:backgroundMark x1="60778" y1="66800" x2="63222" y2="67000"/>
                        <a14:backgroundMark x1="61111" y1="73600" x2="61259" y2="73689"/>
                      </a14:backgroundRemoval>
                    </a14:imgEffect>
                    <a14:imgEffect>
                      <a14:colorTemperature colorTemp="5300"/>
                    </a14:imgEffect>
                    <a14:imgEffect>
                      <a14:saturation sat="143000"/>
                    </a14:imgEffect>
                  </a14:imgLayer>
                </a14:imgProps>
              </a:ext>
              <a:ext uri="{28A0092B-C50C-407E-A947-70E740481C1C}">
                <a14:useLocalDpi xmlns:a14="http://schemas.microsoft.com/office/drawing/2010/main" val="0"/>
              </a:ext>
            </a:extLst>
          </a:blip>
          <a:srcRect l="15000" t="51841" r="58689" b="21402"/>
          <a:stretch/>
        </p:blipFill>
        <p:spPr>
          <a:xfrm>
            <a:off x="-149268" y="3008349"/>
            <a:ext cx="4396450" cy="2524867"/>
          </a:xfrm>
          <a:prstGeom prst="rect">
            <a:avLst/>
          </a:prstGeom>
          <a:effectLst>
            <a:glow>
              <a:schemeClr val="accent1"/>
            </a:glow>
          </a:effectLst>
        </p:spPr>
      </p:pic>
      <p:pic>
        <p:nvPicPr>
          <p:cNvPr id="25" name="Picture 24">
            <a:extLst>
              <a:ext uri="{FF2B5EF4-FFF2-40B4-BE49-F238E27FC236}">
                <a16:creationId xmlns:a16="http://schemas.microsoft.com/office/drawing/2014/main" xmlns="" id="{AB93590C-E190-4413-88D5-546130CE1BE2}"/>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54200" b="77200" l="17000" r="93222">
                        <a14:foregroundMark x1="24333" y1="67400" x2="31363" y2="68574"/>
                        <a14:foregroundMark x1="17111" y1="69200" x2="20556" y2="69200"/>
                        <a14:foregroundMark x1="65454" y1="75228" x2="66667" y2="75200"/>
                        <a14:foregroundMark x1="58111" y1="75400" x2="60333" y2="75348"/>
                        <a14:foregroundMark x1="82556" y1="54200" x2="85825" y2="61095"/>
                        <a14:foregroundMark x1="34667" y1="69400" x2="37111" y2="71600"/>
                        <a14:foregroundMark x1="31778" y1="70000" x2="36444" y2="68000"/>
                        <a14:foregroundMark x1="32000" y1="69000" x2="33667" y2="72000"/>
                        <a14:foregroundMark x1="19556" y1="71200" x2="30111" y2="71600"/>
                        <a14:foregroundMark x1="30111" y1="71600" x2="37556" y2="71000"/>
                        <a14:foregroundMark x1="37556" y1="71000" x2="37556" y2="71000"/>
                        <a14:foregroundMark x1="25111" y1="75400" x2="52000" y2="70600"/>
                        <a14:foregroundMark x1="38444" y1="74600" x2="52444" y2="77200"/>
                        <a14:foregroundMark x1="52444" y1="77200" x2="53333" y2="77000"/>
                        <a14:foregroundMark x1="85134" y1="64679" x2="85667" y2="64400"/>
                        <a14:foregroundMark x1="63889" y1="75800" x2="74198" y2="70403"/>
                        <a14:foregroundMark x1="85667" y1="64400" x2="85667" y2="64200"/>
                        <a14:foregroundMark x1="83752" y1="68675" x2="86000" y2="67600"/>
                        <a14:foregroundMark x1="89083" y1="64469" x2="90333" y2="63200"/>
                        <a14:foregroundMark x1="86000" y1="67600" x2="86262" y2="67334"/>
                        <a14:foregroundMark x1="90333" y1="63200" x2="90000" y2="62800"/>
                        <a14:foregroundMark x1="90778" y1="63400" x2="91111" y2="68200"/>
                        <a14:foregroundMark x1="91000" y1="60800" x2="93222" y2="68600"/>
                        <a14:foregroundMark x1="60333" y1="76600" x2="73531" y2="72400"/>
                        <a14:foregroundMark x1="82317" y1="72822" x2="83111" y2="72600"/>
                        <a14:foregroundMark x1="76153" y1="74549" x2="81827" y2="72960"/>
                        <a14:foregroundMark x1="68111" y1="76800" x2="72558" y2="75555"/>
                        <a14:foregroundMark x1="83111" y1="72600" x2="84444" y2="72800"/>
                        <a14:foregroundMark x1="80111" y1="75200" x2="86000" y2="75400"/>
                        <a14:foregroundMark x1="86000" y1="75400" x2="91556" y2="74600"/>
                        <a14:foregroundMark x1="91556" y1="74600" x2="91556" y2="74400"/>
                        <a14:foregroundMark x1="75444" y1="69400" x2="83778" y2="67000"/>
                        <a14:foregroundMark x1="74111" y1="70000" x2="77000" y2="72000"/>
                        <a14:foregroundMark x1="75000" y1="69200" x2="79444" y2="70400"/>
                        <a14:foregroundMark x1="79444" y1="70400" x2="84000" y2="70000"/>
                        <a14:foregroundMark x1="84000" y1="70000" x2="84111" y2="70000"/>
                        <a14:foregroundMark x1="83667" y1="69000" x2="85778" y2="68200"/>
                        <a14:foregroundMark x1="87778" y1="62000" x2="87778" y2="66600"/>
                        <a14:backgroundMark x1="62111" y1="66000" x2="63444" y2="65800"/>
                        <a14:backgroundMark x1="60778" y1="66800" x2="63222" y2="67000"/>
                        <a14:backgroundMark x1="61111" y1="73600" x2="61259" y2="73689"/>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l="40414" t="51841" r="38029" b="21402"/>
          <a:stretch/>
        </p:blipFill>
        <p:spPr>
          <a:xfrm>
            <a:off x="4008474" y="2906212"/>
            <a:ext cx="3601985" cy="2524867"/>
          </a:xfrm>
          <a:prstGeom prst="rect">
            <a:avLst/>
          </a:prstGeom>
          <a:effectLst>
            <a:glow>
              <a:schemeClr val="accent1"/>
            </a:glow>
          </a:effectLst>
        </p:spPr>
      </p:pic>
      <p:pic>
        <p:nvPicPr>
          <p:cNvPr id="26" name="Picture 25">
            <a:extLst>
              <a:ext uri="{FF2B5EF4-FFF2-40B4-BE49-F238E27FC236}">
                <a16:creationId xmlns:a16="http://schemas.microsoft.com/office/drawing/2014/main" xmlns="" id="{71AE3B76-547B-4F5B-8D03-38F7F157706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54200" b="77200" l="17000" r="93222">
                        <a14:foregroundMark x1="24333" y1="67400" x2="31363" y2="68574"/>
                        <a14:foregroundMark x1="17111" y1="69200" x2="20556" y2="69200"/>
                        <a14:foregroundMark x1="65454" y1="75228" x2="66667" y2="75200"/>
                        <a14:foregroundMark x1="58111" y1="75400" x2="60333" y2="75348"/>
                        <a14:foregroundMark x1="82556" y1="54200" x2="85825" y2="61095"/>
                        <a14:foregroundMark x1="34667" y1="69400" x2="37111" y2="71600"/>
                        <a14:foregroundMark x1="31778" y1="70000" x2="36444" y2="68000"/>
                        <a14:foregroundMark x1="32000" y1="69000" x2="33667" y2="72000"/>
                        <a14:foregroundMark x1="19556" y1="71200" x2="30111" y2="71600"/>
                        <a14:foregroundMark x1="30111" y1="71600" x2="37556" y2="71000"/>
                        <a14:foregroundMark x1="37556" y1="71000" x2="37556" y2="71000"/>
                        <a14:foregroundMark x1="25111" y1="75400" x2="52000" y2="70600"/>
                        <a14:foregroundMark x1="38444" y1="74600" x2="52444" y2="77200"/>
                        <a14:foregroundMark x1="52444" y1="77200" x2="53333" y2="77000"/>
                        <a14:foregroundMark x1="85134" y1="64679" x2="85667" y2="64400"/>
                        <a14:foregroundMark x1="63889" y1="75800" x2="74198" y2="70403"/>
                        <a14:foregroundMark x1="85667" y1="64400" x2="85667" y2="64200"/>
                        <a14:foregroundMark x1="83752" y1="68675" x2="86000" y2="67600"/>
                        <a14:foregroundMark x1="89083" y1="64469" x2="90333" y2="63200"/>
                        <a14:foregroundMark x1="86000" y1="67600" x2="86262" y2="67334"/>
                        <a14:foregroundMark x1="90333" y1="63200" x2="90000" y2="62800"/>
                        <a14:foregroundMark x1="90778" y1="63400" x2="91111" y2="68200"/>
                        <a14:foregroundMark x1="91000" y1="60800" x2="93222" y2="68600"/>
                        <a14:foregroundMark x1="60333" y1="76600" x2="73531" y2="72400"/>
                        <a14:foregroundMark x1="82317" y1="72822" x2="83111" y2="72600"/>
                        <a14:foregroundMark x1="76153" y1="74549" x2="81827" y2="72960"/>
                        <a14:foregroundMark x1="68111" y1="76800" x2="72558" y2="75555"/>
                        <a14:foregroundMark x1="83111" y1="72600" x2="84444" y2="72800"/>
                        <a14:foregroundMark x1="80111" y1="75200" x2="86000" y2="75400"/>
                        <a14:foregroundMark x1="86000" y1="75400" x2="91556" y2="74600"/>
                        <a14:foregroundMark x1="91556" y1="74600" x2="91556" y2="74400"/>
                        <a14:foregroundMark x1="75444" y1="69400" x2="83778" y2="67000"/>
                        <a14:foregroundMark x1="74111" y1="70000" x2="77000" y2="72000"/>
                        <a14:foregroundMark x1="75000" y1="69200" x2="79444" y2="70400"/>
                        <a14:foregroundMark x1="79444" y1="70400" x2="84000" y2="70000"/>
                        <a14:foregroundMark x1="84000" y1="70000" x2="84111" y2="70000"/>
                        <a14:foregroundMark x1="83667" y1="69000" x2="85778" y2="68200"/>
                        <a14:foregroundMark x1="87778" y1="62000" x2="87778" y2="66600"/>
                        <a14:backgroundMark x1="62111" y1="66000" x2="63444" y2="65800"/>
                        <a14:backgroundMark x1="60778" y1="66800" x2="63222" y2="67000"/>
                        <a14:backgroundMark x1="61111" y1="73600" x2="61259" y2="73689"/>
                      </a14:backgroundRemoval>
                    </a14:imgEffect>
                    <a14:imgEffect>
                      <a14:colorTemperature colorTemp="5300"/>
                    </a14:imgEffect>
                    <a14:imgEffect>
                      <a14:saturation sat="143000"/>
                    </a14:imgEffect>
                  </a14:imgLayer>
                </a14:imgProps>
              </a:ext>
              <a:ext uri="{28A0092B-C50C-407E-A947-70E740481C1C}">
                <a14:useLocalDpi xmlns:a14="http://schemas.microsoft.com/office/drawing/2010/main" val="0"/>
              </a:ext>
            </a:extLst>
          </a:blip>
          <a:srcRect l="64102" t="51841" r="7500" b="21402"/>
          <a:stretch/>
        </p:blipFill>
        <p:spPr>
          <a:xfrm>
            <a:off x="7446854" y="3625021"/>
            <a:ext cx="4745146" cy="2524867"/>
          </a:xfrm>
          <a:prstGeom prst="rect">
            <a:avLst/>
          </a:prstGeom>
          <a:effectLst>
            <a:glow>
              <a:schemeClr val="accent1"/>
            </a:glow>
          </a:effectLst>
        </p:spPr>
      </p:pic>
      <p:pic>
        <p:nvPicPr>
          <p:cNvPr id="27" name="Picture 26">
            <a:extLst>
              <a:ext uri="{FF2B5EF4-FFF2-40B4-BE49-F238E27FC236}">
                <a16:creationId xmlns:a16="http://schemas.microsoft.com/office/drawing/2014/main" xmlns="" id="{50FCC122-4E59-446C-80D9-A80C5B48969F}"/>
              </a:ext>
            </a:extLst>
          </p:cNvPr>
          <p:cNvPicPr>
            <a:picLocks noChangeAspect="1"/>
          </p:cNvPicPr>
          <p:nvPr/>
        </p:nvPicPr>
        <p:blipFill rotWithShape="1">
          <a:blip r:embed="rId5">
            <a:extLst>
              <a:ext uri="{BEBA8EAE-BF5A-486C-A8C5-ECC9F3942E4B}">
                <a14:imgProps xmlns:a14="http://schemas.microsoft.com/office/drawing/2010/main">
                  <a14:imgLayer r:embed="rId3">
                    <a14:imgEffect>
                      <a14:backgroundRemoval t="41000" b="67000" l="0" r="8222">
                        <a14:foregroundMark x1="111" y1="57600" x2="1667" y2="61800"/>
                        <a14:foregroundMark x1="3000" y1="65200" x2="3222" y2="67000"/>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t="37954" r="90625" b="31468"/>
          <a:stretch/>
        </p:blipFill>
        <p:spPr>
          <a:xfrm>
            <a:off x="160130" y="2905012"/>
            <a:ext cx="979642" cy="1804381"/>
          </a:xfrm>
          <a:prstGeom prst="rect">
            <a:avLst/>
          </a:prstGeom>
          <a:effectLst>
            <a:glow>
              <a:schemeClr val="accent1"/>
            </a:glow>
          </a:effectLst>
        </p:spPr>
      </p:pic>
      <p:pic>
        <p:nvPicPr>
          <p:cNvPr id="28" name="Picture 27">
            <a:extLst>
              <a:ext uri="{FF2B5EF4-FFF2-40B4-BE49-F238E27FC236}">
                <a16:creationId xmlns:a16="http://schemas.microsoft.com/office/drawing/2014/main" xmlns="" id="{05C983FD-EB97-4FA9-923A-33B74BE69BC9}"/>
              </a:ext>
            </a:extLst>
          </p:cNvPr>
          <p:cNvPicPr>
            <a:picLocks noChangeAspect="1"/>
          </p:cNvPicPr>
          <p:nvPr/>
        </p:nvPicPr>
        <p:blipFill rotWithShape="1">
          <a:blip r:embed="rId6">
            <a:extLst>
              <a:ext uri="{BEBA8EAE-BF5A-486C-A8C5-ECC9F3942E4B}">
                <a14:imgProps xmlns:a14="http://schemas.microsoft.com/office/drawing/2010/main">
                  <a14:imgLayer r:embed="rId3">
                    <a14:imgEffect>
                      <a14:backgroundRemoval t="69200" b="99800" l="56222" r="99889">
                        <a14:foregroundMark x1="56778" y1="78600" x2="61111" y2="82000"/>
                        <a14:foregroundMark x1="61111" y1="82000" x2="61333" y2="82000"/>
                        <a14:foregroundMark x1="72444" y1="89600" x2="93111" y2="81200"/>
                        <a14:foregroundMark x1="94333" y1="74600" x2="98111" y2="85200"/>
                        <a14:foregroundMark x1="99889" y1="71200" x2="99667" y2="81600"/>
                        <a14:foregroundMark x1="99667" y1="81600" x2="99889" y2="82400"/>
                        <a14:foregroundMark x1="65111" y1="90800" x2="72000" y2="96000"/>
                        <a14:foregroundMark x1="72000" y1="96000" x2="72000" y2="96000"/>
                        <a14:foregroundMark x1="72889" y1="94400" x2="83667" y2="95200"/>
                        <a14:foregroundMark x1="83667" y1="95200" x2="92444" y2="94000"/>
                        <a14:foregroundMark x1="92444" y1="94000" x2="92667" y2="94000"/>
                        <a14:foregroundMark x1="71000" y1="96400" x2="97000" y2="94000"/>
                        <a14:foregroundMark x1="97000" y1="94000" x2="97222" y2="94000"/>
                        <a14:foregroundMark x1="93667" y1="89400" x2="96889" y2="99800"/>
                        <a14:foregroundMark x1="90111" y1="90000" x2="97222" y2="94800"/>
                        <a14:foregroundMark x1="91111" y1="89200" x2="92556" y2="95800"/>
                        <a14:foregroundMark x1="92556" y1="95800" x2="92778" y2="99400"/>
                        <a14:foregroundMark x1="80889" y1="96400" x2="86222" y2="97400"/>
                        <a14:foregroundMark x1="86222" y1="97400" x2="91111" y2="96200"/>
                        <a14:foregroundMark x1="80444" y1="98000" x2="94667" y2="96400"/>
                        <a14:foregroundMark x1="93222" y1="99400" x2="95889" y2="98600"/>
                        <a14:foregroundMark x1="95667" y1="97600" x2="95667" y2="98400"/>
                        <a14:foregroundMark x1="56667" y1="85800" x2="60778" y2="97800"/>
                        <a14:foregroundMark x1="56222" y1="81400" x2="67556" y2="92600"/>
                        <a14:foregroundMark x1="60000" y1="84800" x2="69333" y2="98400"/>
                        <a14:backgroundMark x1="63667" y1="77400" x2="63333" y2="77800"/>
                        <a14:backgroundMark x1="98889" y1="69200" x2="99889" y2="68600"/>
                        <a14:backgroundMark x1="95778" y1="69600" x2="99000" y2="68600"/>
                        <a14:backgroundMark x1="98667" y1="69000" x2="98556" y2="69800"/>
                      </a14:backgroundRemoval>
                    </a14:imgEffect>
                    <a14:imgEffect>
                      <a14:colorTemperature colorTemp="4030"/>
                    </a14:imgEffect>
                    <a14:imgEffect>
                      <a14:saturation sat="200000"/>
                    </a14:imgEffect>
                  </a14:imgLayer>
                </a14:imgProps>
              </a:ext>
              <a:ext uri="{28A0092B-C50C-407E-A947-70E740481C1C}">
                <a14:useLocalDpi xmlns:a14="http://schemas.microsoft.com/office/drawing/2010/main" val="0"/>
              </a:ext>
            </a:extLst>
          </a:blip>
          <a:srcRect l="55533" t="65911" b="392"/>
          <a:stretch/>
        </p:blipFill>
        <p:spPr>
          <a:xfrm>
            <a:off x="6694395" y="4559103"/>
            <a:ext cx="5497605" cy="2352685"/>
          </a:xfrm>
          <a:prstGeom prst="rect">
            <a:avLst/>
          </a:prstGeom>
          <a:effectLst>
            <a:glow>
              <a:schemeClr val="accent1"/>
            </a:glow>
          </a:effectLst>
        </p:spPr>
      </p:pic>
      <p:pic>
        <p:nvPicPr>
          <p:cNvPr id="29" name="Picture 28">
            <a:extLst>
              <a:ext uri="{FF2B5EF4-FFF2-40B4-BE49-F238E27FC236}">
                <a16:creationId xmlns:a16="http://schemas.microsoft.com/office/drawing/2014/main" xmlns="" id="{368B007D-B3E8-4F0D-98BF-FF9795653D24}"/>
              </a:ext>
            </a:extLst>
          </p:cNvPr>
          <p:cNvPicPr>
            <a:picLocks noChangeAspect="1"/>
          </p:cNvPicPr>
          <p:nvPr/>
        </p:nvPicPr>
        <p:blipFill rotWithShape="1">
          <a:blip r:embed="rId7">
            <a:extLst>
              <a:ext uri="{BEBA8EAE-BF5A-486C-A8C5-ECC9F3942E4B}">
                <a14:imgProps xmlns:a14="http://schemas.microsoft.com/office/drawing/2010/main">
                  <a14:imgLayer r:embed="rId3">
                    <a14:imgEffect>
                      <a14:backgroundRemoval t="69000" b="96400" l="2000" r="68889">
                        <a14:foregroundMark x1="2111" y1="72200" x2="9222" y2="86800"/>
                        <a14:foregroundMark x1="10000" y1="96000" x2="23111" y2="96400"/>
                        <a14:foregroundMark x1="23111" y1="96400" x2="63444" y2="93800"/>
                        <a14:foregroundMark x1="63444" y1="93800" x2="63667" y2="93800"/>
                        <a14:foregroundMark x1="64556" y1="90200" x2="68889" y2="96000"/>
                        <a14:foregroundMark x1="68889" y1="96000" x2="68889" y2="96400"/>
                        <a14:backgroundMark x1="10778" y1="67000" x2="13667" y2="68200"/>
                      </a14:backgroundRemoval>
                    </a14:imgEffect>
                    <a14:imgEffect>
                      <a14:saturation sat="143000"/>
                    </a14:imgEffect>
                  </a14:imgLayer>
                </a14:imgProps>
              </a:ext>
              <a:ext uri="{28A0092B-C50C-407E-A947-70E740481C1C}">
                <a14:useLocalDpi xmlns:a14="http://schemas.microsoft.com/office/drawing/2010/main" val="0"/>
              </a:ext>
            </a:extLst>
          </a:blip>
          <a:srcRect t="65810" r="26875" b="393"/>
          <a:stretch/>
        </p:blipFill>
        <p:spPr>
          <a:xfrm>
            <a:off x="0" y="4327465"/>
            <a:ext cx="9673626" cy="2524867"/>
          </a:xfrm>
          <a:prstGeom prst="rect">
            <a:avLst/>
          </a:prstGeom>
          <a:effectLst>
            <a:glow>
              <a:schemeClr val="accent1"/>
            </a:glow>
          </a:effectLst>
        </p:spPr>
      </p:pic>
      <p:pic>
        <p:nvPicPr>
          <p:cNvPr id="30" name="Picture 29">
            <a:extLst>
              <a:ext uri="{FF2B5EF4-FFF2-40B4-BE49-F238E27FC236}">
                <a16:creationId xmlns:a16="http://schemas.microsoft.com/office/drawing/2014/main" xmlns="" id="{69EF83CC-713C-44A4-AF24-C5EAF372AAD5}"/>
              </a:ext>
            </a:extLst>
          </p:cNvPr>
          <p:cNvPicPr>
            <a:picLocks noChangeAspect="1"/>
          </p:cNvPicPr>
          <p:nvPr/>
        </p:nvPicPr>
        <p:blipFill rotWithShape="1">
          <a:blip r:embed="rId8">
            <a:extLst>
              <a:ext uri="{BEBA8EAE-BF5A-486C-A8C5-ECC9F3942E4B}">
                <a14:imgProps xmlns:a14="http://schemas.microsoft.com/office/drawing/2010/main">
                  <a14:imgLayer r:embed="rId3">
                    <a14:imgEffect>
                      <a14:backgroundRemoval t="57600" b="78000" l="59667" r="98556">
                        <a14:foregroundMark x1="61556" y1="73200" x2="62000" y2="70800"/>
                        <a14:foregroundMark x1="59667" y1="72600" x2="61111" y2="74400"/>
                        <a14:foregroundMark x1="98000" y1="61400" x2="98556" y2="66000"/>
                        <a14:backgroundMark x1="68222" y1="68600" x2="76444" y2="61000"/>
                        <a14:backgroundMark x1="76444" y1="61000" x2="76444" y2="61000"/>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l="70819" t="55251" r="-1" b="19294"/>
          <a:stretch/>
        </p:blipFill>
        <p:spPr>
          <a:xfrm>
            <a:off x="8327244" y="3824044"/>
            <a:ext cx="3806580" cy="1875120"/>
          </a:xfrm>
          <a:prstGeom prst="rect">
            <a:avLst/>
          </a:prstGeom>
          <a:effectLst>
            <a:glow>
              <a:schemeClr val="accent1"/>
            </a:glow>
          </a:effectLst>
        </p:spPr>
      </p:pic>
      <p:pic>
        <p:nvPicPr>
          <p:cNvPr id="31" name="Picture 30">
            <a:extLst>
              <a:ext uri="{FF2B5EF4-FFF2-40B4-BE49-F238E27FC236}">
                <a16:creationId xmlns:a16="http://schemas.microsoft.com/office/drawing/2014/main" xmlns="" id="{155DD4F3-594F-4DAD-B0C3-C806E34F6734}"/>
              </a:ext>
            </a:extLst>
          </p:cNvPr>
          <p:cNvPicPr>
            <a:picLocks noChangeAspect="1"/>
          </p:cNvPicPr>
          <p:nvPr/>
        </p:nvPicPr>
        <p:blipFill rotWithShape="1">
          <a:blip r:embed="rId8">
            <a:extLst>
              <a:ext uri="{BEBA8EAE-BF5A-486C-A8C5-ECC9F3942E4B}">
                <a14:imgProps xmlns:a14="http://schemas.microsoft.com/office/drawing/2010/main">
                  <a14:imgLayer r:embed="rId3">
                    <a14:imgEffect>
                      <a14:backgroundRemoval t="57600" b="78000" l="59667" r="98556">
                        <a14:foregroundMark x1="61556" y1="73200" x2="62000" y2="70800"/>
                        <a14:foregroundMark x1="59667" y1="72600" x2="61111" y2="74400"/>
                        <a14:foregroundMark x1="98000" y1="61400" x2="98556" y2="66000"/>
                        <a14:backgroundMark x1="68222" y1="68600" x2="76444" y2="61000"/>
                        <a14:backgroundMark x1="76444" y1="61000" x2="76444" y2="61000"/>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l="58533" t="55251" r="31397" b="19294"/>
          <a:stretch/>
        </p:blipFill>
        <p:spPr>
          <a:xfrm>
            <a:off x="7066016" y="3785364"/>
            <a:ext cx="1261228" cy="1800435"/>
          </a:xfrm>
          <a:prstGeom prst="rect">
            <a:avLst/>
          </a:prstGeom>
          <a:effectLst>
            <a:glow>
              <a:schemeClr val="accent1"/>
            </a:glow>
          </a:effectLst>
        </p:spPr>
      </p:pic>
      <p:sp>
        <p:nvSpPr>
          <p:cNvPr id="34" name="Oval 33">
            <a:extLst>
              <a:ext uri="{FF2B5EF4-FFF2-40B4-BE49-F238E27FC236}">
                <a16:creationId xmlns:a16="http://schemas.microsoft.com/office/drawing/2014/main" xmlns="" id="{BF0AF0F9-FC1F-4BE8-992E-DF405D310E47}"/>
              </a:ext>
            </a:extLst>
          </p:cNvPr>
          <p:cNvSpPr/>
          <p:nvPr/>
        </p:nvSpPr>
        <p:spPr>
          <a:xfrm>
            <a:off x="10989128" y="-460162"/>
            <a:ext cx="1524000" cy="1524000"/>
          </a:xfrm>
          <a:prstGeom prst="ellipse">
            <a:avLst/>
          </a:prstGeom>
          <a:solidFill>
            <a:srgbClr val="FE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42" name="Picture 41">
            <a:extLst>
              <a:ext uri="{FF2B5EF4-FFF2-40B4-BE49-F238E27FC236}">
                <a16:creationId xmlns:a16="http://schemas.microsoft.com/office/drawing/2014/main" xmlns="" id="{D868F716-390E-46C6-86CF-6640DF0978D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5184" t="55184" r="22473" b="-1014"/>
          <a:stretch/>
        </p:blipFill>
        <p:spPr>
          <a:xfrm>
            <a:off x="7146961" y="46671"/>
            <a:ext cx="1343719" cy="1454336"/>
          </a:xfrm>
          <a:prstGeom prst="rect">
            <a:avLst/>
          </a:prstGeom>
        </p:spPr>
      </p:pic>
      <p:pic>
        <p:nvPicPr>
          <p:cNvPr id="43" name="Picture 42">
            <a:extLst>
              <a:ext uri="{FF2B5EF4-FFF2-40B4-BE49-F238E27FC236}">
                <a16:creationId xmlns:a16="http://schemas.microsoft.com/office/drawing/2014/main" xmlns="" id="{3671FE27-C098-4737-8DC8-EA045CBEB25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57657" b="54170"/>
          <a:stretch/>
        </p:blipFill>
        <p:spPr>
          <a:xfrm rot="6872548">
            <a:off x="7480640" y="3526826"/>
            <a:ext cx="1343719" cy="1454336"/>
          </a:xfrm>
          <a:prstGeom prst="rect">
            <a:avLst/>
          </a:prstGeom>
        </p:spPr>
      </p:pic>
      <p:pic>
        <p:nvPicPr>
          <p:cNvPr id="44" name="Picture 43">
            <a:extLst>
              <a:ext uri="{FF2B5EF4-FFF2-40B4-BE49-F238E27FC236}">
                <a16:creationId xmlns:a16="http://schemas.microsoft.com/office/drawing/2014/main" xmlns="" id="{CCF8404B-4600-4ACF-BF0F-E8A6B8AD8CA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r="57657" b="54170"/>
          <a:stretch/>
        </p:blipFill>
        <p:spPr>
          <a:xfrm rot="3908138" flipH="1">
            <a:off x="-71920" y="489722"/>
            <a:ext cx="1443745" cy="1562596"/>
          </a:xfrm>
          <a:prstGeom prst="rect">
            <a:avLst/>
          </a:prstGeom>
        </p:spPr>
      </p:pic>
      <p:grpSp>
        <p:nvGrpSpPr>
          <p:cNvPr id="50" name="Group 49">
            <a:extLst>
              <a:ext uri="{FF2B5EF4-FFF2-40B4-BE49-F238E27FC236}">
                <a16:creationId xmlns:a16="http://schemas.microsoft.com/office/drawing/2014/main" xmlns="" id="{59BF743B-9CA5-4110-8FBD-FADE748174F6}"/>
              </a:ext>
            </a:extLst>
          </p:cNvPr>
          <p:cNvGrpSpPr/>
          <p:nvPr/>
        </p:nvGrpSpPr>
        <p:grpSpPr>
          <a:xfrm>
            <a:off x="269718" y="287548"/>
            <a:ext cx="4040748" cy="861638"/>
            <a:chOff x="387313" y="473408"/>
            <a:chExt cx="6435833" cy="1563726"/>
          </a:xfrm>
        </p:grpSpPr>
        <p:sp>
          <p:nvSpPr>
            <p:cNvPr id="51" name="Rectangle: Rounded Corners 50">
              <a:extLst>
                <a:ext uri="{FF2B5EF4-FFF2-40B4-BE49-F238E27FC236}">
                  <a16:creationId xmlns:a16="http://schemas.microsoft.com/office/drawing/2014/main" xmlns="" id="{8DB7F839-5E8B-4BFC-B74F-F4C2D5B77696}"/>
                </a:ext>
              </a:extLst>
            </p:cNvPr>
            <p:cNvSpPr/>
            <p:nvPr/>
          </p:nvSpPr>
          <p:spPr>
            <a:xfrm>
              <a:off x="508714" y="623105"/>
              <a:ext cx="6314432" cy="14140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2" name="Rectangle: Rounded Corners 51">
              <a:extLst>
                <a:ext uri="{FF2B5EF4-FFF2-40B4-BE49-F238E27FC236}">
                  <a16:creationId xmlns:a16="http://schemas.microsoft.com/office/drawing/2014/main" xmlns="" id="{90BDC6C3-A469-4189-A696-61ED86B195E5}"/>
                </a:ext>
              </a:extLst>
            </p:cNvPr>
            <p:cNvSpPr/>
            <p:nvPr/>
          </p:nvSpPr>
          <p:spPr>
            <a:xfrm>
              <a:off x="387313" y="473408"/>
              <a:ext cx="6314432" cy="1414029"/>
            </a:xfrm>
            <a:custGeom>
              <a:avLst/>
              <a:gdLst>
                <a:gd name="connsiteX0" fmla="*/ 0 w 6314432"/>
                <a:gd name="connsiteY0" fmla="*/ 235676 h 1414029"/>
                <a:gd name="connsiteX1" fmla="*/ 235676 w 6314432"/>
                <a:gd name="connsiteY1" fmla="*/ 0 h 1414029"/>
                <a:gd name="connsiteX2" fmla="*/ 1001769 w 6314432"/>
                <a:gd name="connsiteY2" fmla="*/ 0 h 1414029"/>
                <a:gd name="connsiteX3" fmla="*/ 1592569 w 6314432"/>
                <a:gd name="connsiteY3" fmla="*/ 0 h 1414029"/>
                <a:gd name="connsiteX4" fmla="*/ 2124939 w 6314432"/>
                <a:gd name="connsiteY4" fmla="*/ 0 h 1414029"/>
                <a:gd name="connsiteX5" fmla="*/ 2832600 w 6314432"/>
                <a:gd name="connsiteY5" fmla="*/ 0 h 1414029"/>
                <a:gd name="connsiteX6" fmla="*/ 3423401 w 6314432"/>
                <a:gd name="connsiteY6" fmla="*/ 0 h 1414029"/>
                <a:gd name="connsiteX7" fmla="*/ 4189493 w 6314432"/>
                <a:gd name="connsiteY7" fmla="*/ 0 h 1414029"/>
                <a:gd name="connsiteX8" fmla="*/ 4721863 w 6314432"/>
                <a:gd name="connsiteY8" fmla="*/ 0 h 1414029"/>
                <a:gd name="connsiteX9" fmla="*/ 5487956 w 6314432"/>
                <a:gd name="connsiteY9" fmla="*/ 0 h 1414029"/>
                <a:gd name="connsiteX10" fmla="*/ 6078756 w 6314432"/>
                <a:gd name="connsiteY10" fmla="*/ 0 h 1414029"/>
                <a:gd name="connsiteX11" fmla="*/ 6314432 w 6314432"/>
                <a:gd name="connsiteY11" fmla="*/ 235676 h 1414029"/>
                <a:gd name="connsiteX12" fmla="*/ 6314432 w 6314432"/>
                <a:gd name="connsiteY12" fmla="*/ 716441 h 1414029"/>
                <a:gd name="connsiteX13" fmla="*/ 6314432 w 6314432"/>
                <a:gd name="connsiteY13" fmla="*/ 1178353 h 1414029"/>
                <a:gd name="connsiteX14" fmla="*/ 6078756 w 6314432"/>
                <a:gd name="connsiteY14" fmla="*/ 1414029 h 1414029"/>
                <a:gd name="connsiteX15" fmla="*/ 5429525 w 6314432"/>
                <a:gd name="connsiteY15" fmla="*/ 1414029 h 1414029"/>
                <a:gd name="connsiteX16" fmla="*/ 4663432 w 6314432"/>
                <a:gd name="connsiteY16" fmla="*/ 1414029 h 1414029"/>
                <a:gd name="connsiteX17" fmla="*/ 4014201 w 6314432"/>
                <a:gd name="connsiteY17" fmla="*/ 1414029 h 1414029"/>
                <a:gd name="connsiteX18" fmla="*/ 3540262 w 6314432"/>
                <a:gd name="connsiteY18" fmla="*/ 1414029 h 1414029"/>
                <a:gd name="connsiteX19" fmla="*/ 3007893 w 6314432"/>
                <a:gd name="connsiteY19" fmla="*/ 1414029 h 1414029"/>
                <a:gd name="connsiteX20" fmla="*/ 2241800 w 6314432"/>
                <a:gd name="connsiteY20" fmla="*/ 1414029 h 1414029"/>
                <a:gd name="connsiteX21" fmla="*/ 1592569 w 6314432"/>
                <a:gd name="connsiteY21" fmla="*/ 1414029 h 1414029"/>
                <a:gd name="connsiteX22" fmla="*/ 1060200 w 6314432"/>
                <a:gd name="connsiteY22" fmla="*/ 1414029 h 1414029"/>
                <a:gd name="connsiteX23" fmla="*/ 235676 w 6314432"/>
                <a:gd name="connsiteY23" fmla="*/ 1414029 h 1414029"/>
                <a:gd name="connsiteX24" fmla="*/ 0 w 6314432"/>
                <a:gd name="connsiteY24" fmla="*/ 1178353 h 1414029"/>
                <a:gd name="connsiteX25" fmla="*/ 0 w 6314432"/>
                <a:gd name="connsiteY25" fmla="*/ 707015 h 1414029"/>
                <a:gd name="connsiteX26" fmla="*/ 0 w 6314432"/>
                <a:gd name="connsiteY26" fmla="*/ 235676 h 141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14432" h="1414029" extrusionOk="0">
                  <a:moveTo>
                    <a:pt x="0" y="235676"/>
                  </a:moveTo>
                  <a:cubicBezTo>
                    <a:pt x="-2746" y="103822"/>
                    <a:pt x="102013" y="1315"/>
                    <a:pt x="235676" y="0"/>
                  </a:cubicBezTo>
                  <a:cubicBezTo>
                    <a:pt x="524085" y="12075"/>
                    <a:pt x="727160" y="32704"/>
                    <a:pt x="1001769" y="0"/>
                  </a:cubicBezTo>
                  <a:cubicBezTo>
                    <a:pt x="1276378" y="-32704"/>
                    <a:pt x="1383476" y="-9344"/>
                    <a:pt x="1592569" y="0"/>
                  </a:cubicBezTo>
                  <a:cubicBezTo>
                    <a:pt x="1801662" y="9344"/>
                    <a:pt x="2007575" y="-4680"/>
                    <a:pt x="2124939" y="0"/>
                  </a:cubicBezTo>
                  <a:cubicBezTo>
                    <a:pt x="2242303" y="4680"/>
                    <a:pt x="2563601" y="-6402"/>
                    <a:pt x="2832600" y="0"/>
                  </a:cubicBezTo>
                  <a:cubicBezTo>
                    <a:pt x="3101599" y="6402"/>
                    <a:pt x="3188639" y="-19948"/>
                    <a:pt x="3423401" y="0"/>
                  </a:cubicBezTo>
                  <a:cubicBezTo>
                    <a:pt x="3658163" y="19948"/>
                    <a:pt x="3966269" y="-36550"/>
                    <a:pt x="4189493" y="0"/>
                  </a:cubicBezTo>
                  <a:cubicBezTo>
                    <a:pt x="4412717" y="36550"/>
                    <a:pt x="4521013" y="8351"/>
                    <a:pt x="4721863" y="0"/>
                  </a:cubicBezTo>
                  <a:cubicBezTo>
                    <a:pt x="4922713" y="-8351"/>
                    <a:pt x="5176003" y="17884"/>
                    <a:pt x="5487956" y="0"/>
                  </a:cubicBezTo>
                  <a:cubicBezTo>
                    <a:pt x="5799909" y="-17884"/>
                    <a:pt x="5836378" y="3807"/>
                    <a:pt x="6078756" y="0"/>
                  </a:cubicBezTo>
                  <a:cubicBezTo>
                    <a:pt x="6202678" y="-357"/>
                    <a:pt x="6321919" y="84985"/>
                    <a:pt x="6314432" y="235676"/>
                  </a:cubicBezTo>
                  <a:cubicBezTo>
                    <a:pt x="6303916" y="430636"/>
                    <a:pt x="6296991" y="545176"/>
                    <a:pt x="6314432" y="716441"/>
                  </a:cubicBezTo>
                  <a:cubicBezTo>
                    <a:pt x="6331873" y="887706"/>
                    <a:pt x="6321237" y="1049045"/>
                    <a:pt x="6314432" y="1178353"/>
                  </a:cubicBezTo>
                  <a:cubicBezTo>
                    <a:pt x="6331070" y="1287859"/>
                    <a:pt x="6201797" y="1411277"/>
                    <a:pt x="6078756" y="1414029"/>
                  </a:cubicBezTo>
                  <a:cubicBezTo>
                    <a:pt x="5793994" y="1406761"/>
                    <a:pt x="5674627" y="1388149"/>
                    <a:pt x="5429525" y="1414029"/>
                  </a:cubicBezTo>
                  <a:cubicBezTo>
                    <a:pt x="5184423" y="1439909"/>
                    <a:pt x="4922782" y="1439782"/>
                    <a:pt x="4663432" y="1414029"/>
                  </a:cubicBezTo>
                  <a:cubicBezTo>
                    <a:pt x="4404082" y="1388276"/>
                    <a:pt x="4275959" y="1412847"/>
                    <a:pt x="4014201" y="1414029"/>
                  </a:cubicBezTo>
                  <a:cubicBezTo>
                    <a:pt x="3752443" y="1415211"/>
                    <a:pt x="3667118" y="1410640"/>
                    <a:pt x="3540262" y="1414029"/>
                  </a:cubicBezTo>
                  <a:cubicBezTo>
                    <a:pt x="3413406" y="1417418"/>
                    <a:pt x="3120155" y="1396417"/>
                    <a:pt x="3007893" y="1414029"/>
                  </a:cubicBezTo>
                  <a:cubicBezTo>
                    <a:pt x="2895631" y="1431641"/>
                    <a:pt x="2544559" y="1394496"/>
                    <a:pt x="2241800" y="1414029"/>
                  </a:cubicBezTo>
                  <a:cubicBezTo>
                    <a:pt x="1939041" y="1433562"/>
                    <a:pt x="1815605" y="1402217"/>
                    <a:pt x="1592569" y="1414029"/>
                  </a:cubicBezTo>
                  <a:cubicBezTo>
                    <a:pt x="1369533" y="1425841"/>
                    <a:pt x="1274715" y="1422445"/>
                    <a:pt x="1060200" y="1414029"/>
                  </a:cubicBezTo>
                  <a:cubicBezTo>
                    <a:pt x="845685" y="1405613"/>
                    <a:pt x="499682" y="1405273"/>
                    <a:pt x="235676" y="1414029"/>
                  </a:cubicBezTo>
                  <a:cubicBezTo>
                    <a:pt x="79110" y="1412535"/>
                    <a:pt x="9683" y="1316850"/>
                    <a:pt x="0" y="1178353"/>
                  </a:cubicBezTo>
                  <a:cubicBezTo>
                    <a:pt x="23220" y="995706"/>
                    <a:pt x="6845" y="855788"/>
                    <a:pt x="0" y="707015"/>
                  </a:cubicBezTo>
                  <a:cubicBezTo>
                    <a:pt x="-6845" y="558242"/>
                    <a:pt x="5056" y="396643"/>
                    <a:pt x="0" y="235676"/>
                  </a:cubicBezTo>
                  <a:close/>
                </a:path>
              </a:pathLst>
            </a:custGeom>
            <a:noFill/>
            <a:ln w="38100">
              <a:solidFill>
                <a:schemeClr val="accent2">
                  <a:lumMod val="50000"/>
                </a:schemeClr>
              </a:solidFill>
              <a:prstDash val="dash"/>
              <a:extLst>
                <a:ext uri="{C807C97D-BFC1-408E-A445-0C87EB9F89A2}">
                  <ask:lineSketchStyleProps xmlns:ask="http://schemas.microsoft.com/office/drawing/2018/sketchyshapes" xmln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pic>
        <p:nvPicPr>
          <p:cNvPr id="36" name="Picture 2" descr="Người nông dân vui vẻ dễ thương cầm biểu tượng biểu ngữ lúa khô phim hoạt hình nghệ thuật minh họa các vector Miễn phí">
            <a:extLst>
              <a:ext uri="{FF2B5EF4-FFF2-40B4-BE49-F238E27FC236}">
                <a16:creationId xmlns:a16="http://schemas.microsoft.com/office/drawing/2014/main" xmlns="" id="{CF1F35A9-9FF1-4415-AFD9-40A9B1B4AACD}"/>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l="8339" t="10000" r="50000" b="9999"/>
          <a:stretch/>
        </p:blipFill>
        <p:spPr bwMode="auto">
          <a:xfrm>
            <a:off x="621904" y="2831104"/>
            <a:ext cx="2811022" cy="3000723"/>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Người nông dân vui vẻ dễ thương cầm biểu tượng biểu ngữ lúa khô phim hoạt hình nghệ thuật minh họa các vector Miễn phí">
            <a:extLst>
              <a:ext uri="{FF2B5EF4-FFF2-40B4-BE49-F238E27FC236}">
                <a16:creationId xmlns:a16="http://schemas.microsoft.com/office/drawing/2014/main" xmlns="" id="{4CC5729F-B4A2-4D61-8CC3-F5144C174830}"/>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2">
                    <a14:imgEffect>
                      <a14:backgroundRemoval t="9770" b="89943" l="52556" r="94888">
                        <a14:foregroundMark x1="58147" y1="44540" x2="58147" y2="44540"/>
                        <a14:foregroundMark x1="52556" y1="44540" x2="52556" y2="44540"/>
                        <a14:foregroundMark x1="93770" y1="46264" x2="93770" y2="46264"/>
                        <a14:foregroundMark x1="91693" y1="60632" x2="91693" y2="60632"/>
                        <a14:foregroundMark x1="63578" y1="43966" x2="63578" y2="43966"/>
                        <a14:foregroundMark x1="58466" y1="21552" x2="58466" y2="21552"/>
                      </a14:backgroundRemoval>
                    </a14:imgEffect>
                  </a14:imgLayer>
                </a14:imgProps>
              </a:ext>
              <a:ext uri="{28A0092B-C50C-407E-A947-70E740481C1C}">
                <a14:useLocalDpi xmlns:a14="http://schemas.microsoft.com/office/drawing/2010/main" val="0"/>
              </a:ext>
            </a:extLst>
          </a:blip>
          <a:srcRect l="50000"/>
          <a:stretch/>
        </p:blipFill>
        <p:spPr bwMode="auto">
          <a:xfrm>
            <a:off x="8644883" y="2184510"/>
            <a:ext cx="3377482" cy="37551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xmlns="" id="{2B11F84F-66F6-4C84-B20A-EF70BD9AAF94}"/>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8056" r="95556">
                        <a14:foregroundMark x1="33611" y1="48333" x2="47500" y2="59167"/>
                        <a14:foregroundMark x1="41111" y1="63611" x2="31667" y2="57222"/>
                        <a14:foregroundMark x1="32222" y1="41944" x2="63056" y2="61667"/>
                        <a14:foregroundMark x1="63056" y1="61667" x2="63889" y2="61667"/>
                        <a14:foregroundMark x1="50556" y1="33056" x2="29722" y2="33056"/>
                        <a14:foregroundMark x1="21944" y1="41389" x2="39167" y2="25556"/>
                        <a14:foregroundMark x1="58333" y1="45278" x2="48889" y2="30833"/>
                        <a14:foregroundMark x1="48889" y1="30833" x2="41111" y2="24167"/>
                        <a14:foregroundMark x1="51944" y1="32500" x2="58333" y2="43889"/>
                        <a14:foregroundMark x1="56389" y1="43889" x2="25833" y2="43889"/>
                        <a14:foregroundMark x1="31667" y1="64167" x2="48889" y2="66944"/>
                        <a14:foregroundMark x1="48889" y1="66944" x2="49444" y2="65556"/>
                        <a14:foregroundMark x1="48056" y1="60556" x2="48056" y2="60556"/>
                        <a14:foregroundMark x1="90000" y1="51667" x2="90000" y2="51667"/>
                        <a14:foregroundMark x1="95000" y1="54722" x2="95000" y2="54722"/>
                        <a14:foregroundMark x1="95833" y1="49722" x2="95833" y2="49722"/>
                        <a14:foregroundMark x1="56944" y1="51667" x2="56944" y2="51667"/>
                        <a14:foregroundMark x1="56944" y1="52222" x2="56944" y2="52222"/>
                        <a14:foregroundMark x1="58889" y1="52222" x2="58889" y2="52222"/>
                        <a14:foregroundMark x1="56389" y1="50833" x2="58333" y2="52778"/>
                        <a14:foregroundMark x1="8056" y1="50278" x2="8056" y2="50278"/>
                        <a14:foregroundMark x1="19444" y1="52778" x2="29722" y2="55278"/>
                      </a14:backgroundRemoval>
                    </a14:imgEffect>
                  </a14:imgLayer>
                </a14:imgProps>
              </a:ext>
              <a:ext uri="{28A0092B-C50C-407E-A947-70E740481C1C}">
                <a14:useLocalDpi xmlns:a14="http://schemas.microsoft.com/office/drawing/2010/main" val="0"/>
              </a:ext>
            </a:extLst>
          </a:blip>
          <a:srcRect/>
          <a:stretch>
            <a:fillRect/>
          </a:stretch>
        </p:blipFill>
        <p:spPr bwMode="auto">
          <a:xfrm>
            <a:off x="2400992" y="2609413"/>
            <a:ext cx="4437390" cy="443739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51E964B9-A831-42AD-AD99-1C7F51326352}"/>
              </a:ext>
            </a:extLst>
          </p:cNvPr>
          <p:cNvPicPr>
            <a:picLocks noChangeAspect="1"/>
          </p:cNvPicPr>
          <p:nvPr/>
        </p:nvPicPr>
        <p:blipFill>
          <a:blip r:embed="rId16"/>
          <a:stretch>
            <a:fillRect/>
          </a:stretch>
        </p:blipFill>
        <p:spPr>
          <a:xfrm>
            <a:off x="419349" y="425018"/>
            <a:ext cx="3853006" cy="859611"/>
          </a:xfrm>
          <a:prstGeom prst="rect">
            <a:avLst/>
          </a:prstGeom>
        </p:spPr>
      </p:pic>
    </p:spTree>
    <p:extLst>
      <p:ext uri="{BB962C8B-B14F-4D97-AF65-F5344CB8AC3E}">
        <p14:creationId xmlns:p14="http://schemas.microsoft.com/office/powerpoint/2010/main" val="1129405342"/>
      </p:ext>
    </p:extLst>
  </p:cSld>
  <p:clrMapOvr>
    <a:masterClrMapping/>
  </p:clrMapOvr>
  <p:transition spd="med">
    <p:pull/>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xmlns="" id="{D282B7ED-2B0E-4263-A796-6F1A6DC4DC5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74642" y="4186393"/>
            <a:ext cx="6727056" cy="1207081"/>
          </a:xfrm>
          <a:prstGeom prst="rect">
            <a:avLst/>
          </a:prstGeom>
        </p:spPr>
      </p:pic>
      <p:pic>
        <p:nvPicPr>
          <p:cNvPr id="7" name="Picture 6">
            <a:extLst>
              <a:ext uri="{FF2B5EF4-FFF2-40B4-BE49-F238E27FC236}">
                <a16:creationId xmlns:a16="http://schemas.microsoft.com/office/drawing/2014/main" xmlns="" id="{75633CB7-3D83-41F2-AA49-0BCE15E9E6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74642" y="1919399"/>
            <a:ext cx="6727056" cy="1207081"/>
          </a:xfrm>
          <a:prstGeom prst="rect">
            <a:avLst/>
          </a:prstGeom>
        </p:spPr>
      </p:pic>
      <p:pic>
        <p:nvPicPr>
          <p:cNvPr id="27" name="Tieng-ting-www_tiengdong_com">
            <a:hlinkClick r:id="" action="ppaction://media"/>
            <a:extLst>
              <a:ext uri="{FF2B5EF4-FFF2-40B4-BE49-F238E27FC236}">
                <a16:creationId xmlns:a16="http://schemas.microsoft.com/office/drawing/2014/main" xmlns="" id="{58D99787-06BC-43BD-A33E-C84DB2E0946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253210" y="1201945"/>
            <a:ext cx="609600" cy="609600"/>
          </a:xfrm>
          <a:prstGeom prst="rect">
            <a:avLst/>
          </a:prstGeom>
        </p:spPr>
      </p:pic>
      <p:grpSp>
        <p:nvGrpSpPr>
          <p:cNvPr id="19" name="Group 18">
            <a:extLst>
              <a:ext uri="{FF2B5EF4-FFF2-40B4-BE49-F238E27FC236}">
                <a16:creationId xmlns:a16="http://schemas.microsoft.com/office/drawing/2014/main" xmlns="" id="{BAD8F4BC-24C3-453E-9334-525C7A9DFB7B}"/>
              </a:ext>
            </a:extLst>
          </p:cNvPr>
          <p:cNvGrpSpPr/>
          <p:nvPr/>
        </p:nvGrpSpPr>
        <p:grpSpPr>
          <a:xfrm>
            <a:off x="1076865" y="705719"/>
            <a:ext cx="4828635" cy="743876"/>
            <a:chOff x="3143655" y="216637"/>
            <a:chExt cx="4828635" cy="743876"/>
          </a:xfrm>
        </p:grpSpPr>
        <p:sp>
          <p:nvSpPr>
            <p:cNvPr id="29" name="Rectangle 28">
              <a:extLst>
                <a:ext uri="{FF2B5EF4-FFF2-40B4-BE49-F238E27FC236}">
                  <a16:creationId xmlns:a16="http://schemas.microsoft.com/office/drawing/2014/main" xmlns="" id="{EC16F295-36A8-4310-9A79-61478F36D07D}"/>
                </a:ext>
              </a:extLst>
            </p:cNvPr>
            <p:cNvSpPr/>
            <p:nvPr/>
          </p:nvSpPr>
          <p:spPr>
            <a:xfrm>
              <a:off x="3687194" y="238546"/>
              <a:ext cx="4285096" cy="693222"/>
            </a:xfrm>
            <a:prstGeom prst="rect">
              <a:avLst/>
            </a:prstGeom>
            <a:solidFill>
              <a:srgbClr val="FFFF99"/>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xmlns="" id="{E8ABE723-B779-498F-99F1-4233BF9DC881}"/>
                </a:ext>
              </a:extLst>
            </p:cNvPr>
            <p:cNvSpPr txBox="1"/>
            <p:nvPr/>
          </p:nvSpPr>
          <p:spPr>
            <a:xfrm>
              <a:off x="3803181" y="256532"/>
              <a:ext cx="4053122" cy="646331"/>
            </a:xfrm>
            <a:prstGeom prst="rect">
              <a:avLst/>
            </a:prstGeom>
            <a:noFill/>
          </p:spPr>
          <p:txBody>
            <a:bodyPr wrap="square" rtlCol="0">
              <a:spAutoFit/>
            </a:bodyPr>
            <a:lstStyle/>
            <a:p>
              <a:r>
                <a:rPr lang="en-US" sz="3600">
                  <a:latin typeface="Arial" panose="020B0604020202020204" pitchFamily="34" charset="0"/>
                  <a:cs typeface="Arial" panose="020B0604020202020204" pitchFamily="34" charset="0"/>
                </a:rPr>
                <a:t>  Viết phép nhân</a:t>
              </a:r>
              <a:endParaRPr lang="en-US" sz="3600" dirty="0">
                <a:latin typeface="Arial" panose="020B0604020202020204" pitchFamily="34" charset="0"/>
                <a:cs typeface="Arial" panose="020B0604020202020204" pitchFamily="34" charset="0"/>
              </a:endParaRPr>
            </a:p>
          </p:txBody>
        </p:sp>
        <p:sp>
          <p:nvSpPr>
            <p:cNvPr id="31" name="椭圆 47">
              <a:extLst>
                <a:ext uri="{FF2B5EF4-FFF2-40B4-BE49-F238E27FC236}">
                  <a16:creationId xmlns:a16="http://schemas.microsoft.com/office/drawing/2014/main" xmlns="" id="{8F027B8E-E351-44E1-B75A-3419A3FF18F5}"/>
                </a:ext>
              </a:extLst>
            </p:cNvPr>
            <p:cNvSpPr/>
            <p:nvPr/>
          </p:nvSpPr>
          <p:spPr>
            <a:xfrm>
              <a:off x="3143655" y="216637"/>
              <a:ext cx="783403" cy="743876"/>
            </a:xfrm>
            <a:prstGeom prst="ellipse">
              <a:avLst/>
            </a:prstGeom>
            <a:solidFill>
              <a:srgbClr val="FF0000"/>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a:solidFill>
                    <a:schemeClr val="bg1"/>
                  </a:solidFill>
                  <a:latin typeface="Calibri" panose="020F0502020204030204" pitchFamily="34" charset="0"/>
                  <a:cs typeface="Calibri" panose="020F0502020204030204" pitchFamily="34" charset="0"/>
                </a:rPr>
                <a:t>1</a:t>
              </a:r>
              <a:endParaRPr lang="zh-CN" altLang="en-US" sz="4000" b="1" dirty="0">
                <a:solidFill>
                  <a:schemeClr val="bg1"/>
                </a:solidFill>
                <a:latin typeface="Calibri" panose="020F0502020204030204" pitchFamily="34" charset="0"/>
                <a:cs typeface="Calibri" panose="020F0502020204030204" pitchFamily="34" charset="0"/>
              </a:endParaRPr>
            </a:p>
          </p:txBody>
        </p:sp>
      </p:grpSp>
      <p:pic>
        <p:nvPicPr>
          <p:cNvPr id="3" name="Picture 2">
            <a:extLst>
              <a:ext uri="{FF2B5EF4-FFF2-40B4-BE49-F238E27FC236}">
                <a16:creationId xmlns:a16="http://schemas.microsoft.com/office/drawing/2014/main" xmlns="" id="{BA33BD95-1E34-4FC0-9FB1-751D28A4E44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58187" y="1978135"/>
            <a:ext cx="3719368" cy="1089607"/>
          </a:xfrm>
          <a:prstGeom prst="rect">
            <a:avLst/>
          </a:prstGeom>
        </p:spPr>
      </p:pic>
      <p:pic>
        <p:nvPicPr>
          <p:cNvPr id="5" name="Picture 4">
            <a:extLst>
              <a:ext uri="{FF2B5EF4-FFF2-40B4-BE49-F238E27FC236}">
                <a16:creationId xmlns:a16="http://schemas.microsoft.com/office/drawing/2014/main" xmlns="" id="{C395B83B-838F-4AA6-8D5E-2656E35201F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77237" y="4186393"/>
            <a:ext cx="3769501" cy="1033307"/>
          </a:xfrm>
          <a:prstGeom prst="rect">
            <a:avLst/>
          </a:prstGeom>
        </p:spPr>
      </p:pic>
      <p:sp>
        <p:nvSpPr>
          <p:cNvPr id="33" name="TextBox 32">
            <a:extLst>
              <a:ext uri="{FF2B5EF4-FFF2-40B4-BE49-F238E27FC236}">
                <a16:creationId xmlns:a16="http://schemas.microsoft.com/office/drawing/2014/main" xmlns="" id="{3FB07E85-3521-42F6-8DC9-0F059550982C}"/>
              </a:ext>
            </a:extLst>
          </p:cNvPr>
          <p:cNvSpPr txBox="1"/>
          <p:nvPr/>
        </p:nvSpPr>
        <p:spPr>
          <a:xfrm>
            <a:off x="1729153" y="2201424"/>
            <a:ext cx="937261" cy="769441"/>
          </a:xfrm>
          <a:prstGeom prst="rect">
            <a:avLst/>
          </a:prstGeom>
          <a:noFill/>
        </p:spPr>
        <p:txBody>
          <a:bodyPr wrap="square" rtlCol="0">
            <a:spAutoFit/>
          </a:bodyPr>
          <a:lstStyle/>
          <a:p>
            <a:r>
              <a:rPr lang="en-US" sz="4400" b="1">
                <a:latin typeface="Calibri" panose="020F0502020204030204" pitchFamily="34" charset="0"/>
                <a:cs typeface="Calibri" panose="020F0502020204030204" pitchFamily="34" charset="0"/>
              </a:rPr>
              <a:t>a)</a:t>
            </a:r>
          </a:p>
        </p:txBody>
      </p:sp>
      <p:sp>
        <p:nvSpPr>
          <p:cNvPr id="34" name="TextBox 33">
            <a:extLst>
              <a:ext uri="{FF2B5EF4-FFF2-40B4-BE49-F238E27FC236}">
                <a16:creationId xmlns:a16="http://schemas.microsoft.com/office/drawing/2014/main" xmlns="" id="{527BB656-0948-41D6-A416-78F844EA1489}"/>
              </a:ext>
            </a:extLst>
          </p:cNvPr>
          <p:cNvSpPr txBox="1"/>
          <p:nvPr/>
        </p:nvSpPr>
        <p:spPr>
          <a:xfrm>
            <a:off x="1729152" y="4318325"/>
            <a:ext cx="937261" cy="769441"/>
          </a:xfrm>
          <a:prstGeom prst="rect">
            <a:avLst/>
          </a:prstGeom>
          <a:noFill/>
        </p:spPr>
        <p:txBody>
          <a:bodyPr wrap="square" rtlCol="0">
            <a:spAutoFit/>
          </a:bodyPr>
          <a:lstStyle/>
          <a:p>
            <a:r>
              <a:rPr lang="en-US" sz="4400" b="1">
                <a:latin typeface="Calibri" panose="020F0502020204030204" pitchFamily="34" charset="0"/>
                <a:cs typeface="Calibri" panose="020F0502020204030204" pitchFamily="34" charset="0"/>
              </a:rPr>
              <a:t>b)</a:t>
            </a:r>
          </a:p>
        </p:txBody>
      </p:sp>
      <p:pic>
        <p:nvPicPr>
          <p:cNvPr id="10" name="Picture 9">
            <a:extLst>
              <a:ext uri="{FF2B5EF4-FFF2-40B4-BE49-F238E27FC236}">
                <a16:creationId xmlns:a16="http://schemas.microsoft.com/office/drawing/2014/main" xmlns="" id="{93A56BD3-0429-4871-B0C2-696B42608E2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46738" y="2295450"/>
            <a:ext cx="2656075" cy="675415"/>
          </a:xfrm>
          <a:prstGeom prst="rect">
            <a:avLst/>
          </a:prstGeom>
        </p:spPr>
      </p:pic>
      <p:pic>
        <p:nvPicPr>
          <p:cNvPr id="35" name="Picture 34">
            <a:extLst>
              <a:ext uri="{FF2B5EF4-FFF2-40B4-BE49-F238E27FC236}">
                <a16:creationId xmlns:a16="http://schemas.microsoft.com/office/drawing/2014/main" xmlns="" id="{B49A3A0C-CC83-4341-A17D-1EAA5B02A58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77555" y="4452225"/>
            <a:ext cx="2656075" cy="675415"/>
          </a:xfrm>
          <a:prstGeom prst="rect">
            <a:avLst/>
          </a:prstGeom>
        </p:spPr>
      </p:pic>
      <p:sp>
        <p:nvSpPr>
          <p:cNvPr id="36" name="TextBox 35">
            <a:extLst>
              <a:ext uri="{FF2B5EF4-FFF2-40B4-BE49-F238E27FC236}">
                <a16:creationId xmlns:a16="http://schemas.microsoft.com/office/drawing/2014/main" xmlns="" id="{CA4390E1-68E7-40B2-A0F3-DABCE316C796}"/>
              </a:ext>
            </a:extLst>
          </p:cNvPr>
          <p:cNvSpPr txBox="1"/>
          <p:nvPr/>
        </p:nvSpPr>
        <p:spPr>
          <a:xfrm>
            <a:off x="6526031" y="2078501"/>
            <a:ext cx="2977873" cy="923330"/>
          </a:xfrm>
          <a:prstGeom prst="rect">
            <a:avLst/>
          </a:prstGeom>
          <a:noFill/>
        </p:spPr>
        <p:txBody>
          <a:bodyPr wrap="square" rtlCol="0">
            <a:spAutoFit/>
          </a:bodyPr>
          <a:lstStyle/>
          <a:p>
            <a:r>
              <a:rPr lang="en-US" sz="5400" b="1">
                <a:solidFill>
                  <a:srgbClr val="C00000"/>
                </a:solidFill>
                <a:latin typeface="Calibri" panose="020F0502020204030204" pitchFamily="34" charset="0"/>
                <a:cs typeface="Calibri" panose="020F0502020204030204" pitchFamily="34" charset="0"/>
              </a:rPr>
              <a:t>3 x 1 = 3</a:t>
            </a:r>
          </a:p>
        </p:txBody>
      </p:sp>
      <p:sp>
        <p:nvSpPr>
          <p:cNvPr id="37" name="TextBox 36">
            <a:extLst>
              <a:ext uri="{FF2B5EF4-FFF2-40B4-BE49-F238E27FC236}">
                <a16:creationId xmlns:a16="http://schemas.microsoft.com/office/drawing/2014/main" xmlns="" id="{5117BF5D-BE0D-464E-87D9-D2AB817AB19C}"/>
              </a:ext>
            </a:extLst>
          </p:cNvPr>
          <p:cNvSpPr txBox="1"/>
          <p:nvPr/>
        </p:nvSpPr>
        <p:spPr>
          <a:xfrm>
            <a:off x="6546738" y="4296370"/>
            <a:ext cx="2977873" cy="923330"/>
          </a:xfrm>
          <a:prstGeom prst="rect">
            <a:avLst/>
          </a:prstGeom>
          <a:noFill/>
        </p:spPr>
        <p:txBody>
          <a:bodyPr wrap="square" rtlCol="0">
            <a:spAutoFit/>
          </a:bodyPr>
          <a:lstStyle/>
          <a:p>
            <a:r>
              <a:rPr lang="en-US" sz="5400" b="1">
                <a:solidFill>
                  <a:srgbClr val="C00000"/>
                </a:solidFill>
                <a:latin typeface="Calibri" panose="020F0502020204030204" pitchFamily="34" charset="0"/>
                <a:cs typeface="Calibri" panose="020F0502020204030204" pitchFamily="34" charset="0"/>
              </a:rPr>
              <a:t>3 x 0 = 0</a:t>
            </a:r>
          </a:p>
        </p:txBody>
      </p:sp>
      <p:pic>
        <p:nvPicPr>
          <p:cNvPr id="38" name="Tieng-ting-www_tiengdong_com">
            <a:hlinkClick r:id="" action="ppaction://media"/>
            <a:extLst>
              <a:ext uri="{FF2B5EF4-FFF2-40B4-BE49-F238E27FC236}">
                <a16:creationId xmlns:a16="http://schemas.microsoft.com/office/drawing/2014/main" xmlns="" id="{765B7E18-8C95-4A31-863A-92AFC5724F8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895070" y="2516880"/>
            <a:ext cx="609600" cy="609600"/>
          </a:xfrm>
          <a:prstGeom prst="rect">
            <a:avLst/>
          </a:prstGeom>
        </p:spPr>
      </p:pic>
    </p:spTree>
    <p:extLst>
      <p:ext uri="{BB962C8B-B14F-4D97-AF65-F5344CB8AC3E}">
        <p14:creationId xmlns:p14="http://schemas.microsoft.com/office/powerpoint/2010/main" val="101655806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0"/>
                                        </p:tgtEl>
                                        <p:attrNameLst>
                                          <p:attrName>ppt_w</p:attrName>
                                        </p:attrNameLst>
                                      </p:cBhvr>
                                      <p:tavLst>
                                        <p:tav tm="0">
                                          <p:val>
                                            <p:strVal val="ppt_w"/>
                                          </p:val>
                                        </p:tav>
                                        <p:tav tm="100000">
                                          <p:val>
                                            <p:fltVal val="0"/>
                                          </p:val>
                                        </p:tav>
                                      </p:tavLst>
                                    </p:anim>
                                    <p:anim calcmode="lin" valueType="num">
                                      <p:cBhvr>
                                        <p:cTn id="7" dur="500"/>
                                        <p:tgtEl>
                                          <p:spTgt spid="10"/>
                                        </p:tgtEl>
                                        <p:attrNameLst>
                                          <p:attrName>ppt_h</p:attrName>
                                        </p:attrNameLst>
                                      </p:cBhvr>
                                      <p:tavLst>
                                        <p:tav tm="0">
                                          <p:val>
                                            <p:strVal val="ppt_h"/>
                                          </p:val>
                                        </p:tav>
                                        <p:tav tm="100000">
                                          <p:val>
                                            <p:fltVal val="0"/>
                                          </p:val>
                                        </p:tav>
                                      </p:tavLst>
                                    </p:anim>
                                    <p:animEffect transition="out" filter="fade">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par>
                                <p:cTn id="10" presetID="53" presetClass="entr" presetSubtype="16" fill="hold" grpId="0"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par>
                                <p:cTn id="15" presetID="1" presetClass="mediacall" presetSubtype="0" fill="hold" nodeType="withEffect">
                                  <p:stCondLst>
                                    <p:cond delay="0"/>
                                  </p:stCondLst>
                                  <p:childTnLst>
                                    <p:cmd type="call" cmd="playFrom(0.0)">
                                      <p:cBhvr>
                                        <p:cTn id="16" dur="2808" fill="hold"/>
                                        <p:tgtEl>
                                          <p:spTgt spid="27"/>
                                        </p:tgtEl>
                                      </p:cBhvr>
                                    </p:cmd>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35"/>
                                        </p:tgtEl>
                                        <p:attrNameLst>
                                          <p:attrName>ppt_w</p:attrName>
                                        </p:attrNameLst>
                                      </p:cBhvr>
                                      <p:tavLst>
                                        <p:tav tm="0">
                                          <p:val>
                                            <p:strVal val="ppt_w"/>
                                          </p:val>
                                        </p:tav>
                                        <p:tav tm="100000">
                                          <p:val>
                                            <p:fltVal val="0"/>
                                          </p:val>
                                        </p:tav>
                                      </p:tavLst>
                                    </p:anim>
                                    <p:anim calcmode="lin" valueType="num">
                                      <p:cBhvr>
                                        <p:cTn id="21" dur="500"/>
                                        <p:tgtEl>
                                          <p:spTgt spid="35"/>
                                        </p:tgtEl>
                                        <p:attrNameLst>
                                          <p:attrName>ppt_h</p:attrName>
                                        </p:attrNameLst>
                                      </p:cBhvr>
                                      <p:tavLst>
                                        <p:tav tm="0">
                                          <p:val>
                                            <p:strVal val="ppt_h"/>
                                          </p:val>
                                        </p:tav>
                                        <p:tav tm="100000">
                                          <p:val>
                                            <p:fltVal val="0"/>
                                          </p:val>
                                        </p:tav>
                                      </p:tavLst>
                                    </p:anim>
                                    <p:animEffect transition="out" filter="fade">
                                      <p:cBhvr>
                                        <p:cTn id="22" dur="500"/>
                                        <p:tgtEl>
                                          <p:spTgt spid="35"/>
                                        </p:tgtEl>
                                      </p:cBhvr>
                                    </p:animEffect>
                                    <p:set>
                                      <p:cBhvr>
                                        <p:cTn id="23" dur="1" fill="hold">
                                          <p:stCondLst>
                                            <p:cond delay="499"/>
                                          </p:stCondLst>
                                        </p:cTn>
                                        <p:tgtEl>
                                          <p:spTgt spid="35"/>
                                        </p:tgtEl>
                                        <p:attrNameLst>
                                          <p:attrName>style.visibility</p:attrName>
                                        </p:attrNameLst>
                                      </p:cBhvr>
                                      <p:to>
                                        <p:strVal val="hidden"/>
                                      </p:to>
                                    </p:set>
                                  </p:childTnLst>
                                </p:cTn>
                              </p:par>
                              <p:par>
                                <p:cTn id="24" presetID="53" presetClass="entr" presetSubtype="16" fill="hold" grpId="0" nodeType="withEffect">
                                  <p:stCondLst>
                                    <p:cond delay="0"/>
                                  </p:stCondLst>
                                  <p:childTnLst>
                                    <p:set>
                                      <p:cBhvr>
                                        <p:cTn id="25" dur="1" fill="hold">
                                          <p:stCondLst>
                                            <p:cond delay="0"/>
                                          </p:stCondLst>
                                        </p:cTn>
                                        <p:tgtEl>
                                          <p:spTgt spid="37"/>
                                        </p:tgtEl>
                                        <p:attrNameLst>
                                          <p:attrName>style.visibility</p:attrName>
                                        </p:attrNameLst>
                                      </p:cBhvr>
                                      <p:to>
                                        <p:strVal val="visible"/>
                                      </p:to>
                                    </p:set>
                                    <p:anim calcmode="lin" valueType="num">
                                      <p:cBhvr>
                                        <p:cTn id="26" dur="500" fill="hold"/>
                                        <p:tgtEl>
                                          <p:spTgt spid="37"/>
                                        </p:tgtEl>
                                        <p:attrNameLst>
                                          <p:attrName>ppt_w</p:attrName>
                                        </p:attrNameLst>
                                      </p:cBhvr>
                                      <p:tavLst>
                                        <p:tav tm="0">
                                          <p:val>
                                            <p:fltVal val="0"/>
                                          </p:val>
                                        </p:tav>
                                        <p:tav tm="100000">
                                          <p:val>
                                            <p:strVal val="#ppt_w"/>
                                          </p:val>
                                        </p:tav>
                                      </p:tavLst>
                                    </p:anim>
                                    <p:anim calcmode="lin" valueType="num">
                                      <p:cBhvr>
                                        <p:cTn id="27" dur="500" fill="hold"/>
                                        <p:tgtEl>
                                          <p:spTgt spid="37"/>
                                        </p:tgtEl>
                                        <p:attrNameLst>
                                          <p:attrName>ppt_h</p:attrName>
                                        </p:attrNameLst>
                                      </p:cBhvr>
                                      <p:tavLst>
                                        <p:tav tm="0">
                                          <p:val>
                                            <p:fltVal val="0"/>
                                          </p:val>
                                        </p:tav>
                                        <p:tav tm="100000">
                                          <p:val>
                                            <p:strVal val="#ppt_h"/>
                                          </p:val>
                                        </p:tav>
                                      </p:tavLst>
                                    </p:anim>
                                    <p:animEffect transition="in" filter="fade">
                                      <p:cBhvr>
                                        <p:cTn id="28" dur="500"/>
                                        <p:tgtEl>
                                          <p:spTgt spid="37"/>
                                        </p:tgtEl>
                                      </p:cBhvr>
                                    </p:animEffect>
                                  </p:childTnLst>
                                </p:cTn>
                              </p:par>
                              <p:par>
                                <p:cTn id="29" presetID="1" presetClass="mediacall" presetSubtype="0" fill="hold" nodeType="withEffect">
                                  <p:stCondLst>
                                    <p:cond delay="0"/>
                                  </p:stCondLst>
                                  <p:childTnLst>
                                    <p:cmd type="call" cmd="playFrom(0.0)">
                                      <p:cBhvr>
                                        <p:cTn id="30" dur="2808"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7"/>
                </p:tgtEl>
              </p:cMediaNode>
            </p:audio>
            <p:audio>
              <p:cMediaNode vol="80000">
                <p:cTn id="32" fill="hold" display="0">
                  <p:stCondLst>
                    <p:cond delay="indefinite"/>
                  </p:stCondLst>
                  <p:endCondLst>
                    <p:cond evt="onStopAudio" delay="0">
                      <p:tgtEl>
                        <p:sldTgt/>
                      </p:tgtEl>
                    </p:cond>
                  </p:endCondLst>
                </p:cTn>
                <p:tgtEl>
                  <p:spTgt spid="38"/>
                </p:tgtEl>
              </p:cMediaNode>
            </p:audio>
          </p:childTnLst>
        </p:cTn>
      </p:par>
    </p:tnLst>
    <p:bldLst>
      <p:bldP spid="36" grpId="0"/>
      <p:bldP spid="3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AAFC0B5A-FC40-4C9C-B921-C29709E228A6}"/>
              </a:ext>
            </a:extLst>
          </p:cNvPr>
          <p:cNvSpPr/>
          <p:nvPr/>
        </p:nvSpPr>
        <p:spPr>
          <a:xfrm>
            <a:off x="2370091" y="1313619"/>
            <a:ext cx="7451818" cy="1866900"/>
          </a:xfrm>
          <a:prstGeom prst="rect">
            <a:avLst/>
          </a:prstGeom>
          <a:solidFill>
            <a:schemeClr val="accent2">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latinLnBrk="1">
              <a:defRPr/>
            </a:pPr>
            <a:r>
              <a:rPr lang="en-US" sz="6000" b="1">
                <a:solidFill>
                  <a:prstClr val="white"/>
                </a:solidFill>
                <a:latin typeface="Cambria" panose="02040503050406030204" pitchFamily="18" charset="0"/>
                <a:ea typeface="Cambria" panose="02040503050406030204" pitchFamily="18" charset="0"/>
                <a:cs typeface="Tahoma"/>
              </a:rPr>
              <a:t>20 : 5 = ? </a:t>
            </a:r>
            <a:endParaRPr lang="en-US" sz="6000" b="1" dirty="0">
              <a:solidFill>
                <a:prstClr val="white"/>
              </a:solidFill>
              <a:latin typeface="Cambria" panose="02040503050406030204" pitchFamily="18" charset="0"/>
              <a:ea typeface="Cambria" panose="02040503050406030204" pitchFamily="18" charset="0"/>
              <a:cs typeface="Tahoma"/>
            </a:endParaRPr>
          </a:p>
        </p:txBody>
      </p:sp>
      <p:sp>
        <p:nvSpPr>
          <p:cNvPr id="9" name="Rectangle 8">
            <a:extLst>
              <a:ext uri="{FF2B5EF4-FFF2-40B4-BE49-F238E27FC236}">
                <a16:creationId xmlns:a16="http://schemas.microsoft.com/office/drawing/2014/main" xmlns="" id="{316757FE-235E-4C91-8BC6-5FC9C1FEC060}"/>
              </a:ext>
            </a:extLst>
          </p:cNvPr>
          <p:cNvSpPr/>
          <p:nvPr/>
        </p:nvSpPr>
        <p:spPr>
          <a:xfrm>
            <a:off x="2370091" y="4011590"/>
            <a:ext cx="7451819" cy="1245308"/>
          </a:xfrm>
          <a:prstGeom prst="rect">
            <a:avLst/>
          </a:prstGeom>
          <a:solidFill>
            <a:srgbClr val="ACDFC9">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4</a:t>
            </a:r>
            <a:endPar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endParaRPr>
          </a:p>
        </p:txBody>
      </p:sp>
      <p:sp>
        <p:nvSpPr>
          <p:cNvPr id="10" name="TextBox 9">
            <a:extLst>
              <a:ext uri="{FF2B5EF4-FFF2-40B4-BE49-F238E27FC236}">
                <a16:creationId xmlns:a16="http://schemas.microsoft.com/office/drawing/2014/main" xmlns="" id="{524254D7-890B-45D9-B925-4960DEE23BD5}"/>
              </a:ext>
            </a:extLst>
          </p:cNvPr>
          <p:cNvSpPr txBox="1"/>
          <p:nvPr/>
        </p:nvSpPr>
        <p:spPr>
          <a:xfrm>
            <a:off x="1194768" y="3365259"/>
            <a:ext cx="1175322" cy="646331"/>
          </a:xfrm>
          <a:prstGeom prst="rect">
            <a:avLst/>
          </a:prstGeom>
          <a:noFill/>
        </p:spPr>
        <p:txBody>
          <a:bodyPr wrap="non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THỎ</a:t>
            </a:r>
            <a:endParaRPr kumimoji="0" lang="en-US" sz="36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Arrow: Left 4">
            <a:hlinkClick r:id="rId4" action="ppaction://hlinksldjump"/>
            <a:extLst>
              <a:ext uri="{FF2B5EF4-FFF2-40B4-BE49-F238E27FC236}">
                <a16:creationId xmlns:a16="http://schemas.microsoft.com/office/drawing/2014/main" xmlns="" id="{05DBBC9B-E1A8-4473-8B75-53F1296757DC}"/>
              </a:ext>
            </a:extLst>
          </p:cNvPr>
          <p:cNvSpPr/>
          <p:nvPr/>
        </p:nvSpPr>
        <p:spPr>
          <a:xfrm>
            <a:off x="1194768" y="5786203"/>
            <a:ext cx="747189" cy="37475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104836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strVal val="#ppt_w+.3"/>
                                          </p:val>
                                        </p:tav>
                                        <p:tav tm="100000">
                                          <p:val>
                                            <p:strVal val="#ppt_w"/>
                                          </p:val>
                                        </p:tav>
                                      </p:tavLst>
                                    </p:anim>
                                    <p:anim calcmode="lin" valueType="num">
                                      <p:cBhvr>
                                        <p:cTn id="15" dur="1000" fill="hold"/>
                                        <p:tgtEl>
                                          <p:spTgt spid="9"/>
                                        </p:tgtEl>
                                        <p:attrNameLst>
                                          <p:attrName>ppt_h</p:attrName>
                                        </p:attrNameLst>
                                      </p:cBhvr>
                                      <p:tavLst>
                                        <p:tav tm="0">
                                          <p:val>
                                            <p:strVal val="#ppt_h"/>
                                          </p:val>
                                        </p:tav>
                                        <p:tav tm="100000">
                                          <p:val>
                                            <p:strVal val="#ppt_h"/>
                                          </p:val>
                                        </p:tav>
                                      </p:tavLst>
                                    </p:anim>
                                    <p:animEffect transition="in" filter="fade">
                                      <p:cBhvr>
                                        <p:cTn id="16" dur="1000"/>
                                        <p:tgtEl>
                                          <p:spTgt spid="9"/>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Tieng-ting-www_tiengdong_com">
            <a:hlinkClick r:id="" action="ppaction://media"/>
            <a:extLst>
              <a:ext uri="{FF2B5EF4-FFF2-40B4-BE49-F238E27FC236}">
                <a16:creationId xmlns:a16="http://schemas.microsoft.com/office/drawing/2014/main" xmlns="" id="{58D99787-06BC-43BD-A33E-C84DB2E0946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253210" y="1201945"/>
            <a:ext cx="609600" cy="609600"/>
          </a:xfrm>
          <a:prstGeom prst="rect">
            <a:avLst/>
          </a:prstGeom>
        </p:spPr>
      </p:pic>
      <p:grpSp>
        <p:nvGrpSpPr>
          <p:cNvPr id="19" name="Group 18">
            <a:extLst>
              <a:ext uri="{FF2B5EF4-FFF2-40B4-BE49-F238E27FC236}">
                <a16:creationId xmlns:a16="http://schemas.microsoft.com/office/drawing/2014/main" xmlns="" id="{BAD8F4BC-24C3-453E-9334-525C7A9DFB7B}"/>
              </a:ext>
            </a:extLst>
          </p:cNvPr>
          <p:cNvGrpSpPr/>
          <p:nvPr/>
        </p:nvGrpSpPr>
        <p:grpSpPr>
          <a:xfrm>
            <a:off x="1076865" y="705719"/>
            <a:ext cx="3908902" cy="747781"/>
            <a:chOff x="3143655" y="216637"/>
            <a:chExt cx="3908902" cy="747781"/>
          </a:xfrm>
        </p:grpSpPr>
        <p:sp>
          <p:nvSpPr>
            <p:cNvPr id="29" name="Rectangle 28">
              <a:extLst>
                <a:ext uri="{FF2B5EF4-FFF2-40B4-BE49-F238E27FC236}">
                  <a16:creationId xmlns:a16="http://schemas.microsoft.com/office/drawing/2014/main" xmlns="" id="{EC16F295-36A8-4310-9A79-61478F36D07D}"/>
                </a:ext>
              </a:extLst>
            </p:cNvPr>
            <p:cNvSpPr/>
            <p:nvPr/>
          </p:nvSpPr>
          <p:spPr>
            <a:xfrm>
              <a:off x="3687194" y="238546"/>
              <a:ext cx="3365363" cy="693222"/>
            </a:xfrm>
            <a:prstGeom prst="rect">
              <a:avLst/>
            </a:prstGeom>
            <a:solidFill>
              <a:srgbClr val="FFFF99"/>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0" name="TextBox 29">
              <a:extLst>
                <a:ext uri="{FF2B5EF4-FFF2-40B4-BE49-F238E27FC236}">
                  <a16:creationId xmlns:a16="http://schemas.microsoft.com/office/drawing/2014/main" xmlns="" id="{E8ABE723-B779-498F-99F1-4233BF9DC881}"/>
                </a:ext>
              </a:extLst>
            </p:cNvPr>
            <p:cNvSpPr txBox="1"/>
            <p:nvPr/>
          </p:nvSpPr>
          <p:spPr>
            <a:xfrm>
              <a:off x="3803181" y="256532"/>
              <a:ext cx="324937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Tính nhẩm</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 name="椭圆 47">
              <a:extLst>
                <a:ext uri="{FF2B5EF4-FFF2-40B4-BE49-F238E27FC236}">
                  <a16:creationId xmlns:a16="http://schemas.microsoft.com/office/drawing/2014/main" xmlns="" id="{8F027B8E-E351-44E1-B75A-3419A3FF18F5}"/>
                </a:ext>
              </a:extLst>
            </p:cNvPr>
            <p:cNvSpPr/>
            <p:nvPr/>
          </p:nvSpPr>
          <p:spPr>
            <a:xfrm>
              <a:off x="3143655" y="216637"/>
              <a:ext cx="783403" cy="743876"/>
            </a:xfrm>
            <a:prstGeom prst="ellipse">
              <a:avLst/>
            </a:prstGeom>
            <a:solidFill>
              <a:srgbClr val="FF0000"/>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rPr>
                <a:t>2</a:t>
              </a:r>
              <a:endParaRPr kumimoji="0" lang="zh-CN" altLang="en-US" sz="4000" b="1" i="0" u="none" strike="noStrike" kern="1200" cap="none" spc="0" normalizeH="0" baseline="0" noProof="0" dirty="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grpSp>
      <p:sp>
        <p:nvSpPr>
          <p:cNvPr id="33" name="TextBox 32">
            <a:extLst>
              <a:ext uri="{FF2B5EF4-FFF2-40B4-BE49-F238E27FC236}">
                <a16:creationId xmlns:a16="http://schemas.microsoft.com/office/drawing/2014/main" xmlns="" id="{3FB07E85-3521-42F6-8DC9-0F059550982C}"/>
              </a:ext>
            </a:extLst>
          </p:cNvPr>
          <p:cNvSpPr txBox="1"/>
          <p:nvPr/>
        </p:nvSpPr>
        <p:spPr>
          <a:xfrm>
            <a:off x="1095297" y="1651562"/>
            <a:ext cx="93726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a)</a:t>
            </a:r>
          </a:p>
        </p:txBody>
      </p:sp>
      <p:sp>
        <p:nvSpPr>
          <p:cNvPr id="34" name="TextBox 33">
            <a:extLst>
              <a:ext uri="{FF2B5EF4-FFF2-40B4-BE49-F238E27FC236}">
                <a16:creationId xmlns:a16="http://schemas.microsoft.com/office/drawing/2014/main" xmlns="" id="{527BB656-0948-41D6-A416-78F844EA1489}"/>
              </a:ext>
            </a:extLst>
          </p:cNvPr>
          <p:cNvSpPr txBox="1"/>
          <p:nvPr/>
        </p:nvSpPr>
        <p:spPr>
          <a:xfrm>
            <a:off x="1095297" y="4216550"/>
            <a:ext cx="93726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b)</a:t>
            </a:r>
          </a:p>
        </p:txBody>
      </p:sp>
      <p:sp>
        <p:nvSpPr>
          <p:cNvPr id="20" name="文本框 10">
            <a:extLst>
              <a:ext uri="{FF2B5EF4-FFF2-40B4-BE49-F238E27FC236}">
                <a16:creationId xmlns:a16="http://schemas.microsoft.com/office/drawing/2014/main" xmlns="" id="{FE270641-67D6-4042-A2B7-74ED9415EC34}"/>
              </a:ext>
            </a:extLst>
          </p:cNvPr>
          <p:cNvSpPr txBox="1">
            <a:spLocks noChangeArrowheads="1"/>
          </p:cNvSpPr>
          <p:nvPr/>
        </p:nvSpPr>
        <p:spPr bwMode="auto">
          <a:xfrm>
            <a:off x="1360951" y="1733277"/>
            <a:ext cx="2775218"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en-US" altLang="zh-CN" sz="4000" b="1" dirty="0">
                <a:latin typeface="Arial" panose="020B0604020202020204" pitchFamily="34" charset="0"/>
                <a:ea typeface="+mn-ea"/>
                <a:cs typeface="Arial" panose="020B0604020202020204" pitchFamily="34" charset="0"/>
                <a:sym typeface="+mn-lt"/>
              </a:rPr>
              <a:t>     3 x 3</a:t>
            </a:r>
          </a:p>
          <a:p>
            <a:pPr eaLnBrk="1" hangingPunct="1"/>
            <a:r>
              <a:rPr lang="en-US" altLang="zh-CN" sz="4000" b="1" dirty="0">
                <a:latin typeface="Arial" panose="020B0604020202020204" pitchFamily="34" charset="0"/>
                <a:ea typeface="+mn-ea"/>
                <a:cs typeface="Arial" panose="020B0604020202020204" pitchFamily="34" charset="0"/>
                <a:sym typeface="+mn-lt"/>
              </a:rPr>
              <a:t>     3 x 5</a:t>
            </a:r>
          </a:p>
          <a:p>
            <a:pPr eaLnBrk="1" hangingPunct="1"/>
            <a:r>
              <a:rPr lang="en-US" altLang="zh-CN" sz="4000" b="1" dirty="0">
                <a:latin typeface="Arial" panose="020B0604020202020204" pitchFamily="34" charset="0"/>
                <a:ea typeface="+mn-ea"/>
                <a:cs typeface="Arial" panose="020B0604020202020204" pitchFamily="34" charset="0"/>
                <a:sym typeface="+mn-lt"/>
              </a:rPr>
              <a:t>     3 x 2</a:t>
            </a:r>
            <a:endParaRPr lang="zh-CN" altLang="en-US" sz="4000" b="1" dirty="0">
              <a:latin typeface="Arial" panose="020B0604020202020204" pitchFamily="34" charset="0"/>
              <a:ea typeface="+mn-ea"/>
              <a:cs typeface="Arial" panose="020B0604020202020204" pitchFamily="34" charset="0"/>
              <a:sym typeface="+mn-lt"/>
            </a:endParaRPr>
          </a:p>
        </p:txBody>
      </p:sp>
      <p:sp>
        <p:nvSpPr>
          <p:cNvPr id="21" name="文本框 10">
            <a:extLst>
              <a:ext uri="{FF2B5EF4-FFF2-40B4-BE49-F238E27FC236}">
                <a16:creationId xmlns:a16="http://schemas.microsoft.com/office/drawing/2014/main" xmlns="" id="{A8907EA7-52C5-4BE2-AD96-10B024AFFBC6}"/>
              </a:ext>
            </a:extLst>
          </p:cNvPr>
          <p:cNvSpPr txBox="1">
            <a:spLocks noChangeArrowheads="1"/>
          </p:cNvSpPr>
          <p:nvPr/>
        </p:nvSpPr>
        <p:spPr bwMode="auto">
          <a:xfrm>
            <a:off x="4550686" y="1735749"/>
            <a:ext cx="2775218"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en-US" altLang="zh-CN" sz="4000" b="1" dirty="0">
                <a:latin typeface="Arial" panose="020B0604020202020204" pitchFamily="34" charset="0"/>
                <a:ea typeface="+mn-ea"/>
                <a:cs typeface="Arial" panose="020B0604020202020204" pitchFamily="34" charset="0"/>
                <a:sym typeface="+mn-lt"/>
              </a:rPr>
              <a:t>     3 x 4</a:t>
            </a:r>
          </a:p>
          <a:p>
            <a:pPr eaLnBrk="1" hangingPunct="1"/>
            <a:r>
              <a:rPr lang="en-US" altLang="zh-CN" sz="4000" b="1" dirty="0">
                <a:latin typeface="Arial" panose="020B0604020202020204" pitchFamily="34" charset="0"/>
                <a:ea typeface="+mn-ea"/>
                <a:cs typeface="Arial" panose="020B0604020202020204" pitchFamily="34" charset="0"/>
                <a:sym typeface="+mn-lt"/>
              </a:rPr>
              <a:t>     3 x 6</a:t>
            </a:r>
          </a:p>
          <a:p>
            <a:pPr eaLnBrk="1" hangingPunct="1"/>
            <a:r>
              <a:rPr lang="en-US" altLang="zh-CN" sz="4000" b="1" dirty="0">
                <a:latin typeface="Arial" panose="020B0604020202020204" pitchFamily="34" charset="0"/>
                <a:ea typeface="+mn-ea"/>
                <a:cs typeface="Arial" panose="020B0604020202020204" pitchFamily="34" charset="0"/>
                <a:sym typeface="+mn-lt"/>
              </a:rPr>
              <a:t>     3 x 7</a:t>
            </a:r>
            <a:endParaRPr lang="zh-CN" altLang="en-US" sz="4000" b="1" dirty="0">
              <a:latin typeface="Arial" panose="020B0604020202020204" pitchFamily="34" charset="0"/>
              <a:ea typeface="+mn-ea"/>
              <a:cs typeface="Arial" panose="020B0604020202020204" pitchFamily="34" charset="0"/>
              <a:sym typeface="+mn-lt"/>
            </a:endParaRPr>
          </a:p>
        </p:txBody>
      </p:sp>
      <p:sp>
        <p:nvSpPr>
          <p:cNvPr id="22" name="文本框 10">
            <a:extLst>
              <a:ext uri="{FF2B5EF4-FFF2-40B4-BE49-F238E27FC236}">
                <a16:creationId xmlns:a16="http://schemas.microsoft.com/office/drawing/2014/main" xmlns="" id="{AD31D8CD-9F8A-4D48-890A-2E51DD754313}"/>
              </a:ext>
            </a:extLst>
          </p:cNvPr>
          <p:cNvSpPr txBox="1">
            <a:spLocks noChangeArrowheads="1"/>
          </p:cNvSpPr>
          <p:nvPr/>
        </p:nvSpPr>
        <p:spPr bwMode="auto">
          <a:xfrm>
            <a:off x="7873740" y="1804876"/>
            <a:ext cx="2775218"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en-US" altLang="zh-CN" sz="4000" b="1" dirty="0">
                <a:latin typeface="Arial" panose="020B0604020202020204" pitchFamily="34" charset="0"/>
                <a:ea typeface="+mn-ea"/>
                <a:cs typeface="Arial" panose="020B0604020202020204" pitchFamily="34" charset="0"/>
                <a:sym typeface="+mn-lt"/>
              </a:rPr>
              <a:t>     3 x 10</a:t>
            </a:r>
          </a:p>
          <a:p>
            <a:pPr eaLnBrk="1" hangingPunct="1"/>
            <a:r>
              <a:rPr lang="en-US" altLang="zh-CN" sz="4000" b="1" dirty="0">
                <a:latin typeface="Arial" panose="020B0604020202020204" pitchFamily="34" charset="0"/>
                <a:ea typeface="+mn-ea"/>
                <a:cs typeface="Arial" panose="020B0604020202020204" pitchFamily="34" charset="0"/>
                <a:sym typeface="+mn-lt"/>
              </a:rPr>
              <a:t>     3 x 9</a:t>
            </a:r>
          </a:p>
          <a:p>
            <a:pPr eaLnBrk="1" hangingPunct="1"/>
            <a:r>
              <a:rPr lang="en-US" altLang="zh-CN" sz="4000" b="1" dirty="0">
                <a:latin typeface="Arial" panose="020B0604020202020204" pitchFamily="34" charset="0"/>
                <a:ea typeface="+mn-ea"/>
                <a:cs typeface="Arial" panose="020B0604020202020204" pitchFamily="34" charset="0"/>
                <a:sym typeface="+mn-lt"/>
              </a:rPr>
              <a:t>     3 x 8</a:t>
            </a:r>
            <a:endParaRPr lang="zh-CN" altLang="en-US" sz="4000" b="1" dirty="0">
              <a:latin typeface="Arial" panose="020B0604020202020204" pitchFamily="34" charset="0"/>
              <a:ea typeface="+mn-ea"/>
              <a:cs typeface="Arial" panose="020B0604020202020204" pitchFamily="34" charset="0"/>
              <a:sym typeface="+mn-lt"/>
            </a:endParaRPr>
          </a:p>
        </p:txBody>
      </p:sp>
      <p:sp>
        <p:nvSpPr>
          <p:cNvPr id="23" name="文本框 10">
            <a:extLst>
              <a:ext uri="{FF2B5EF4-FFF2-40B4-BE49-F238E27FC236}">
                <a16:creationId xmlns:a16="http://schemas.microsoft.com/office/drawing/2014/main" xmlns="" id="{2002CAD6-C90E-4B30-BD29-EDE92174D1DE}"/>
              </a:ext>
            </a:extLst>
          </p:cNvPr>
          <p:cNvSpPr txBox="1">
            <a:spLocks noChangeArrowheads="1"/>
          </p:cNvSpPr>
          <p:nvPr/>
        </p:nvSpPr>
        <p:spPr bwMode="auto">
          <a:xfrm>
            <a:off x="1286043" y="4094172"/>
            <a:ext cx="249733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en-US" altLang="zh-CN" sz="4000" b="1" dirty="0">
                <a:latin typeface="Arial" panose="020B0604020202020204" pitchFamily="34" charset="0"/>
                <a:ea typeface="+mn-ea"/>
                <a:cs typeface="Arial" panose="020B0604020202020204" pitchFamily="34" charset="0"/>
                <a:sym typeface="+mn-lt"/>
              </a:rPr>
              <a:t>     4 x 3</a:t>
            </a:r>
          </a:p>
          <a:p>
            <a:pPr eaLnBrk="1" hangingPunct="1"/>
            <a:r>
              <a:rPr lang="en-US" altLang="zh-CN" sz="4000" b="1" dirty="0">
                <a:latin typeface="Arial" panose="020B0604020202020204" pitchFamily="34" charset="0"/>
                <a:ea typeface="+mn-ea"/>
                <a:cs typeface="Arial" panose="020B0604020202020204" pitchFamily="34" charset="0"/>
                <a:sym typeface="+mn-lt"/>
              </a:rPr>
              <a:t>     7 x 3</a:t>
            </a:r>
          </a:p>
          <a:p>
            <a:pPr eaLnBrk="1" hangingPunct="1"/>
            <a:r>
              <a:rPr lang="en-US" altLang="zh-CN" sz="4000" b="1" dirty="0">
                <a:latin typeface="Arial" panose="020B0604020202020204" pitchFamily="34" charset="0"/>
                <a:ea typeface="+mn-ea"/>
                <a:cs typeface="Arial" panose="020B0604020202020204" pitchFamily="34" charset="0"/>
                <a:sym typeface="+mn-lt"/>
              </a:rPr>
              <a:t>     3 x 1</a:t>
            </a:r>
            <a:endParaRPr lang="zh-CN" altLang="en-US" sz="4000" b="1" dirty="0">
              <a:latin typeface="Arial" panose="020B0604020202020204" pitchFamily="34" charset="0"/>
              <a:ea typeface="+mn-ea"/>
              <a:cs typeface="Arial" panose="020B0604020202020204" pitchFamily="34" charset="0"/>
              <a:sym typeface="+mn-lt"/>
            </a:endParaRPr>
          </a:p>
        </p:txBody>
      </p:sp>
      <p:sp>
        <p:nvSpPr>
          <p:cNvPr id="24" name="文本框 10">
            <a:extLst>
              <a:ext uri="{FF2B5EF4-FFF2-40B4-BE49-F238E27FC236}">
                <a16:creationId xmlns:a16="http://schemas.microsoft.com/office/drawing/2014/main" xmlns="" id="{F06416D4-4198-48D0-9F11-B46A46E14562}"/>
              </a:ext>
            </a:extLst>
          </p:cNvPr>
          <p:cNvSpPr txBox="1">
            <a:spLocks noChangeArrowheads="1"/>
          </p:cNvSpPr>
          <p:nvPr/>
        </p:nvSpPr>
        <p:spPr bwMode="auto">
          <a:xfrm>
            <a:off x="4550686" y="4092594"/>
            <a:ext cx="249733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en-US" altLang="zh-CN" sz="4000" b="1" dirty="0">
                <a:latin typeface="Arial" panose="020B0604020202020204" pitchFamily="34" charset="0"/>
                <a:ea typeface="+mn-ea"/>
                <a:cs typeface="Arial" panose="020B0604020202020204" pitchFamily="34" charset="0"/>
                <a:sym typeface="+mn-lt"/>
              </a:rPr>
              <a:t>     0 x 3</a:t>
            </a:r>
          </a:p>
          <a:p>
            <a:pPr eaLnBrk="1" hangingPunct="1"/>
            <a:r>
              <a:rPr lang="en-US" altLang="zh-CN" sz="4000" b="1" dirty="0">
                <a:latin typeface="Arial" panose="020B0604020202020204" pitchFamily="34" charset="0"/>
                <a:ea typeface="+mn-ea"/>
                <a:cs typeface="Arial" panose="020B0604020202020204" pitchFamily="34" charset="0"/>
                <a:sym typeface="+mn-lt"/>
              </a:rPr>
              <a:t>     3 x 0</a:t>
            </a:r>
          </a:p>
          <a:p>
            <a:pPr eaLnBrk="1" hangingPunct="1"/>
            <a:r>
              <a:rPr lang="en-US" altLang="zh-CN" sz="4000" b="1" dirty="0">
                <a:latin typeface="Arial" panose="020B0604020202020204" pitchFamily="34" charset="0"/>
                <a:ea typeface="+mn-ea"/>
                <a:cs typeface="Arial" panose="020B0604020202020204" pitchFamily="34" charset="0"/>
                <a:sym typeface="+mn-lt"/>
              </a:rPr>
              <a:t>     1 x 3</a:t>
            </a:r>
            <a:endParaRPr lang="zh-CN" altLang="en-US" sz="4000" b="1" dirty="0">
              <a:latin typeface="Arial" panose="020B0604020202020204" pitchFamily="34" charset="0"/>
              <a:ea typeface="+mn-ea"/>
              <a:cs typeface="Arial" panose="020B0604020202020204" pitchFamily="34" charset="0"/>
              <a:sym typeface="+mn-lt"/>
            </a:endParaRPr>
          </a:p>
        </p:txBody>
      </p:sp>
      <p:sp>
        <p:nvSpPr>
          <p:cNvPr id="25" name="文本框 10">
            <a:extLst>
              <a:ext uri="{FF2B5EF4-FFF2-40B4-BE49-F238E27FC236}">
                <a16:creationId xmlns:a16="http://schemas.microsoft.com/office/drawing/2014/main" xmlns="" id="{347E9FDC-5E20-4A4D-BA0B-3F94898355A1}"/>
              </a:ext>
            </a:extLst>
          </p:cNvPr>
          <p:cNvSpPr txBox="1">
            <a:spLocks noChangeArrowheads="1"/>
          </p:cNvSpPr>
          <p:nvPr/>
        </p:nvSpPr>
        <p:spPr bwMode="auto">
          <a:xfrm>
            <a:off x="3259799" y="1749076"/>
            <a:ext cx="124892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en-US" altLang="zh-CN" sz="4000" b="1">
                <a:latin typeface="Arial" panose="020B0604020202020204" pitchFamily="34" charset="0"/>
                <a:ea typeface="+mn-ea"/>
                <a:cs typeface="Arial" panose="020B0604020202020204" pitchFamily="34" charset="0"/>
                <a:sym typeface="+mn-lt"/>
              </a:rPr>
              <a:t> = </a:t>
            </a:r>
            <a:r>
              <a:rPr lang="en-US" altLang="zh-CN" sz="4000" b="1">
                <a:solidFill>
                  <a:srgbClr val="00B050"/>
                </a:solidFill>
                <a:latin typeface="Arial" panose="020B0604020202020204" pitchFamily="34" charset="0"/>
                <a:ea typeface="+mn-ea"/>
                <a:cs typeface="Arial" panose="020B0604020202020204" pitchFamily="34" charset="0"/>
                <a:sym typeface="+mn-lt"/>
              </a:rPr>
              <a:t>9</a:t>
            </a:r>
            <a:endParaRPr lang="zh-CN" altLang="en-US" sz="4000" b="1" dirty="0">
              <a:solidFill>
                <a:srgbClr val="00B050"/>
              </a:solidFill>
              <a:latin typeface="Arial" panose="020B0604020202020204" pitchFamily="34" charset="0"/>
              <a:ea typeface="+mn-ea"/>
              <a:cs typeface="Arial" panose="020B0604020202020204" pitchFamily="34" charset="0"/>
              <a:sym typeface="+mn-lt"/>
            </a:endParaRPr>
          </a:p>
        </p:txBody>
      </p:sp>
      <p:pic>
        <p:nvPicPr>
          <p:cNvPr id="26" name="Tieng-ting-www_tiengdong_com">
            <a:hlinkClick r:id="" action="ppaction://media"/>
            <a:extLst>
              <a:ext uri="{FF2B5EF4-FFF2-40B4-BE49-F238E27FC236}">
                <a16:creationId xmlns:a16="http://schemas.microsoft.com/office/drawing/2014/main" xmlns="" id="{D4C37FA2-3A63-4A4C-A3E8-281958E3C2A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253210" y="1871353"/>
            <a:ext cx="609600" cy="609600"/>
          </a:xfrm>
          <a:prstGeom prst="rect">
            <a:avLst/>
          </a:prstGeom>
        </p:spPr>
      </p:pic>
      <p:sp>
        <p:nvSpPr>
          <p:cNvPr id="28" name="文本框 10">
            <a:extLst>
              <a:ext uri="{FF2B5EF4-FFF2-40B4-BE49-F238E27FC236}">
                <a16:creationId xmlns:a16="http://schemas.microsoft.com/office/drawing/2014/main" xmlns="" id="{B94CA9B1-B5A1-426C-8307-F86FD67D8086}"/>
              </a:ext>
            </a:extLst>
          </p:cNvPr>
          <p:cNvSpPr txBox="1">
            <a:spLocks noChangeArrowheads="1"/>
          </p:cNvSpPr>
          <p:nvPr/>
        </p:nvSpPr>
        <p:spPr bwMode="auto">
          <a:xfrm>
            <a:off x="3223987" y="2398595"/>
            <a:ext cx="142420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en-US" altLang="zh-CN" sz="4000" b="1">
                <a:latin typeface="Arial" panose="020B0604020202020204" pitchFamily="34" charset="0"/>
                <a:ea typeface="+mn-ea"/>
                <a:cs typeface="Arial" panose="020B0604020202020204" pitchFamily="34" charset="0"/>
                <a:sym typeface="+mn-lt"/>
              </a:rPr>
              <a:t> = </a:t>
            </a:r>
            <a:r>
              <a:rPr lang="en-US" altLang="zh-CN" sz="4000" b="1">
                <a:solidFill>
                  <a:srgbClr val="00B050"/>
                </a:solidFill>
                <a:latin typeface="Arial" panose="020B0604020202020204" pitchFamily="34" charset="0"/>
                <a:ea typeface="+mn-ea"/>
                <a:cs typeface="Arial" panose="020B0604020202020204" pitchFamily="34" charset="0"/>
                <a:sym typeface="+mn-lt"/>
              </a:rPr>
              <a:t>15</a:t>
            </a:r>
            <a:endParaRPr lang="zh-CN" altLang="en-US" sz="4000" b="1" dirty="0">
              <a:solidFill>
                <a:srgbClr val="00B050"/>
              </a:solidFill>
              <a:latin typeface="Arial" panose="020B0604020202020204" pitchFamily="34" charset="0"/>
              <a:ea typeface="+mn-ea"/>
              <a:cs typeface="Arial" panose="020B0604020202020204" pitchFamily="34" charset="0"/>
              <a:sym typeface="+mn-lt"/>
            </a:endParaRPr>
          </a:p>
        </p:txBody>
      </p:sp>
      <p:pic>
        <p:nvPicPr>
          <p:cNvPr id="39" name="Tieng-ting-www_tiengdong_com">
            <a:hlinkClick r:id="" action="ppaction://media"/>
            <a:extLst>
              <a:ext uri="{FF2B5EF4-FFF2-40B4-BE49-F238E27FC236}">
                <a16:creationId xmlns:a16="http://schemas.microsoft.com/office/drawing/2014/main" xmlns="" id="{6E1ACCF1-D012-4357-B1A3-80127027C38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253210" y="2480953"/>
            <a:ext cx="609600" cy="609600"/>
          </a:xfrm>
          <a:prstGeom prst="rect">
            <a:avLst/>
          </a:prstGeom>
        </p:spPr>
      </p:pic>
      <p:sp>
        <p:nvSpPr>
          <p:cNvPr id="40" name="文本框 10">
            <a:extLst>
              <a:ext uri="{FF2B5EF4-FFF2-40B4-BE49-F238E27FC236}">
                <a16:creationId xmlns:a16="http://schemas.microsoft.com/office/drawing/2014/main" xmlns="" id="{2D78D825-219B-49B9-A3E0-DC3EF8C8A885}"/>
              </a:ext>
            </a:extLst>
          </p:cNvPr>
          <p:cNvSpPr txBox="1">
            <a:spLocks noChangeArrowheads="1"/>
          </p:cNvSpPr>
          <p:nvPr/>
        </p:nvSpPr>
        <p:spPr bwMode="auto">
          <a:xfrm>
            <a:off x="3223987" y="3008195"/>
            <a:ext cx="142420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en-US" altLang="zh-CN" sz="4000" b="1">
                <a:latin typeface="Arial" panose="020B0604020202020204" pitchFamily="34" charset="0"/>
                <a:ea typeface="+mn-ea"/>
                <a:cs typeface="Arial" panose="020B0604020202020204" pitchFamily="34" charset="0"/>
                <a:sym typeface="+mn-lt"/>
              </a:rPr>
              <a:t> = </a:t>
            </a:r>
            <a:r>
              <a:rPr lang="en-US" altLang="zh-CN" sz="4000" b="1">
                <a:solidFill>
                  <a:srgbClr val="00B050"/>
                </a:solidFill>
                <a:latin typeface="Arial" panose="020B0604020202020204" pitchFamily="34" charset="0"/>
                <a:ea typeface="+mn-ea"/>
                <a:cs typeface="Arial" panose="020B0604020202020204" pitchFamily="34" charset="0"/>
                <a:sym typeface="+mn-lt"/>
              </a:rPr>
              <a:t>6</a:t>
            </a:r>
            <a:endParaRPr lang="zh-CN" altLang="en-US" sz="4000" b="1" dirty="0">
              <a:solidFill>
                <a:srgbClr val="00B050"/>
              </a:solidFill>
              <a:latin typeface="Arial" panose="020B0604020202020204" pitchFamily="34" charset="0"/>
              <a:ea typeface="+mn-ea"/>
              <a:cs typeface="Arial" panose="020B0604020202020204" pitchFamily="34" charset="0"/>
              <a:sym typeface="+mn-lt"/>
            </a:endParaRPr>
          </a:p>
        </p:txBody>
      </p:sp>
      <p:sp>
        <p:nvSpPr>
          <p:cNvPr id="41" name="文本框 10">
            <a:extLst>
              <a:ext uri="{FF2B5EF4-FFF2-40B4-BE49-F238E27FC236}">
                <a16:creationId xmlns:a16="http://schemas.microsoft.com/office/drawing/2014/main" xmlns="" id="{39358576-100E-4E77-9636-F0F60E8834C3}"/>
              </a:ext>
            </a:extLst>
          </p:cNvPr>
          <p:cNvSpPr txBox="1">
            <a:spLocks noChangeArrowheads="1"/>
          </p:cNvSpPr>
          <p:nvPr/>
        </p:nvSpPr>
        <p:spPr bwMode="auto">
          <a:xfrm>
            <a:off x="6451784" y="1769816"/>
            <a:ext cx="142195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en-US" altLang="zh-CN" sz="4000" b="1">
                <a:latin typeface="Arial" panose="020B0604020202020204" pitchFamily="34" charset="0"/>
                <a:ea typeface="+mn-ea"/>
                <a:cs typeface="Arial" panose="020B0604020202020204" pitchFamily="34" charset="0"/>
                <a:sym typeface="+mn-lt"/>
              </a:rPr>
              <a:t> = </a:t>
            </a:r>
            <a:r>
              <a:rPr lang="en-US" altLang="zh-CN" sz="4000" b="1">
                <a:solidFill>
                  <a:srgbClr val="00B050"/>
                </a:solidFill>
                <a:latin typeface="Arial" panose="020B0604020202020204" pitchFamily="34" charset="0"/>
                <a:ea typeface="+mn-ea"/>
                <a:cs typeface="Arial" panose="020B0604020202020204" pitchFamily="34" charset="0"/>
                <a:sym typeface="+mn-lt"/>
              </a:rPr>
              <a:t>12</a:t>
            </a:r>
            <a:endParaRPr lang="zh-CN" altLang="en-US" sz="4000" b="1" dirty="0">
              <a:solidFill>
                <a:srgbClr val="00B050"/>
              </a:solidFill>
              <a:latin typeface="Arial" panose="020B0604020202020204" pitchFamily="34" charset="0"/>
              <a:ea typeface="+mn-ea"/>
              <a:cs typeface="Arial" panose="020B0604020202020204" pitchFamily="34" charset="0"/>
              <a:sym typeface="+mn-lt"/>
            </a:endParaRPr>
          </a:p>
        </p:txBody>
      </p:sp>
      <p:pic>
        <p:nvPicPr>
          <p:cNvPr id="42" name="Tieng-ting-www_tiengdong_com">
            <a:hlinkClick r:id="" action="ppaction://media"/>
            <a:extLst>
              <a:ext uri="{FF2B5EF4-FFF2-40B4-BE49-F238E27FC236}">
                <a16:creationId xmlns:a16="http://schemas.microsoft.com/office/drawing/2014/main" xmlns="" id="{0F2426CA-DA7D-434C-8675-C14E77B862C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502131" y="2480953"/>
            <a:ext cx="609600" cy="609600"/>
          </a:xfrm>
          <a:prstGeom prst="rect">
            <a:avLst/>
          </a:prstGeom>
        </p:spPr>
      </p:pic>
      <p:sp>
        <p:nvSpPr>
          <p:cNvPr id="43" name="文本框 10">
            <a:extLst>
              <a:ext uri="{FF2B5EF4-FFF2-40B4-BE49-F238E27FC236}">
                <a16:creationId xmlns:a16="http://schemas.microsoft.com/office/drawing/2014/main" xmlns="" id="{BF0E23BC-5FCA-43A1-8202-F66657ECD537}"/>
              </a:ext>
            </a:extLst>
          </p:cNvPr>
          <p:cNvSpPr txBox="1">
            <a:spLocks noChangeArrowheads="1"/>
          </p:cNvSpPr>
          <p:nvPr/>
        </p:nvSpPr>
        <p:spPr bwMode="auto">
          <a:xfrm>
            <a:off x="6426618" y="2398466"/>
            <a:ext cx="142195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en-US" altLang="zh-CN" sz="4000" b="1">
                <a:latin typeface="Arial" panose="020B0604020202020204" pitchFamily="34" charset="0"/>
                <a:ea typeface="+mn-ea"/>
                <a:cs typeface="Arial" panose="020B0604020202020204" pitchFamily="34" charset="0"/>
                <a:sym typeface="+mn-lt"/>
              </a:rPr>
              <a:t> = </a:t>
            </a:r>
            <a:r>
              <a:rPr lang="en-US" altLang="zh-CN" sz="4000" b="1">
                <a:solidFill>
                  <a:srgbClr val="00B050"/>
                </a:solidFill>
                <a:latin typeface="Arial" panose="020B0604020202020204" pitchFamily="34" charset="0"/>
                <a:ea typeface="+mn-ea"/>
                <a:cs typeface="Arial" panose="020B0604020202020204" pitchFamily="34" charset="0"/>
                <a:sym typeface="+mn-lt"/>
              </a:rPr>
              <a:t>18</a:t>
            </a:r>
            <a:endParaRPr lang="zh-CN" altLang="en-US" sz="4000" b="1" dirty="0">
              <a:solidFill>
                <a:srgbClr val="00B050"/>
              </a:solidFill>
              <a:latin typeface="Arial" panose="020B0604020202020204" pitchFamily="34" charset="0"/>
              <a:ea typeface="+mn-ea"/>
              <a:cs typeface="Arial" panose="020B0604020202020204" pitchFamily="34" charset="0"/>
              <a:sym typeface="+mn-lt"/>
            </a:endParaRPr>
          </a:p>
        </p:txBody>
      </p:sp>
      <p:pic>
        <p:nvPicPr>
          <p:cNvPr id="44" name="Tieng-ting-www_tiengdong_com">
            <a:hlinkClick r:id="" action="ppaction://media"/>
            <a:extLst>
              <a:ext uri="{FF2B5EF4-FFF2-40B4-BE49-F238E27FC236}">
                <a16:creationId xmlns:a16="http://schemas.microsoft.com/office/drawing/2014/main" xmlns="" id="{935B8FD3-0E3D-471A-8AB4-F1EDA17D759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476965" y="3109603"/>
            <a:ext cx="609600" cy="609600"/>
          </a:xfrm>
          <a:prstGeom prst="rect">
            <a:avLst/>
          </a:prstGeom>
        </p:spPr>
      </p:pic>
      <p:sp>
        <p:nvSpPr>
          <p:cNvPr id="45" name="文本框 10">
            <a:extLst>
              <a:ext uri="{FF2B5EF4-FFF2-40B4-BE49-F238E27FC236}">
                <a16:creationId xmlns:a16="http://schemas.microsoft.com/office/drawing/2014/main" xmlns="" id="{6E7FF70E-5764-4543-8460-16D70684012B}"/>
              </a:ext>
            </a:extLst>
          </p:cNvPr>
          <p:cNvSpPr txBox="1">
            <a:spLocks noChangeArrowheads="1"/>
          </p:cNvSpPr>
          <p:nvPr/>
        </p:nvSpPr>
        <p:spPr bwMode="auto">
          <a:xfrm>
            <a:off x="6435029" y="2970095"/>
            <a:ext cx="142195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en-US" altLang="zh-CN" sz="4000" b="1">
                <a:latin typeface="Arial" panose="020B0604020202020204" pitchFamily="34" charset="0"/>
                <a:ea typeface="+mn-ea"/>
                <a:cs typeface="Arial" panose="020B0604020202020204" pitchFamily="34" charset="0"/>
                <a:sym typeface="+mn-lt"/>
              </a:rPr>
              <a:t> = </a:t>
            </a:r>
            <a:r>
              <a:rPr lang="en-US" altLang="zh-CN" sz="4000" b="1">
                <a:solidFill>
                  <a:srgbClr val="00B050"/>
                </a:solidFill>
                <a:latin typeface="Arial" panose="020B0604020202020204" pitchFamily="34" charset="0"/>
                <a:ea typeface="+mn-ea"/>
                <a:cs typeface="Arial" panose="020B0604020202020204" pitchFamily="34" charset="0"/>
                <a:sym typeface="+mn-lt"/>
              </a:rPr>
              <a:t>21</a:t>
            </a:r>
            <a:endParaRPr lang="zh-CN" altLang="en-US" sz="4000" b="1" dirty="0">
              <a:solidFill>
                <a:srgbClr val="00B050"/>
              </a:solidFill>
              <a:latin typeface="Arial" panose="020B0604020202020204" pitchFamily="34" charset="0"/>
              <a:ea typeface="+mn-ea"/>
              <a:cs typeface="Arial" panose="020B0604020202020204" pitchFamily="34" charset="0"/>
              <a:sym typeface="+mn-lt"/>
            </a:endParaRPr>
          </a:p>
        </p:txBody>
      </p:sp>
      <p:pic>
        <p:nvPicPr>
          <p:cNvPr id="46" name="Tieng-ting-www_tiengdong_com">
            <a:hlinkClick r:id="" action="ppaction://media"/>
            <a:extLst>
              <a:ext uri="{FF2B5EF4-FFF2-40B4-BE49-F238E27FC236}">
                <a16:creationId xmlns:a16="http://schemas.microsoft.com/office/drawing/2014/main" xmlns="" id="{517F5E15-337D-4267-BE6A-F31A6380DD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485376" y="3681232"/>
            <a:ext cx="609600" cy="609600"/>
          </a:xfrm>
          <a:prstGeom prst="rect">
            <a:avLst/>
          </a:prstGeom>
        </p:spPr>
      </p:pic>
      <p:pic>
        <p:nvPicPr>
          <p:cNvPr id="47" name="Tieng-ting-www_tiengdong_com">
            <a:hlinkClick r:id="" action="ppaction://media"/>
            <a:extLst>
              <a:ext uri="{FF2B5EF4-FFF2-40B4-BE49-F238E27FC236}">
                <a16:creationId xmlns:a16="http://schemas.microsoft.com/office/drawing/2014/main" xmlns="" id="{A410CF8A-A62B-49A5-AF92-E161A9B4B2A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590784" y="592345"/>
            <a:ext cx="609600" cy="609600"/>
          </a:xfrm>
          <a:prstGeom prst="rect">
            <a:avLst/>
          </a:prstGeom>
        </p:spPr>
      </p:pic>
      <p:sp>
        <p:nvSpPr>
          <p:cNvPr id="48" name="文本框 10">
            <a:extLst>
              <a:ext uri="{FF2B5EF4-FFF2-40B4-BE49-F238E27FC236}">
                <a16:creationId xmlns:a16="http://schemas.microsoft.com/office/drawing/2014/main" xmlns="" id="{6F970BF4-DE54-46FB-8F06-254AC5B4E283}"/>
              </a:ext>
            </a:extLst>
          </p:cNvPr>
          <p:cNvSpPr txBox="1">
            <a:spLocks noChangeArrowheads="1"/>
          </p:cNvSpPr>
          <p:nvPr/>
        </p:nvSpPr>
        <p:spPr bwMode="auto">
          <a:xfrm>
            <a:off x="9954735" y="1822210"/>
            <a:ext cx="142195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en-US" altLang="zh-CN" sz="4000" b="1">
                <a:latin typeface="Arial" panose="020B0604020202020204" pitchFamily="34" charset="0"/>
                <a:ea typeface="+mn-ea"/>
                <a:cs typeface="Arial" panose="020B0604020202020204" pitchFamily="34" charset="0"/>
                <a:sym typeface="+mn-lt"/>
              </a:rPr>
              <a:t> = </a:t>
            </a:r>
            <a:r>
              <a:rPr lang="en-US" altLang="zh-CN" sz="4000" b="1">
                <a:solidFill>
                  <a:srgbClr val="00B050"/>
                </a:solidFill>
                <a:latin typeface="Arial" panose="020B0604020202020204" pitchFamily="34" charset="0"/>
                <a:ea typeface="+mn-ea"/>
                <a:cs typeface="Arial" panose="020B0604020202020204" pitchFamily="34" charset="0"/>
                <a:sym typeface="+mn-lt"/>
              </a:rPr>
              <a:t>30</a:t>
            </a:r>
            <a:endParaRPr lang="zh-CN" altLang="en-US" sz="4000" b="1" dirty="0">
              <a:solidFill>
                <a:srgbClr val="00B050"/>
              </a:solidFill>
              <a:latin typeface="Arial" panose="020B0604020202020204" pitchFamily="34" charset="0"/>
              <a:ea typeface="+mn-ea"/>
              <a:cs typeface="Arial" panose="020B0604020202020204" pitchFamily="34" charset="0"/>
              <a:sym typeface="+mn-lt"/>
            </a:endParaRPr>
          </a:p>
        </p:txBody>
      </p:sp>
      <p:pic>
        <p:nvPicPr>
          <p:cNvPr id="49" name="Tieng-ting-www_tiengdong_com">
            <a:hlinkClick r:id="" action="ppaction://media"/>
            <a:extLst>
              <a:ext uri="{FF2B5EF4-FFF2-40B4-BE49-F238E27FC236}">
                <a16:creationId xmlns:a16="http://schemas.microsoft.com/office/drawing/2014/main" xmlns="" id="{EC8B4A91-5147-446F-AC44-1F77AE29312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586983" y="1212610"/>
            <a:ext cx="609600" cy="609600"/>
          </a:xfrm>
          <a:prstGeom prst="rect">
            <a:avLst/>
          </a:prstGeom>
        </p:spPr>
      </p:pic>
      <p:sp>
        <p:nvSpPr>
          <p:cNvPr id="50" name="文本框 10">
            <a:extLst>
              <a:ext uri="{FF2B5EF4-FFF2-40B4-BE49-F238E27FC236}">
                <a16:creationId xmlns:a16="http://schemas.microsoft.com/office/drawing/2014/main" xmlns="" id="{CF12F9DD-0666-4C37-9B5D-8D78E027EA16}"/>
              </a:ext>
            </a:extLst>
          </p:cNvPr>
          <p:cNvSpPr txBox="1">
            <a:spLocks noChangeArrowheads="1"/>
          </p:cNvSpPr>
          <p:nvPr/>
        </p:nvSpPr>
        <p:spPr bwMode="auto">
          <a:xfrm>
            <a:off x="9950934" y="2442475"/>
            <a:ext cx="142195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en-US" altLang="zh-CN" sz="4000" b="1">
                <a:latin typeface="Arial" panose="020B0604020202020204" pitchFamily="34" charset="0"/>
                <a:ea typeface="+mn-ea"/>
                <a:cs typeface="Arial" panose="020B0604020202020204" pitchFamily="34" charset="0"/>
                <a:sym typeface="+mn-lt"/>
              </a:rPr>
              <a:t> = </a:t>
            </a:r>
            <a:r>
              <a:rPr lang="en-US" altLang="zh-CN" sz="4000" b="1">
                <a:solidFill>
                  <a:srgbClr val="00B050"/>
                </a:solidFill>
                <a:latin typeface="Arial" panose="020B0604020202020204" pitchFamily="34" charset="0"/>
                <a:ea typeface="+mn-ea"/>
                <a:cs typeface="Arial" panose="020B0604020202020204" pitchFamily="34" charset="0"/>
                <a:sym typeface="+mn-lt"/>
              </a:rPr>
              <a:t>27</a:t>
            </a:r>
            <a:endParaRPr lang="zh-CN" altLang="en-US" sz="4000" b="1" dirty="0">
              <a:solidFill>
                <a:srgbClr val="00B050"/>
              </a:solidFill>
              <a:latin typeface="Arial" panose="020B0604020202020204" pitchFamily="34" charset="0"/>
              <a:ea typeface="+mn-ea"/>
              <a:cs typeface="Arial" panose="020B0604020202020204" pitchFamily="34" charset="0"/>
              <a:sym typeface="+mn-lt"/>
            </a:endParaRPr>
          </a:p>
        </p:txBody>
      </p:sp>
      <p:sp>
        <p:nvSpPr>
          <p:cNvPr id="52" name="文本框 10">
            <a:extLst>
              <a:ext uri="{FF2B5EF4-FFF2-40B4-BE49-F238E27FC236}">
                <a16:creationId xmlns:a16="http://schemas.microsoft.com/office/drawing/2014/main" xmlns="" id="{E866AB74-48AD-4B68-B5A6-F67C2BC52CCE}"/>
              </a:ext>
            </a:extLst>
          </p:cNvPr>
          <p:cNvSpPr txBox="1">
            <a:spLocks noChangeArrowheads="1"/>
          </p:cNvSpPr>
          <p:nvPr/>
        </p:nvSpPr>
        <p:spPr bwMode="auto">
          <a:xfrm>
            <a:off x="9925768" y="3075057"/>
            <a:ext cx="142195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en-US" altLang="zh-CN" sz="4000" b="1">
                <a:latin typeface="Arial" panose="020B0604020202020204" pitchFamily="34" charset="0"/>
                <a:ea typeface="+mn-ea"/>
                <a:cs typeface="Arial" panose="020B0604020202020204" pitchFamily="34" charset="0"/>
                <a:sym typeface="+mn-lt"/>
              </a:rPr>
              <a:t> = </a:t>
            </a:r>
            <a:r>
              <a:rPr lang="en-US" altLang="zh-CN" sz="4000" b="1">
                <a:solidFill>
                  <a:srgbClr val="00B050"/>
                </a:solidFill>
                <a:latin typeface="Arial" panose="020B0604020202020204" pitchFamily="34" charset="0"/>
                <a:ea typeface="+mn-ea"/>
                <a:cs typeface="Arial" panose="020B0604020202020204" pitchFamily="34" charset="0"/>
                <a:sym typeface="+mn-lt"/>
              </a:rPr>
              <a:t>24</a:t>
            </a:r>
            <a:endParaRPr lang="zh-CN" altLang="en-US" sz="4000" b="1" dirty="0">
              <a:solidFill>
                <a:srgbClr val="00B050"/>
              </a:solidFill>
              <a:latin typeface="Arial" panose="020B0604020202020204" pitchFamily="34" charset="0"/>
              <a:ea typeface="+mn-ea"/>
              <a:cs typeface="Arial" panose="020B0604020202020204" pitchFamily="34" charset="0"/>
              <a:sym typeface="+mn-lt"/>
            </a:endParaRPr>
          </a:p>
        </p:txBody>
      </p:sp>
      <p:pic>
        <p:nvPicPr>
          <p:cNvPr id="54" name="Tieng-ting-www_tiengdong_com">
            <a:hlinkClick r:id="" action="ppaction://media"/>
            <a:extLst>
              <a:ext uri="{FF2B5EF4-FFF2-40B4-BE49-F238E27FC236}">
                <a16:creationId xmlns:a16="http://schemas.microsoft.com/office/drawing/2014/main" xmlns="" id="{3F98C7AD-9872-4611-9074-039A27F805B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860773" y="3495477"/>
            <a:ext cx="609600" cy="609600"/>
          </a:xfrm>
          <a:prstGeom prst="rect">
            <a:avLst/>
          </a:prstGeom>
        </p:spPr>
      </p:pic>
      <p:sp>
        <p:nvSpPr>
          <p:cNvPr id="55" name="文本框 10">
            <a:extLst>
              <a:ext uri="{FF2B5EF4-FFF2-40B4-BE49-F238E27FC236}">
                <a16:creationId xmlns:a16="http://schemas.microsoft.com/office/drawing/2014/main" xmlns="" id="{FB400BD4-6BDF-48F3-8EBF-F90D67B4F546}"/>
              </a:ext>
            </a:extLst>
          </p:cNvPr>
          <p:cNvSpPr txBox="1">
            <a:spLocks noChangeArrowheads="1"/>
          </p:cNvSpPr>
          <p:nvPr/>
        </p:nvSpPr>
        <p:spPr bwMode="auto">
          <a:xfrm>
            <a:off x="3124525" y="4105077"/>
            <a:ext cx="142195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en-US" altLang="zh-CN" sz="4000" b="1">
                <a:latin typeface="Arial" panose="020B0604020202020204" pitchFamily="34" charset="0"/>
                <a:ea typeface="+mn-ea"/>
                <a:cs typeface="Arial" panose="020B0604020202020204" pitchFamily="34" charset="0"/>
                <a:sym typeface="+mn-lt"/>
              </a:rPr>
              <a:t> = </a:t>
            </a:r>
            <a:r>
              <a:rPr lang="en-US" altLang="zh-CN" sz="4000" b="1">
                <a:solidFill>
                  <a:srgbClr val="00B050"/>
                </a:solidFill>
                <a:latin typeface="Arial" panose="020B0604020202020204" pitchFamily="34" charset="0"/>
                <a:ea typeface="+mn-ea"/>
                <a:cs typeface="Arial" panose="020B0604020202020204" pitchFamily="34" charset="0"/>
                <a:sym typeface="+mn-lt"/>
              </a:rPr>
              <a:t>12</a:t>
            </a:r>
            <a:endParaRPr lang="zh-CN" altLang="en-US" sz="4000" b="1" dirty="0">
              <a:solidFill>
                <a:srgbClr val="00B050"/>
              </a:solidFill>
              <a:latin typeface="Arial" panose="020B0604020202020204" pitchFamily="34" charset="0"/>
              <a:ea typeface="+mn-ea"/>
              <a:cs typeface="Arial" panose="020B0604020202020204" pitchFamily="34" charset="0"/>
              <a:sym typeface="+mn-lt"/>
            </a:endParaRPr>
          </a:p>
        </p:txBody>
      </p:sp>
      <p:pic>
        <p:nvPicPr>
          <p:cNvPr id="56" name="Tieng-ting-www_tiengdong_com">
            <a:hlinkClick r:id="" action="ppaction://media"/>
            <a:extLst>
              <a:ext uri="{FF2B5EF4-FFF2-40B4-BE49-F238E27FC236}">
                <a16:creationId xmlns:a16="http://schemas.microsoft.com/office/drawing/2014/main" xmlns="" id="{5D69EFF3-B83D-4B01-94AC-4B334575375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853146" y="4290832"/>
            <a:ext cx="609600" cy="609600"/>
          </a:xfrm>
          <a:prstGeom prst="rect">
            <a:avLst/>
          </a:prstGeom>
        </p:spPr>
      </p:pic>
      <p:sp>
        <p:nvSpPr>
          <p:cNvPr id="57" name="文本框 10">
            <a:extLst>
              <a:ext uri="{FF2B5EF4-FFF2-40B4-BE49-F238E27FC236}">
                <a16:creationId xmlns:a16="http://schemas.microsoft.com/office/drawing/2014/main" xmlns="" id="{49F69834-9BF0-4C5E-9CA7-1727F6336ACA}"/>
              </a:ext>
            </a:extLst>
          </p:cNvPr>
          <p:cNvSpPr txBox="1">
            <a:spLocks noChangeArrowheads="1"/>
          </p:cNvSpPr>
          <p:nvPr/>
        </p:nvSpPr>
        <p:spPr bwMode="auto">
          <a:xfrm>
            <a:off x="3156922" y="4737021"/>
            <a:ext cx="142195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en-US" altLang="zh-CN" sz="4000" b="1">
                <a:latin typeface="Arial" panose="020B0604020202020204" pitchFamily="34" charset="0"/>
                <a:ea typeface="+mn-ea"/>
                <a:cs typeface="Arial" panose="020B0604020202020204" pitchFamily="34" charset="0"/>
                <a:sym typeface="+mn-lt"/>
              </a:rPr>
              <a:t> = </a:t>
            </a:r>
            <a:r>
              <a:rPr lang="en-US" altLang="zh-CN" sz="4000" b="1">
                <a:solidFill>
                  <a:srgbClr val="00B050"/>
                </a:solidFill>
                <a:latin typeface="Arial" panose="020B0604020202020204" pitchFamily="34" charset="0"/>
                <a:ea typeface="+mn-ea"/>
                <a:cs typeface="Arial" panose="020B0604020202020204" pitchFamily="34" charset="0"/>
                <a:sym typeface="+mn-lt"/>
              </a:rPr>
              <a:t>21</a:t>
            </a:r>
            <a:endParaRPr lang="zh-CN" altLang="en-US" sz="4000" b="1" dirty="0">
              <a:solidFill>
                <a:srgbClr val="00B050"/>
              </a:solidFill>
              <a:latin typeface="Arial" panose="020B0604020202020204" pitchFamily="34" charset="0"/>
              <a:ea typeface="+mn-ea"/>
              <a:cs typeface="Arial" panose="020B0604020202020204" pitchFamily="34" charset="0"/>
              <a:sym typeface="+mn-lt"/>
            </a:endParaRPr>
          </a:p>
        </p:txBody>
      </p:sp>
      <p:pic>
        <p:nvPicPr>
          <p:cNvPr id="58" name="Tieng-ting-www_tiengdong_com">
            <a:hlinkClick r:id="" action="ppaction://media"/>
            <a:extLst>
              <a:ext uri="{FF2B5EF4-FFF2-40B4-BE49-F238E27FC236}">
                <a16:creationId xmlns:a16="http://schemas.microsoft.com/office/drawing/2014/main" xmlns="" id="{A37AF3BD-51AA-4FD6-B386-8E47B1D4FA8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885543" y="4922776"/>
            <a:ext cx="609600" cy="609600"/>
          </a:xfrm>
          <a:prstGeom prst="rect">
            <a:avLst/>
          </a:prstGeom>
        </p:spPr>
      </p:pic>
      <p:sp>
        <p:nvSpPr>
          <p:cNvPr id="59" name="文本框 10">
            <a:extLst>
              <a:ext uri="{FF2B5EF4-FFF2-40B4-BE49-F238E27FC236}">
                <a16:creationId xmlns:a16="http://schemas.microsoft.com/office/drawing/2014/main" xmlns="" id="{1C11188A-CF9A-4490-A86D-923080E6AFFB}"/>
              </a:ext>
            </a:extLst>
          </p:cNvPr>
          <p:cNvSpPr txBox="1">
            <a:spLocks noChangeArrowheads="1"/>
          </p:cNvSpPr>
          <p:nvPr/>
        </p:nvSpPr>
        <p:spPr bwMode="auto">
          <a:xfrm>
            <a:off x="3132152" y="5368965"/>
            <a:ext cx="142195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en-US" altLang="zh-CN" sz="4000" b="1">
                <a:latin typeface="Arial" panose="020B0604020202020204" pitchFamily="34" charset="0"/>
                <a:ea typeface="+mn-ea"/>
                <a:cs typeface="Arial" panose="020B0604020202020204" pitchFamily="34" charset="0"/>
                <a:sym typeface="+mn-lt"/>
              </a:rPr>
              <a:t> = </a:t>
            </a:r>
            <a:r>
              <a:rPr lang="en-US" altLang="zh-CN" sz="4000" b="1">
                <a:solidFill>
                  <a:srgbClr val="00B050"/>
                </a:solidFill>
                <a:latin typeface="Arial" panose="020B0604020202020204" pitchFamily="34" charset="0"/>
                <a:ea typeface="+mn-ea"/>
                <a:cs typeface="Arial" panose="020B0604020202020204" pitchFamily="34" charset="0"/>
                <a:sym typeface="+mn-lt"/>
              </a:rPr>
              <a:t>3</a:t>
            </a:r>
            <a:endParaRPr lang="zh-CN" altLang="en-US" sz="4000" b="1" dirty="0">
              <a:solidFill>
                <a:srgbClr val="00B050"/>
              </a:solidFill>
              <a:latin typeface="Arial" panose="020B0604020202020204" pitchFamily="34" charset="0"/>
              <a:ea typeface="+mn-ea"/>
              <a:cs typeface="Arial" panose="020B0604020202020204" pitchFamily="34" charset="0"/>
              <a:sym typeface="+mn-lt"/>
            </a:endParaRPr>
          </a:p>
        </p:txBody>
      </p:sp>
      <p:pic>
        <p:nvPicPr>
          <p:cNvPr id="60" name="Tieng-ting-www_tiengdong_com">
            <a:hlinkClick r:id="" action="ppaction://media"/>
            <a:extLst>
              <a:ext uri="{FF2B5EF4-FFF2-40B4-BE49-F238E27FC236}">
                <a16:creationId xmlns:a16="http://schemas.microsoft.com/office/drawing/2014/main" xmlns="" id="{B9EE3900-6953-4305-8384-59515F4DA27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860773" y="5554720"/>
            <a:ext cx="609600" cy="609600"/>
          </a:xfrm>
          <a:prstGeom prst="rect">
            <a:avLst/>
          </a:prstGeom>
        </p:spPr>
      </p:pic>
      <p:sp>
        <p:nvSpPr>
          <p:cNvPr id="61" name="文本框 10">
            <a:extLst>
              <a:ext uri="{FF2B5EF4-FFF2-40B4-BE49-F238E27FC236}">
                <a16:creationId xmlns:a16="http://schemas.microsoft.com/office/drawing/2014/main" xmlns="" id="{1BF53A0F-6887-4E23-B6B0-263D2523EB1E}"/>
              </a:ext>
            </a:extLst>
          </p:cNvPr>
          <p:cNvSpPr txBox="1">
            <a:spLocks noChangeArrowheads="1"/>
          </p:cNvSpPr>
          <p:nvPr/>
        </p:nvSpPr>
        <p:spPr bwMode="auto">
          <a:xfrm>
            <a:off x="6477274" y="4120381"/>
            <a:ext cx="142195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en-US" altLang="zh-CN" sz="4000" b="1">
                <a:latin typeface="Arial" panose="020B0604020202020204" pitchFamily="34" charset="0"/>
                <a:ea typeface="+mn-ea"/>
                <a:cs typeface="Arial" panose="020B0604020202020204" pitchFamily="34" charset="0"/>
                <a:sym typeface="+mn-lt"/>
              </a:rPr>
              <a:t> = </a:t>
            </a:r>
            <a:r>
              <a:rPr lang="en-US" altLang="zh-CN" sz="4000" b="1">
                <a:solidFill>
                  <a:srgbClr val="00B050"/>
                </a:solidFill>
                <a:latin typeface="Arial" panose="020B0604020202020204" pitchFamily="34" charset="0"/>
                <a:ea typeface="+mn-ea"/>
                <a:cs typeface="Arial" panose="020B0604020202020204" pitchFamily="34" charset="0"/>
                <a:sym typeface="+mn-lt"/>
              </a:rPr>
              <a:t>0</a:t>
            </a:r>
            <a:endParaRPr lang="zh-CN" altLang="en-US" sz="4000" b="1" dirty="0">
              <a:solidFill>
                <a:srgbClr val="00B050"/>
              </a:solidFill>
              <a:latin typeface="Arial" panose="020B0604020202020204" pitchFamily="34" charset="0"/>
              <a:ea typeface="+mn-ea"/>
              <a:cs typeface="Arial" panose="020B0604020202020204" pitchFamily="34" charset="0"/>
              <a:sym typeface="+mn-lt"/>
            </a:endParaRPr>
          </a:p>
        </p:txBody>
      </p:sp>
      <p:pic>
        <p:nvPicPr>
          <p:cNvPr id="62" name="Tieng-ting-www_tiengdong_com">
            <a:hlinkClick r:id="" action="ppaction://media"/>
            <a:extLst>
              <a:ext uri="{FF2B5EF4-FFF2-40B4-BE49-F238E27FC236}">
                <a16:creationId xmlns:a16="http://schemas.microsoft.com/office/drawing/2014/main" xmlns="" id="{D856FA20-4342-47A8-BBC5-3B7E6040D4B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704357" y="4570493"/>
            <a:ext cx="609600" cy="609600"/>
          </a:xfrm>
          <a:prstGeom prst="rect">
            <a:avLst/>
          </a:prstGeom>
        </p:spPr>
      </p:pic>
      <p:sp>
        <p:nvSpPr>
          <p:cNvPr id="63" name="文本框 10">
            <a:extLst>
              <a:ext uri="{FF2B5EF4-FFF2-40B4-BE49-F238E27FC236}">
                <a16:creationId xmlns:a16="http://schemas.microsoft.com/office/drawing/2014/main" xmlns="" id="{5A9D3D0F-2474-4181-9974-A37D970B6622}"/>
              </a:ext>
            </a:extLst>
          </p:cNvPr>
          <p:cNvSpPr txBox="1">
            <a:spLocks noChangeArrowheads="1"/>
          </p:cNvSpPr>
          <p:nvPr/>
        </p:nvSpPr>
        <p:spPr bwMode="auto">
          <a:xfrm>
            <a:off x="6477274" y="4751963"/>
            <a:ext cx="142195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en-US" altLang="zh-CN" sz="4000" b="1">
                <a:latin typeface="Arial" panose="020B0604020202020204" pitchFamily="34" charset="0"/>
                <a:ea typeface="+mn-ea"/>
                <a:cs typeface="Arial" panose="020B0604020202020204" pitchFamily="34" charset="0"/>
                <a:sym typeface="+mn-lt"/>
              </a:rPr>
              <a:t> = </a:t>
            </a:r>
            <a:r>
              <a:rPr lang="en-US" altLang="zh-CN" sz="4000" b="1">
                <a:solidFill>
                  <a:srgbClr val="00B050"/>
                </a:solidFill>
                <a:latin typeface="Arial" panose="020B0604020202020204" pitchFamily="34" charset="0"/>
                <a:ea typeface="+mn-ea"/>
                <a:cs typeface="Arial" panose="020B0604020202020204" pitchFamily="34" charset="0"/>
                <a:sym typeface="+mn-lt"/>
              </a:rPr>
              <a:t>0</a:t>
            </a:r>
            <a:endParaRPr lang="zh-CN" altLang="en-US" sz="4000" b="1" dirty="0">
              <a:solidFill>
                <a:srgbClr val="00B050"/>
              </a:solidFill>
              <a:latin typeface="Arial" panose="020B0604020202020204" pitchFamily="34" charset="0"/>
              <a:ea typeface="+mn-ea"/>
              <a:cs typeface="Arial" panose="020B0604020202020204" pitchFamily="34" charset="0"/>
              <a:sym typeface="+mn-lt"/>
            </a:endParaRPr>
          </a:p>
        </p:txBody>
      </p:sp>
      <p:pic>
        <p:nvPicPr>
          <p:cNvPr id="64" name="Tieng-ting-www_tiengdong_com">
            <a:hlinkClick r:id="" action="ppaction://media"/>
            <a:extLst>
              <a:ext uri="{FF2B5EF4-FFF2-40B4-BE49-F238E27FC236}">
                <a16:creationId xmlns:a16="http://schemas.microsoft.com/office/drawing/2014/main" xmlns="" id="{AAAB8126-981B-4A8C-B984-A97931C6D9A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704357" y="5202075"/>
            <a:ext cx="609600" cy="609600"/>
          </a:xfrm>
          <a:prstGeom prst="rect">
            <a:avLst/>
          </a:prstGeom>
        </p:spPr>
      </p:pic>
      <p:sp>
        <p:nvSpPr>
          <p:cNvPr id="65" name="文本框 10">
            <a:extLst>
              <a:ext uri="{FF2B5EF4-FFF2-40B4-BE49-F238E27FC236}">
                <a16:creationId xmlns:a16="http://schemas.microsoft.com/office/drawing/2014/main" xmlns="" id="{584692E7-A5EB-4C31-A1CE-A77CEBA3F016}"/>
              </a:ext>
            </a:extLst>
          </p:cNvPr>
          <p:cNvSpPr txBox="1">
            <a:spLocks noChangeArrowheads="1"/>
          </p:cNvSpPr>
          <p:nvPr/>
        </p:nvSpPr>
        <p:spPr bwMode="auto">
          <a:xfrm>
            <a:off x="6514159" y="5343784"/>
            <a:ext cx="142195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en-US" altLang="zh-CN" sz="4000" b="1">
                <a:latin typeface="Arial" panose="020B0604020202020204" pitchFamily="34" charset="0"/>
                <a:ea typeface="+mn-ea"/>
                <a:cs typeface="Arial" panose="020B0604020202020204" pitchFamily="34" charset="0"/>
                <a:sym typeface="+mn-lt"/>
              </a:rPr>
              <a:t> = </a:t>
            </a:r>
            <a:r>
              <a:rPr lang="en-US" altLang="zh-CN" sz="4000" b="1">
                <a:solidFill>
                  <a:srgbClr val="00B050"/>
                </a:solidFill>
                <a:latin typeface="Arial" panose="020B0604020202020204" pitchFamily="34" charset="0"/>
                <a:ea typeface="+mn-ea"/>
                <a:cs typeface="Arial" panose="020B0604020202020204" pitchFamily="34" charset="0"/>
                <a:sym typeface="+mn-lt"/>
              </a:rPr>
              <a:t>3</a:t>
            </a:r>
            <a:endParaRPr lang="zh-CN" altLang="en-US" sz="4000" b="1" dirty="0">
              <a:solidFill>
                <a:srgbClr val="00B050"/>
              </a:solidFill>
              <a:latin typeface="Arial" panose="020B0604020202020204" pitchFamily="34" charset="0"/>
              <a:ea typeface="+mn-ea"/>
              <a:cs typeface="Arial" panose="020B0604020202020204" pitchFamily="34" charset="0"/>
              <a:sym typeface="+mn-lt"/>
            </a:endParaRPr>
          </a:p>
        </p:txBody>
      </p:sp>
      <p:pic>
        <p:nvPicPr>
          <p:cNvPr id="66" name="Tieng-ting-www_tiengdong_com">
            <a:hlinkClick r:id="" action="ppaction://media"/>
            <a:extLst>
              <a:ext uri="{FF2B5EF4-FFF2-40B4-BE49-F238E27FC236}">
                <a16:creationId xmlns:a16="http://schemas.microsoft.com/office/drawing/2014/main" xmlns="" id="{D385C489-04C0-43E8-9B1A-38AC3538580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741242" y="5793896"/>
            <a:ext cx="609600" cy="609600"/>
          </a:xfrm>
          <a:prstGeom prst="rect">
            <a:avLst/>
          </a:prstGeom>
        </p:spPr>
      </p:pic>
    </p:spTree>
    <p:extLst>
      <p:ext uri="{BB962C8B-B14F-4D97-AF65-F5344CB8AC3E}">
        <p14:creationId xmlns:p14="http://schemas.microsoft.com/office/powerpoint/2010/main" val="140908366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par>
                                <p:cTn id="8" presetID="1" presetClass="mediacall" presetSubtype="0" fill="hold" nodeType="withEffect">
                                  <p:stCondLst>
                                    <p:cond delay="0"/>
                                  </p:stCondLst>
                                  <p:childTnLst>
                                    <p:cmd type="call" cmd="playFrom(0.0)">
                                      <p:cBhvr>
                                        <p:cTn id="9" dur="2808" fill="hold"/>
                                        <p:tgtEl>
                                          <p:spTgt spid="27"/>
                                        </p:tgtEl>
                                      </p:cBhvr>
                                    </p:cmd>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randombar(horizontal)">
                                      <p:cBhvr>
                                        <p:cTn id="14" dur="500"/>
                                        <p:tgtEl>
                                          <p:spTgt spid="28"/>
                                        </p:tgtEl>
                                      </p:cBhvr>
                                    </p:animEffect>
                                  </p:childTnLst>
                                </p:cTn>
                              </p:par>
                              <p:par>
                                <p:cTn id="15" presetID="1" presetClass="mediacall" presetSubtype="0" fill="hold" nodeType="withEffect">
                                  <p:stCondLst>
                                    <p:cond delay="0"/>
                                  </p:stCondLst>
                                  <p:childTnLst>
                                    <p:cmd type="call" cmd="playFrom(0.0)">
                                      <p:cBhvr>
                                        <p:cTn id="16" dur="2808" fill="hold"/>
                                        <p:tgtEl>
                                          <p:spTgt spid="26"/>
                                        </p:tgtEl>
                                      </p:cBhvr>
                                    </p:cmd>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randombar(horizontal)">
                                      <p:cBhvr>
                                        <p:cTn id="21" dur="500"/>
                                        <p:tgtEl>
                                          <p:spTgt spid="40"/>
                                        </p:tgtEl>
                                      </p:cBhvr>
                                    </p:animEffect>
                                  </p:childTnLst>
                                </p:cTn>
                              </p:par>
                              <p:par>
                                <p:cTn id="22" presetID="1" presetClass="mediacall" presetSubtype="0" fill="hold" nodeType="withEffect">
                                  <p:stCondLst>
                                    <p:cond delay="0"/>
                                  </p:stCondLst>
                                  <p:childTnLst>
                                    <p:cmd type="call" cmd="playFrom(0.0)">
                                      <p:cBhvr>
                                        <p:cTn id="23" dur="2808" fill="hold"/>
                                        <p:tgtEl>
                                          <p:spTgt spid="39"/>
                                        </p:tgtEl>
                                      </p:cBhvr>
                                    </p:cmd>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randombar(horizontal)">
                                      <p:cBhvr>
                                        <p:cTn id="28" dur="500"/>
                                        <p:tgtEl>
                                          <p:spTgt spid="41"/>
                                        </p:tgtEl>
                                      </p:cBhvr>
                                    </p:animEffect>
                                  </p:childTnLst>
                                </p:cTn>
                              </p:par>
                              <p:par>
                                <p:cTn id="29" presetID="1" presetClass="mediacall" presetSubtype="0" fill="hold" nodeType="withEffect">
                                  <p:stCondLst>
                                    <p:cond delay="0"/>
                                  </p:stCondLst>
                                  <p:childTnLst>
                                    <p:cmd type="call" cmd="playFrom(0.0)">
                                      <p:cBhvr>
                                        <p:cTn id="30" dur="2808" fill="hold"/>
                                        <p:tgtEl>
                                          <p:spTgt spid="42"/>
                                        </p:tgtEl>
                                      </p:cBhvr>
                                    </p:cmd>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randombar(horizontal)">
                                      <p:cBhvr>
                                        <p:cTn id="35" dur="500"/>
                                        <p:tgtEl>
                                          <p:spTgt spid="43"/>
                                        </p:tgtEl>
                                      </p:cBhvr>
                                    </p:animEffect>
                                  </p:childTnLst>
                                </p:cTn>
                              </p:par>
                              <p:par>
                                <p:cTn id="36" presetID="1" presetClass="mediacall" presetSubtype="0" fill="hold" nodeType="withEffect">
                                  <p:stCondLst>
                                    <p:cond delay="0"/>
                                  </p:stCondLst>
                                  <p:childTnLst>
                                    <p:cmd type="call" cmd="playFrom(0.0)">
                                      <p:cBhvr>
                                        <p:cTn id="37" dur="2808" fill="hold"/>
                                        <p:tgtEl>
                                          <p:spTgt spid="44"/>
                                        </p:tgtEl>
                                      </p:cBhvr>
                                    </p:cmd>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randombar(horizontal)">
                                      <p:cBhvr>
                                        <p:cTn id="42" dur="500"/>
                                        <p:tgtEl>
                                          <p:spTgt spid="45"/>
                                        </p:tgtEl>
                                      </p:cBhvr>
                                    </p:animEffect>
                                  </p:childTnLst>
                                </p:cTn>
                              </p:par>
                              <p:par>
                                <p:cTn id="43" presetID="1" presetClass="mediacall" presetSubtype="0" fill="hold" nodeType="withEffect">
                                  <p:stCondLst>
                                    <p:cond delay="0"/>
                                  </p:stCondLst>
                                  <p:childTnLst>
                                    <p:cmd type="call" cmd="playFrom(0.0)">
                                      <p:cBhvr>
                                        <p:cTn id="44" dur="2808" fill="hold"/>
                                        <p:tgtEl>
                                          <p:spTgt spid="46"/>
                                        </p:tgtEl>
                                      </p:cBhvr>
                                    </p:cmd>
                                  </p:childTnLst>
                                </p:cTn>
                              </p:par>
                              <p:par>
                                <p:cTn id="45" presetID="1" presetClass="mediacall" presetSubtype="0" fill="hold" nodeType="withEffect">
                                  <p:stCondLst>
                                    <p:cond delay="0"/>
                                  </p:stCondLst>
                                  <p:childTnLst>
                                    <p:cmd type="call" cmd="playFrom(0.0)">
                                      <p:cBhvr>
                                        <p:cTn id="46" dur="2808" fill="hold"/>
                                        <p:tgtEl>
                                          <p:spTgt spid="47"/>
                                        </p:tgtEl>
                                      </p:cBhvr>
                                    </p:cmd>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48"/>
                                        </p:tgtEl>
                                        <p:attrNameLst>
                                          <p:attrName>style.visibility</p:attrName>
                                        </p:attrNameLst>
                                      </p:cBhvr>
                                      <p:to>
                                        <p:strVal val="visible"/>
                                      </p:to>
                                    </p:set>
                                    <p:animEffect transition="in" filter="randombar(horizontal)">
                                      <p:cBhvr>
                                        <p:cTn id="51" dur="500"/>
                                        <p:tgtEl>
                                          <p:spTgt spid="48"/>
                                        </p:tgtEl>
                                      </p:cBhvr>
                                    </p:animEffect>
                                  </p:childTnLst>
                                </p:cTn>
                              </p:par>
                              <p:par>
                                <p:cTn id="52" presetID="1" presetClass="mediacall" presetSubtype="0" fill="hold" nodeType="withEffect">
                                  <p:stCondLst>
                                    <p:cond delay="0"/>
                                  </p:stCondLst>
                                  <p:childTnLst>
                                    <p:cmd type="call" cmd="playFrom(0.0)">
                                      <p:cBhvr>
                                        <p:cTn id="53" dur="2808" fill="hold"/>
                                        <p:tgtEl>
                                          <p:spTgt spid="49"/>
                                        </p:tgtEl>
                                      </p:cBhvr>
                                    </p:cmd>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50"/>
                                        </p:tgtEl>
                                        <p:attrNameLst>
                                          <p:attrName>style.visibility</p:attrName>
                                        </p:attrNameLst>
                                      </p:cBhvr>
                                      <p:to>
                                        <p:strVal val="visible"/>
                                      </p:to>
                                    </p:set>
                                    <p:animEffect transition="in" filter="randombar(horizontal)">
                                      <p:cBhvr>
                                        <p:cTn id="58" dur="500"/>
                                        <p:tgtEl>
                                          <p:spTgt spid="50"/>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grpId="0" nodeType="clickEffect">
                                  <p:stCondLst>
                                    <p:cond delay="0"/>
                                  </p:stCondLst>
                                  <p:childTnLst>
                                    <p:set>
                                      <p:cBhvr>
                                        <p:cTn id="62" dur="1" fill="hold">
                                          <p:stCondLst>
                                            <p:cond delay="0"/>
                                          </p:stCondLst>
                                        </p:cTn>
                                        <p:tgtEl>
                                          <p:spTgt spid="52"/>
                                        </p:tgtEl>
                                        <p:attrNameLst>
                                          <p:attrName>style.visibility</p:attrName>
                                        </p:attrNameLst>
                                      </p:cBhvr>
                                      <p:to>
                                        <p:strVal val="visible"/>
                                      </p:to>
                                    </p:set>
                                    <p:animEffect transition="in" filter="randombar(horizontal)">
                                      <p:cBhvr>
                                        <p:cTn id="63" dur="500"/>
                                        <p:tgtEl>
                                          <p:spTgt spid="52"/>
                                        </p:tgtEl>
                                      </p:cBhvr>
                                    </p:animEffect>
                                  </p:childTnLst>
                                </p:cTn>
                              </p:par>
                              <p:par>
                                <p:cTn id="64" presetID="1" presetClass="mediacall" presetSubtype="0" fill="hold" nodeType="withEffect">
                                  <p:stCondLst>
                                    <p:cond delay="0"/>
                                  </p:stCondLst>
                                  <p:childTnLst>
                                    <p:cmd type="call" cmd="playFrom(0.0)">
                                      <p:cBhvr>
                                        <p:cTn id="65" dur="2808" fill="hold"/>
                                        <p:tgtEl>
                                          <p:spTgt spid="54"/>
                                        </p:tgtEl>
                                      </p:cBhvr>
                                    </p:cmd>
                                  </p:childTnLst>
                                </p:cTn>
                              </p:par>
                            </p:childTnLst>
                          </p:cTn>
                        </p:par>
                      </p:childTnLst>
                    </p:cTn>
                  </p:par>
                  <p:par>
                    <p:cTn id="66" fill="hold">
                      <p:stCondLst>
                        <p:cond delay="indefinite"/>
                      </p:stCondLst>
                      <p:childTnLst>
                        <p:par>
                          <p:cTn id="67" fill="hold">
                            <p:stCondLst>
                              <p:cond delay="0"/>
                            </p:stCondLst>
                            <p:childTnLst>
                              <p:par>
                                <p:cTn id="68" presetID="14" presetClass="entr" presetSubtype="10" fill="hold" grpId="0" nodeType="clickEffect">
                                  <p:stCondLst>
                                    <p:cond delay="0"/>
                                  </p:stCondLst>
                                  <p:childTnLst>
                                    <p:set>
                                      <p:cBhvr>
                                        <p:cTn id="69" dur="1" fill="hold">
                                          <p:stCondLst>
                                            <p:cond delay="0"/>
                                          </p:stCondLst>
                                        </p:cTn>
                                        <p:tgtEl>
                                          <p:spTgt spid="55"/>
                                        </p:tgtEl>
                                        <p:attrNameLst>
                                          <p:attrName>style.visibility</p:attrName>
                                        </p:attrNameLst>
                                      </p:cBhvr>
                                      <p:to>
                                        <p:strVal val="visible"/>
                                      </p:to>
                                    </p:set>
                                    <p:animEffect transition="in" filter="randombar(horizontal)">
                                      <p:cBhvr>
                                        <p:cTn id="70" dur="500"/>
                                        <p:tgtEl>
                                          <p:spTgt spid="55"/>
                                        </p:tgtEl>
                                      </p:cBhvr>
                                    </p:animEffect>
                                  </p:childTnLst>
                                </p:cTn>
                              </p:par>
                              <p:par>
                                <p:cTn id="71" presetID="1" presetClass="mediacall" presetSubtype="0" fill="hold" nodeType="withEffect">
                                  <p:stCondLst>
                                    <p:cond delay="0"/>
                                  </p:stCondLst>
                                  <p:childTnLst>
                                    <p:cmd type="call" cmd="playFrom(0.0)">
                                      <p:cBhvr>
                                        <p:cTn id="72" dur="2808" fill="hold"/>
                                        <p:tgtEl>
                                          <p:spTgt spid="56"/>
                                        </p:tgtEl>
                                      </p:cBhvr>
                                    </p:cmd>
                                  </p:childTnLst>
                                </p:cTn>
                              </p:par>
                            </p:childTnLst>
                          </p:cTn>
                        </p:par>
                      </p:childTnLst>
                    </p:cTn>
                  </p:par>
                  <p:par>
                    <p:cTn id="73" fill="hold">
                      <p:stCondLst>
                        <p:cond delay="indefinite"/>
                      </p:stCondLst>
                      <p:childTnLst>
                        <p:par>
                          <p:cTn id="74" fill="hold">
                            <p:stCondLst>
                              <p:cond delay="0"/>
                            </p:stCondLst>
                            <p:childTnLst>
                              <p:par>
                                <p:cTn id="75" presetID="14" presetClass="entr" presetSubtype="10" fill="hold" grpId="0" nodeType="clickEffect">
                                  <p:stCondLst>
                                    <p:cond delay="0"/>
                                  </p:stCondLst>
                                  <p:childTnLst>
                                    <p:set>
                                      <p:cBhvr>
                                        <p:cTn id="76" dur="1" fill="hold">
                                          <p:stCondLst>
                                            <p:cond delay="0"/>
                                          </p:stCondLst>
                                        </p:cTn>
                                        <p:tgtEl>
                                          <p:spTgt spid="57"/>
                                        </p:tgtEl>
                                        <p:attrNameLst>
                                          <p:attrName>style.visibility</p:attrName>
                                        </p:attrNameLst>
                                      </p:cBhvr>
                                      <p:to>
                                        <p:strVal val="visible"/>
                                      </p:to>
                                    </p:set>
                                    <p:animEffect transition="in" filter="randombar(horizontal)">
                                      <p:cBhvr>
                                        <p:cTn id="77" dur="500"/>
                                        <p:tgtEl>
                                          <p:spTgt spid="57"/>
                                        </p:tgtEl>
                                      </p:cBhvr>
                                    </p:animEffect>
                                  </p:childTnLst>
                                </p:cTn>
                              </p:par>
                              <p:par>
                                <p:cTn id="78" presetID="1" presetClass="mediacall" presetSubtype="0" fill="hold" nodeType="withEffect">
                                  <p:stCondLst>
                                    <p:cond delay="0"/>
                                  </p:stCondLst>
                                  <p:childTnLst>
                                    <p:cmd type="call" cmd="playFrom(0.0)">
                                      <p:cBhvr>
                                        <p:cTn id="79" dur="2808" fill="hold"/>
                                        <p:tgtEl>
                                          <p:spTgt spid="58"/>
                                        </p:tgtEl>
                                      </p:cBhvr>
                                    </p:cmd>
                                  </p:childTnLst>
                                </p:cTn>
                              </p:par>
                            </p:childTnLst>
                          </p:cTn>
                        </p:par>
                      </p:childTnLst>
                    </p:cTn>
                  </p:par>
                  <p:par>
                    <p:cTn id="80" fill="hold">
                      <p:stCondLst>
                        <p:cond delay="indefinite"/>
                      </p:stCondLst>
                      <p:childTnLst>
                        <p:par>
                          <p:cTn id="81" fill="hold">
                            <p:stCondLst>
                              <p:cond delay="0"/>
                            </p:stCondLst>
                            <p:childTnLst>
                              <p:par>
                                <p:cTn id="82" presetID="14" presetClass="entr" presetSubtype="10" fill="hold" grpId="0" nodeType="clickEffect">
                                  <p:stCondLst>
                                    <p:cond delay="0"/>
                                  </p:stCondLst>
                                  <p:childTnLst>
                                    <p:set>
                                      <p:cBhvr>
                                        <p:cTn id="83" dur="1" fill="hold">
                                          <p:stCondLst>
                                            <p:cond delay="0"/>
                                          </p:stCondLst>
                                        </p:cTn>
                                        <p:tgtEl>
                                          <p:spTgt spid="59"/>
                                        </p:tgtEl>
                                        <p:attrNameLst>
                                          <p:attrName>style.visibility</p:attrName>
                                        </p:attrNameLst>
                                      </p:cBhvr>
                                      <p:to>
                                        <p:strVal val="visible"/>
                                      </p:to>
                                    </p:set>
                                    <p:animEffect transition="in" filter="randombar(horizontal)">
                                      <p:cBhvr>
                                        <p:cTn id="84" dur="500"/>
                                        <p:tgtEl>
                                          <p:spTgt spid="59"/>
                                        </p:tgtEl>
                                      </p:cBhvr>
                                    </p:animEffect>
                                  </p:childTnLst>
                                </p:cTn>
                              </p:par>
                              <p:par>
                                <p:cTn id="85" presetID="1" presetClass="mediacall" presetSubtype="0" fill="hold" nodeType="withEffect">
                                  <p:stCondLst>
                                    <p:cond delay="0"/>
                                  </p:stCondLst>
                                  <p:childTnLst>
                                    <p:cmd type="call" cmd="playFrom(0.0)">
                                      <p:cBhvr>
                                        <p:cTn id="86" dur="2808" fill="hold"/>
                                        <p:tgtEl>
                                          <p:spTgt spid="60"/>
                                        </p:tgtEl>
                                      </p:cBhvr>
                                    </p:cmd>
                                  </p:childTnLst>
                                </p:cTn>
                              </p:par>
                            </p:childTnLst>
                          </p:cTn>
                        </p:par>
                      </p:childTnLst>
                    </p:cTn>
                  </p:par>
                  <p:par>
                    <p:cTn id="87" fill="hold">
                      <p:stCondLst>
                        <p:cond delay="indefinite"/>
                      </p:stCondLst>
                      <p:childTnLst>
                        <p:par>
                          <p:cTn id="88" fill="hold">
                            <p:stCondLst>
                              <p:cond delay="0"/>
                            </p:stCondLst>
                            <p:childTnLst>
                              <p:par>
                                <p:cTn id="89" presetID="14" presetClass="entr" presetSubtype="10" fill="hold" grpId="0" nodeType="clickEffect">
                                  <p:stCondLst>
                                    <p:cond delay="0"/>
                                  </p:stCondLst>
                                  <p:childTnLst>
                                    <p:set>
                                      <p:cBhvr>
                                        <p:cTn id="90" dur="1" fill="hold">
                                          <p:stCondLst>
                                            <p:cond delay="0"/>
                                          </p:stCondLst>
                                        </p:cTn>
                                        <p:tgtEl>
                                          <p:spTgt spid="61"/>
                                        </p:tgtEl>
                                        <p:attrNameLst>
                                          <p:attrName>style.visibility</p:attrName>
                                        </p:attrNameLst>
                                      </p:cBhvr>
                                      <p:to>
                                        <p:strVal val="visible"/>
                                      </p:to>
                                    </p:set>
                                    <p:animEffect transition="in" filter="randombar(horizontal)">
                                      <p:cBhvr>
                                        <p:cTn id="91" dur="500"/>
                                        <p:tgtEl>
                                          <p:spTgt spid="61"/>
                                        </p:tgtEl>
                                      </p:cBhvr>
                                    </p:animEffect>
                                  </p:childTnLst>
                                </p:cTn>
                              </p:par>
                              <p:par>
                                <p:cTn id="92" presetID="1" presetClass="mediacall" presetSubtype="0" fill="hold" nodeType="withEffect">
                                  <p:stCondLst>
                                    <p:cond delay="0"/>
                                  </p:stCondLst>
                                  <p:childTnLst>
                                    <p:cmd type="call" cmd="playFrom(0.0)">
                                      <p:cBhvr>
                                        <p:cTn id="93" dur="2808" fill="hold"/>
                                        <p:tgtEl>
                                          <p:spTgt spid="62"/>
                                        </p:tgtEl>
                                      </p:cBhvr>
                                    </p:cmd>
                                  </p:childTnLst>
                                </p:cTn>
                              </p:par>
                            </p:childTnLst>
                          </p:cTn>
                        </p:par>
                      </p:childTnLst>
                    </p:cTn>
                  </p:par>
                  <p:par>
                    <p:cTn id="94" fill="hold">
                      <p:stCondLst>
                        <p:cond delay="indefinite"/>
                      </p:stCondLst>
                      <p:childTnLst>
                        <p:par>
                          <p:cTn id="95" fill="hold">
                            <p:stCondLst>
                              <p:cond delay="0"/>
                            </p:stCondLst>
                            <p:childTnLst>
                              <p:par>
                                <p:cTn id="96" presetID="14" presetClass="entr" presetSubtype="10" fill="hold" grpId="0" nodeType="clickEffect">
                                  <p:stCondLst>
                                    <p:cond delay="0"/>
                                  </p:stCondLst>
                                  <p:childTnLst>
                                    <p:set>
                                      <p:cBhvr>
                                        <p:cTn id="97" dur="1" fill="hold">
                                          <p:stCondLst>
                                            <p:cond delay="0"/>
                                          </p:stCondLst>
                                        </p:cTn>
                                        <p:tgtEl>
                                          <p:spTgt spid="63"/>
                                        </p:tgtEl>
                                        <p:attrNameLst>
                                          <p:attrName>style.visibility</p:attrName>
                                        </p:attrNameLst>
                                      </p:cBhvr>
                                      <p:to>
                                        <p:strVal val="visible"/>
                                      </p:to>
                                    </p:set>
                                    <p:animEffect transition="in" filter="randombar(horizontal)">
                                      <p:cBhvr>
                                        <p:cTn id="98" dur="500"/>
                                        <p:tgtEl>
                                          <p:spTgt spid="63"/>
                                        </p:tgtEl>
                                      </p:cBhvr>
                                    </p:animEffect>
                                  </p:childTnLst>
                                </p:cTn>
                              </p:par>
                              <p:par>
                                <p:cTn id="99" presetID="1" presetClass="mediacall" presetSubtype="0" fill="hold" nodeType="withEffect">
                                  <p:stCondLst>
                                    <p:cond delay="0"/>
                                  </p:stCondLst>
                                  <p:childTnLst>
                                    <p:cmd type="call" cmd="playFrom(0.0)">
                                      <p:cBhvr>
                                        <p:cTn id="100" dur="2808" fill="hold"/>
                                        <p:tgtEl>
                                          <p:spTgt spid="64"/>
                                        </p:tgtEl>
                                      </p:cBhvr>
                                    </p:cmd>
                                  </p:childTnLst>
                                </p:cTn>
                              </p:par>
                            </p:childTnLst>
                          </p:cTn>
                        </p:par>
                      </p:childTnLst>
                    </p:cTn>
                  </p:par>
                  <p:par>
                    <p:cTn id="101" fill="hold">
                      <p:stCondLst>
                        <p:cond delay="indefinite"/>
                      </p:stCondLst>
                      <p:childTnLst>
                        <p:par>
                          <p:cTn id="102" fill="hold">
                            <p:stCondLst>
                              <p:cond delay="0"/>
                            </p:stCondLst>
                            <p:childTnLst>
                              <p:par>
                                <p:cTn id="103" presetID="14" presetClass="entr" presetSubtype="10" fill="hold" grpId="0" nodeType="clickEffect">
                                  <p:stCondLst>
                                    <p:cond delay="0"/>
                                  </p:stCondLst>
                                  <p:childTnLst>
                                    <p:set>
                                      <p:cBhvr>
                                        <p:cTn id="104" dur="1" fill="hold">
                                          <p:stCondLst>
                                            <p:cond delay="0"/>
                                          </p:stCondLst>
                                        </p:cTn>
                                        <p:tgtEl>
                                          <p:spTgt spid="65"/>
                                        </p:tgtEl>
                                        <p:attrNameLst>
                                          <p:attrName>style.visibility</p:attrName>
                                        </p:attrNameLst>
                                      </p:cBhvr>
                                      <p:to>
                                        <p:strVal val="visible"/>
                                      </p:to>
                                    </p:set>
                                    <p:animEffect transition="in" filter="randombar(horizontal)">
                                      <p:cBhvr>
                                        <p:cTn id="105" dur="500"/>
                                        <p:tgtEl>
                                          <p:spTgt spid="65"/>
                                        </p:tgtEl>
                                      </p:cBhvr>
                                    </p:animEffect>
                                  </p:childTnLst>
                                </p:cTn>
                              </p:par>
                              <p:par>
                                <p:cTn id="106" presetID="1" presetClass="mediacall" presetSubtype="0" fill="hold" nodeType="withEffect">
                                  <p:stCondLst>
                                    <p:cond delay="0"/>
                                  </p:stCondLst>
                                  <p:childTnLst>
                                    <p:cmd type="call" cmd="playFrom(0.0)">
                                      <p:cBhvr>
                                        <p:cTn id="107" dur="2808" fill="hold"/>
                                        <p:tgtEl>
                                          <p:spTgt spid="6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8" fill="hold" display="0">
                  <p:stCondLst>
                    <p:cond delay="indefinite"/>
                  </p:stCondLst>
                  <p:endCondLst>
                    <p:cond evt="onStopAudio" delay="0">
                      <p:tgtEl>
                        <p:sldTgt/>
                      </p:tgtEl>
                    </p:cond>
                  </p:endCondLst>
                </p:cTn>
                <p:tgtEl>
                  <p:spTgt spid="27"/>
                </p:tgtEl>
              </p:cMediaNode>
            </p:audio>
            <p:audio>
              <p:cMediaNode vol="80000">
                <p:cTn id="109" fill="hold" display="0">
                  <p:stCondLst>
                    <p:cond delay="indefinite"/>
                  </p:stCondLst>
                  <p:endCondLst>
                    <p:cond evt="onStopAudio" delay="0">
                      <p:tgtEl>
                        <p:sldTgt/>
                      </p:tgtEl>
                    </p:cond>
                  </p:endCondLst>
                </p:cTn>
                <p:tgtEl>
                  <p:spTgt spid="26"/>
                </p:tgtEl>
              </p:cMediaNode>
            </p:audio>
            <p:audio>
              <p:cMediaNode vol="80000">
                <p:cTn id="110" fill="hold" display="0">
                  <p:stCondLst>
                    <p:cond delay="indefinite"/>
                  </p:stCondLst>
                  <p:endCondLst>
                    <p:cond evt="onStopAudio" delay="0">
                      <p:tgtEl>
                        <p:sldTgt/>
                      </p:tgtEl>
                    </p:cond>
                  </p:endCondLst>
                </p:cTn>
                <p:tgtEl>
                  <p:spTgt spid="39"/>
                </p:tgtEl>
              </p:cMediaNode>
            </p:audio>
            <p:audio>
              <p:cMediaNode vol="80000">
                <p:cTn id="111" fill="hold" display="0">
                  <p:stCondLst>
                    <p:cond delay="indefinite"/>
                  </p:stCondLst>
                  <p:endCondLst>
                    <p:cond evt="onStopAudio" delay="0">
                      <p:tgtEl>
                        <p:sldTgt/>
                      </p:tgtEl>
                    </p:cond>
                  </p:endCondLst>
                </p:cTn>
                <p:tgtEl>
                  <p:spTgt spid="42"/>
                </p:tgtEl>
              </p:cMediaNode>
            </p:audio>
            <p:audio>
              <p:cMediaNode vol="80000">
                <p:cTn id="112" fill="hold" display="0">
                  <p:stCondLst>
                    <p:cond delay="indefinite"/>
                  </p:stCondLst>
                  <p:endCondLst>
                    <p:cond evt="onStopAudio" delay="0">
                      <p:tgtEl>
                        <p:sldTgt/>
                      </p:tgtEl>
                    </p:cond>
                  </p:endCondLst>
                </p:cTn>
                <p:tgtEl>
                  <p:spTgt spid="44"/>
                </p:tgtEl>
              </p:cMediaNode>
            </p:audio>
            <p:audio>
              <p:cMediaNode vol="80000">
                <p:cTn id="113" fill="hold" display="0">
                  <p:stCondLst>
                    <p:cond delay="indefinite"/>
                  </p:stCondLst>
                  <p:endCondLst>
                    <p:cond evt="onStopAudio" delay="0">
                      <p:tgtEl>
                        <p:sldTgt/>
                      </p:tgtEl>
                    </p:cond>
                  </p:endCondLst>
                </p:cTn>
                <p:tgtEl>
                  <p:spTgt spid="46"/>
                </p:tgtEl>
              </p:cMediaNode>
            </p:audio>
            <p:audio>
              <p:cMediaNode vol="80000">
                <p:cTn id="114" fill="hold" display="0">
                  <p:stCondLst>
                    <p:cond delay="indefinite"/>
                  </p:stCondLst>
                  <p:endCondLst>
                    <p:cond evt="onStopAudio" delay="0">
                      <p:tgtEl>
                        <p:sldTgt/>
                      </p:tgtEl>
                    </p:cond>
                  </p:endCondLst>
                </p:cTn>
                <p:tgtEl>
                  <p:spTgt spid="47"/>
                </p:tgtEl>
              </p:cMediaNode>
            </p:audio>
            <p:audio>
              <p:cMediaNode vol="80000">
                <p:cTn id="115" fill="hold" display="0">
                  <p:stCondLst>
                    <p:cond delay="indefinite"/>
                  </p:stCondLst>
                  <p:endCondLst>
                    <p:cond evt="onStopAudio" delay="0">
                      <p:tgtEl>
                        <p:sldTgt/>
                      </p:tgtEl>
                    </p:cond>
                  </p:endCondLst>
                </p:cTn>
                <p:tgtEl>
                  <p:spTgt spid="49"/>
                </p:tgtEl>
              </p:cMediaNode>
            </p:audio>
            <p:audio>
              <p:cMediaNode vol="80000">
                <p:cTn id="116" fill="hold" display="0">
                  <p:stCondLst>
                    <p:cond delay="indefinite"/>
                  </p:stCondLst>
                  <p:endCondLst>
                    <p:cond evt="onStopAudio" delay="0">
                      <p:tgtEl>
                        <p:sldTgt/>
                      </p:tgtEl>
                    </p:cond>
                  </p:endCondLst>
                </p:cTn>
                <p:tgtEl>
                  <p:spTgt spid="54"/>
                </p:tgtEl>
              </p:cMediaNode>
            </p:audio>
            <p:audio>
              <p:cMediaNode vol="80000">
                <p:cTn id="117" fill="hold" display="0">
                  <p:stCondLst>
                    <p:cond delay="indefinite"/>
                  </p:stCondLst>
                  <p:endCondLst>
                    <p:cond evt="onStopAudio" delay="0">
                      <p:tgtEl>
                        <p:sldTgt/>
                      </p:tgtEl>
                    </p:cond>
                  </p:endCondLst>
                </p:cTn>
                <p:tgtEl>
                  <p:spTgt spid="56"/>
                </p:tgtEl>
              </p:cMediaNode>
            </p:audio>
            <p:audio>
              <p:cMediaNode vol="80000">
                <p:cTn id="118" fill="hold" display="0">
                  <p:stCondLst>
                    <p:cond delay="indefinite"/>
                  </p:stCondLst>
                  <p:endCondLst>
                    <p:cond evt="onStopAudio" delay="0">
                      <p:tgtEl>
                        <p:sldTgt/>
                      </p:tgtEl>
                    </p:cond>
                  </p:endCondLst>
                </p:cTn>
                <p:tgtEl>
                  <p:spTgt spid="58"/>
                </p:tgtEl>
              </p:cMediaNode>
            </p:audio>
            <p:audio>
              <p:cMediaNode vol="80000" mute="1">
                <p:cTn id="119" fill="hold" display="0">
                  <p:stCondLst>
                    <p:cond delay="indefinite"/>
                  </p:stCondLst>
                  <p:endCondLst>
                    <p:cond evt="onStopAudio" delay="0">
                      <p:tgtEl>
                        <p:sldTgt/>
                      </p:tgtEl>
                    </p:cond>
                  </p:endCondLst>
                </p:cTn>
                <p:tgtEl>
                  <p:spTgt spid="60"/>
                </p:tgtEl>
              </p:cMediaNode>
            </p:audio>
            <p:audio>
              <p:cMediaNode vol="80000">
                <p:cTn id="120" fill="hold" display="0">
                  <p:stCondLst>
                    <p:cond delay="indefinite"/>
                  </p:stCondLst>
                  <p:endCondLst>
                    <p:cond evt="onStopAudio" delay="0">
                      <p:tgtEl>
                        <p:sldTgt/>
                      </p:tgtEl>
                    </p:cond>
                  </p:endCondLst>
                </p:cTn>
                <p:tgtEl>
                  <p:spTgt spid="62"/>
                </p:tgtEl>
              </p:cMediaNode>
            </p:audio>
            <p:audio>
              <p:cMediaNode vol="80000">
                <p:cTn id="121" fill="hold" display="0">
                  <p:stCondLst>
                    <p:cond delay="indefinite"/>
                  </p:stCondLst>
                  <p:endCondLst>
                    <p:cond evt="onStopAudio" delay="0">
                      <p:tgtEl>
                        <p:sldTgt/>
                      </p:tgtEl>
                    </p:cond>
                  </p:endCondLst>
                </p:cTn>
                <p:tgtEl>
                  <p:spTgt spid="64"/>
                </p:tgtEl>
              </p:cMediaNode>
            </p:audio>
            <p:audio>
              <p:cMediaNode vol="80000">
                <p:cTn id="122" fill="hold" display="0">
                  <p:stCondLst>
                    <p:cond delay="indefinite"/>
                  </p:stCondLst>
                  <p:endCondLst>
                    <p:cond evt="onStopAudio" delay="0">
                      <p:tgtEl>
                        <p:sldTgt/>
                      </p:tgtEl>
                    </p:cond>
                  </p:endCondLst>
                </p:cTn>
                <p:tgtEl>
                  <p:spTgt spid="66"/>
                </p:tgtEl>
              </p:cMediaNode>
            </p:audio>
          </p:childTnLst>
        </p:cTn>
      </p:par>
    </p:tnLst>
    <p:bldLst>
      <p:bldP spid="25" grpId="0"/>
      <p:bldP spid="28" grpId="0"/>
      <p:bldP spid="40" grpId="0"/>
      <p:bldP spid="41" grpId="0"/>
      <p:bldP spid="43" grpId="0"/>
      <p:bldP spid="45" grpId="0"/>
      <p:bldP spid="48" grpId="0"/>
      <p:bldP spid="50" grpId="0"/>
      <p:bldP spid="52" grpId="0"/>
      <p:bldP spid="55" grpId="0"/>
      <p:bldP spid="57" grpId="0"/>
      <p:bldP spid="59" grpId="0"/>
      <p:bldP spid="61" grpId="0"/>
      <p:bldP spid="63" grpId="0"/>
      <p:bldP spid="6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75B13FEC-AA05-4608-80C2-11D3A122378D}"/>
              </a:ext>
            </a:extLst>
          </p:cNvPr>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2" name="Picture 2" descr="Nông Dân Thu Hoạch Lúa Hình ảnh | Định dạng hình ảnh PNG 400256841|  vn.lovepik.com">
            <a:extLst>
              <a:ext uri="{FF2B5EF4-FFF2-40B4-BE49-F238E27FC236}">
                <a16:creationId xmlns:a16="http://schemas.microsoft.com/office/drawing/2014/main" xmlns="" id="{2529065E-C4A8-4FFA-B3A5-C1F77B54BEC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7342" b="95888" l="0" r="99167">
                        <a14:foregroundMark x1="59833" y1="12628" x2="60500" y2="49633"/>
                        <a14:foregroundMark x1="56833" y1="15565" x2="53000" y2="50220"/>
                        <a14:foregroundMark x1="53500" y1="29956" x2="45167" y2="61380"/>
                        <a14:foregroundMark x1="0" y1="40529" x2="39000" y2="86931"/>
                        <a14:foregroundMark x1="14667" y1="37592" x2="59833" y2="89574"/>
                        <a14:foregroundMark x1="43000" y1="59912" x2="85167" y2="81938"/>
                        <a14:foregroundMark x1="64333" y1="45815" x2="88000" y2="64611"/>
                        <a14:foregroundMark x1="77500" y1="38179" x2="89833" y2="59031"/>
                        <a14:foregroundMark x1="70000" y1="41410" x2="89167" y2="55800"/>
                        <a14:foregroundMark x1="89667" y1="45815" x2="94333" y2="74890"/>
                        <a14:foregroundMark x1="93833" y1="44640" x2="96167" y2="86931"/>
                        <a14:foregroundMark x1="96167" y1="86931" x2="96167" y2="86931"/>
                        <a14:foregroundMark x1="7000" y1="88987" x2="99167" y2="96035"/>
                        <a14:foregroundMark x1="5667" y1="54038" x2="13000" y2="82819"/>
                        <a14:foregroundMark x1="52500" y1="10573" x2="55667" y2="19090"/>
                        <a14:foregroundMark x1="59167" y1="7342" x2="61667" y2="14391"/>
                        <a14:foregroundMark x1="61333" y1="7636" x2="64833" y2="13803"/>
                        <a14:foregroundMark x1="62333" y1="22907" x2="62833" y2="32599"/>
                        <a14:foregroundMark x1="54500" y1="27313" x2="49333" y2="38767"/>
                        <a14:foregroundMark x1="53833" y1="23789" x2="51667" y2="30837"/>
                        <a14:foregroundMark x1="53667" y1="24082" x2="49667" y2="31131"/>
                        <a14:foregroundMark x1="53500" y1="23789" x2="52333" y2="26725"/>
                        <a14:foregroundMark x1="58667" y1="24963" x2="59833" y2="30837"/>
                        <a14:foregroundMark x1="60500" y1="30837" x2="61667" y2="37004"/>
                        <a14:foregroundMark x1="61667" y1="37298" x2="61667" y2="37298"/>
                        <a14:foregroundMark x1="5000" y1="42291" x2="4333" y2="41997"/>
                      </a14:backgroundRemoval>
                    </a14:imgEffect>
                  </a14:imgLayer>
                </a14:imgProps>
              </a:ext>
              <a:ext uri="{28A0092B-C50C-407E-A947-70E740481C1C}">
                <a14:useLocalDpi xmlns:a14="http://schemas.microsoft.com/office/drawing/2010/main" val="0"/>
              </a:ext>
            </a:extLst>
          </a:blip>
          <a:srcRect/>
          <a:stretch>
            <a:fillRect/>
          </a:stretch>
        </p:blipFill>
        <p:spPr bwMode="auto">
          <a:xfrm>
            <a:off x="0" y="371475"/>
            <a:ext cx="12192000" cy="6486525"/>
          </a:xfrm>
          <a:prstGeom prst="rect">
            <a:avLst/>
          </a:prstGeom>
          <a:noFill/>
          <a:extLst>
            <a:ext uri="{909E8E84-426E-40DD-AFC4-6F175D3DCCD1}">
              <a14:hiddenFill xmlns:a14="http://schemas.microsoft.com/office/drawing/2010/main">
                <a:solidFill>
                  <a:srgbClr val="FFFFFF"/>
                </a:solidFill>
              </a14:hiddenFill>
            </a:ext>
          </a:extLst>
        </p:spPr>
      </p:pic>
      <p:sp>
        <p:nvSpPr>
          <p:cNvPr id="35" name="Google Shape;2319;p69">
            <a:extLst>
              <a:ext uri="{FF2B5EF4-FFF2-40B4-BE49-F238E27FC236}">
                <a16:creationId xmlns:a16="http://schemas.microsoft.com/office/drawing/2014/main" xmlns="" id="{6FB9A3C5-61A3-42B1-B402-0EE17D893030}"/>
              </a:ext>
            </a:extLst>
          </p:cNvPr>
          <p:cNvSpPr/>
          <p:nvPr/>
        </p:nvSpPr>
        <p:spPr>
          <a:xfrm>
            <a:off x="281248" y="297526"/>
            <a:ext cx="1409921" cy="76631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 name="Google Shape;2319;p69">
            <a:extLst>
              <a:ext uri="{FF2B5EF4-FFF2-40B4-BE49-F238E27FC236}">
                <a16:creationId xmlns:a16="http://schemas.microsoft.com/office/drawing/2014/main" xmlns="" id="{532DA17A-D8D9-4F30-9730-227189DA04E5}"/>
              </a:ext>
            </a:extLst>
          </p:cNvPr>
          <p:cNvSpPr/>
          <p:nvPr/>
        </p:nvSpPr>
        <p:spPr>
          <a:xfrm>
            <a:off x="8230258" y="-333826"/>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 name="Google Shape;2319;p69">
            <a:extLst>
              <a:ext uri="{FF2B5EF4-FFF2-40B4-BE49-F238E27FC236}">
                <a16:creationId xmlns:a16="http://schemas.microsoft.com/office/drawing/2014/main" xmlns="" id="{AEADBA1E-B7CC-4752-AB1A-0040468992C7}"/>
              </a:ext>
            </a:extLst>
          </p:cNvPr>
          <p:cNvSpPr/>
          <p:nvPr/>
        </p:nvSpPr>
        <p:spPr>
          <a:xfrm>
            <a:off x="3193422" y="766780"/>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6" name="Google Shape;2319;p69">
            <a:extLst>
              <a:ext uri="{FF2B5EF4-FFF2-40B4-BE49-F238E27FC236}">
                <a16:creationId xmlns:a16="http://schemas.microsoft.com/office/drawing/2014/main" xmlns="" id="{E30DA691-CC2E-4016-B4B0-71E38F16B752}"/>
              </a:ext>
            </a:extLst>
          </p:cNvPr>
          <p:cNvSpPr/>
          <p:nvPr/>
        </p:nvSpPr>
        <p:spPr>
          <a:xfrm>
            <a:off x="6148818" y="3525845"/>
            <a:ext cx="2680841" cy="141182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7" name="Oval 16">
            <a:extLst>
              <a:ext uri="{FF2B5EF4-FFF2-40B4-BE49-F238E27FC236}">
                <a16:creationId xmlns:a16="http://schemas.microsoft.com/office/drawing/2014/main" xmlns="" id="{DF991080-76BD-448E-AD8C-B50D2E984642}"/>
              </a:ext>
            </a:extLst>
          </p:cNvPr>
          <p:cNvSpPr/>
          <p:nvPr/>
        </p:nvSpPr>
        <p:spPr>
          <a:xfrm>
            <a:off x="9819427" y="-1476643"/>
            <a:ext cx="3832239" cy="3638350"/>
          </a:xfrm>
          <a:prstGeom prst="ellipse">
            <a:avLst/>
          </a:prstGeom>
          <a:solidFill>
            <a:srgbClr val="FED000">
              <a:alpha val="32000"/>
            </a:srgbClr>
          </a:solidFill>
          <a:ln>
            <a:noFill/>
          </a:ln>
          <a:effectLst>
            <a:glow rad="1905000">
              <a:schemeClr val="accent4">
                <a:lumMod val="40000"/>
                <a:lumOff val="60000"/>
                <a:alpha val="71000"/>
              </a:schemeClr>
            </a:glow>
            <a:softEdge rad="215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3" name="Oval 22">
            <a:extLst>
              <a:ext uri="{FF2B5EF4-FFF2-40B4-BE49-F238E27FC236}">
                <a16:creationId xmlns:a16="http://schemas.microsoft.com/office/drawing/2014/main" xmlns="" id="{213D1644-64AA-4680-819C-186137064647}"/>
              </a:ext>
            </a:extLst>
          </p:cNvPr>
          <p:cNvSpPr/>
          <p:nvPr/>
        </p:nvSpPr>
        <p:spPr>
          <a:xfrm>
            <a:off x="10613487" y="-762865"/>
            <a:ext cx="2266918" cy="2129406"/>
          </a:xfrm>
          <a:prstGeom prst="ellipse">
            <a:avLst/>
          </a:prstGeom>
          <a:solidFill>
            <a:srgbClr val="FED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24" name="Picture 23">
            <a:extLst>
              <a:ext uri="{FF2B5EF4-FFF2-40B4-BE49-F238E27FC236}">
                <a16:creationId xmlns:a16="http://schemas.microsoft.com/office/drawing/2014/main" xmlns="" id="{7F7B6B2E-B264-4AB2-AAF3-579F0DFA2F8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4200" b="77200" l="17000" r="93222">
                        <a14:foregroundMark x1="24333" y1="67400" x2="31363" y2="68574"/>
                        <a14:foregroundMark x1="17111" y1="69200" x2="20556" y2="69200"/>
                        <a14:foregroundMark x1="65454" y1="75228" x2="66667" y2="75200"/>
                        <a14:foregroundMark x1="58111" y1="75400" x2="60333" y2="75348"/>
                        <a14:foregroundMark x1="82556" y1="54200" x2="85825" y2="61095"/>
                        <a14:foregroundMark x1="34667" y1="69400" x2="37111" y2="71600"/>
                        <a14:foregroundMark x1="31778" y1="70000" x2="36444" y2="68000"/>
                        <a14:foregroundMark x1="32000" y1="69000" x2="33667" y2="72000"/>
                        <a14:foregroundMark x1="19556" y1="71200" x2="30111" y2="71600"/>
                        <a14:foregroundMark x1="30111" y1="71600" x2="37556" y2="71000"/>
                        <a14:foregroundMark x1="37556" y1="71000" x2="37556" y2="71000"/>
                        <a14:foregroundMark x1="25111" y1="75400" x2="52000" y2="70600"/>
                        <a14:foregroundMark x1="38444" y1="74600" x2="52444" y2="77200"/>
                        <a14:foregroundMark x1="52444" y1="77200" x2="53333" y2="77000"/>
                        <a14:foregroundMark x1="85134" y1="64679" x2="85667" y2="64400"/>
                        <a14:foregroundMark x1="63889" y1="75800" x2="74198" y2="70403"/>
                        <a14:foregroundMark x1="85667" y1="64400" x2="85667" y2="64200"/>
                        <a14:foregroundMark x1="83752" y1="68675" x2="86000" y2="67600"/>
                        <a14:foregroundMark x1="89083" y1="64469" x2="90333" y2="63200"/>
                        <a14:foregroundMark x1="86000" y1="67600" x2="86262" y2="67334"/>
                        <a14:foregroundMark x1="90333" y1="63200" x2="90000" y2="62800"/>
                        <a14:foregroundMark x1="90778" y1="63400" x2="91111" y2="68200"/>
                        <a14:foregroundMark x1="91000" y1="60800" x2="93222" y2="68600"/>
                        <a14:foregroundMark x1="60333" y1="76600" x2="73531" y2="72400"/>
                        <a14:foregroundMark x1="82317" y1="72822" x2="83111" y2="72600"/>
                        <a14:foregroundMark x1="76153" y1="74549" x2="81827" y2="72960"/>
                        <a14:foregroundMark x1="68111" y1="76800" x2="72558" y2="75555"/>
                        <a14:foregroundMark x1="83111" y1="72600" x2="84444" y2="72800"/>
                        <a14:foregroundMark x1="80111" y1="75200" x2="86000" y2="75400"/>
                        <a14:foregroundMark x1="86000" y1="75400" x2="91556" y2="74600"/>
                        <a14:foregroundMark x1="91556" y1="74600" x2="91556" y2="74400"/>
                        <a14:foregroundMark x1="75444" y1="69400" x2="83778" y2="67000"/>
                        <a14:foregroundMark x1="74111" y1="70000" x2="77000" y2="72000"/>
                        <a14:foregroundMark x1="75000" y1="69200" x2="79444" y2="70400"/>
                        <a14:foregroundMark x1="79444" y1="70400" x2="84000" y2="70000"/>
                        <a14:foregroundMark x1="84000" y1="70000" x2="84111" y2="70000"/>
                        <a14:foregroundMark x1="83667" y1="69000" x2="85778" y2="68200"/>
                        <a14:foregroundMark x1="87778" y1="62000" x2="87778" y2="66600"/>
                        <a14:backgroundMark x1="62111" y1="66000" x2="63444" y2="65800"/>
                        <a14:backgroundMark x1="60778" y1="66800" x2="63222" y2="67000"/>
                        <a14:backgroundMark x1="61111" y1="73600" x2="61259" y2="73689"/>
                      </a14:backgroundRemoval>
                    </a14:imgEffect>
                    <a14:imgEffect>
                      <a14:colorTemperature colorTemp="5300"/>
                    </a14:imgEffect>
                    <a14:imgEffect>
                      <a14:saturation sat="143000"/>
                    </a14:imgEffect>
                  </a14:imgLayer>
                </a14:imgProps>
              </a:ext>
              <a:ext uri="{28A0092B-C50C-407E-A947-70E740481C1C}">
                <a14:useLocalDpi xmlns:a14="http://schemas.microsoft.com/office/drawing/2010/main" val="0"/>
              </a:ext>
            </a:extLst>
          </a:blip>
          <a:srcRect l="15000" t="51841" r="58689" b="21402"/>
          <a:stretch/>
        </p:blipFill>
        <p:spPr>
          <a:xfrm>
            <a:off x="-149268" y="3008349"/>
            <a:ext cx="4396450" cy="2524867"/>
          </a:xfrm>
          <a:prstGeom prst="rect">
            <a:avLst/>
          </a:prstGeom>
          <a:effectLst>
            <a:glow>
              <a:schemeClr val="accent1"/>
            </a:glow>
          </a:effectLst>
        </p:spPr>
      </p:pic>
      <p:pic>
        <p:nvPicPr>
          <p:cNvPr id="25" name="Picture 24">
            <a:extLst>
              <a:ext uri="{FF2B5EF4-FFF2-40B4-BE49-F238E27FC236}">
                <a16:creationId xmlns:a16="http://schemas.microsoft.com/office/drawing/2014/main" xmlns="" id="{AB93590C-E190-4413-88D5-546130CE1BE2}"/>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54200" b="77200" l="17000" r="93222">
                        <a14:foregroundMark x1="24333" y1="67400" x2="31363" y2="68574"/>
                        <a14:foregroundMark x1="17111" y1="69200" x2="20556" y2="69200"/>
                        <a14:foregroundMark x1="65454" y1="75228" x2="66667" y2="75200"/>
                        <a14:foregroundMark x1="58111" y1="75400" x2="60333" y2="75348"/>
                        <a14:foregroundMark x1="82556" y1="54200" x2="85825" y2="61095"/>
                        <a14:foregroundMark x1="34667" y1="69400" x2="37111" y2="71600"/>
                        <a14:foregroundMark x1="31778" y1="70000" x2="36444" y2="68000"/>
                        <a14:foregroundMark x1="32000" y1="69000" x2="33667" y2="72000"/>
                        <a14:foregroundMark x1="19556" y1="71200" x2="30111" y2="71600"/>
                        <a14:foregroundMark x1="30111" y1="71600" x2="37556" y2="71000"/>
                        <a14:foregroundMark x1="37556" y1="71000" x2="37556" y2="71000"/>
                        <a14:foregroundMark x1="25111" y1="75400" x2="52000" y2="70600"/>
                        <a14:foregroundMark x1="38444" y1="74600" x2="52444" y2="77200"/>
                        <a14:foregroundMark x1="52444" y1="77200" x2="53333" y2="77000"/>
                        <a14:foregroundMark x1="85134" y1="64679" x2="85667" y2="64400"/>
                        <a14:foregroundMark x1="63889" y1="75800" x2="74198" y2="70403"/>
                        <a14:foregroundMark x1="85667" y1="64400" x2="85667" y2="64200"/>
                        <a14:foregroundMark x1="83752" y1="68675" x2="86000" y2="67600"/>
                        <a14:foregroundMark x1="89083" y1="64469" x2="90333" y2="63200"/>
                        <a14:foregroundMark x1="86000" y1="67600" x2="86262" y2="67334"/>
                        <a14:foregroundMark x1="90333" y1="63200" x2="90000" y2="62800"/>
                        <a14:foregroundMark x1="90778" y1="63400" x2="91111" y2="68200"/>
                        <a14:foregroundMark x1="91000" y1="60800" x2="93222" y2="68600"/>
                        <a14:foregroundMark x1="60333" y1="76600" x2="73531" y2="72400"/>
                        <a14:foregroundMark x1="82317" y1="72822" x2="83111" y2="72600"/>
                        <a14:foregroundMark x1="76153" y1="74549" x2="81827" y2="72960"/>
                        <a14:foregroundMark x1="68111" y1="76800" x2="72558" y2="75555"/>
                        <a14:foregroundMark x1="83111" y1="72600" x2="84444" y2="72800"/>
                        <a14:foregroundMark x1="80111" y1="75200" x2="86000" y2="75400"/>
                        <a14:foregroundMark x1="86000" y1="75400" x2="91556" y2="74600"/>
                        <a14:foregroundMark x1="91556" y1="74600" x2="91556" y2="74400"/>
                        <a14:foregroundMark x1="75444" y1="69400" x2="83778" y2="67000"/>
                        <a14:foregroundMark x1="74111" y1="70000" x2="77000" y2="72000"/>
                        <a14:foregroundMark x1="75000" y1="69200" x2="79444" y2="70400"/>
                        <a14:foregroundMark x1="79444" y1="70400" x2="84000" y2="70000"/>
                        <a14:foregroundMark x1="84000" y1="70000" x2="84111" y2="70000"/>
                        <a14:foregroundMark x1="83667" y1="69000" x2="85778" y2="68200"/>
                        <a14:foregroundMark x1="87778" y1="62000" x2="87778" y2="66600"/>
                        <a14:backgroundMark x1="62111" y1="66000" x2="63444" y2="65800"/>
                        <a14:backgroundMark x1="60778" y1="66800" x2="63222" y2="67000"/>
                        <a14:backgroundMark x1="61111" y1="73600" x2="61259" y2="73689"/>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l="40414" t="51841" r="38029" b="21402"/>
          <a:stretch/>
        </p:blipFill>
        <p:spPr>
          <a:xfrm>
            <a:off x="4008474" y="2906212"/>
            <a:ext cx="3601985" cy="2524867"/>
          </a:xfrm>
          <a:prstGeom prst="rect">
            <a:avLst/>
          </a:prstGeom>
          <a:effectLst>
            <a:glow>
              <a:schemeClr val="accent1"/>
            </a:glow>
          </a:effectLst>
        </p:spPr>
      </p:pic>
      <p:pic>
        <p:nvPicPr>
          <p:cNvPr id="26" name="Picture 25">
            <a:extLst>
              <a:ext uri="{FF2B5EF4-FFF2-40B4-BE49-F238E27FC236}">
                <a16:creationId xmlns:a16="http://schemas.microsoft.com/office/drawing/2014/main" xmlns="" id="{71AE3B76-547B-4F5B-8D03-38F7F157706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4200" b="77200" l="17000" r="93222">
                        <a14:foregroundMark x1="24333" y1="67400" x2="31363" y2="68574"/>
                        <a14:foregroundMark x1="17111" y1="69200" x2="20556" y2="69200"/>
                        <a14:foregroundMark x1="65454" y1="75228" x2="66667" y2="75200"/>
                        <a14:foregroundMark x1="58111" y1="75400" x2="60333" y2="75348"/>
                        <a14:foregroundMark x1="82556" y1="54200" x2="85825" y2="61095"/>
                        <a14:foregroundMark x1="34667" y1="69400" x2="37111" y2="71600"/>
                        <a14:foregroundMark x1="31778" y1="70000" x2="36444" y2="68000"/>
                        <a14:foregroundMark x1="32000" y1="69000" x2="33667" y2="72000"/>
                        <a14:foregroundMark x1="19556" y1="71200" x2="30111" y2="71600"/>
                        <a14:foregroundMark x1="30111" y1="71600" x2="37556" y2="71000"/>
                        <a14:foregroundMark x1="37556" y1="71000" x2="37556" y2="71000"/>
                        <a14:foregroundMark x1="25111" y1="75400" x2="52000" y2="70600"/>
                        <a14:foregroundMark x1="38444" y1="74600" x2="52444" y2="77200"/>
                        <a14:foregroundMark x1="52444" y1="77200" x2="53333" y2="77000"/>
                        <a14:foregroundMark x1="85134" y1="64679" x2="85667" y2="64400"/>
                        <a14:foregroundMark x1="63889" y1="75800" x2="74198" y2="70403"/>
                        <a14:foregroundMark x1="85667" y1="64400" x2="85667" y2="64200"/>
                        <a14:foregroundMark x1="83752" y1="68675" x2="86000" y2="67600"/>
                        <a14:foregroundMark x1="89083" y1="64469" x2="90333" y2="63200"/>
                        <a14:foregroundMark x1="86000" y1="67600" x2="86262" y2="67334"/>
                        <a14:foregroundMark x1="90333" y1="63200" x2="90000" y2="62800"/>
                        <a14:foregroundMark x1="90778" y1="63400" x2="91111" y2="68200"/>
                        <a14:foregroundMark x1="91000" y1="60800" x2="93222" y2="68600"/>
                        <a14:foregroundMark x1="60333" y1="76600" x2="73531" y2="72400"/>
                        <a14:foregroundMark x1="82317" y1="72822" x2="83111" y2="72600"/>
                        <a14:foregroundMark x1="76153" y1="74549" x2="81827" y2="72960"/>
                        <a14:foregroundMark x1="68111" y1="76800" x2="72558" y2="75555"/>
                        <a14:foregroundMark x1="83111" y1="72600" x2="84444" y2="72800"/>
                        <a14:foregroundMark x1="80111" y1="75200" x2="86000" y2="75400"/>
                        <a14:foregroundMark x1="86000" y1="75400" x2="91556" y2="74600"/>
                        <a14:foregroundMark x1="91556" y1="74600" x2="91556" y2="74400"/>
                        <a14:foregroundMark x1="75444" y1="69400" x2="83778" y2="67000"/>
                        <a14:foregroundMark x1="74111" y1="70000" x2="77000" y2="72000"/>
                        <a14:foregroundMark x1="75000" y1="69200" x2="79444" y2="70400"/>
                        <a14:foregroundMark x1="79444" y1="70400" x2="84000" y2="70000"/>
                        <a14:foregroundMark x1="84000" y1="70000" x2="84111" y2="70000"/>
                        <a14:foregroundMark x1="83667" y1="69000" x2="85778" y2="68200"/>
                        <a14:foregroundMark x1="87778" y1="62000" x2="87778" y2="66600"/>
                        <a14:backgroundMark x1="62111" y1="66000" x2="63444" y2="65800"/>
                        <a14:backgroundMark x1="60778" y1="66800" x2="63222" y2="67000"/>
                        <a14:backgroundMark x1="61111" y1="73600" x2="61259" y2="73689"/>
                      </a14:backgroundRemoval>
                    </a14:imgEffect>
                    <a14:imgEffect>
                      <a14:colorTemperature colorTemp="5300"/>
                    </a14:imgEffect>
                    <a14:imgEffect>
                      <a14:saturation sat="143000"/>
                    </a14:imgEffect>
                  </a14:imgLayer>
                </a14:imgProps>
              </a:ext>
              <a:ext uri="{28A0092B-C50C-407E-A947-70E740481C1C}">
                <a14:useLocalDpi xmlns:a14="http://schemas.microsoft.com/office/drawing/2010/main" val="0"/>
              </a:ext>
            </a:extLst>
          </a:blip>
          <a:srcRect l="64102" t="51841" r="7500" b="21402"/>
          <a:stretch/>
        </p:blipFill>
        <p:spPr>
          <a:xfrm>
            <a:off x="7446854" y="3625021"/>
            <a:ext cx="4745146" cy="2524867"/>
          </a:xfrm>
          <a:prstGeom prst="rect">
            <a:avLst/>
          </a:prstGeom>
          <a:effectLst>
            <a:glow>
              <a:schemeClr val="accent1"/>
            </a:glow>
          </a:effectLst>
        </p:spPr>
      </p:pic>
      <p:pic>
        <p:nvPicPr>
          <p:cNvPr id="27" name="Picture 26">
            <a:extLst>
              <a:ext uri="{FF2B5EF4-FFF2-40B4-BE49-F238E27FC236}">
                <a16:creationId xmlns:a16="http://schemas.microsoft.com/office/drawing/2014/main" xmlns="" id="{50FCC122-4E59-446C-80D9-A80C5B48969F}"/>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41000" b="67000" l="0" r="8222">
                        <a14:foregroundMark x1="111" y1="57600" x2="1667" y2="61800"/>
                        <a14:foregroundMark x1="3000" y1="65200" x2="3222" y2="67000"/>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t="37954" r="90625" b="31468"/>
          <a:stretch/>
        </p:blipFill>
        <p:spPr>
          <a:xfrm>
            <a:off x="160130" y="2905012"/>
            <a:ext cx="979642" cy="1804381"/>
          </a:xfrm>
          <a:prstGeom prst="rect">
            <a:avLst/>
          </a:prstGeom>
          <a:effectLst>
            <a:glow>
              <a:schemeClr val="accent1"/>
            </a:glow>
          </a:effectLst>
        </p:spPr>
      </p:pic>
      <p:pic>
        <p:nvPicPr>
          <p:cNvPr id="28" name="Picture 27">
            <a:extLst>
              <a:ext uri="{FF2B5EF4-FFF2-40B4-BE49-F238E27FC236}">
                <a16:creationId xmlns:a16="http://schemas.microsoft.com/office/drawing/2014/main" xmlns="" id="{05C983FD-EB97-4FA9-923A-33B74BE69BC9}"/>
              </a:ext>
            </a:extLst>
          </p:cNvPr>
          <p:cNvPicPr>
            <a:picLocks noChangeAspect="1"/>
          </p:cNvPicPr>
          <p:nvPr/>
        </p:nvPicPr>
        <p:blipFill rotWithShape="1">
          <a:blip r:embed="rId8">
            <a:extLst>
              <a:ext uri="{BEBA8EAE-BF5A-486C-A8C5-ECC9F3942E4B}">
                <a14:imgProps xmlns:a14="http://schemas.microsoft.com/office/drawing/2010/main">
                  <a14:imgLayer r:embed="rId5">
                    <a14:imgEffect>
                      <a14:backgroundRemoval t="69200" b="99800" l="56222" r="99889">
                        <a14:foregroundMark x1="56778" y1="78600" x2="61111" y2="82000"/>
                        <a14:foregroundMark x1="61111" y1="82000" x2="61333" y2="82000"/>
                        <a14:foregroundMark x1="72444" y1="89600" x2="93111" y2="81200"/>
                        <a14:foregroundMark x1="94333" y1="74600" x2="98111" y2="85200"/>
                        <a14:foregroundMark x1="99889" y1="71200" x2="99667" y2="81600"/>
                        <a14:foregroundMark x1="99667" y1="81600" x2="99889" y2="82400"/>
                        <a14:foregroundMark x1="65111" y1="90800" x2="72000" y2="96000"/>
                        <a14:foregroundMark x1="72000" y1="96000" x2="72000" y2="96000"/>
                        <a14:foregroundMark x1="72889" y1="94400" x2="83667" y2="95200"/>
                        <a14:foregroundMark x1="83667" y1="95200" x2="92444" y2="94000"/>
                        <a14:foregroundMark x1="92444" y1="94000" x2="92667" y2="94000"/>
                        <a14:foregroundMark x1="71000" y1="96400" x2="97000" y2="94000"/>
                        <a14:foregroundMark x1="97000" y1="94000" x2="97222" y2="94000"/>
                        <a14:foregroundMark x1="93667" y1="89400" x2="96889" y2="99800"/>
                        <a14:foregroundMark x1="90111" y1="90000" x2="97222" y2="94800"/>
                        <a14:foregroundMark x1="91111" y1="89200" x2="92556" y2="95800"/>
                        <a14:foregroundMark x1="92556" y1="95800" x2="92778" y2="99400"/>
                        <a14:foregroundMark x1="80889" y1="96400" x2="86222" y2="97400"/>
                        <a14:foregroundMark x1="86222" y1="97400" x2="91111" y2="96200"/>
                        <a14:foregroundMark x1="80444" y1="98000" x2="94667" y2="96400"/>
                        <a14:foregroundMark x1="93222" y1="99400" x2="95889" y2="98600"/>
                        <a14:foregroundMark x1="95667" y1="97600" x2="95667" y2="98400"/>
                        <a14:foregroundMark x1="56667" y1="85800" x2="60778" y2="97800"/>
                        <a14:foregroundMark x1="56222" y1="81400" x2="67556" y2="92600"/>
                        <a14:foregroundMark x1="60000" y1="84800" x2="69333" y2="98400"/>
                        <a14:backgroundMark x1="63667" y1="77400" x2="63333" y2="77800"/>
                        <a14:backgroundMark x1="98889" y1="69200" x2="99889" y2="68600"/>
                        <a14:backgroundMark x1="95778" y1="69600" x2="99000" y2="68600"/>
                        <a14:backgroundMark x1="98667" y1="69000" x2="98556" y2="69800"/>
                      </a14:backgroundRemoval>
                    </a14:imgEffect>
                    <a14:imgEffect>
                      <a14:colorTemperature colorTemp="4030"/>
                    </a14:imgEffect>
                    <a14:imgEffect>
                      <a14:saturation sat="200000"/>
                    </a14:imgEffect>
                  </a14:imgLayer>
                </a14:imgProps>
              </a:ext>
              <a:ext uri="{28A0092B-C50C-407E-A947-70E740481C1C}">
                <a14:useLocalDpi xmlns:a14="http://schemas.microsoft.com/office/drawing/2010/main" val="0"/>
              </a:ext>
            </a:extLst>
          </a:blip>
          <a:srcRect l="55533" t="65911" b="392"/>
          <a:stretch/>
        </p:blipFill>
        <p:spPr>
          <a:xfrm>
            <a:off x="6694395" y="4559103"/>
            <a:ext cx="5497605" cy="2352685"/>
          </a:xfrm>
          <a:prstGeom prst="rect">
            <a:avLst/>
          </a:prstGeom>
          <a:effectLst>
            <a:glow>
              <a:schemeClr val="accent1"/>
            </a:glow>
          </a:effectLst>
        </p:spPr>
      </p:pic>
      <p:pic>
        <p:nvPicPr>
          <p:cNvPr id="29" name="Picture 28">
            <a:extLst>
              <a:ext uri="{FF2B5EF4-FFF2-40B4-BE49-F238E27FC236}">
                <a16:creationId xmlns:a16="http://schemas.microsoft.com/office/drawing/2014/main" xmlns="" id="{368B007D-B3E8-4F0D-98BF-FF9795653D24}"/>
              </a:ext>
            </a:extLst>
          </p:cNvPr>
          <p:cNvPicPr>
            <a:picLocks noChangeAspect="1"/>
          </p:cNvPicPr>
          <p:nvPr/>
        </p:nvPicPr>
        <p:blipFill rotWithShape="1">
          <a:blip r:embed="rId9">
            <a:extLst>
              <a:ext uri="{BEBA8EAE-BF5A-486C-A8C5-ECC9F3942E4B}">
                <a14:imgProps xmlns:a14="http://schemas.microsoft.com/office/drawing/2010/main">
                  <a14:imgLayer r:embed="rId5">
                    <a14:imgEffect>
                      <a14:backgroundRemoval t="69000" b="96400" l="2000" r="68889">
                        <a14:foregroundMark x1="2111" y1="72200" x2="9222" y2="86800"/>
                        <a14:foregroundMark x1="10000" y1="96000" x2="23111" y2="96400"/>
                        <a14:foregroundMark x1="23111" y1="96400" x2="63444" y2="93800"/>
                        <a14:foregroundMark x1="63444" y1="93800" x2="63667" y2="93800"/>
                        <a14:foregroundMark x1="64556" y1="90200" x2="68889" y2="96000"/>
                        <a14:foregroundMark x1="68889" y1="96000" x2="68889" y2="96400"/>
                        <a14:backgroundMark x1="10778" y1="67000" x2="13667" y2="68200"/>
                      </a14:backgroundRemoval>
                    </a14:imgEffect>
                    <a14:imgEffect>
                      <a14:saturation sat="143000"/>
                    </a14:imgEffect>
                  </a14:imgLayer>
                </a14:imgProps>
              </a:ext>
              <a:ext uri="{28A0092B-C50C-407E-A947-70E740481C1C}">
                <a14:useLocalDpi xmlns:a14="http://schemas.microsoft.com/office/drawing/2010/main" val="0"/>
              </a:ext>
            </a:extLst>
          </a:blip>
          <a:srcRect t="65810" r="26875" b="393"/>
          <a:stretch/>
        </p:blipFill>
        <p:spPr>
          <a:xfrm>
            <a:off x="0" y="4327465"/>
            <a:ext cx="9673626" cy="2524867"/>
          </a:xfrm>
          <a:prstGeom prst="rect">
            <a:avLst/>
          </a:prstGeom>
          <a:effectLst>
            <a:glow>
              <a:schemeClr val="accent1"/>
            </a:glow>
          </a:effectLst>
        </p:spPr>
      </p:pic>
      <p:pic>
        <p:nvPicPr>
          <p:cNvPr id="30" name="Picture 29">
            <a:extLst>
              <a:ext uri="{FF2B5EF4-FFF2-40B4-BE49-F238E27FC236}">
                <a16:creationId xmlns:a16="http://schemas.microsoft.com/office/drawing/2014/main" xmlns="" id="{69EF83CC-713C-44A4-AF24-C5EAF372AAD5}"/>
              </a:ext>
            </a:extLst>
          </p:cNvPr>
          <p:cNvPicPr>
            <a:picLocks noChangeAspect="1"/>
          </p:cNvPicPr>
          <p:nvPr/>
        </p:nvPicPr>
        <p:blipFill rotWithShape="1">
          <a:blip r:embed="rId10">
            <a:extLst>
              <a:ext uri="{BEBA8EAE-BF5A-486C-A8C5-ECC9F3942E4B}">
                <a14:imgProps xmlns:a14="http://schemas.microsoft.com/office/drawing/2010/main">
                  <a14:imgLayer r:embed="rId5">
                    <a14:imgEffect>
                      <a14:backgroundRemoval t="57600" b="78000" l="59667" r="98556">
                        <a14:foregroundMark x1="61556" y1="73200" x2="62000" y2="70800"/>
                        <a14:foregroundMark x1="59667" y1="72600" x2="61111" y2="74400"/>
                        <a14:foregroundMark x1="98000" y1="61400" x2="98556" y2="66000"/>
                        <a14:backgroundMark x1="68222" y1="68600" x2="76444" y2="61000"/>
                        <a14:backgroundMark x1="76444" y1="61000" x2="76444" y2="61000"/>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l="70819" t="55251" r="-1" b="19294"/>
          <a:stretch/>
        </p:blipFill>
        <p:spPr>
          <a:xfrm>
            <a:off x="8327244" y="3824044"/>
            <a:ext cx="3806580" cy="1875120"/>
          </a:xfrm>
          <a:prstGeom prst="rect">
            <a:avLst/>
          </a:prstGeom>
          <a:effectLst>
            <a:glow>
              <a:schemeClr val="accent1"/>
            </a:glow>
          </a:effectLst>
        </p:spPr>
      </p:pic>
      <p:pic>
        <p:nvPicPr>
          <p:cNvPr id="31" name="Picture 30">
            <a:extLst>
              <a:ext uri="{FF2B5EF4-FFF2-40B4-BE49-F238E27FC236}">
                <a16:creationId xmlns:a16="http://schemas.microsoft.com/office/drawing/2014/main" xmlns="" id="{155DD4F3-594F-4DAD-B0C3-C806E34F6734}"/>
              </a:ext>
            </a:extLst>
          </p:cNvPr>
          <p:cNvPicPr>
            <a:picLocks noChangeAspect="1"/>
          </p:cNvPicPr>
          <p:nvPr/>
        </p:nvPicPr>
        <p:blipFill rotWithShape="1">
          <a:blip r:embed="rId10">
            <a:extLst>
              <a:ext uri="{BEBA8EAE-BF5A-486C-A8C5-ECC9F3942E4B}">
                <a14:imgProps xmlns:a14="http://schemas.microsoft.com/office/drawing/2010/main">
                  <a14:imgLayer r:embed="rId5">
                    <a14:imgEffect>
                      <a14:backgroundRemoval t="57600" b="78000" l="59667" r="98556">
                        <a14:foregroundMark x1="61556" y1="73200" x2="62000" y2="70800"/>
                        <a14:foregroundMark x1="59667" y1="72600" x2="61111" y2="74400"/>
                        <a14:foregroundMark x1="98000" y1="61400" x2="98556" y2="66000"/>
                        <a14:backgroundMark x1="68222" y1="68600" x2="76444" y2="61000"/>
                        <a14:backgroundMark x1="76444" y1="61000" x2="76444" y2="61000"/>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l="58533" t="55251" r="31397" b="19294"/>
          <a:stretch/>
        </p:blipFill>
        <p:spPr>
          <a:xfrm>
            <a:off x="7066016" y="3785364"/>
            <a:ext cx="1261228" cy="1800435"/>
          </a:xfrm>
          <a:prstGeom prst="rect">
            <a:avLst/>
          </a:prstGeom>
          <a:effectLst>
            <a:glow>
              <a:schemeClr val="accent1"/>
            </a:glow>
          </a:effectLst>
        </p:spPr>
      </p:pic>
      <p:sp>
        <p:nvSpPr>
          <p:cNvPr id="34" name="Oval 33">
            <a:extLst>
              <a:ext uri="{FF2B5EF4-FFF2-40B4-BE49-F238E27FC236}">
                <a16:creationId xmlns:a16="http://schemas.microsoft.com/office/drawing/2014/main" xmlns="" id="{BF0AF0F9-FC1F-4BE8-992E-DF405D310E47}"/>
              </a:ext>
            </a:extLst>
          </p:cNvPr>
          <p:cNvSpPr/>
          <p:nvPr/>
        </p:nvSpPr>
        <p:spPr>
          <a:xfrm>
            <a:off x="10989128" y="-460162"/>
            <a:ext cx="1524000" cy="1524000"/>
          </a:xfrm>
          <a:prstGeom prst="ellipse">
            <a:avLst/>
          </a:prstGeom>
          <a:solidFill>
            <a:srgbClr val="FE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42" name="Picture 41">
            <a:extLst>
              <a:ext uri="{FF2B5EF4-FFF2-40B4-BE49-F238E27FC236}">
                <a16:creationId xmlns:a16="http://schemas.microsoft.com/office/drawing/2014/main" xmlns="" id="{D868F716-390E-46C6-86CF-6640DF0978D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5184" t="55184" r="22473" b="-1014"/>
          <a:stretch/>
        </p:blipFill>
        <p:spPr>
          <a:xfrm>
            <a:off x="9980036" y="714972"/>
            <a:ext cx="1343719" cy="1454336"/>
          </a:xfrm>
          <a:prstGeom prst="rect">
            <a:avLst/>
          </a:prstGeom>
        </p:spPr>
      </p:pic>
      <p:pic>
        <p:nvPicPr>
          <p:cNvPr id="43" name="Picture 42">
            <a:extLst>
              <a:ext uri="{FF2B5EF4-FFF2-40B4-BE49-F238E27FC236}">
                <a16:creationId xmlns:a16="http://schemas.microsoft.com/office/drawing/2014/main" xmlns="" id="{3671FE27-C098-4737-8DC8-EA045CBEB25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r="57657" b="54170"/>
          <a:stretch/>
        </p:blipFill>
        <p:spPr>
          <a:xfrm rot="6872548">
            <a:off x="7480640" y="3526826"/>
            <a:ext cx="1343719" cy="1454336"/>
          </a:xfrm>
          <a:prstGeom prst="rect">
            <a:avLst/>
          </a:prstGeom>
        </p:spPr>
      </p:pic>
      <p:pic>
        <p:nvPicPr>
          <p:cNvPr id="44" name="Picture 43">
            <a:extLst>
              <a:ext uri="{FF2B5EF4-FFF2-40B4-BE49-F238E27FC236}">
                <a16:creationId xmlns:a16="http://schemas.microsoft.com/office/drawing/2014/main" xmlns="" id="{CCF8404B-4600-4ACF-BF0F-E8A6B8AD8CA1}"/>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r="57657" b="54170"/>
          <a:stretch/>
        </p:blipFill>
        <p:spPr>
          <a:xfrm rot="3908138" flipH="1">
            <a:off x="-71920" y="489722"/>
            <a:ext cx="1443745" cy="1562596"/>
          </a:xfrm>
          <a:prstGeom prst="rect">
            <a:avLst/>
          </a:prstGeom>
        </p:spPr>
      </p:pic>
      <p:pic>
        <p:nvPicPr>
          <p:cNvPr id="36" name="Picture 2" descr="Người nông dân vui vẻ dễ thương cầm biểu tượng biểu ngữ lúa khô phim hoạt hình nghệ thuật minh họa các vector Miễn phí">
            <a:extLst>
              <a:ext uri="{FF2B5EF4-FFF2-40B4-BE49-F238E27FC236}">
                <a16:creationId xmlns:a16="http://schemas.microsoft.com/office/drawing/2014/main" xmlns="" id="{CF1F35A9-9FF1-4415-AFD9-40A9B1B4AACD}"/>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l="8339" t="10000" r="50000" b="9999"/>
          <a:stretch/>
        </p:blipFill>
        <p:spPr bwMode="auto">
          <a:xfrm>
            <a:off x="7659043" y="3089657"/>
            <a:ext cx="2811022" cy="3000723"/>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Người nông dân vui vẻ dễ thương cầm biểu tượng biểu ngữ lúa khô phim hoạt hình nghệ thuật minh họa các vector Miễn phí">
            <a:extLst>
              <a:ext uri="{FF2B5EF4-FFF2-40B4-BE49-F238E27FC236}">
                <a16:creationId xmlns:a16="http://schemas.microsoft.com/office/drawing/2014/main" xmlns="" id="{4CC5729F-B4A2-4D61-8CC3-F5144C174830}"/>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4">
                    <a14:imgEffect>
                      <a14:backgroundRemoval t="9770" b="89943" l="52556" r="94888">
                        <a14:foregroundMark x1="58147" y1="44540" x2="58147" y2="44540"/>
                        <a14:foregroundMark x1="52556" y1="44540" x2="52556" y2="44540"/>
                        <a14:foregroundMark x1="93770" y1="46264" x2="93770" y2="46264"/>
                        <a14:foregroundMark x1="91693" y1="60632" x2="91693" y2="60632"/>
                        <a14:foregroundMark x1="63578" y1="43966" x2="63578" y2="43966"/>
                        <a14:foregroundMark x1="58466" y1="21552" x2="58466" y2="21552"/>
                      </a14:backgroundRemoval>
                    </a14:imgEffect>
                  </a14:imgLayer>
                </a14:imgProps>
              </a:ext>
              <a:ext uri="{28A0092B-C50C-407E-A947-70E740481C1C}">
                <a14:useLocalDpi xmlns:a14="http://schemas.microsoft.com/office/drawing/2010/main" val="0"/>
              </a:ext>
            </a:extLst>
          </a:blip>
          <a:srcRect l="50000"/>
          <a:stretch/>
        </p:blipFill>
        <p:spPr bwMode="auto">
          <a:xfrm>
            <a:off x="9327935" y="3097258"/>
            <a:ext cx="3377482" cy="3755156"/>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xmlns="" id="{0E87494A-300E-4C10-98F9-C8D5CE22DA32}"/>
              </a:ext>
            </a:extLst>
          </p:cNvPr>
          <p:cNvSpPr txBox="1"/>
          <p:nvPr/>
        </p:nvSpPr>
        <p:spPr>
          <a:xfrm>
            <a:off x="281248" y="400050"/>
            <a:ext cx="5651855" cy="1328023"/>
          </a:xfrm>
          <a:prstGeom prst="roundRect">
            <a:avLst/>
          </a:prstGeom>
          <a:solidFill>
            <a:schemeClr val="bg1">
              <a:alpha val="70000"/>
            </a:schemeClr>
          </a:solidFill>
          <a:ln>
            <a:solidFill>
              <a:schemeClr val="tx1"/>
            </a:solidFill>
            <a:prstDash val="dash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C00000"/>
                </a:solidFill>
                <a:effectLst/>
                <a:uLnTx/>
                <a:uFillTx/>
                <a:latin typeface="UTM Avo" panose="02040603050506020204" pitchFamily="18" charset="0"/>
                <a:ea typeface="+mn-ea"/>
                <a:cs typeface="Calibri" panose="020F0502020204030204" pitchFamily="34" charset="0"/>
              </a:rPr>
              <a:t>Cảm</a:t>
            </a:r>
            <a:r>
              <a:rPr kumimoji="0" lang="en-GB" sz="3600" b="1" i="0" u="none" strike="noStrike" kern="1200" cap="none" spc="0" normalizeH="0" noProof="0">
                <a:ln>
                  <a:noFill/>
                </a:ln>
                <a:solidFill>
                  <a:srgbClr val="C00000"/>
                </a:solidFill>
                <a:effectLst/>
                <a:uLnTx/>
                <a:uFillTx/>
                <a:latin typeface="UTM Avo" panose="02040603050506020204" pitchFamily="18" charset="0"/>
                <a:ea typeface="+mn-ea"/>
                <a:cs typeface="Calibri" panose="020F0502020204030204" pitchFamily="34" charset="0"/>
              </a:rPr>
              <a:t> ơn các bạn đã</a:t>
            </a:r>
            <a:r>
              <a:rPr kumimoji="0" lang="en-GB" sz="3600" b="1" i="0" u="none" strike="noStrike" kern="1200" cap="none" spc="0" normalizeH="0" baseline="0" noProof="0">
                <a:ln>
                  <a:noFill/>
                </a:ln>
                <a:solidFill>
                  <a:srgbClr val="C00000"/>
                </a:solidFill>
                <a:effectLst/>
                <a:uLnTx/>
                <a:uFillTx/>
                <a:latin typeface="UTM Avo" panose="02040603050506020204" pitchFamily="18" charset="0"/>
                <a:ea typeface="+mn-ea"/>
                <a:cs typeface="Calibri" panose="020F0502020204030204" pitchFamily="34" charset="0"/>
              </a:rPr>
              <a:t> “Gặt</a:t>
            </a:r>
            <a:r>
              <a:rPr kumimoji="0" lang="en-GB" sz="3600" b="1" i="0" u="none" strike="noStrike" kern="1200" cap="none" spc="0" normalizeH="0" noProof="0">
                <a:ln>
                  <a:noFill/>
                </a:ln>
                <a:solidFill>
                  <a:srgbClr val="C00000"/>
                </a:solidFill>
                <a:effectLst/>
                <a:uLnTx/>
                <a:uFillTx/>
                <a:latin typeface="UTM Avo" panose="02040603050506020204" pitchFamily="18" charset="0"/>
                <a:ea typeface="+mn-ea"/>
                <a:cs typeface="Calibri" panose="020F0502020204030204" pitchFamily="34" charset="0"/>
              </a:rPr>
              <a:t> lúa</a:t>
            </a:r>
            <a:r>
              <a:rPr kumimoji="0" lang="en-GB" sz="3600" b="1" i="0" u="none" strike="noStrike" kern="1200" cap="none" spc="0" normalizeH="0" baseline="0" noProof="0">
                <a:ln>
                  <a:noFill/>
                </a:ln>
                <a:solidFill>
                  <a:srgbClr val="C00000"/>
                </a:solidFill>
                <a:effectLst/>
                <a:uLnTx/>
                <a:uFillTx/>
                <a:latin typeface="UTM Avo" panose="02040603050506020204" pitchFamily="18" charset="0"/>
                <a:ea typeface="+mn-ea"/>
                <a:cs typeface="Calibri" panose="020F0502020204030204" pitchFamily="34" charset="0"/>
              </a:rPr>
              <a:t>” giúp</a:t>
            </a:r>
            <a:r>
              <a:rPr kumimoji="0" lang="en-GB" sz="3600" b="1" i="0" u="none" strike="noStrike" kern="1200" cap="none" spc="0" normalizeH="0" noProof="0">
                <a:ln>
                  <a:noFill/>
                </a:ln>
                <a:solidFill>
                  <a:srgbClr val="C00000"/>
                </a:solidFill>
                <a:effectLst/>
                <a:uLnTx/>
                <a:uFillTx/>
                <a:latin typeface="UTM Avo" panose="02040603050506020204" pitchFamily="18" charset="0"/>
                <a:ea typeface="+mn-ea"/>
                <a:cs typeface="Calibri" panose="020F0502020204030204" pitchFamily="34" charset="0"/>
              </a:rPr>
              <a:t> mình</a:t>
            </a:r>
            <a:r>
              <a:rPr kumimoji="0" lang="en-GB" sz="3600" b="1" i="0" u="none" strike="noStrike" kern="1200" cap="none" spc="0" normalizeH="0" baseline="0" noProof="0">
                <a:ln>
                  <a:noFill/>
                </a:ln>
                <a:solidFill>
                  <a:srgbClr val="C00000"/>
                </a:solidFill>
                <a:effectLst/>
                <a:uLnTx/>
                <a:uFillTx/>
                <a:latin typeface="UTM Avo" panose="02040603050506020204" pitchFamily="18" charset="0"/>
                <a:ea typeface="+mn-ea"/>
                <a:cs typeface="Calibri" panose="020F0502020204030204" pitchFamily="34" charset="0"/>
              </a:rPr>
              <a:t>!</a:t>
            </a:r>
            <a:endParaRPr kumimoji="0" lang="en-GB" sz="3600" b="1" i="0" u="none" strike="noStrike" kern="1200" cap="none" spc="0" normalizeH="0" baseline="0" noProof="0" dirty="0" err="1">
              <a:ln>
                <a:noFill/>
              </a:ln>
              <a:solidFill>
                <a:srgbClr val="C00000"/>
              </a:solidFill>
              <a:effectLst/>
              <a:uLnTx/>
              <a:uFillTx/>
              <a:latin typeface="UTM Avo" panose="02040603050506020204" pitchFamily="18" charset="0"/>
              <a:ea typeface="+mn-ea"/>
              <a:cs typeface="Calibri" panose="020F0502020204030204" pitchFamily="34" charset="0"/>
            </a:endParaRPr>
          </a:p>
        </p:txBody>
      </p:sp>
    </p:spTree>
    <p:extLst>
      <p:ext uri="{BB962C8B-B14F-4D97-AF65-F5344CB8AC3E}">
        <p14:creationId xmlns:p14="http://schemas.microsoft.com/office/powerpoint/2010/main" val="173174804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a:extLst>
              <a:ext uri="{FF2B5EF4-FFF2-40B4-BE49-F238E27FC236}">
                <a16:creationId xmlns:a16="http://schemas.microsoft.com/office/drawing/2014/main" xmlns="" id="{D9AFB722-57E8-42E6-854C-ED415A799147}"/>
              </a:ext>
            </a:extLst>
          </p:cNvPr>
          <p:cNvPicPr>
            <a:picLocks noChangeAspect="1"/>
          </p:cNvPicPr>
          <p:nvPr/>
        </p:nvPicPr>
        <p:blipFill rotWithShape="1">
          <a:blip r:embed="rId3">
            <a:extLst>
              <a:ext uri="{28A0092B-C50C-407E-A947-70E740481C1C}">
                <a14:useLocalDpi xmlns:a14="http://schemas.microsoft.com/office/drawing/2010/main" val="0"/>
              </a:ext>
            </a:extLst>
          </a:blip>
          <a:srcRect l="85839"/>
          <a:stretch/>
        </p:blipFill>
        <p:spPr>
          <a:xfrm>
            <a:off x="10465468" y="860392"/>
            <a:ext cx="1726532" cy="3508489"/>
          </a:xfrm>
          <a:prstGeom prst="rect">
            <a:avLst/>
          </a:prstGeom>
        </p:spPr>
      </p:pic>
      <p:pic>
        <p:nvPicPr>
          <p:cNvPr id="31" name="图片 30">
            <a:extLst>
              <a:ext uri="{FF2B5EF4-FFF2-40B4-BE49-F238E27FC236}">
                <a16:creationId xmlns:a16="http://schemas.microsoft.com/office/drawing/2014/main" xmlns="" id="{1D27E1C9-B5A5-4C7A-8EF6-44CFA644B440}"/>
              </a:ext>
            </a:extLst>
          </p:cNvPr>
          <p:cNvPicPr>
            <a:picLocks noChangeAspect="1"/>
          </p:cNvPicPr>
          <p:nvPr/>
        </p:nvPicPr>
        <p:blipFill rotWithShape="1">
          <a:blip r:embed="rId3">
            <a:extLst>
              <a:ext uri="{28A0092B-C50C-407E-A947-70E740481C1C}">
                <a14:useLocalDpi xmlns:a14="http://schemas.microsoft.com/office/drawing/2010/main" val="0"/>
              </a:ext>
            </a:extLst>
          </a:blip>
          <a:srcRect r="83505"/>
          <a:stretch/>
        </p:blipFill>
        <p:spPr>
          <a:xfrm>
            <a:off x="127000" y="1280073"/>
            <a:ext cx="2011133" cy="3508489"/>
          </a:xfrm>
          <a:prstGeom prst="rect">
            <a:avLst/>
          </a:prstGeom>
        </p:spPr>
      </p:pic>
      <p:pic>
        <p:nvPicPr>
          <p:cNvPr id="24" name="图片 23">
            <a:extLst>
              <a:ext uri="{FF2B5EF4-FFF2-40B4-BE49-F238E27FC236}">
                <a16:creationId xmlns:a16="http://schemas.microsoft.com/office/drawing/2014/main" xmlns="" id="{2AAD189D-9D85-4FF4-9951-D61B7F2F58C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Lst>
          </a:blip>
          <a:stretch>
            <a:fillRect/>
          </a:stretch>
        </p:blipFill>
        <p:spPr>
          <a:xfrm rot="2591001">
            <a:off x="10369177" y="2906373"/>
            <a:ext cx="269736" cy="255891"/>
          </a:xfrm>
          <a:prstGeom prst="rect">
            <a:avLst/>
          </a:prstGeom>
        </p:spPr>
      </p:pic>
      <p:pic>
        <p:nvPicPr>
          <p:cNvPr id="25" name="图片 24">
            <a:extLst>
              <a:ext uri="{FF2B5EF4-FFF2-40B4-BE49-F238E27FC236}">
                <a16:creationId xmlns:a16="http://schemas.microsoft.com/office/drawing/2014/main" xmlns="" id="{C0B9328E-3508-455F-A922-691DBAA362AC}"/>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857104" y="2825127"/>
            <a:ext cx="418260" cy="365557"/>
          </a:xfrm>
          <a:prstGeom prst="rect">
            <a:avLst/>
          </a:prstGeom>
        </p:spPr>
      </p:pic>
      <p:pic>
        <p:nvPicPr>
          <p:cNvPr id="26" name="图片 25">
            <a:extLst>
              <a:ext uri="{FF2B5EF4-FFF2-40B4-BE49-F238E27FC236}">
                <a16:creationId xmlns:a16="http://schemas.microsoft.com/office/drawing/2014/main" xmlns="" id="{92926630-2525-4165-BC82-0077E6C5BBE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799638">
            <a:off x="9739738" y="1096164"/>
            <a:ext cx="916995" cy="1298133"/>
          </a:xfrm>
          <a:prstGeom prst="rect">
            <a:avLst/>
          </a:prstGeom>
        </p:spPr>
      </p:pic>
      <p:pic>
        <p:nvPicPr>
          <p:cNvPr id="27" name="图形 26">
            <a:extLst>
              <a:ext uri="{FF2B5EF4-FFF2-40B4-BE49-F238E27FC236}">
                <a16:creationId xmlns:a16="http://schemas.microsoft.com/office/drawing/2014/main" xmlns="" id="{04B2D084-F196-4A01-943C-D78B3FD638BD}"/>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1219506" y="3967827"/>
            <a:ext cx="1002731" cy="567980"/>
          </a:xfrm>
          <a:prstGeom prst="rect">
            <a:avLst/>
          </a:prstGeom>
        </p:spPr>
      </p:pic>
      <p:pic>
        <p:nvPicPr>
          <p:cNvPr id="28" name="图形 27">
            <a:extLst>
              <a:ext uri="{FF2B5EF4-FFF2-40B4-BE49-F238E27FC236}">
                <a16:creationId xmlns:a16="http://schemas.microsoft.com/office/drawing/2014/main" xmlns="" id="{6660B46A-2EA1-4521-BD64-531BBA55592A}"/>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11267471" y="3385843"/>
            <a:ext cx="670529" cy="379810"/>
          </a:xfrm>
          <a:prstGeom prst="rect">
            <a:avLst/>
          </a:prstGeom>
        </p:spPr>
      </p:pic>
      <p:pic>
        <p:nvPicPr>
          <p:cNvPr id="33" name="图片 32">
            <a:extLst>
              <a:ext uri="{FF2B5EF4-FFF2-40B4-BE49-F238E27FC236}">
                <a16:creationId xmlns:a16="http://schemas.microsoft.com/office/drawing/2014/main" xmlns="" id="{552C8B75-21CB-4605-B635-F256B0842171}"/>
              </a:ext>
            </a:extLst>
          </p:cNvPr>
          <p:cNvPicPr>
            <a:picLocks noChangeAspect="1"/>
          </p:cNvPicPr>
          <p:nvPr/>
        </p:nvPicPr>
        <p:blipFill rotWithShape="1">
          <a:blip r:embed="rId10">
            <a:extLst>
              <a:ext uri="{28A0092B-C50C-407E-A947-70E740481C1C}">
                <a14:useLocalDpi xmlns:a14="http://schemas.microsoft.com/office/drawing/2010/main" val="0"/>
              </a:ext>
            </a:extLst>
          </a:blip>
          <a:srcRect l="87680" b="4469"/>
          <a:stretch/>
        </p:blipFill>
        <p:spPr>
          <a:xfrm>
            <a:off x="10689944" y="0"/>
            <a:ext cx="1502056" cy="3351713"/>
          </a:xfrm>
          <a:prstGeom prst="rect">
            <a:avLst/>
          </a:prstGeom>
        </p:spPr>
      </p:pic>
      <p:pic>
        <p:nvPicPr>
          <p:cNvPr id="38" name="图片 37">
            <a:extLst>
              <a:ext uri="{FF2B5EF4-FFF2-40B4-BE49-F238E27FC236}">
                <a16:creationId xmlns:a16="http://schemas.microsoft.com/office/drawing/2014/main" xmlns="" id="{52A9A42F-87CD-415B-84F9-327A4EFE335C}"/>
              </a:ext>
            </a:extLst>
          </p:cNvPr>
          <p:cNvPicPr>
            <a:picLocks noChangeAspect="1"/>
          </p:cNvPicPr>
          <p:nvPr/>
        </p:nvPicPr>
        <p:blipFill rotWithShape="1">
          <a:blip r:embed="rId11">
            <a:extLst>
              <a:ext uri="{28A0092B-C50C-407E-A947-70E740481C1C}">
                <a14:useLocalDpi xmlns:a14="http://schemas.microsoft.com/office/drawing/2010/main" val="0"/>
              </a:ext>
            </a:extLst>
          </a:blip>
          <a:srcRect/>
          <a:stretch/>
        </p:blipFill>
        <p:spPr>
          <a:xfrm>
            <a:off x="4517345" y="0"/>
            <a:ext cx="2011133" cy="1755509"/>
          </a:xfrm>
          <a:prstGeom prst="rect">
            <a:avLst/>
          </a:prstGeom>
        </p:spPr>
      </p:pic>
      <p:pic>
        <p:nvPicPr>
          <p:cNvPr id="54" name="Picture 53">
            <a:extLst>
              <a:ext uri="{FF2B5EF4-FFF2-40B4-BE49-F238E27FC236}">
                <a16:creationId xmlns:a16="http://schemas.microsoft.com/office/drawing/2014/main" xmlns="" id="{93BEE8C0-22C0-4812-B5E4-691E9F82F6E6}"/>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69000" b="96400" l="2000" r="68889">
                        <a14:foregroundMark x1="2111" y1="72200" x2="9222" y2="86800"/>
                        <a14:foregroundMark x1="10000" y1="96000" x2="23111" y2="96400"/>
                        <a14:foregroundMark x1="23111" y1="96400" x2="63444" y2="93800"/>
                        <a14:foregroundMark x1="63444" y1="93800" x2="63667" y2="93800"/>
                        <a14:foregroundMark x1="64556" y1="90200" x2="68889" y2="96000"/>
                        <a14:foregroundMark x1="68889" y1="96000" x2="68889" y2="96400"/>
                        <a14:backgroundMark x1="10778" y1="67000" x2="13667" y2="68200"/>
                      </a14:backgroundRemoval>
                    </a14:imgEffect>
                    <a14:imgEffect>
                      <a14:saturation sat="143000"/>
                    </a14:imgEffect>
                  </a14:imgLayer>
                </a14:imgProps>
              </a:ext>
              <a:ext uri="{28A0092B-C50C-407E-A947-70E740481C1C}">
                <a14:useLocalDpi xmlns:a14="http://schemas.microsoft.com/office/drawing/2010/main" val="0"/>
              </a:ext>
            </a:extLst>
          </a:blip>
          <a:srcRect t="65810" r="26875" b="393"/>
          <a:stretch/>
        </p:blipFill>
        <p:spPr>
          <a:xfrm>
            <a:off x="-19317" y="4496600"/>
            <a:ext cx="8980582" cy="2343979"/>
          </a:xfrm>
          <a:prstGeom prst="rect">
            <a:avLst/>
          </a:prstGeom>
          <a:effectLst>
            <a:glow>
              <a:schemeClr val="accent1"/>
            </a:glow>
          </a:effectLst>
        </p:spPr>
      </p:pic>
      <p:pic>
        <p:nvPicPr>
          <p:cNvPr id="55" name="Picture 54">
            <a:extLst>
              <a:ext uri="{FF2B5EF4-FFF2-40B4-BE49-F238E27FC236}">
                <a16:creationId xmlns:a16="http://schemas.microsoft.com/office/drawing/2014/main" xmlns="" id="{9AF25756-27D5-4A29-AA66-FBF78F3463FB}"/>
              </a:ext>
            </a:extLst>
          </p:cNvPr>
          <p:cNvPicPr>
            <a:picLocks noChangeAspect="1"/>
          </p:cNvPicPr>
          <p:nvPr/>
        </p:nvPicPr>
        <p:blipFill rotWithShape="1">
          <a:blip r:embed="rId14">
            <a:extLst>
              <a:ext uri="{BEBA8EAE-BF5A-486C-A8C5-ECC9F3942E4B}">
                <a14:imgProps xmlns:a14="http://schemas.microsoft.com/office/drawing/2010/main">
                  <a14:imgLayer r:embed="rId13">
                    <a14:imgEffect>
                      <a14:backgroundRemoval t="69200" b="99800" l="56222" r="99889">
                        <a14:foregroundMark x1="56778" y1="78600" x2="61111" y2="82000"/>
                        <a14:foregroundMark x1="61111" y1="82000" x2="61333" y2="82000"/>
                        <a14:foregroundMark x1="72444" y1="89600" x2="93111" y2="81200"/>
                        <a14:foregroundMark x1="94333" y1="74600" x2="98111" y2="85200"/>
                        <a14:foregroundMark x1="99889" y1="71200" x2="99667" y2="81600"/>
                        <a14:foregroundMark x1="99667" y1="81600" x2="99889" y2="82400"/>
                        <a14:foregroundMark x1="65111" y1="90800" x2="72000" y2="96000"/>
                        <a14:foregroundMark x1="72000" y1="96000" x2="72000" y2="96000"/>
                        <a14:foregroundMark x1="72889" y1="94400" x2="83667" y2="95200"/>
                        <a14:foregroundMark x1="83667" y1="95200" x2="92444" y2="94000"/>
                        <a14:foregroundMark x1="92444" y1="94000" x2="92667" y2="94000"/>
                        <a14:foregroundMark x1="71000" y1="96400" x2="97000" y2="94000"/>
                        <a14:foregroundMark x1="97000" y1="94000" x2="97222" y2="94000"/>
                        <a14:foregroundMark x1="93667" y1="89400" x2="96889" y2="99800"/>
                        <a14:foregroundMark x1="90111" y1="90000" x2="97222" y2="94800"/>
                        <a14:foregroundMark x1="91111" y1="89200" x2="92556" y2="95800"/>
                        <a14:foregroundMark x1="92556" y1="95800" x2="92778" y2="99400"/>
                        <a14:foregroundMark x1="80889" y1="96400" x2="86222" y2="97400"/>
                        <a14:foregroundMark x1="86222" y1="97400" x2="91111" y2="96200"/>
                        <a14:foregroundMark x1="80444" y1="98000" x2="94667" y2="96400"/>
                        <a14:foregroundMark x1="93222" y1="99400" x2="95889" y2="98600"/>
                        <a14:foregroundMark x1="95667" y1="97600" x2="95667" y2="98400"/>
                        <a14:foregroundMark x1="56667" y1="85800" x2="60778" y2="97800"/>
                        <a14:foregroundMark x1="56222" y1="81400" x2="67556" y2="92600"/>
                        <a14:foregroundMark x1="60000" y1="84800" x2="69333" y2="98400"/>
                        <a14:backgroundMark x1="63667" y1="77400" x2="63333" y2="77800"/>
                        <a14:backgroundMark x1="98889" y1="69200" x2="99889" y2="68600"/>
                        <a14:backgroundMark x1="95778" y1="69600" x2="99000" y2="68600"/>
                        <a14:backgroundMark x1="98667" y1="69000" x2="98556" y2="69800"/>
                      </a14:backgroundRemoval>
                    </a14:imgEffect>
                    <a14:imgEffect>
                      <a14:colorTemperature colorTemp="4030"/>
                    </a14:imgEffect>
                    <a14:imgEffect>
                      <a14:saturation sat="200000"/>
                    </a14:imgEffect>
                  </a14:imgLayer>
                </a14:imgProps>
              </a:ext>
              <a:ext uri="{28A0092B-C50C-407E-A947-70E740481C1C}">
                <a14:useLocalDpi xmlns:a14="http://schemas.microsoft.com/office/drawing/2010/main" val="0"/>
              </a:ext>
            </a:extLst>
          </a:blip>
          <a:srcRect l="55533" t="65911" b="392"/>
          <a:stretch/>
        </p:blipFill>
        <p:spPr>
          <a:xfrm>
            <a:off x="6746647" y="4454599"/>
            <a:ext cx="5497605" cy="2352685"/>
          </a:xfrm>
          <a:prstGeom prst="rect">
            <a:avLst/>
          </a:prstGeom>
          <a:effectLst>
            <a:glow>
              <a:schemeClr val="accent1"/>
            </a:glow>
          </a:effectLst>
        </p:spPr>
      </p:pic>
      <p:grpSp>
        <p:nvGrpSpPr>
          <p:cNvPr id="50" name="Group 49">
            <a:extLst>
              <a:ext uri="{FF2B5EF4-FFF2-40B4-BE49-F238E27FC236}">
                <a16:creationId xmlns:a16="http://schemas.microsoft.com/office/drawing/2014/main" xmlns="" id="{BE5D3A7C-C6FB-4EF3-885E-01FAB275C57F}"/>
              </a:ext>
            </a:extLst>
          </p:cNvPr>
          <p:cNvGrpSpPr/>
          <p:nvPr/>
        </p:nvGrpSpPr>
        <p:grpSpPr>
          <a:xfrm>
            <a:off x="6620" y="4059623"/>
            <a:ext cx="12192000" cy="2780956"/>
            <a:chOff x="-29140" y="3368913"/>
            <a:chExt cx="13654110" cy="3545778"/>
          </a:xfrm>
        </p:grpSpPr>
        <p:pic>
          <p:nvPicPr>
            <p:cNvPr id="51" name="Picture 50">
              <a:extLst>
                <a:ext uri="{FF2B5EF4-FFF2-40B4-BE49-F238E27FC236}">
                  <a16:creationId xmlns:a16="http://schemas.microsoft.com/office/drawing/2014/main" xmlns="" id="{A6F666F4-15ED-4F64-9B1B-1761903203E7}"/>
                </a:ext>
              </a:extLst>
            </p:cNvPr>
            <p:cNvPicPr>
              <a:picLocks noChangeAspect="1"/>
            </p:cNvPicPr>
            <p:nvPr/>
          </p:nvPicPr>
          <p:blipFill rotWithShape="1">
            <a:blip r:embed="rId15">
              <a:extLst>
                <a:ext uri="{28A0092B-C50C-407E-A947-70E740481C1C}">
                  <a14:useLocalDpi xmlns:a14="http://schemas.microsoft.com/office/drawing/2010/main" val="0"/>
                </a:ext>
              </a:extLst>
            </a:blip>
            <a:srcRect b="4810"/>
            <a:stretch/>
          </p:blipFill>
          <p:spPr>
            <a:xfrm>
              <a:off x="-29140" y="3388588"/>
              <a:ext cx="5290565" cy="3526103"/>
            </a:xfrm>
            <a:prstGeom prst="rect">
              <a:avLst/>
            </a:prstGeom>
          </p:spPr>
        </p:pic>
        <p:pic>
          <p:nvPicPr>
            <p:cNvPr id="52" name="Picture 51">
              <a:extLst>
                <a:ext uri="{FF2B5EF4-FFF2-40B4-BE49-F238E27FC236}">
                  <a16:creationId xmlns:a16="http://schemas.microsoft.com/office/drawing/2014/main" xmlns="" id="{9A729AC3-E299-4E93-AC81-BA754E9D9674}"/>
                </a:ext>
              </a:extLst>
            </p:cNvPr>
            <p:cNvPicPr>
              <a:picLocks noChangeAspect="1"/>
            </p:cNvPicPr>
            <p:nvPr/>
          </p:nvPicPr>
          <p:blipFill rotWithShape="1">
            <a:blip r:embed="rId15">
              <a:extLst>
                <a:ext uri="{28A0092B-C50C-407E-A947-70E740481C1C}">
                  <a14:useLocalDpi xmlns:a14="http://schemas.microsoft.com/office/drawing/2010/main" val="0"/>
                </a:ext>
              </a:extLst>
            </a:blip>
            <a:srcRect b="4810"/>
            <a:stretch/>
          </p:blipFill>
          <p:spPr>
            <a:xfrm>
              <a:off x="4704260" y="3368913"/>
              <a:ext cx="5290565" cy="3526103"/>
            </a:xfrm>
            <a:prstGeom prst="rect">
              <a:avLst/>
            </a:prstGeom>
          </p:spPr>
        </p:pic>
        <p:pic>
          <p:nvPicPr>
            <p:cNvPr id="53" name="Picture 52">
              <a:extLst>
                <a:ext uri="{FF2B5EF4-FFF2-40B4-BE49-F238E27FC236}">
                  <a16:creationId xmlns:a16="http://schemas.microsoft.com/office/drawing/2014/main" xmlns="" id="{341A8574-F05F-4845-853F-27393E465A7A}"/>
                </a:ext>
              </a:extLst>
            </p:cNvPr>
            <p:cNvPicPr>
              <a:picLocks noChangeAspect="1"/>
            </p:cNvPicPr>
            <p:nvPr/>
          </p:nvPicPr>
          <p:blipFill rotWithShape="1">
            <a:blip r:embed="rId15">
              <a:extLst>
                <a:ext uri="{28A0092B-C50C-407E-A947-70E740481C1C}">
                  <a14:useLocalDpi xmlns:a14="http://schemas.microsoft.com/office/drawing/2010/main" val="0"/>
                </a:ext>
              </a:extLst>
            </a:blip>
            <a:srcRect b="4810"/>
            <a:stretch/>
          </p:blipFill>
          <p:spPr>
            <a:xfrm>
              <a:off x="8698865" y="3368913"/>
              <a:ext cx="4926105" cy="3526103"/>
            </a:xfrm>
            <a:prstGeom prst="rect">
              <a:avLst/>
            </a:prstGeom>
          </p:spPr>
        </p:pic>
      </p:grpSp>
      <p:sp>
        <p:nvSpPr>
          <p:cNvPr id="34" name="Oval 33">
            <a:extLst>
              <a:ext uri="{FF2B5EF4-FFF2-40B4-BE49-F238E27FC236}">
                <a16:creationId xmlns:a16="http://schemas.microsoft.com/office/drawing/2014/main" xmlns="" id="{4D3EF9C8-7FB2-425E-AFB2-E4D9FD443EF6}"/>
              </a:ext>
            </a:extLst>
          </p:cNvPr>
          <p:cNvSpPr/>
          <p:nvPr/>
        </p:nvSpPr>
        <p:spPr>
          <a:xfrm>
            <a:off x="-634303" y="-1765204"/>
            <a:ext cx="3832239" cy="3638350"/>
          </a:xfrm>
          <a:prstGeom prst="ellipse">
            <a:avLst/>
          </a:prstGeom>
          <a:solidFill>
            <a:srgbClr val="FED000">
              <a:alpha val="32000"/>
            </a:srgbClr>
          </a:solidFill>
          <a:ln>
            <a:noFill/>
          </a:ln>
          <a:effectLst>
            <a:glow rad="1905000">
              <a:schemeClr val="accent4">
                <a:lumMod val="40000"/>
                <a:lumOff val="60000"/>
                <a:alpha val="71000"/>
              </a:schemeClr>
            </a:glow>
            <a:softEdge rad="215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5" name="Oval 34">
            <a:extLst>
              <a:ext uri="{FF2B5EF4-FFF2-40B4-BE49-F238E27FC236}">
                <a16:creationId xmlns:a16="http://schemas.microsoft.com/office/drawing/2014/main" xmlns="" id="{825C366D-0C5F-4B9F-93A7-122D27D3E119}"/>
              </a:ext>
            </a:extLst>
          </p:cNvPr>
          <p:cNvSpPr/>
          <p:nvPr/>
        </p:nvSpPr>
        <p:spPr>
          <a:xfrm>
            <a:off x="159757" y="-1051426"/>
            <a:ext cx="2266918" cy="2129406"/>
          </a:xfrm>
          <a:prstGeom prst="ellipse">
            <a:avLst/>
          </a:prstGeom>
          <a:solidFill>
            <a:srgbClr val="FED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6" name="Oval 35">
            <a:extLst>
              <a:ext uri="{FF2B5EF4-FFF2-40B4-BE49-F238E27FC236}">
                <a16:creationId xmlns:a16="http://schemas.microsoft.com/office/drawing/2014/main" xmlns="" id="{9163A71C-7B72-4E8E-9BDD-7E55429A35B0}"/>
              </a:ext>
            </a:extLst>
          </p:cNvPr>
          <p:cNvSpPr/>
          <p:nvPr/>
        </p:nvSpPr>
        <p:spPr>
          <a:xfrm>
            <a:off x="535398" y="-748723"/>
            <a:ext cx="1524000" cy="1524000"/>
          </a:xfrm>
          <a:prstGeom prst="ellipse">
            <a:avLst/>
          </a:prstGeom>
          <a:solidFill>
            <a:srgbClr val="FE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3" name="Google Shape;479;p35">
            <a:extLst>
              <a:ext uri="{FF2B5EF4-FFF2-40B4-BE49-F238E27FC236}">
                <a16:creationId xmlns:a16="http://schemas.microsoft.com/office/drawing/2014/main" xmlns="" id="{0B42F81A-0C5E-4F26-AA67-A89E899D307F}"/>
              </a:ext>
            </a:extLst>
          </p:cNvPr>
          <p:cNvSpPr txBox="1">
            <a:spLocks/>
          </p:cNvSpPr>
          <p:nvPr/>
        </p:nvSpPr>
        <p:spPr>
          <a:xfrm>
            <a:off x="10465468" y="6860627"/>
            <a:ext cx="9200449" cy="1831542"/>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1500" b="0" i="0" u="none" strike="noStrike" kern="1200" cap="none" spc="0" normalizeH="0" baseline="0" noProof="0">
                <a:ln w="28575">
                  <a:solidFill>
                    <a:srgbClr val="FFFFFF"/>
                  </a:solidFill>
                </a:ln>
                <a:solidFill>
                  <a:srgbClr val="FF0000"/>
                </a:solidFill>
                <a:effectLst/>
                <a:uLnTx/>
                <a:uFillTx/>
                <a:latin typeface="#9Slide07 Stormtrooper" panose="020B0500000000000000" pitchFamily="34" charset="0"/>
                <a:ea typeface="+mj-ea"/>
                <a:cs typeface="+mj-cs"/>
              </a:rPr>
              <a:t>KHỞI ĐỘNG</a:t>
            </a:r>
            <a:endParaRPr kumimoji="0" lang="en-US" sz="11500" b="0" i="0" u="none" strike="noStrike" kern="1200" cap="none" spc="0" normalizeH="0" baseline="0" noProof="0" dirty="0">
              <a:ln w="28575">
                <a:solidFill>
                  <a:srgbClr val="FFFFFF"/>
                </a:solidFill>
              </a:ln>
              <a:solidFill>
                <a:srgbClr val="FF0000"/>
              </a:solidFill>
              <a:effectLst/>
              <a:uLnTx/>
              <a:uFillTx/>
              <a:latin typeface="#9Slide07 Stormtrooper" panose="020B0500000000000000" pitchFamily="34" charset="0"/>
              <a:ea typeface="+mj-ea"/>
              <a:cs typeface="+mj-cs"/>
            </a:endParaRPr>
          </a:p>
        </p:txBody>
      </p:sp>
      <p:pic>
        <p:nvPicPr>
          <p:cNvPr id="2" name="Picture 1">
            <a:extLst>
              <a:ext uri="{FF2B5EF4-FFF2-40B4-BE49-F238E27FC236}">
                <a16:creationId xmlns:a16="http://schemas.microsoft.com/office/drawing/2014/main" xmlns="" id="{A263A1C8-8966-481A-8C5B-CE44E888AF1D}"/>
              </a:ext>
            </a:extLst>
          </p:cNvPr>
          <p:cNvPicPr>
            <a:picLocks noChangeAspect="1"/>
          </p:cNvPicPr>
          <p:nvPr/>
        </p:nvPicPr>
        <p:blipFill>
          <a:blip r:embed="rId16"/>
          <a:stretch>
            <a:fillRect/>
          </a:stretch>
        </p:blipFill>
        <p:spPr>
          <a:xfrm>
            <a:off x="783738" y="341777"/>
            <a:ext cx="10043692" cy="2161722"/>
          </a:xfrm>
          <a:prstGeom prst="rect">
            <a:avLst/>
          </a:prstGeom>
        </p:spPr>
      </p:pic>
      <p:pic>
        <p:nvPicPr>
          <p:cNvPr id="39" name="Picture 38">
            <a:hlinkClick r:id="rId17" action="ppaction://hlinksldjump"/>
            <a:extLst>
              <a:ext uri="{FF2B5EF4-FFF2-40B4-BE49-F238E27FC236}">
                <a16:creationId xmlns:a16="http://schemas.microsoft.com/office/drawing/2014/main" xmlns="" id="{8D15EA1A-39E9-4423-B45C-8E27721367EC}"/>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flipH="1">
            <a:off x="1570898" y="2154597"/>
            <a:ext cx="7674655" cy="3503814"/>
          </a:xfrm>
          <a:prstGeom prst="rect">
            <a:avLst/>
          </a:prstGeom>
        </p:spPr>
      </p:pic>
    </p:spTree>
    <p:extLst>
      <p:ext uri="{BB962C8B-B14F-4D97-AF65-F5344CB8AC3E}">
        <p14:creationId xmlns:p14="http://schemas.microsoft.com/office/powerpoint/2010/main" val="206803867"/>
      </p:ext>
    </p:extLst>
  </p:cSld>
  <p:clrMapOvr>
    <a:masterClrMapping/>
  </p:clrMapOvr>
  <p:transition spd="med">
    <p:pull/>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884"/>
        <p:cNvGrpSpPr/>
        <p:nvPr/>
      </p:nvGrpSpPr>
      <p:grpSpPr>
        <a:xfrm>
          <a:off x="0" y="0"/>
          <a:ext cx="0" cy="0"/>
          <a:chOff x="0" y="0"/>
          <a:chExt cx="0" cy="0"/>
        </a:xfrm>
      </p:grpSpPr>
      <p:sp>
        <p:nvSpPr>
          <p:cNvPr id="9" name="Rectangle 8">
            <a:extLst>
              <a:ext uri="{FF2B5EF4-FFF2-40B4-BE49-F238E27FC236}">
                <a16:creationId xmlns:a16="http://schemas.microsoft.com/office/drawing/2014/main" xmlns="" id="{E2F0D1A7-7405-4267-80AA-348C2A74EFC4}"/>
              </a:ext>
            </a:extLst>
          </p:cNvPr>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0" name="图片 23">
            <a:extLst>
              <a:ext uri="{FF2B5EF4-FFF2-40B4-BE49-F238E27FC236}">
                <a16:creationId xmlns:a16="http://schemas.microsoft.com/office/drawing/2014/main" xmlns="" id="{477C5425-C085-4DCD-AC3B-1E7BD31A43C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Lst>
          </a:blip>
          <a:stretch>
            <a:fillRect/>
          </a:stretch>
        </p:blipFill>
        <p:spPr>
          <a:xfrm rot="2591001">
            <a:off x="10369177" y="2906373"/>
            <a:ext cx="269736" cy="255891"/>
          </a:xfrm>
          <a:prstGeom prst="rect">
            <a:avLst/>
          </a:prstGeom>
        </p:spPr>
      </p:pic>
      <p:pic>
        <p:nvPicPr>
          <p:cNvPr id="11" name="图片 24">
            <a:extLst>
              <a:ext uri="{FF2B5EF4-FFF2-40B4-BE49-F238E27FC236}">
                <a16:creationId xmlns:a16="http://schemas.microsoft.com/office/drawing/2014/main" xmlns="" id="{C18A71FF-A930-4D6A-BD23-7A55C04A77D3}"/>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857104" y="2825127"/>
            <a:ext cx="418260" cy="365557"/>
          </a:xfrm>
          <a:prstGeom prst="rect">
            <a:avLst/>
          </a:prstGeom>
        </p:spPr>
      </p:pic>
      <p:pic>
        <p:nvPicPr>
          <p:cNvPr id="13" name="图形 27">
            <a:extLst>
              <a:ext uri="{FF2B5EF4-FFF2-40B4-BE49-F238E27FC236}">
                <a16:creationId xmlns:a16="http://schemas.microsoft.com/office/drawing/2014/main" xmlns="" id="{29EA8E41-9F00-4957-B7A2-AE158A60FAA0}"/>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1267471" y="3385843"/>
            <a:ext cx="670529" cy="379810"/>
          </a:xfrm>
          <a:prstGeom prst="rect">
            <a:avLst/>
          </a:prstGeom>
        </p:spPr>
      </p:pic>
      <p:pic>
        <p:nvPicPr>
          <p:cNvPr id="14" name="Picture 13">
            <a:extLst>
              <a:ext uri="{FF2B5EF4-FFF2-40B4-BE49-F238E27FC236}">
                <a16:creationId xmlns:a16="http://schemas.microsoft.com/office/drawing/2014/main" xmlns="" id="{38054875-D1DB-4BA2-A8E5-EACB00812D26}"/>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69000" b="96400" l="2000" r="68889">
                        <a14:foregroundMark x1="2111" y1="72200" x2="9222" y2="86800"/>
                        <a14:foregroundMark x1="10000" y1="96000" x2="23111" y2="96400"/>
                        <a14:foregroundMark x1="23111" y1="96400" x2="63444" y2="93800"/>
                        <a14:foregroundMark x1="63444" y1="93800" x2="63667" y2="93800"/>
                        <a14:foregroundMark x1="64556" y1="90200" x2="68889" y2="96000"/>
                        <a14:foregroundMark x1="68889" y1="96000" x2="68889" y2="96400"/>
                        <a14:backgroundMark x1="10778" y1="67000" x2="13667" y2="68200"/>
                      </a14:backgroundRemoval>
                    </a14:imgEffect>
                    <a14:imgEffect>
                      <a14:saturation sat="143000"/>
                    </a14:imgEffect>
                  </a14:imgLayer>
                </a14:imgProps>
              </a:ext>
              <a:ext uri="{28A0092B-C50C-407E-A947-70E740481C1C}">
                <a14:useLocalDpi xmlns:a14="http://schemas.microsoft.com/office/drawing/2010/main" val="0"/>
              </a:ext>
            </a:extLst>
          </a:blip>
          <a:srcRect t="65810" r="26875" b="393"/>
          <a:stretch/>
        </p:blipFill>
        <p:spPr>
          <a:xfrm>
            <a:off x="-19317" y="4496600"/>
            <a:ext cx="8980582" cy="2343979"/>
          </a:xfrm>
          <a:prstGeom prst="rect">
            <a:avLst/>
          </a:prstGeom>
          <a:effectLst>
            <a:glow>
              <a:schemeClr val="accent1"/>
            </a:glow>
          </a:effectLst>
        </p:spPr>
      </p:pic>
      <p:pic>
        <p:nvPicPr>
          <p:cNvPr id="15" name="Picture 14">
            <a:extLst>
              <a:ext uri="{FF2B5EF4-FFF2-40B4-BE49-F238E27FC236}">
                <a16:creationId xmlns:a16="http://schemas.microsoft.com/office/drawing/2014/main" xmlns="" id="{DB340E6C-76CC-41BE-A883-BD4203D9E41C}"/>
              </a:ext>
            </a:extLst>
          </p:cNvPr>
          <p:cNvPicPr>
            <a:picLocks noChangeAspect="1"/>
          </p:cNvPicPr>
          <p:nvPr/>
        </p:nvPicPr>
        <p:blipFill rotWithShape="1">
          <a:blip r:embed="rId11">
            <a:extLst>
              <a:ext uri="{BEBA8EAE-BF5A-486C-A8C5-ECC9F3942E4B}">
                <a14:imgProps xmlns:a14="http://schemas.microsoft.com/office/drawing/2010/main">
                  <a14:imgLayer r:embed="rId10">
                    <a14:imgEffect>
                      <a14:backgroundRemoval t="69200" b="99800" l="56222" r="99889">
                        <a14:foregroundMark x1="56778" y1="78600" x2="61111" y2="82000"/>
                        <a14:foregroundMark x1="61111" y1="82000" x2="61333" y2="82000"/>
                        <a14:foregroundMark x1="72444" y1="89600" x2="93111" y2="81200"/>
                        <a14:foregroundMark x1="94333" y1="74600" x2="98111" y2="85200"/>
                        <a14:foregroundMark x1="99889" y1="71200" x2="99667" y2="81600"/>
                        <a14:foregroundMark x1="99667" y1="81600" x2="99889" y2="82400"/>
                        <a14:foregroundMark x1="65111" y1="90800" x2="72000" y2="96000"/>
                        <a14:foregroundMark x1="72000" y1="96000" x2="72000" y2="96000"/>
                        <a14:foregroundMark x1="72889" y1="94400" x2="83667" y2="95200"/>
                        <a14:foregroundMark x1="83667" y1="95200" x2="92444" y2="94000"/>
                        <a14:foregroundMark x1="92444" y1="94000" x2="92667" y2="94000"/>
                        <a14:foregroundMark x1="71000" y1="96400" x2="97000" y2="94000"/>
                        <a14:foregroundMark x1="97000" y1="94000" x2="97222" y2="94000"/>
                        <a14:foregroundMark x1="93667" y1="89400" x2="96889" y2="99800"/>
                        <a14:foregroundMark x1="90111" y1="90000" x2="97222" y2="94800"/>
                        <a14:foregroundMark x1="91111" y1="89200" x2="92556" y2="95800"/>
                        <a14:foregroundMark x1="92556" y1="95800" x2="92778" y2="99400"/>
                        <a14:foregroundMark x1="80889" y1="96400" x2="86222" y2="97400"/>
                        <a14:foregroundMark x1="86222" y1="97400" x2="91111" y2="96200"/>
                        <a14:foregroundMark x1="80444" y1="98000" x2="94667" y2="96400"/>
                        <a14:foregroundMark x1="93222" y1="99400" x2="95889" y2="98600"/>
                        <a14:foregroundMark x1="95667" y1="97600" x2="95667" y2="98400"/>
                        <a14:foregroundMark x1="56667" y1="85800" x2="60778" y2="97800"/>
                        <a14:foregroundMark x1="56222" y1="81400" x2="67556" y2="92600"/>
                        <a14:foregroundMark x1="60000" y1="84800" x2="69333" y2="98400"/>
                        <a14:backgroundMark x1="63667" y1="77400" x2="63333" y2="77800"/>
                        <a14:backgroundMark x1="98889" y1="69200" x2="99889" y2="68600"/>
                        <a14:backgroundMark x1="95778" y1="69600" x2="99000" y2="68600"/>
                        <a14:backgroundMark x1="98667" y1="69000" x2="98556" y2="69800"/>
                      </a14:backgroundRemoval>
                    </a14:imgEffect>
                    <a14:imgEffect>
                      <a14:colorTemperature colorTemp="4030"/>
                    </a14:imgEffect>
                    <a14:imgEffect>
                      <a14:saturation sat="200000"/>
                    </a14:imgEffect>
                  </a14:imgLayer>
                </a14:imgProps>
              </a:ext>
              <a:ext uri="{28A0092B-C50C-407E-A947-70E740481C1C}">
                <a14:useLocalDpi xmlns:a14="http://schemas.microsoft.com/office/drawing/2010/main" val="0"/>
              </a:ext>
            </a:extLst>
          </a:blip>
          <a:srcRect l="55533" t="65911" b="392"/>
          <a:stretch/>
        </p:blipFill>
        <p:spPr>
          <a:xfrm>
            <a:off x="6746647" y="4454599"/>
            <a:ext cx="5497605" cy="2352685"/>
          </a:xfrm>
          <a:prstGeom prst="rect">
            <a:avLst/>
          </a:prstGeom>
          <a:effectLst>
            <a:glow>
              <a:schemeClr val="accent1"/>
            </a:glow>
          </a:effectLst>
        </p:spPr>
      </p:pic>
      <p:grpSp>
        <p:nvGrpSpPr>
          <p:cNvPr id="16" name="Group 15">
            <a:extLst>
              <a:ext uri="{FF2B5EF4-FFF2-40B4-BE49-F238E27FC236}">
                <a16:creationId xmlns:a16="http://schemas.microsoft.com/office/drawing/2014/main" xmlns="" id="{7BB981C2-2541-41E0-8403-36F7E18CD985}"/>
              </a:ext>
            </a:extLst>
          </p:cNvPr>
          <p:cNvGrpSpPr/>
          <p:nvPr/>
        </p:nvGrpSpPr>
        <p:grpSpPr>
          <a:xfrm>
            <a:off x="6620" y="4059623"/>
            <a:ext cx="12192000" cy="2780956"/>
            <a:chOff x="-29140" y="3368913"/>
            <a:chExt cx="13654110" cy="3545778"/>
          </a:xfrm>
        </p:grpSpPr>
        <p:pic>
          <p:nvPicPr>
            <p:cNvPr id="17" name="Picture 16">
              <a:extLst>
                <a:ext uri="{FF2B5EF4-FFF2-40B4-BE49-F238E27FC236}">
                  <a16:creationId xmlns:a16="http://schemas.microsoft.com/office/drawing/2014/main" xmlns="" id="{7194603D-504D-41FA-A0CC-844ED9512396}"/>
                </a:ext>
              </a:extLst>
            </p:cNvPr>
            <p:cNvPicPr>
              <a:picLocks noChangeAspect="1"/>
            </p:cNvPicPr>
            <p:nvPr/>
          </p:nvPicPr>
          <p:blipFill rotWithShape="1">
            <a:blip r:embed="rId12">
              <a:extLst>
                <a:ext uri="{28A0092B-C50C-407E-A947-70E740481C1C}">
                  <a14:useLocalDpi xmlns:a14="http://schemas.microsoft.com/office/drawing/2010/main" val="0"/>
                </a:ext>
              </a:extLst>
            </a:blip>
            <a:srcRect b="4810"/>
            <a:stretch/>
          </p:blipFill>
          <p:spPr>
            <a:xfrm>
              <a:off x="-29140" y="3388588"/>
              <a:ext cx="5290565" cy="3526103"/>
            </a:xfrm>
            <a:prstGeom prst="rect">
              <a:avLst/>
            </a:prstGeom>
          </p:spPr>
        </p:pic>
        <p:pic>
          <p:nvPicPr>
            <p:cNvPr id="18" name="Picture 17">
              <a:extLst>
                <a:ext uri="{FF2B5EF4-FFF2-40B4-BE49-F238E27FC236}">
                  <a16:creationId xmlns:a16="http://schemas.microsoft.com/office/drawing/2014/main" xmlns="" id="{37C55AAA-5DA7-4D0B-B0EC-7C9EA712CED6}"/>
                </a:ext>
              </a:extLst>
            </p:cNvPr>
            <p:cNvPicPr>
              <a:picLocks noChangeAspect="1"/>
            </p:cNvPicPr>
            <p:nvPr/>
          </p:nvPicPr>
          <p:blipFill rotWithShape="1">
            <a:blip r:embed="rId12">
              <a:extLst>
                <a:ext uri="{28A0092B-C50C-407E-A947-70E740481C1C}">
                  <a14:useLocalDpi xmlns:a14="http://schemas.microsoft.com/office/drawing/2010/main" val="0"/>
                </a:ext>
              </a:extLst>
            </a:blip>
            <a:srcRect b="4810"/>
            <a:stretch/>
          </p:blipFill>
          <p:spPr>
            <a:xfrm>
              <a:off x="4704260" y="3368913"/>
              <a:ext cx="5290565" cy="3526103"/>
            </a:xfrm>
            <a:prstGeom prst="rect">
              <a:avLst/>
            </a:prstGeom>
          </p:spPr>
        </p:pic>
        <p:pic>
          <p:nvPicPr>
            <p:cNvPr id="19" name="Picture 18">
              <a:extLst>
                <a:ext uri="{FF2B5EF4-FFF2-40B4-BE49-F238E27FC236}">
                  <a16:creationId xmlns:a16="http://schemas.microsoft.com/office/drawing/2014/main" xmlns="" id="{F8B3B306-CC53-4737-8733-60BBEC4E0508}"/>
                </a:ext>
              </a:extLst>
            </p:cNvPr>
            <p:cNvPicPr>
              <a:picLocks noChangeAspect="1"/>
            </p:cNvPicPr>
            <p:nvPr/>
          </p:nvPicPr>
          <p:blipFill rotWithShape="1">
            <a:blip r:embed="rId12">
              <a:extLst>
                <a:ext uri="{28A0092B-C50C-407E-A947-70E740481C1C}">
                  <a14:useLocalDpi xmlns:a14="http://schemas.microsoft.com/office/drawing/2010/main" val="0"/>
                </a:ext>
              </a:extLst>
            </a:blip>
            <a:srcRect b="4810"/>
            <a:stretch/>
          </p:blipFill>
          <p:spPr>
            <a:xfrm>
              <a:off x="8698865" y="3368913"/>
              <a:ext cx="4926105" cy="3526103"/>
            </a:xfrm>
            <a:prstGeom prst="rect">
              <a:avLst/>
            </a:prstGeom>
          </p:spPr>
        </p:pic>
      </p:grpSp>
      <p:sp>
        <p:nvSpPr>
          <p:cNvPr id="22" name="Rectangle: Rounded Corners 21">
            <a:extLst>
              <a:ext uri="{FF2B5EF4-FFF2-40B4-BE49-F238E27FC236}">
                <a16:creationId xmlns:a16="http://schemas.microsoft.com/office/drawing/2014/main" xmlns="" id="{C3C73637-B734-4B00-895A-79FA914A8B93}"/>
              </a:ext>
            </a:extLst>
          </p:cNvPr>
          <p:cNvSpPr/>
          <p:nvPr/>
        </p:nvSpPr>
        <p:spPr>
          <a:xfrm>
            <a:off x="261259" y="180599"/>
            <a:ext cx="8002621" cy="2273480"/>
          </a:xfrm>
          <a:prstGeom prst="roundRect">
            <a:avLst/>
          </a:prstGeom>
          <a:solidFill>
            <a:srgbClr val="FFFF7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23" name="TextBox 22">
            <a:extLst>
              <a:ext uri="{FF2B5EF4-FFF2-40B4-BE49-F238E27FC236}">
                <a16:creationId xmlns:a16="http://schemas.microsoft.com/office/drawing/2014/main" xmlns="" id="{022B4C70-C782-4EE4-B5E3-B4E3B6689830}"/>
              </a:ext>
            </a:extLst>
          </p:cNvPr>
          <p:cNvSpPr txBox="1"/>
          <p:nvPr/>
        </p:nvSpPr>
        <p:spPr>
          <a:xfrm>
            <a:off x="261259" y="270754"/>
            <a:ext cx="8002621" cy="2062296"/>
          </a:xfrm>
          <a:prstGeom prst="rect">
            <a:avLst/>
          </a:prstGeom>
          <a:noFill/>
        </p:spPr>
        <p:txBody>
          <a:bodyPr wrap="square" rtlCol="0">
            <a:spAutoFit/>
          </a:bodyPr>
          <a:lstStyle/>
          <a:p>
            <a:pPr algn="just" defTabSz="1219170">
              <a:buClr>
                <a:srgbClr val="000000"/>
              </a:buClr>
            </a:pPr>
            <a:r>
              <a:rPr lang="en-US" sz="4267" kern="0" dirty="0" err="1">
                <a:solidFill>
                  <a:srgbClr val="000000"/>
                </a:solidFill>
                <a:latin typeface="Calibri" panose="020F0502020204030204" pitchFamily="34" charset="0"/>
                <a:cs typeface="Calibri" panose="020F0502020204030204" pitchFamily="34" charset="0"/>
                <a:sym typeface="Arial"/>
              </a:rPr>
              <a:t>Bạn</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hãy</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giúp</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mình</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vận</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chuyển</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err="1">
                <a:solidFill>
                  <a:srgbClr val="000000"/>
                </a:solidFill>
                <a:latin typeface="Calibri" panose="020F0502020204030204" pitchFamily="34" charset="0"/>
                <a:cs typeface="Calibri" panose="020F0502020204030204" pitchFamily="34" charset="0"/>
                <a:sym typeface="Arial"/>
              </a:rPr>
              <a:t>các</a:t>
            </a:r>
            <a:r>
              <a:rPr lang="en-US" sz="4267" kern="0">
                <a:solidFill>
                  <a:srgbClr val="000000"/>
                </a:solidFill>
                <a:latin typeface="Calibri" panose="020F0502020204030204" pitchFamily="34" charset="0"/>
                <a:cs typeface="Calibri" panose="020F0502020204030204" pitchFamily="34" charset="0"/>
                <a:sym typeface="Arial"/>
              </a:rPr>
              <a:t> bó lúa lên </a:t>
            </a:r>
            <a:r>
              <a:rPr lang="en-US" sz="4267" kern="0" dirty="0" err="1">
                <a:solidFill>
                  <a:srgbClr val="000000"/>
                </a:solidFill>
                <a:latin typeface="Calibri" panose="020F0502020204030204" pitchFamily="34" charset="0"/>
                <a:cs typeface="Calibri" panose="020F0502020204030204" pitchFamily="34" charset="0"/>
                <a:sym typeface="Arial"/>
              </a:rPr>
              <a:t>xe</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bằng</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cách</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trả</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lời</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các</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câu</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hỏi</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err="1">
                <a:solidFill>
                  <a:srgbClr val="000000"/>
                </a:solidFill>
                <a:latin typeface="Calibri" panose="020F0502020204030204" pitchFamily="34" charset="0"/>
                <a:cs typeface="Calibri" panose="020F0502020204030204" pitchFamily="34" charset="0"/>
                <a:sym typeface="Arial"/>
              </a:rPr>
              <a:t>sau</a:t>
            </a:r>
            <a:r>
              <a:rPr lang="en-US" sz="4267" kern="0">
                <a:solidFill>
                  <a:srgbClr val="000000"/>
                </a:solidFill>
                <a:latin typeface="Calibri" panose="020F0502020204030204" pitchFamily="34" charset="0"/>
                <a:cs typeface="Calibri" panose="020F0502020204030204" pitchFamily="34" charset="0"/>
                <a:sym typeface="Arial"/>
              </a:rPr>
              <a:t> bó lúa </a:t>
            </a:r>
            <a:r>
              <a:rPr lang="en-US" sz="4267" kern="0" dirty="0" err="1">
                <a:solidFill>
                  <a:srgbClr val="000000"/>
                </a:solidFill>
                <a:latin typeface="Calibri" panose="020F0502020204030204" pitchFamily="34" charset="0"/>
                <a:cs typeface="Calibri" panose="020F0502020204030204" pitchFamily="34" charset="0"/>
                <a:sym typeface="Arial"/>
              </a:rPr>
              <a:t>nhé</a:t>
            </a:r>
            <a:r>
              <a:rPr lang="en-US" sz="4267" kern="0" dirty="0">
                <a:solidFill>
                  <a:srgbClr val="000000"/>
                </a:solidFill>
                <a:latin typeface="Calibri" panose="020F0502020204030204" pitchFamily="34" charset="0"/>
                <a:cs typeface="Calibri" panose="020F0502020204030204" pitchFamily="34" charset="0"/>
                <a:sym typeface="Arial"/>
              </a:rPr>
              <a:t>!</a:t>
            </a:r>
          </a:p>
        </p:txBody>
      </p:sp>
      <p:sp>
        <p:nvSpPr>
          <p:cNvPr id="27" name="Google Shape;1065;p36">
            <a:hlinkClick r:id="rId13" action="ppaction://hlinksldjump"/>
            <a:extLst>
              <a:ext uri="{FF2B5EF4-FFF2-40B4-BE49-F238E27FC236}">
                <a16:creationId xmlns:a16="http://schemas.microsoft.com/office/drawing/2014/main" xmlns="" id="{6C0EEB76-750D-401C-AB50-D094694F3294}"/>
              </a:ext>
            </a:extLst>
          </p:cNvPr>
          <p:cNvSpPr/>
          <p:nvPr/>
        </p:nvSpPr>
        <p:spPr>
          <a:xfrm>
            <a:off x="10054525" y="270754"/>
            <a:ext cx="1333324" cy="1272701"/>
          </a:xfrm>
          <a:custGeom>
            <a:avLst/>
            <a:gdLst/>
            <a:ahLst/>
            <a:cxnLst/>
            <a:rect l="l" t="t" r="r" b="b"/>
            <a:pathLst>
              <a:path w="8723" h="8706" extrusionOk="0">
                <a:moveTo>
                  <a:pt x="4362" y="0"/>
                </a:moveTo>
                <a:cubicBezTo>
                  <a:pt x="1961" y="0"/>
                  <a:pt x="1" y="1944"/>
                  <a:pt x="1" y="4345"/>
                </a:cubicBezTo>
                <a:cubicBezTo>
                  <a:pt x="1" y="6749"/>
                  <a:pt x="1961" y="8706"/>
                  <a:pt x="4362" y="8706"/>
                </a:cubicBezTo>
                <a:cubicBezTo>
                  <a:pt x="6766" y="8706"/>
                  <a:pt x="8723" y="6749"/>
                  <a:pt x="8723" y="4345"/>
                </a:cubicBezTo>
                <a:cubicBezTo>
                  <a:pt x="8723" y="1944"/>
                  <a:pt x="6766" y="0"/>
                  <a:pt x="4362" y="0"/>
                </a:cubicBezTo>
                <a:close/>
              </a:path>
            </a:pathLst>
          </a:custGeom>
          <a:solidFill>
            <a:schemeClr val="lt2"/>
          </a:solidFill>
          <a:ln>
            <a:noFill/>
          </a:ln>
          <a:effectLst>
            <a:glow rad="228600">
              <a:schemeClr val="accent4">
                <a:satMod val="175000"/>
                <a:alpha val="40000"/>
              </a:schemeClr>
            </a:glo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28" name="Picture 27">
            <a:hlinkClick r:id="rId13" action="ppaction://hlinksldjump"/>
            <a:extLst>
              <a:ext uri="{FF2B5EF4-FFF2-40B4-BE49-F238E27FC236}">
                <a16:creationId xmlns:a16="http://schemas.microsoft.com/office/drawing/2014/main" xmlns="" id="{35AFEFE2-E54A-4EFD-89EB-68E62BF671A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4629587" y="1880240"/>
            <a:ext cx="7674655" cy="3503814"/>
          </a:xfrm>
          <a:prstGeom prst="rect">
            <a:avLst/>
          </a:prstGeom>
        </p:spPr>
      </p:pic>
      <p:grpSp>
        <p:nvGrpSpPr>
          <p:cNvPr id="2" name="Group 1">
            <a:extLst>
              <a:ext uri="{FF2B5EF4-FFF2-40B4-BE49-F238E27FC236}">
                <a16:creationId xmlns:a16="http://schemas.microsoft.com/office/drawing/2014/main" xmlns="" id="{6E0DA8A5-636A-4FC4-93B3-55FD58586B03}"/>
              </a:ext>
            </a:extLst>
          </p:cNvPr>
          <p:cNvGrpSpPr/>
          <p:nvPr/>
        </p:nvGrpSpPr>
        <p:grpSpPr>
          <a:xfrm>
            <a:off x="34451" y="3763354"/>
            <a:ext cx="2608554" cy="1281135"/>
            <a:chOff x="-670382" y="4160055"/>
            <a:chExt cx="3227334" cy="1585036"/>
          </a:xfrm>
        </p:grpSpPr>
        <p:pic>
          <p:nvPicPr>
            <p:cNvPr id="29" name="图片 25">
              <a:extLst>
                <a:ext uri="{FF2B5EF4-FFF2-40B4-BE49-F238E27FC236}">
                  <a16:creationId xmlns:a16="http://schemas.microsoft.com/office/drawing/2014/main" xmlns="" id="{D9E294CC-145F-467E-9DBC-D87C5CBA972E}"/>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06185" y="3597165"/>
              <a:ext cx="673089" cy="2387584"/>
            </a:xfrm>
            <a:prstGeom prst="rect">
              <a:avLst/>
            </a:prstGeom>
          </p:spPr>
        </p:pic>
        <p:pic>
          <p:nvPicPr>
            <p:cNvPr id="30" name="图片 26">
              <a:extLst>
                <a:ext uri="{FF2B5EF4-FFF2-40B4-BE49-F238E27FC236}">
                  <a16:creationId xmlns:a16="http://schemas.microsoft.com/office/drawing/2014/main" xmlns="" id="{72589615-06A4-4887-83EA-857B1EC2AFC0}"/>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58297" t="66408" r="26883" b="-1222"/>
            <a:stretch/>
          </p:blipFill>
          <p:spPr>
            <a:xfrm rot="4809071">
              <a:off x="947565" y="4322581"/>
              <a:ext cx="512385" cy="1817535"/>
            </a:xfrm>
            <a:prstGeom prst="rect">
              <a:avLst/>
            </a:prstGeom>
          </p:spPr>
        </p:pic>
        <p:pic>
          <p:nvPicPr>
            <p:cNvPr id="31" name="图片 27">
              <a:extLst>
                <a:ext uri="{FF2B5EF4-FFF2-40B4-BE49-F238E27FC236}">
                  <a16:creationId xmlns:a16="http://schemas.microsoft.com/office/drawing/2014/main" xmlns="" id="{4CED9BAE-5BB0-4CEE-9F7A-0F08F9017860}"/>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53002" t="248" r="21655" b="63917"/>
            <a:stretch/>
          </p:blipFill>
          <p:spPr>
            <a:xfrm rot="5256948">
              <a:off x="1183428" y="4371567"/>
              <a:ext cx="876172" cy="1870875"/>
            </a:xfrm>
            <a:prstGeom prst="rect">
              <a:avLst/>
            </a:prstGeom>
          </p:spPr>
        </p:pic>
        <p:pic>
          <p:nvPicPr>
            <p:cNvPr id="32" name="图片 25">
              <a:extLst>
                <a:ext uri="{FF2B5EF4-FFF2-40B4-BE49-F238E27FC236}">
                  <a16:creationId xmlns:a16="http://schemas.microsoft.com/office/drawing/2014/main" xmlns="" id="{59010440-2593-4D9C-BB71-F131A3642761}"/>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06186" y="3302808"/>
              <a:ext cx="673089" cy="2387584"/>
            </a:xfrm>
            <a:prstGeom prst="rect">
              <a:avLst/>
            </a:prstGeom>
          </p:spPr>
        </p:pic>
        <p:pic>
          <p:nvPicPr>
            <p:cNvPr id="33" name="图片 26">
              <a:extLst>
                <a:ext uri="{FF2B5EF4-FFF2-40B4-BE49-F238E27FC236}">
                  <a16:creationId xmlns:a16="http://schemas.microsoft.com/office/drawing/2014/main" xmlns="" id="{3FB66B13-2F97-4931-90CD-DB7F7EC6A46D}"/>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58297" t="66408" r="26883" b="-1222"/>
            <a:stretch/>
          </p:blipFill>
          <p:spPr>
            <a:xfrm rot="4809071">
              <a:off x="947566" y="4028224"/>
              <a:ext cx="512385" cy="1817535"/>
            </a:xfrm>
            <a:prstGeom prst="rect">
              <a:avLst/>
            </a:prstGeom>
          </p:spPr>
        </p:pic>
        <p:pic>
          <p:nvPicPr>
            <p:cNvPr id="34" name="图片 27">
              <a:extLst>
                <a:ext uri="{FF2B5EF4-FFF2-40B4-BE49-F238E27FC236}">
                  <a16:creationId xmlns:a16="http://schemas.microsoft.com/office/drawing/2014/main" xmlns="" id="{CFF88B84-29F5-4934-8F50-11ED6B2859CB}"/>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53002" t="248" r="21655" b="63917"/>
            <a:stretch/>
          </p:blipFill>
          <p:spPr>
            <a:xfrm rot="5256948">
              <a:off x="1183429" y="4077210"/>
              <a:ext cx="876172" cy="1870875"/>
            </a:xfrm>
            <a:prstGeom prst="rect">
              <a:avLst/>
            </a:prstGeom>
          </p:spPr>
        </p:pic>
        <p:pic>
          <p:nvPicPr>
            <p:cNvPr id="36" name="图片 25">
              <a:extLst>
                <a:ext uri="{FF2B5EF4-FFF2-40B4-BE49-F238E27FC236}">
                  <a16:creationId xmlns:a16="http://schemas.microsoft.com/office/drawing/2014/main" xmlns="" id="{690B1A55-DB19-4E4E-B6FF-620786CF0806}"/>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65064" y="3536915"/>
              <a:ext cx="673089" cy="2387584"/>
            </a:xfrm>
            <a:prstGeom prst="rect">
              <a:avLst/>
            </a:prstGeom>
          </p:spPr>
        </p:pic>
        <p:pic>
          <p:nvPicPr>
            <p:cNvPr id="37" name="图片 25">
              <a:extLst>
                <a:ext uri="{FF2B5EF4-FFF2-40B4-BE49-F238E27FC236}">
                  <a16:creationId xmlns:a16="http://schemas.microsoft.com/office/drawing/2014/main" xmlns="" id="{AA7146F5-610E-4B49-B4F9-2582989F421C}"/>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95462" y="3801697"/>
              <a:ext cx="673089" cy="2387584"/>
            </a:xfrm>
            <a:prstGeom prst="rect">
              <a:avLst/>
            </a:prstGeom>
          </p:spPr>
        </p:pic>
        <p:pic>
          <p:nvPicPr>
            <p:cNvPr id="38" name="图片 25">
              <a:extLst>
                <a:ext uri="{FF2B5EF4-FFF2-40B4-BE49-F238E27FC236}">
                  <a16:creationId xmlns:a16="http://schemas.microsoft.com/office/drawing/2014/main" xmlns="" id="{E3A37DA4-9DEB-4781-B0E2-A272DB778E86}"/>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385658" y="3624807"/>
              <a:ext cx="673089" cy="2387584"/>
            </a:xfrm>
            <a:prstGeom prst="rect">
              <a:avLst/>
            </a:prstGeom>
          </p:spPr>
        </p:pic>
        <p:pic>
          <p:nvPicPr>
            <p:cNvPr id="39" name="图片 25">
              <a:extLst>
                <a:ext uri="{FF2B5EF4-FFF2-40B4-BE49-F238E27FC236}">
                  <a16:creationId xmlns:a16="http://schemas.microsoft.com/office/drawing/2014/main" xmlns="" id="{31EE748A-0625-4996-9600-F5030716FB99}"/>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22317" r="62863" b="65186"/>
            <a:stretch/>
          </p:blipFill>
          <p:spPr>
            <a:xfrm rot="4809071">
              <a:off x="491687" y="4037556"/>
              <a:ext cx="812842" cy="2387584"/>
            </a:xfrm>
            <a:prstGeom prst="rect">
              <a:avLst/>
            </a:prstGeom>
          </p:spPr>
        </p:pic>
        <p:pic>
          <p:nvPicPr>
            <p:cNvPr id="40" name="图片 25">
              <a:extLst>
                <a:ext uri="{FF2B5EF4-FFF2-40B4-BE49-F238E27FC236}">
                  <a16:creationId xmlns:a16="http://schemas.microsoft.com/office/drawing/2014/main" xmlns="" id="{03D979B4-203E-40D5-96B7-4D4C666BF4A4}"/>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385657" y="3833700"/>
              <a:ext cx="673089" cy="2387584"/>
            </a:xfrm>
            <a:prstGeom prst="rect">
              <a:avLst/>
            </a:prstGeom>
          </p:spPr>
        </p:pic>
        <p:pic>
          <p:nvPicPr>
            <p:cNvPr id="41" name="图片 25">
              <a:extLst>
                <a:ext uri="{FF2B5EF4-FFF2-40B4-BE49-F238E27FC236}">
                  <a16:creationId xmlns:a16="http://schemas.microsoft.com/office/drawing/2014/main" xmlns="" id="{9D49D2E9-CD5C-4695-A241-CBB15B8D2BA3}"/>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186865" y="3563091"/>
              <a:ext cx="673089" cy="2387584"/>
            </a:xfrm>
            <a:prstGeom prst="rect">
              <a:avLst/>
            </a:prstGeom>
          </p:spPr>
        </p:pic>
        <p:pic>
          <p:nvPicPr>
            <p:cNvPr id="42" name="图片 25">
              <a:extLst>
                <a:ext uri="{FF2B5EF4-FFF2-40B4-BE49-F238E27FC236}">
                  <a16:creationId xmlns:a16="http://schemas.microsoft.com/office/drawing/2014/main" xmlns="" id="{A62EAFF0-1F6D-43F0-9126-D45D95CA3392}"/>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186865" y="3622176"/>
              <a:ext cx="673089" cy="2387584"/>
            </a:xfrm>
            <a:prstGeom prst="rect">
              <a:avLst/>
            </a:prstGeom>
          </p:spPr>
        </p:pic>
      </p:grpSp>
      <p:grpSp>
        <p:nvGrpSpPr>
          <p:cNvPr id="43" name="Group 42">
            <a:extLst>
              <a:ext uri="{FF2B5EF4-FFF2-40B4-BE49-F238E27FC236}">
                <a16:creationId xmlns:a16="http://schemas.microsoft.com/office/drawing/2014/main" xmlns="" id="{4D0B8794-0016-46B0-BEF6-62F5EF49CBFB}"/>
              </a:ext>
            </a:extLst>
          </p:cNvPr>
          <p:cNvGrpSpPr/>
          <p:nvPr/>
        </p:nvGrpSpPr>
        <p:grpSpPr>
          <a:xfrm>
            <a:off x="812302" y="4945008"/>
            <a:ext cx="2608554" cy="1281135"/>
            <a:chOff x="-670382" y="4160055"/>
            <a:chExt cx="3227334" cy="1585036"/>
          </a:xfrm>
        </p:grpSpPr>
        <p:pic>
          <p:nvPicPr>
            <p:cNvPr id="44" name="图片 25">
              <a:extLst>
                <a:ext uri="{FF2B5EF4-FFF2-40B4-BE49-F238E27FC236}">
                  <a16:creationId xmlns:a16="http://schemas.microsoft.com/office/drawing/2014/main" xmlns="" id="{1E024FBF-8CF3-449E-A1CB-E3B4C283E3F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06185" y="3597165"/>
              <a:ext cx="673089" cy="2387584"/>
            </a:xfrm>
            <a:prstGeom prst="rect">
              <a:avLst/>
            </a:prstGeom>
          </p:spPr>
        </p:pic>
        <p:pic>
          <p:nvPicPr>
            <p:cNvPr id="45" name="图片 26">
              <a:extLst>
                <a:ext uri="{FF2B5EF4-FFF2-40B4-BE49-F238E27FC236}">
                  <a16:creationId xmlns:a16="http://schemas.microsoft.com/office/drawing/2014/main" xmlns="" id="{81FCE29B-CFCB-4749-BD4A-07376E57E5E0}"/>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58297" t="66408" r="26883" b="-1222"/>
            <a:stretch/>
          </p:blipFill>
          <p:spPr>
            <a:xfrm rot="4809071">
              <a:off x="947565" y="4322581"/>
              <a:ext cx="512385" cy="1817535"/>
            </a:xfrm>
            <a:prstGeom prst="rect">
              <a:avLst/>
            </a:prstGeom>
          </p:spPr>
        </p:pic>
        <p:pic>
          <p:nvPicPr>
            <p:cNvPr id="46" name="图片 27">
              <a:extLst>
                <a:ext uri="{FF2B5EF4-FFF2-40B4-BE49-F238E27FC236}">
                  <a16:creationId xmlns:a16="http://schemas.microsoft.com/office/drawing/2014/main" xmlns="" id="{4B2D90BA-C62F-4F5A-B7BB-357B41FB6428}"/>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53002" t="248" r="21655" b="63917"/>
            <a:stretch/>
          </p:blipFill>
          <p:spPr>
            <a:xfrm rot="5256948">
              <a:off x="1183428" y="4371567"/>
              <a:ext cx="876172" cy="1870875"/>
            </a:xfrm>
            <a:prstGeom prst="rect">
              <a:avLst/>
            </a:prstGeom>
          </p:spPr>
        </p:pic>
        <p:pic>
          <p:nvPicPr>
            <p:cNvPr id="47" name="图片 25">
              <a:extLst>
                <a:ext uri="{FF2B5EF4-FFF2-40B4-BE49-F238E27FC236}">
                  <a16:creationId xmlns:a16="http://schemas.microsoft.com/office/drawing/2014/main" xmlns="" id="{0B90DCF8-FABE-40F5-B17F-F159C5597F64}"/>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06186" y="3302808"/>
              <a:ext cx="673089" cy="2387584"/>
            </a:xfrm>
            <a:prstGeom prst="rect">
              <a:avLst/>
            </a:prstGeom>
          </p:spPr>
        </p:pic>
        <p:pic>
          <p:nvPicPr>
            <p:cNvPr id="48" name="图片 26">
              <a:extLst>
                <a:ext uri="{FF2B5EF4-FFF2-40B4-BE49-F238E27FC236}">
                  <a16:creationId xmlns:a16="http://schemas.microsoft.com/office/drawing/2014/main" xmlns="" id="{6C5D9789-D1F2-4A38-A1DD-9EECEFD2DC1D}"/>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58297" t="66408" r="26883" b="-1222"/>
            <a:stretch/>
          </p:blipFill>
          <p:spPr>
            <a:xfrm rot="4809071">
              <a:off x="947566" y="4028224"/>
              <a:ext cx="512385" cy="1817535"/>
            </a:xfrm>
            <a:prstGeom prst="rect">
              <a:avLst/>
            </a:prstGeom>
          </p:spPr>
        </p:pic>
        <p:pic>
          <p:nvPicPr>
            <p:cNvPr id="49" name="图片 27">
              <a:extLst>
                <a:ext uri="{FF2B5EF4-FFF2-40B4-BE49-F238E27FC236}">
                  <a16:creationId xmlns:a16="http://schemas.microsoft.com/office/drawing/2014/main" xmlns="" id="{F6493627-EF21-4D87-84F3-DF18AB74043E}"/>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53002" t="248" r="21655" b="63917"/>
            <a:stretch/>
          </p:blipFill>
          <p:spPr>
            <a:xfrm rot="5256948">
              <a:off x="1183429" y="4077210"/>
              <a:ext cx="876172" cy="1870875"/>
            </a:xfrm>
            <a:prstGeom prst="rect">
              <a:avLst/>
            </a:prstGeom>
          </p:spPr>
        </p:pic>
        <p:pic>
          <p:nvPicPr>
            <p:cNvPr id="50" name="图片 25">
              <a:extLst>
                <a:ext uri="{FF2B5EF4-FFF2-40B4-BE49-F238E27FC236}">
                  <a16:creationId xmlns:a16="http://schemas.microsoft.com/office/drawing/2014/main" xmlns="" id="{4EE7D5C9-653A-41D2-B614-77AD1DBB68D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65064" y="3536915"/>
              <a:ext cx="673089" cy="2387584"/>
            </a:xfrm>
            <a:prstGeom prst="rect">
              <a:avLst/>
            </a:prstGeom>
          </p:spPr>
        </p:pic>
        <p:pic>
          <p:nvPicPr>
            <p:cNvPr id="51" name="图片 25">
              <a:extLst>
                <a:ext uri="{FF2B5EF4-FFF2-40B4-BE49-F238E27FC236}">
                  <a16:creationId xmlns:a16="http://schemas.microsoft.com/office/drawing/2014/main" xmlns="" id="{58EF9BBD-D261-4B30-9943-765C1936218D}"/>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95462" y="3801697"/>
              <a:ext cx="673089" cy="2387584"/>
            </a:xfrm>
            <a:prstGeom prst="rect">
              <a:avLst/>
            </a:prstGeom>
          </p:spPr>
        </p:pic>
        <p:pic>
          <p:nvPicPr>
            <p:cNvPr id="52" name="图片 25">
              <a:extLst>
                <a:ext uri="{FF2B5EF4-FFF2-40B4-BE49-F238E27FC236}">
                  <a16:creationId xmlns:a16="http://schemas.microsoft.com/office/drawing/2014/main" xmlns="" id="{F437AEA9-FF3A-45A0-A539-36A1FACC7584}"/>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385658" y="3624807"/>
              <a:ext cx="673089" cy="2387584"/>
            </a:xfrm>
            <a:prstGeom prst="rect">
              <a:avLst/>
            </a:prstGeom>
          </p:spPr>
        </p:pic>
        <p:pic>
          <p:nvPicPr>
            <p:cNvPr id="53" name="图片 25">
              <a:extLst>
                <a:ext uri="{FF2B5EF4-FFF2-40B4-BE49-F238E27FC236}">
                  <a16:creationId xmlns:a16="http://schemas.microsoft.com/office/drawing/2014/main" xmlns="" id="{424C1C98-9A1A-41DF-9D16-20C4B92649FD}"/>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22317" r="62863" b="65186"/>
            <a:stretch/>
          </p:blipFill>
          <p:spPr>
            <a:xfrm rot="4809071">
              <a:off x="491687" y="4037556"/>
              <a:ext cx="812842" cy="2387584"/>
            </a:xfrm>
            <a:prstGeom prst="rect">
              <a:avLst/>
            </a:prstGeom>
          </p:spPr>
        </p:pic>
        <p:pic>
          <p:nvPicPr>
            <p:cNvPr id="54" name="图片 25">
              <a:extLst>
                <a:ext uri="{FF2B5EF4-FFF2-40B4-BE49-F238E27FC236}">
                  <a16:creationId xmlns:a16="http://schemas.microsoft.com/office/drawing/2014/main" xmlns="" id="{7ACF9970-3058-4370-90AF-270AF940C24A}"/>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385657" y="3833700"/>
              <a:ext cx="673089" cy="2387584"/>
            </a:xfrm>
            <a:prstGeom prst="rect">
              <a:avLst/>
            </a:prstGeom>
          </p:spPr>
        </p:pic>
        <p:pic>
          <p:nvPicPr>
            <p:cNvPr id="55" name="图片 25">
              <a:extLst>
                <a:ext uri="{FF2B5EF4-FFF2-40B4-BE49-F238E27FC236}">
                  <a16:creationId xmlns:a16="http://schemas.microsoft.com/office/drawing/2014/main" xmlns="" id="{89E480A3-ADD9-46E3-8D63-DF0C6AF52D8E}"/>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186865" y="3563091"/>
              <a:ext cx="673089" cy="2387584"/>
            </a:xfrm>
            <a:prstGeom prst="rect">
              <a:avLst/>
            </a:prstGeom>
          </p:spPr>
        </p:pic>
        <p:pic>
          <p:nvPicPr>
            <p:cNvPr id="56" name="图片 25">
              <a:extLst>
                <a:ext uri="{FF2B5EF4-FFF2-40B4-BE49-F238E27FC236}">
                  <a16:creationId xmlns:a16="http://schemas.microsoft.com/office/drawing/2014/main" xmlns="" id="{E6DB7407-A925-4E67-9535-A3E8058A7C1A}"/>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186865" y="3622176"/>
              <a:ext cx="673089" cy="2387584"/>
            </a:xfrm>
            <a:prstGeom prst="rect">
              <a:avLst/>
            </a:prstGeom>
          </p:spPr>
        </p:pic>
      </p:grpSp>
      <p:grpSp>
        <p:nvGrpSpPr>
          <p:cNvPr id="57" name="Group 56">
            <a:extLst>
              <a:ext uri="{FF2B5EF4-FFF2-40B4-BE49-F238E27FC236}">
                <a16:creationId xmlns:a16="http://schemas.microsoft.com/office/drawing/2014/main" xmlns="" id="{47C9EF46-56C8-4099-A5F0-E3479426D030}"/>
              </a:ext>
            </a:extLst>
          </p:cNvPr>
          <p:cNvGrpSpPr/>
          <p:nvPr/>
        </p:nvGrpSpPr>
        <p:grpSpPr>
          <a:xfrm>
            <a:off x="2405202" y="3793803"/>
            <a:ext cx="2608554" cy="1281135"/>
            <a:chOff x="-670382" y="4160055"/>
            <a:chExt cx="3227334" cy="1585036"/>
          </a:xfrm>
        </p:grpSpPr>
        <p:pic>
          <p:nvPicPr>
            <p:cNvPr id="58" name="图片 25">
              <a:extLst>
                <a:ext uri="{FF2B5EF4-FFF2-40B4-BE49-F238E27FC236}">
                  <a16:creationId xmlns:a16="http://schemas.microsoft.com/office/drawing/2014/main" xmlns="" id="{97F3BA74-EFA3-4BAA-BC44-6BDF3BB1ECE5}"/>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06185" y="3597165"/>
              <a:ext cx="673089" cy="2387584"/>
            </a:xfrm>
            <a:prstGeom prst="rect">
              <a:avLst/>
            </a:prstGeom>
          </p:spPr>
        </p:pic>
        <p:pic>
          <p:nvPicPr>
            <p:cNvPr id="59" name="图片 26">
              <a:extLst>
                <a:ext uri="{FF2B5EF4-FFF2-40B4-BE49-F238E27FC236}">
                  <a16:creationId xmlns:a16="http://schemas.microsoft.com/office/drawing/2014/main" xmlns="" id="{A7C78EB1-D002-4943-A613-2CF44C1298CD}"/>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58297" t="66408" r="26883" b="-1222"/>
            <a:stretch/>
          </p:blipFill>
          <p:spPr>
            <a:xfrm rot="4809071">
              <a:off x="947565" y="4322581"/>
              <a:ext cx="512385" cy="1817535"/>
            </a:xfrm>
            <a:prstGeom prst="rect">
              <a:avLst/>
            </a:prstGeom>
          </p:spPr>
        </p:pic>
        <p:pic>
          <p:nvPicPr>
            <p:cNvPr id="60" name="图片 27">
              <a:extLst>
                <a:ext uri="{FF2B5EF4-FFF2-40B4-BE49-F238E27FC236}">
                  <a16:creationId xmlns:a16="http://schemas.microsoft.com/office/drawing/2014/main" xmlns="" id="{B35F0544-A217-4E98-97B5-93C2E224C461}"/>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53002" t="248" r="21655" b="63917"/>
            <a:stretch/>
          </p:blipFill>
          <p:spPr>
            <a:xfrm rot="5256948">
              <a:off x="1183428" y="4371567"/>
              <a:ext cx="876172" cy="1870875"/>
            </a:xfrm>
            <a:prstGeom prst="rect">
              <a:avLst/>
            </a:prstGeom>
          </p:spPr>
        </p:pic>
        <p:pic>
          <p:nvPicPr>
            <p:cNvPr id="61" name="图片 25">
              <a:extLst>
                <a:ext uri="{FF2B5EF4-FFF2-40B4-BE49-F238E27FC236}">
                  <a16:creationId xmlns:a16="http://schemas.microsoft.com/office/drawing/2014/main" xmlns="" id="{221463B7-B457-4C48-894C-168925F2A071}"/>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06186" y="3302808"/>
              <a:ext cx="673089" cy="2387584"/>
            </a:xfrm>
            <a:prstGeom prst="rect">
              <a:avLst/>
            </a:prstGeom>
          </p:spPr>
        </p:pic>
        <p:pic>
          <p:nvPicPr>
            <p:cNvPr id="62" name="图片 26">
              <a:extLst>
                <a:ext uri="{FF2B5EF4-FFF2-40B4-BE49-F238E27FC236}">
                  <a16:creationId xmlns:a16="http://schemas.microsoft.com/office/drawing/2014/main" xmlns="" id="{C5B05BB4-1AC3-49CF-827D-1EED48769203}"/>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58297" t="66408" r="26883" b="-1222"/>
            <a:stretch/>
          </p:blipFill>
          <p:spPr>
            <a:xfrm rot="4809071">
              <a:off x="947566" y="4028224"/>
              <a:ext cx="512385" cy="1817535"/>
            </a:xfrm>
            <a:prstGeom prst="rect">
              <a:avLst/>
            </a:prstGeom>
          </p:spPr>
        </p:pic>
        <p:pic>
          <p:nvPicPr>
            <p:cNvPr id="63" name="图片 27">
              <a:extLst>
                <a:ext uri="{FF2B5EF4-FFF2-40B4-BE49-F238E27FC236}">
                  <a16:creationId xmlns:a16="http://schemas.microsoft.com/office/drawing/2014/main" xmlns="" id="{2BE40716-5260-4CE9-9C16-BC3C71D1FEEB}"/>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53002" t="248" r="21655" b="63917"/>
            <a:stretch/>
          </p:blipFill>
          <p:spPr>
            <a:xfrm rot="5256948">
              <a:off x="1183429" y="4077210"/>
              <a:ext cx="876172" cy="1870875"/>
            </a:xfrm>
            <a:prstGeom prst="rect">
              <a:avLst/>
            </a:prstGeom>
          </p:spPr>
        </p:pic>
        <p:pic>
          <p:nvPicPr>
            <p:cNvPr id="64" name="图片 25">
              <a:extLst>
                <a:ext uri="{FF2B5EF4-FFF2-40B4-BE49-F238E27FC236}">
                  <a16:creationId xmlns:a16="http://schemas.microsoft.com/office/drawing/2014/main" xmlns="" id="{3BC59E3D-4797-4BBC-96BB-2988841B6E40}"/>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65064" y="3536915"/>
              <a:ext cx="673089" cy="2387584"/>
            </a:xfrm>
            <a:prstGeom prst="rect">
              <a:avLst/>
            </a:prstGeom>
          </p:spPr>
        </p:pic>
        <p:pic>
          <p:nvPicPr>
            <p:cNvPr id="65" name="图片 25">
              <a:extLst>
                <a:ext uri="{FF2B5EF4-FFF2-40B4-BE49-F238E27FC236}">
                  <a16:creationId xmlns:a16="http://schemas.microsoft.com/office/drawing/2014/main" xmlns="" id="{27D51B79-BA0A-4DF7-9E64-E05F7CB2C49A}"/>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95462" y="3801697"/>
              <a:ext cx="673089" cy="2387584"/>
            </a:xfrm>
            <a:prstGeom prst="rect">
              <a:avLst/>
            </a:prstGeom>
          </p:spPr>
        </p:pic>
        <p:pic>
          <p:nvPicPr>
            <p:cNvPr id="66" name="图片 25">
              <a:extLst>
                <a:ext uri="{FF2B5EF4-FFF2-40B4-BE49-F238E27FC236}">
                  <a16:creationId xmlns:a16="http://schemas.microsoft.com/office/drawing/2014/main" xmlns="" id="{75125630-C586-424E-B264-A037E557EE20}"/>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385658" y="3624807"/>
              <a:ext cx="673089" cy="2387584"/>
            </a:xfrm>
            <a:prstGeom prst="rect">
              <a:avLst/>
            </a:prstGeom>
          </p:spPr>
        </p:pic>
        <p:pic>
          <p:nvPicPr>
            <p:cNvPr id="67" name="图片 25">
              <a:extLst>
                <a:ext uri="{FF2B5EF4-FFF2-40B4-BE49-F238E27FC236}">
                  <a16:creationId xmlns:a16="http://schemas.microsoft.com/office/drawing/2014/main" xmlns="" id="{40E62357-CE56-45D9-B455-FF670014853A}"/>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22317" r="62863" b="65186"/>
            <a:stretch/>
          </p:blipFill>
          <p:spPr>
            <a:xfrm rot="4809071">
              <a:off x="491687" y="4037556"/>
              <a:ext cx="812842" cy="2387584"/>
            </a:xfrm>
            <a:prstGeom prst="rect">
              <a:avLst/>
            </a:prstGeom>
          </p:spPr>
        </p:pic>
        <p:pic>
          <p:nvPicPr>
            <p:cNvPr id="68" name="图片 25">
              <a:extLst>
                <a:ext uri="{FF2B5EF4-FFF2-40B4-BE49-F238E27FC236}">
                  <a16:creationId xmlns:a16="http://schemas.microsoft.com/office/drawing/2014/main" xmlns="" id="{DC4A4B50-6734-4D06-A44B-4D73D371DCC5}"/>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385657" y="3833700"/>
              <a:ext cx="673089" cy="2387584"/>
            </a:xfrm>
            <a:prstGeom prst="rect">
              <a:avLst/>
            </a:prstGeom>
          </p:spPr>
        </p:pic>
        <p:pic>
          <p:nvPicPr>
            <p:cNvPr id="69" name="图片 25">
              <a:extLst>
                <a:ext uri="{FF2B5EF4-FFF2-40B4-BE49-F238E27FC236}">
                  <a16:creationId xmlns:a16="http://schemas.microsoft.com/office/drawing/2014/main" xmlns="" id="{9DB2B25C-C74C-454C-88B8-B6FDB2AB188B}"/>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186865" y="3563091"/>
              <a:ext cx="673089" cy="2387584"/>
            </a:xfrm>
            <a:prstGeom prst="rect">
              <a:avLst/>
            </a:prstGeom>
          </p:spPr>
        </p:pic>
        <p:pic>
          <p:nvPicPr>
            <p:cNvPr id="70" name="图片 25">
              <a:extLst>
                <a:ext uri="{FF2B5EF4-FFF2-40B4-BE49-F238E27FC236}">
                  <a16:creationId xmlns:a16="http://schemas.microsoft.com/office/drawing/2014/main" xmlns="" id="{42EEE489-052C-4CBC-99FC-04E5ED56371A}"/>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186865" y="3622176"/>
              <a:ext cx="673089" cy="2387584"/>
            </a:xfrm>
            <a:prstGeom prst="rect">
              <a:avLst/>
            </a:prstGeom>
          </p:spPr>
        </p:pic>
      </p:grpSp>
      <p:grpSp>
        <p:nvGrpSpPr>
          <p:cNvPr id="71" name="Group 70">
            <a:extLst>
              <a:ext uri="{FF2B5EF4-FFF2-40B4-BE49-F238E27FC236}">
                <a16:creationId xmlns:a16="http://schemas.microsoft.com/office/drawing/2014/main" xmlns="" id="{89D224EA-1F86-43C3-ADC2-9F1C60A4B4F4}"/>
              </a:ext>
            </a:extLst>
          </p:cNvPr>
          <p:cNvGrpSpPr/>
          <p:nvPr/>
        </p:nvGrpSpPr>
        <p:grpSpPr>
          <a:xfrm>
            <a:off x="3319862" y="5028021"/>
            <a:ext cx="2608554" cy="1281135"/>
            <a:chOff x="-670382" y="4160055"/>
            <a:chExt cx="3227334" cy="1585036"/>
          </a:xfrm>
        </p:grpSpPr>
        <p:pic>
          <p:nvPicPr>
            <p:cNvPr id="72" name="图片 25">
              <a:extLst>
                <a:ext uri="{FF2B5EF4-FFF2-40B4-BE49-F238E27FC236}">
                  <a16:creationId xmlns:a16="http://schemas.microsoft.com/office/drawing/2014/main" xmlns="" id="{A02E628F-5239-4BDA-B3A9-EE56A82F1BD2}"/>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06185" y="3597165"/>
              <a:ext cx="673089" cy="2387584"/>
            </a:xfrm>
            <a:prstGeom prst="rect">
              <a:avLst/>
            </a:prstGeom>
          </p:spPr>
        </p:pic>
        <p:pic>
          <p:nvPicPr>
            <p:cNvPr id="73" name="图片 26">
              <a:extLst>
                <a:ext uri="{FF2B5EF4-FFF2-40B4-BE49-F238E27FC236}">
                  <a16:creationId xmlns:a16="http://schemas.microsoft.com/office/drawing/2014/main" xmlns="" id="{5E629049-E6AE-4E27-B571-2491B71F4A33}"/>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58297" t="66408" r="26883" b="-1222"/>
            <a:stretch/>
          </p:blipFill>
          <p:spPr>
            <a:xfrm rot="4809071">
              <a:off x="947565" y="4322581"/>
              <a:ext cx="512385" cy="1817535"/>
            </a:xfrm>
            <a:prstGeom prst="rect">
              <a:avLst/>
            </a:prstGeom>
          </p:spPr>
        </p:pic>
        <p:pic>
          <p:nvPicPr>
            <p:cNvPr id="74" name="图片 27">
              <a:extLst>
                <a:ext uri="{FF2B5EF4-FFF2-40B4-BE49-F238E27FC236}">
                  <a16:creationId xmlns:a16="http://schemas.microsoft.com/office/drawing/2014/main" xmlns="" id="{E8CD3476-081D-46DF-825B-798A09F080BC}"/>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53002" t="248" r="21655" b="63917"/>
            <a:stretch/>
          </p:blipFill>
          <p:spPr>
            <a:xfrm rot="5256948">
              <a:off x="1183428" y="4371567"/>
              <a:ext cx="876172" cy="1870875"/>
            </a:xfrm>
            <a:prstGeom prst="rect">
              <a:avLst/>
            </a:prstGeom>
          </p:spPr>
        </p:pic>
        <p:pic>
          <p:nvPicPr>
            <p:cNvPr id="75" name="图片 25">
              <a:extLst>
                <a:ext uri="{FF2B5EF4-FFF2-40B4-BE49-F238E27FC236}">
                  <a16:creationId xmlns:a16="http://schemas.microsoft.com/office/drawing/2014/main" xmlns="" id="{0CAB5B50-D448-46E6-9A30-E5B82FDD7A8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06186" y="3302808"/>
              <a:ext cx="673089" cy="2387584"/>
            </a:xfrm>
            <a:prstGeom prst="rect">
              <a:avLst/>
            </a:prstGeom>
          </p:spPr>
        </p:pic>
        <p:pic>
          <p:nvPicPr>
            <p:cNvPr id="76" name="图片 26">
              <a:extLst>
                <a:ext uri="{FF2B5EF4-FFF2-40B4-BE49-F238E27FC236}">
                  <a16:creationId xmlns:a16="http://schemas.microsoft.com/office/drawing/2014/main" xmlns="" id="{3F91B336-ADD7-4CC2-9CFB-049C0F7ACC88}"/>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58297" t="66408" r="26883" b="-1222"/>
            <a:stretch/>
          </p:blipFill>
          <p:spPr>
            <a:xfrm rot="4809071">
              <a:off x="947566" y="4028224"/>
              <a:ext cx="512385" cy="1817535"/>
            </a:xfrm>
            <a:prstGeom prst="rect">
              <a:avLst/>
            </a:prstGeom>
          </p:spPr>
        </p:pic>
        <p:pic>
          <p:nvPicPr>
            <p:cNvPr id="77" name="图片 27">
              <a:extLst>
                <a:ext uri="{FF2B5EF4-FFF2-40B4-BE49-F238E27FC236}">
                  <a16:creationId xmlns:a16="http://schemas.microsoft.com/office/drawing/2014/main" xmlns="" id="{3D1A489E-D91D-42A6-9731-2CCBE4959CBE}"/>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53002" t="248" r="21655" b="63917"/>
            <a:stretch/>
          </p:blipFill>
          <p:spPr>
            <a:xfrm rot="5256948">
              <a:off x="1183429" y="4077210"/>
              <a:ext cx="876172" cy="1870875"/>
            </a:xfrm>
            <a:prstGeom prst="rect">
              <a:avLst/>
            </a:prstGeom>
          </p:spPr>
        </p:pic>
        <p:pic>
          <p:nvPicPr>
            <p:cNvPr id="78" name="图片 25">
              <a:extLst>
                <a:ext uri="{FF2B5EF4-FFF2-40B4-BE49-F238E27FC236}">
                  <a16:creationId xmlns:a16="http://schemas.microsoft.com/office/drawing/2014/main" xmlns="" id="{7B6D164A-B84F-4E89-B72F-7F6061BA0D42}"/>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65064" y="3536915"/>
              <a:ext cx="673089" cy="2387584"/>
            </a:xfrm>
            <a:prstGeom prst="rect">
              <a:avLst/>
            </a:prstGeom>
          </p:spPr>
        </p:pic>
        <p:pic>
          <p:nvPicPr>
            <p:cNvPr id="79" name="图片 25">
              <a:extLst>
                <a:ext uri="{FF2B5EF4-FFF2-40B4-BE49-F238E27FC236}">
                  <a16:creationId xmlns:a16="http://schemas.microsoft.com/office/drawing/2014/main" xmlns="" id="{0C9E2337-E608-4566-A766-198DE51FFCD1}"/>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95462" y="3801697"/>
              <a:ext cx="673089" cy="2387584"/>
            </a:xfrm>
            <a:prstGeom prst="rect">
              <a:avLst/>
            </a:prstGeom>
          </p:spPr>
        </p:pic>
        <p:pic>
          <p:nvPicPr>
            <p:cNvPr id="81" name="图片 25">
              <a:extLst>
                <a:ext uri="{FF2B5EF4-FFF2-40B4-BE49-F238E27FC236}">
                  <a16:creationId xmlns:a16="http://schemas.microsoft.com/office/drawing/2014/main" xmlns="" id="{6697E2C2-D3BD-43FF-99EE-10CA2234FD02}"/>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385658" y="3624807"/>
              <a:ext cx="673089" cy="2387584"/>
            </a:xfrm>
            <a:prstGeom prst="rect">
              <a:avLst/>
            </a:prstGeom>
          </p:spPr>
        </p:pic>
        <p:pic>
          <p:nvPicPr>
            <p:cNvPr id="88" name="图片 25">
              <a:extLst>
                <a:ext uri="{FF2B5EF4-FFF2-40B4-BE49-F238E27FC236}">
                  <a16:creationId xmlns:a16="http://schemas.microsoft.com/office/drawing/2014/main" xmlns="" id="{38F10B2A-8BCA-4A30-8EF7-3932AE19277E}"/>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22317" r="62863" b="65186"/>
            <a:stretch/>
          </p:blipFill>
          <p:spPr>
            <a:xfrm rot="4809071">
              <a:off x="491687" y="4037556"/>
              <a:ext cx="812842" cy="2387584"/>
            </a:xfrm>
            <a:prstGeom prst="rect">
              <a:avLst/>
            </a:prstGeom>
          </p:spPr>
        </p:pic>
        <p:pic>
          <p:nvPicPr>
            <p:cNvPr id="89" name="图片 25">
              <a:extLst>
                <a:ext uri="{FF2B5EF4-FFF2-40B4-BE49-F238E27FC236}">
                  <a16:creationId xmlns:a16="http://schemas.microsoft.com/office/drawing/2014/main" xmlns="" id="{29C42C81-61F2-4ED5-8CE0-0B228A9C37DF}"/>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385657" y="3833700"/>
              <a:ext cx="673089" cy="2387584"/>
            </a:xfrm>
            <a:prstGeom prst="rect">
              <a:avLst/>
            </a:prstGeom>
          </p:spPr>
        </p:pic>
        <p:pic>
          <p:nvPicPr>
            <p:cNvPr id="90" name="图片 25">
              <a:extLst>
                <a:ext uri="{FF2B5EF4-FFF2-40B4-BE49-F238E27FC236}">
                  <a16:creationId xmlns:a16="http://schemas.microsoft.com/office/drawing/2014/main" xmlns="" id="{786A58AC-E463-4BED-97A7-4F40349163B1}"/>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186865" y="3563091"/>
              <a:ext cx="673089" cy="2387584"/>
            </a:xfrm>
            <a:prstGeom prst="rect">
              <a:avLst/>
            </a:prstGeom>
          </p:spPr>
        </p:pic>
        <p:pic>
          <p:nvPicPr>
            <p:cNvPr id="91" name="图片 25">
              <a:extLst>
                <a:ext uri="{FF2B5EF4-FFF2-40B4-BE49-F238E27FC236}">
                  <a16:creationId xmlns:a16="http://schemas.microsoft.com/office/drawing/2014/main" xmlns="" id="{030467EA-E92D-4945-BA08-2882C88403C6}"/>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186865" y="3622176"/>
              <a:ext cx="673089" cy="2387584"/>
            </a:xfrm>
            <a:prstGeom prst="rect">
              <a:avLst/>
            </a:prstGeom>
          </p:spPr>
        </p:pic>
      </p:grpSp>
      <p:sp>
        <p:nvSpPr>
          <p:cNvPr id="3" name="Oval 2">
            <a:hlinkClick r:id="rId19" action="ppaction://hlinksldjump"/>
            <a:extLst>
              <a:ext uri="{FF2B5EF4-FFF2-40B4-BE49-F238E27FC236}">
                <a16:creationId xmlns:a16="http://schemas.microsoft.com/office/drawing/2014/main" xmlns="" id="{8B845DD2-CAC7-48C0-9F61-FDD78EDD6AD0}"/>
              </a:ext>
            </a:extLst>
          </p:cNvPr>
          <p:cNvSpPr/>
          <p:nvPr/>
        </p:nvSpPr>
        <p:spPr>
          <a:xfrm>
            <a:off x="1116054" y="4046488"/>
            <a:ext cx="722063" cy="72206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1</a:t>
            </a:r>
          </a:p>
        </p:txBody>
      </p:sp>
      <p:sp>
        <p:nvSpPr>
          <p:cNvPr id="92" name="Oval 91">
            <a:hlinkClick r:id="rId20" action="ppaction://hlinksldjump"/>
            <a:extLst>
              <a:ext uri="{FF2B5EF4-FFF2-40B4-BE49-F238E27FC236}">
                <a16:creationId xmlns:a16="http://schemas.microsoft.com/office/drawing/2014/main" xmlns="" id="{B9726F42-1FF8-4901-8278-4E6C63BB9F87}"/>
              </a:ext>
            </a:extLst>
          </p:cNvPr>
          <p:cNvSpPr/>
          <p:nvPr/>
        </p:nvSpPr>
        <p:spPr>
          <a:xfrm>
            <a:off x="3446244" y="3988245"/>
            <a:ext cx="722063" cy="72206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2</a:t>
            </a:r>
          </a:p>
        </p:txBody>
      </p:sp>
      <p:sp>
        <p:nvSpPr>
          <p:cNvPr id="93" name="Oval 92">
            <a:hlinkClick r:id="rId21" action="ppaction://hlinksldjump"/>
            <a:extLst>
              <a:ext uri="{FF2B5EF4-FFF2-40B4-BE49-F238E27FC236}">
                <a16:creationId xmlns:a16="http://schemas.microsoft.com/office/drawing/2014/main" xmlns="" id="{297D81A9-99E9-4249-B2B0-02A14C74983B}"/>
              </a:ext>
            </a:extLst>
          </p:cNvPr>
          <p:cNvSpPr/>
          <p:nvPr/>
        </p:nvSpPr>
        <p:spPr>
          <a:xfrm>
            <a:off x="1852440" y="5257393"/>
            <a:ext cx="722063" cy="72206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3</a:t>
            </a:r>
          </a:p>
        </p:txBody>
      </p:sp>
      <p:sp>
        <p:nvSpPr>
          <p:cNvPr id="94" name="Oval 93">
            <a:hlinkClick r:id="rId22" action="ppaction://hlinksldjump"/>
            <a:extLst>
              <a:ext uri="{FF2B5EF4-FFF2-40B4-BE49-F238E27FC236}">
                <a16:creationId xmlns:a16="http://schemas.microsoft.com/office/drawing/2014/main" xmlns="" id="{B1B37002-98AA-4305-93E8-32703BA21BD3}"/>
              </a:ext>
            </a:extLst>
          </p:cNvPr>
          <p:cNvSpPr/>
          <p:nvPr/>
        </p:nvSpPr>
        <p:spPr>
          <a:xfrm>
            <a:off x="4330798" y="5256667"/>
            <a:ext cx="722063" cy="72206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4</a:t>
            </a:r>
          </a:p>
        </p:txBody>
      </p:sp>
      <p:pic>
        <p:nvPicPr>
          <p:cNvPr id="95" name="Graphic 94">
            <a:extLst>
              <a:ext uri="{FF2B5EF4-FFF2-40B4-BE49-F238E27FC236}">
                <a16:creationId xmlns:a16="http://schemas.microsoft.com/office/drawing/2014/main" xmlns="" id="{A997FD13-C555-4DBA-AA47-F224DA7775FB}"/>
              </a:ext>
            </a:extLst>
          </p:cNvPr>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xmlns="" r:embed="rId24"/>
              </a:ext>
            </a:extLst>
          </a:blip>
          <a:srcRect/>
          <a:stretch>
            <a:fillRect/>
          </a:stretch>
        </p:blipFill>
        <p:spPr>
          <a:xfrm rot="20862390">
            <a:off x="-46929028" y="22419298"/>
            <a:ext cx="421124" cy="401121"/>
          </a:xfrm>
          <a:prstGeom prst="rect">
            <a:avLst/>
          </a:prstGeom>
        </p:spPr>
      </p:pic>
      <p:pic>
        <p:nvPicPr>
          <p:cNvPr id="96" name="Graphic 95">
            <a:extLst>
              <a:ext uri="{FF2B5EF4-FFF2-40B4-BE49-F238E27FC236}">
                <a16:creationId xmlns:a16="http://schemas.microsoft.com/office/drawing/2014/main" xmlns="" id="{8626B5EE-71C9-49B9-AF94-81C91DB1E6BC}"/>
              </a:ext>
            </a:extLst>
          </p:cNvPr>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xmlns="" r:embed="rId24"/>
              </a:ext>
            </a:extLst>
          </a:blip>
          <a:srcRect/>
          <a:stretch>
            <a:fillRect/>
          </a:stretch>
        </p:blipFill>
        <p:spPr>
          <a:xfrm rot="20862390">
            <a:off x="-42255428" y="15510498"/>
            <a:ext cx="421124" cy="401121"/>
          </a:xfrm>
          <a:prstGeom prst="rect">
            <a:avLst/>
          </a:prstGeom>
        </p:spPr>
      </p:pic>
      <p:pic>
        <p:nvPicPr>
          <p:cNvPr id="97" name="Graphic 96">
            <a:extLst>
              <a:ext uri="{FF2B5EF4-FFF2-40B4-BE49-F238E27FC236}">
                <a16:creationId xmlns:a16="http://schemas.microsoft.com/office/drawing/2014/main" xmlns="" id="{986057D6-8663-45AD-93B8-1F0E9010016C}"/>
              </a:ext>
            </a:extLst>
          </p:cNvPr>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xmlns="" r:embed="rId24"/>
              </a:ext>
            </a:extLst>
          </a:blip>
          <a:srcRect/>
          <a:stretch>
            <a:fillRect/>
          </a:stretch>
        </p:blipFill>
        <p:spPr>
          <a:xfrm rot="20862390">
            <a:off x="-48351427" y="15992086"/>
            <a:ext cx="421124" cy="401121"/>
          </a:xfrm>
          <a:prstGeom prst="rect">
            <a:avLst/>
          </a:prstGeom>
        </p:spPr>
      </p:pic>
      <p:pic>
        <p:nvPicPr>
          <p:cNvPr id="98" name="Graphic 97">
            <a:extLst>
              <a:ext uri="{FF2B5EF4-FFF2-40B4-BE49-F238E27FC236}">
                <a16:creationId xmlns:a16="http://schemas.microsoft.com/office/drawing/2014/main" xmlns="" id="{4599EFBA-103F-45E9-8CFF-93B982A5B5EE}"/>
              </a:ext>
            </a:extLst>
          </p:cNvPr>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xmlns="" r:embed="rId24"/>
              </a:ext>
            </a:extLst>
          </a:blip>
          <a:srcRect/>
          <a:stretch>
            <a:fillRect/>
          </a:stretch>
        </p:blipFill>
        <p:spPr>
          <a:xfrm rot="20862390">
            <a:off x="-47854552" y="11623286"/>
            <a:ext cx="421124" cy="401121"/>
          </a:xfrm>
          <a:prstGeom prst="rect">
            <a:avLst/>
          </a:prstGeom>
        </p:spPr>
      </p:pic>
      <p:sp>
        <p:nvSpPr>
          <p:cNvPr id="4" name="Rectangle 3">
            <a:extLst>
              <a:ext uri="{FF2B5EF4-FFF2-40B4-BE49-F238E27FC236}">
                <a16:creationId xmlns:a16="http://schemas.microsoft.com/office/drawing/2014/main" xmlns="" id="{1D78DA36-CF17-4F6C-94CC-FFA2260521FB}"/>
              </a:ext>
            </a:extLst>
          </p:cNvPr>
          <p:cNvSpPr/>
          <p:nvPr/>
        </p:nvSpPr>
        <p:spPr>
          <a:xfrm>
            <a:off x="1163608" y="131583"/>
            <a:ext cx="10054525" cy="97635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Hướng dẫn bấm trò chơi: Bấm số 1 hoặc 2,3,4 đến câu hỏi. Ở câu hỏi trả lời xong thì bấm xe con trâu để về. Hết 4 câu bấm mặt trời phía góc phải đến slide tiếp</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14" presetClass="exit" presetSubtype="10" fill="hold" grpId="0" nodeType="afterEffect">
                                  <p:stCondLst>
                                    <p:cond delay="0"/>
                                  </p:stCondLst>
                                  <p:childTnLst>
                                    <p:animEffect transition="out" filter="randombar(horizontal)">
                                      <p:cBhvr>
                                        <p:cTn id="17" dur="500"/>
                                        <p:tgtEl>
                                          <p:spTgt spid="3"/>
                                        </p:tgtEl>
                                      </p:cBhvr>
                                    </p:animEffect>
                                    <p:set>
                                      <p:cBhvr>
                                        <p:cTn id="18" dur="1" fill="hold">
                                          <p:stCondLst>
                                            <p:cond delay="499"/>
                                          </p:stCondLst>
                                        </p:cTn>
                                        <p:tgtEl>
                                          <p:spTgt spid="3"/>
                                        </p:tgtEl>
                                        <p:attrNameLst>
                                          <p:attrName>style.visibility</p:attrName>
                                        </p:attrNameLst>
                                      </p:cBhvr>
                                      <p:to>
                                        <p:strVal val="hidden"/>
                                      </p:to>
                                    </p:set>
                                  </p:childTnLst>
                                </p:cTn>
                              </p:par>
                            </p:childTnLst>
                          </p:cTn>
                        </p:par>
                        <p:par>
                          <p:cTn id="19" fill="hold">
                            <p:stCondLst>
                              <p:cond delay="500"/>
                            </p:stCondLst>
                            <p:childTnLst>
                              <p:par>
                                <p:cTn id="20" presetID="37" presetClass="path" presetSubtype="0" accel="50000" decel="50000" fill="hold" nodeType="afterEffect">
                                  <p:stCondLst>
                                    <p:cond delay="0"/>
                                  </p:stCondLst>
                                  <p:childTnLst>
                                    <p:animMotion origin="layout" path="M 4.375E-6 -0.10972 L 0.10742 -0.18009 C 0.12968 -0.19607 0.16328 -0.20463 0.19856 -0.20463 C 0.23867 -0.20463 0.27083 -0.19607 0.29309 -0.18009 L 0.40065 -0.10972 " pathEditMode="relative" rAng="0" ptsTypes="AAAAA">
                                      <p:cBhvr>
                                        <p:cTn id="21" dur="2000" fill="hold"/>
                                        <p:tgtEl>
                                          <p:spTgt spid="2"/>
                                        </p:tgtEl>
                                        <p:attrNameLst>
                                          <p:attrName>ppt_x</p:attrName>
                                          <p:attrName>ppt_y</p:attrName>
                                        </p:attrNameLst>
                                      </p:cBhvr>
                                      <p:rCtr x="20026" y="-4745"/>
                                    </p:animMotion>
                                  </p:childTnLst>
                                </p:cTn>
                              </p:par>
                              <p:par>
                                <p:cTn id="22" presetID="0" presetClass="path" presetSubtype="0" accel="50000" decel="50000" fill="hold" nodeType="withEffect">
                                  <p:stCondLst>
                                    <p:cond delay="0"/>
                                  </p:stCondLst>
                                  <p:childTnLst>
                                    <p:animMotion origin="layout" path="M -0.2349 0.01666 L -0.2349 0.0169 C -0.23477 0.01273 -0.23477 0.00231 -0.23477 -0.00209 C -0.23477 -0.01181 -0.23477 -0.0169 -0.23464 -0.02454 C -0.23464 -0.02801 -0.23464 -0.03403 -0.23451 -0.03704 C -0.23451 -0.04236 -0.23438 -0.04676 -0.23425 -0.04908 C -0.23425 -0.05185 -0.23412 -0.05301 -0.23412 -0.05417 C -0.23399 -0.05556 -0.23386 -0.05741 -0.23373 -0.05787 C -0.23346 -0.0588 -0.23359 -0.05834 -0.2332 -0.05949 L -0.23242 -0.05834 C -0.23242 -0.0581 -0.23242 -0.05741 -0.23229 -0.05671 C -0.23229 -0.05625 -0.23229 -0.05579 -0.23229 -0.05509 C -0.23216 -0.05324 -0.23203 -0.05093 -0.2319 -0.04746 C -0.2319 -0.04537 -0.23177 -0.04352 -0.23177 -0.04028 C -0.23164 -0.03264 -0.2319 -0.04468 -0.23164 -0.03357 C -0.23164 -0.03264 -0.23151 -0.03148 -0.23151 -0.03056 C -0.23151 -0.02986 -0.23151 -0.0294 -0.23151 -0.02871 C -0.23138 -0.02709 -0.23138 -0.02361 -0.23138 -0.02176 C -0.23138 -0.02084 -0.23138 -0.01968 -0.23138 -0.01898 C -0.23138 -0.01806 -0.23125 -0.01759 -0.23125 -0.0169 C -0.23125 -0.01505 -0.23125 -0.0132 -0.23125 -0.01134 C -0.23125 -0.01065 -0.23125 -0.00996 -0.23125 -0.00903 C -0.23125 -0.00834 -0.23125 -0.00764 -0.23125 -0.00671 C -0.23112 -0.00625 -0.23112 -0.00602 -0.23112 -0.00533 C -0.23112 -0.00394 -0.23112 -0.00093 -0.23112 -0.0007 C -0.23112 0.00278 -0.23112 -0.00162 -0.23112 0.00463 C -0.23112 0.00509 -0.23112 0.00555 -0.23112 0.00625 C -0.23112 0.00694 -0.23112 0.00764 -0.23112 0.00833 C -0.23112 0.01481 -0.23112 0.00463 -0.23112 0.01435 C -0.23112 0.01805 -0.23112 0.01412 -0.23112 0.01782 L -0.23112 0.01805 " pathEditMode="relative" rAng="0" ptsTypes="AAAAAAAAAAAAAAAAAAAAAAAAAAAAAAA">
                                      <p:cBhvr>
                                        <p:cTn id="23" dur="2000" fill="hold"/>
                                        <p:tgtEl>
                                          <p:spTgt spid="95"/>
                                        </p:tgtEl>
                                        <p:attrNameLst>
                                          <p:attrName>ppt_x</p:attrName>
                                          <p:attrName>ppt_y</p:attrName>
                                        </p:attrNameLst>
                                      </p:cBhvr>
                                      <p:rCtr x="195" y="-3750"/>
                                    </p:animMotion>
                                  </p:childTnLst>
                                  <p:subTnLst>
                                    <p:audio>
                                      <p:cMediaNode>
                                        <p:cTn display="0" masterRel="sameClick">
                                          <p:stCondLst>
                                            <p:cond evt="begin" delay="0">
                                              <p:tn val="22"/>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3"/>
                  </p:tgtEl>
                </p:cond>
              </p:nextCondLst>
            </p:seq>
            <p:seq concurrent="1" nextAc="seek">
              <p:cTn id="24" restart="whenNotActive" fill="hold" evtFilter="cancelBubble" nodeType="interactiveSeq">
                <p:stCondLst>
                  <p:cond evt="onClick" delay="0">
                    <p:tgtEl>
                      <p:spTgt spid="92"/>
                    </p:tgtEl>
                  </p:cond>
                </p:stCondLst>
                <p:endSync evt="end" delay="0">
                  <p:rtn val="all"/>
                </p:endSync>
                <p:childTnLst>
                  <p:par>
                    <p:cTn id="25" fill="hold">
                      <p:stCondLst>
                        <p:cond delay="0"/>
                      </p:stCondLst>
                      <p:childTnLst>
                        <p:par>
                          <p:cTn id="26" fill="hold">
                            <p:stCondLst>
                              <p:cond delay="0"/>
                            </p:stCondLst>
                            <p:childTnLst>
                              <p:par>
                                <p:cTn id="27" presetID="14" presetClass="exit" presetSubtype="10" fill="hold" grpId="0" nodeType="afterEffect">
                                  <p:stCondLst>
                                    <p:cond delay="0"/>
                                  </p:stCondLst>
                                  <p:childTnLst>
                                    <p:animEffect transition="out" filter="randombar(horizontal)">
                                      <p:cBhvr>
                                        <p:cTn id="28" dur="500"/>
                                        <p:tgtEl>
                                          <p:spTgt spid="92"/>
                                        </p:tgtEl>
                                      </p:cBhvr>
                                    </p:animEffect>
                                    <p:set>
                                      <p:cBhvr>
                                        <p:cTn id="29" dur="1" fill="hold">
                                          <p:stCondLst>
                                            <p:cond delay="499"/>
                                          </p:stCondLst>
                                        </p:cTn>
                                        <p:tgtEl>
                                          <p:spTgt spid="92"/>
                                        </p:tgtEl>
                                        <p:attrNameLst>
                                          <p:attrName>style.visibility</p:attrName>
                                        </p:attrNameLst>
                                      </p:cBhvr>
                                      <p:to>
                                        <p:strVal val="hidden"/>
                                      </p:to>
                                    </p:set>
                                  </p:childTnLst>
                                </p:cTn>
                              </p:par>
                            </p:childTnLst>
                          </p:cTn>
                        </p:par>
                        <p:par>
                          <p:cTn id="30" fill="hold">
                            <p:stCondLst>
                              <p:cond delay="500"/>
                            </p:stCondLst>
                            <p:childTnLst>
                              <p:par>
                                <p:cTn id="31" presetID="37" presetClass="path" presetSubtype="0" accel="50000" decel="50000" fill="hold" nodeType="afterEffect">
                                  <p:stCondLst>
                                    <p:cond delay="0"/>
                                  </p:stCondLst>
                                  <p:childTnLst>
                                    <p:animMotion origin="layout" path="M 3.33333E-6 -0.15324 L 0.05247 -0.17199 C 0.06341 -0.17639 0.07981 -0.17847 0.097 -0.17847 C 0.11666 -0.17847 0.13229 -0.17639 0.14323 -0.17199 L 0.19583 -0.15324 " pathEditMode="relative" rAng="0" ptsTypes="AAAAA">
                                      <p:cBhvr>
                                        <p:cTn id="32" dur="2000" fill="hold"/>
                                        <p:tgtEl>
                                          <p:spTgt spid="57"/>
                                        </p:tgtEl>
                                        <p:attrNameLst>
                                          <p:attrName>ppt_x</p:attrName>
                                          <p:attrName>ppt_y</p:attrName>
                                        </p:attrNameLst>
                                      </p:cBhvr>
                                      <p:rCtr x="9792" y="-1273"/>
                                    </p:animMotion>
                                  </p:childTnLst>
                                </p:cTn>
                              </p:par>
                              <p:par>
                                <p:cTn id="33" presetID="0" presetClass="path" presetSubtype="0" accel="50000" decel="50000" fill="hold" nodeType="withEffect">
                                  <p:stCondLst>
                                    <p:cond delay="0"/>
                                  </p:stCondLst>
                                  <p:childTnLst>
                                    <p:animMotion origin="layout" path="M -0.2349 0.01666 L -0.2349 0.0169 C -0.23477 0.01273 -0.23477 0.00231 -0.23477 -0.00209 C -0.23477 -0.01181 -0.23477 -0.0169 -0.23464 -0.02454 C -0.23464 -0.02801 -0.23464 -0.03403 -0.23451 -0.03704 C -0.23451 -0.04236 -0.23438 -0.04676 -0.23425 -0.04908 C -0.23425 -0.05185 -0.23412 -0.05301 -0.23412 -0.05417 C -0.23399 -0.05556 -0.23386 -0.05741 -0.23373 -0.05787 C -0.23346 -0.0588 -0.23359 -0.05834 -0.2332 -0.05949 L -0.23242 -0.05834 C -0.23242 -0.0581 -0.23242 -0.05741 -0.23229 -0.05671 C -0.23229 -0.05625 -0.23229 -0.05579 -0.23229 -0.05509 C -0.23216 -0.05324 -0.23203 -0.05093 -0.2319 -0.04746 C -0.2319 -0.04537 -0.23177 -0.04352 -0.23177 -0.04028 C -0.23164 -0.03264 -0.2319 -0.04468 -0.23164 -0.03357 C -0.23164 -0.03264 -0.23151 -0.03148 -0.23151 -0.03056 C -0.23151 -0.02986 -0.23151 -0.0294 -0.23151 -0.02871 C -0.23138 -0.02709 -0.23138 -0.02361 -0.23138 -0.02176 C -0.23138 -0.02084 -0.23138 -0.01968 -0.23138 -0.01898 C -0.23138 -0.01806 -0.23125 -0.01759 -0.23125 -0.0169 C -0.23125 -0.01505 -0.23125 -0.0132 -0.23125 -0.01134 C -0.23125 -0.01065 -0.23125 -0.00996 -0.23125 -0.00903 C -0.23125 -0.00834 -0.23125 -0.00764 -0.23125 -0.00671 C -0.23112 -0.00625 -0.23112 -0.00602 -0.23112 -0.00533 C -0.23112 -0.00394 -0.23112 -0.00093 -0.23112 -0.0007 C -0.23112 0.00278 -0.23112 -0.00162 -0.23112 0.00463 C -0.23112 0.00509 -0.23112 0.00555 -0.23112 0.00625 C -0.23112 0.00694 -0.23112 0.00764 -0.23112 0.00833 C -0.23112 0.01481 -0.23112 0.00463 -0.23112 0.01435 C -0.23112 0.01805 -0.23112 0.01412 -0.23112 0.01782 L -0.23112 0.01805 " pathEditMode="relative" rAng="0" ptsTypes="AAAAAAAAAAAAAAAAAAAAAAAAAAAAAAA">
                                      <p:cBhvr>
                                        <p:cTn id="34" dur="2000" fill="hold"/>
                                        <p:tgtEl>
                                          <p:spTgt spid="97"/>
                                        </p:tgtEl>
                                        <p:attrNameLst>
                                          <p:attrName>ppt_x</p:attrName>
                                          <p:attrName>ppt_y</p:attrName>
                                        </p:attrNameLst>
                                      </p:cBhvr>
                                      <p:rCtr x="195" y="-3750"/>
                                    </p:animMotion>
                                  </p:childTnLst>
                                  <p:subTnLst>
                                    <p:audio>
                                      <p:cMediaNode>
                                        <p:cTn display="0" masterRel="sameClick">
                                          <p:stCondLst>
                                            <p:cond evt="begin" delay="0">
                                              <p:tn val="33"/>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92"/>
                  </p:tgtEl>
                </p:cond>
              </p:nextCondLst>
            </p:seq>
            <p:seq concurrent="1" nextAc="seek">
              <p:cTn id="35" restart="whenNotActive" fill="hold" evtFilter="cancelBubble" nodeType="interactiveSeq">
                <p:stCondLst>
                  <p:cond evt="onClick" delay="0">
                    <p:tgtEl>
                      <p:spTgt spid="93"/>
                    </p:tgtEl>
                  </p:cond>
                </p:stCondLst>
                <p:endSync evt="end" delay="0">
                  <p:rtn val="all"/>
                </p:endSync>
                <p:childTnLst>
                  <p:par>
                    <p:cTn id="36" fill="hold">
                      <p:stCondLst>
                        <p:cond delay="0"/>
                      </p:stCondLst>
                      <p:childTnLst>
                        <p:par>
                          <p:cTn id="37" fill="hold">
                            <p:stCondLst>
                              <p:cond delay="0"/>
                            </p:stCondLst>
                            <p:childTnLst>
                              <p:par>
                                <p:cTn id="38" presetID="14" presetClass="exit" presetSubtype="10" fill="hold" grpId="0" nodeType="afterEffect">
                                  <p:stCondLst>
                                    <p:cond delay="0"/>
                                  </p:stCondLst>
                                  <p:childTnLst>
                                    <p:animEffect transition="out" filter="randombar(horizontal)">
                                      <p:cBhvr>
                                        <p:cTn id="39" dur="500"/>
                                        <p:tgtEl>
                                          <p:spTgt spid="93"/>
                                        </p:tgtEl>
                                      </p:cBhvr>
                                    </p:animEffect>
                                    <p:set>
                                      <p:cBhvr>
                                        <p:cTn id="40" dur="1" fill="hold">
                                          <p:stCondLst>
                                            <p:cond delay="499"/>
                                          </p:stCondLst>
                                        </p:cTn>
                                        <p:tgtEl>
                                          <p:spTgt spid="93"/>
                                        </p:tgtEl>
                                        <p:attrNameLst>
                                          <p:attrName>style.visibility</p:attrName>
                                        </p:attrNameLst>
                                      </p:cBhvr>
                                      <p:to>
                                        <p:strVal val="hidden"/>
                                      </p:to>
                                    </p:set>
                                  </p:childTnLst>
                                </p:cTn>
                              </p:par>
                            </p:childTnLst>
                          </p:cTn>
                        </p:par>
                        <p:par>
                          <p:cTn id="41" fill="hold">
                            <p:stCondLst>
                              <p:cond delay="500"/>
                            </p:stCondLst>
                            <p:childTnLst>
                              <p:par>
                                <p:cTn id="42" presetID="42" presetClass="path" presetSubtype="0" accel="50000" decel="50000" fill="hold" nodeType="afterEffect">
                                  <p:stCondLst>
                                    <p:cond delay="0"/>
                                  </p:stCondLst>
                                  <p:childTnLst>
                                    <p:animMotion origin="layout" path="M 2.29167E-6 -1.85185E-6 L 0.33685 -0.33148 " pathEditMode="relative" rAng="0" ptsTypes="AA">
                                      <p:cBhvr>
                                        <p:cTn id="43" dur="2000" fill="hold"/>
                                        <p:tgtEl>
                                          <p:spTgt spid="43"/>
                                        </p:tgtEl>
                                        <p:attrNameLst>
                                          <p:attrName>ppt_x</p:attrName>
                                          <p:attrName>ppt_y</p:attrName>
                                        </p:attrNameLst>
                                      </p:cBhvr>
                                      <p:rCtr x="16836" y="-16574"/>
                                    </p:animMotion>
                                  </p:childTnLst>
                                </p:cTn>
                              </p:par>
                              <p:par>
                                <p:cTn id="44" presetID="0" presetClass="path" presetSubtype="0" accel="50000" decel="50000" fill="hold" nodeType="withEffect">
                                  <p:stCondLst>
                                    <p:cond delay="0"/>
                                  </p:stCondLst>
                                  <p:childTnLst>
                                    <p:animMotion origin="layout" path="M -0.2349 0.01666 L -0.2349 0.0169 C -0.23477 0.01273 -0.23477 0.00231 -0.23477 -0.00209 C -0.23477 -0.01181 -0.23477 -0.0169 -0.23464 -0.02454 C -0.23464 -0.02801 -0.23464 -0.03403 -0.23451 -0.03704 C -0.23451 -0.04236 -0.23438 -0.04676 -0.23425 -0.04908 C -0.23425 -0.05185 -0.23412 -0.05301 -0.23412 -0.05417 C -0.23399 -0.05556 -0.23386 -0.05741 -0.23373 -0.05787 C -0.23346 -0.0588 -0.23359 -0.05834 -0.2332 -0.05949 L -0.23242 -0.05834 C -0.23242 -0.0581 -0.23242 -0.05741 -0.23229 -0.05671 C -0.23229 -0.05625 -0.23229 -0.05579 -0.23229 -0.05509 C -0.23216 -0.05324 -0.23203 -0.05093 -0.2319 -0.04746 C -0.2319 -0.04537 -0.23177 -0.04352 -0.23177 -0.04028 C -0.23164 -0.03264 -0.2319 -0.04468 -0.23164 -0.03357 C -0.23164 -0.03264 -0.23151 -0.03148 -0.23151 -0.03056 C -0.23151 -0.02986 -0.23151 -0.0294 -0.23151 -0.02871 C -0.23138 -0.02709 -0.23138 -0.02361 -0.23138 -0.02176 C -0.23138 -0.02084 -0.23138 -0.01968 -0.23138 -0.01898 C -0.23138 -0.01806 -0.23125 -0.01759 -0.23125 -0.0169 C -0.23125 -0.01505 -0.23125 -0.0132 -0.23125 -0.01134 C -0.23125 -0.01065 -0.23125 -0.00996 -0.23125 -0.00903 C -0.23125 -0.00834 -0.23125 -0.00764 -0.23125 -0.00671 C -0.23112 -0.00625 -0.23112 -0.00602 -0.23112 -0.00533 C -0.23112 -0.00394 -0.23112 -0.00093 -0.23112 -0.0007 C -0.23112 0.00278 -0.23112 -0.00162 -0.23112 0.00463 C -0.23112 0.00509 -0.23112 0.00555 -0.23112 0.00625 C -0.23112 0.00694 -0.23112 0.00764 -0.23112 0.00833 C -0.23112 0.01481 -0.23112 0.00463 -0.23112 0.01435 C -0.23112 0.01805 -0.23112 0.01412 -0.23112 0.01782 L -0.23112 0.01805 " pathEditMode="relative" rAng="0" ptsTypes="AAAAAAAAAAAAAAAAAAAAAAAAAAAAAAA">
                                      <p:cBhvr>
                                        <p:cTn id="45" dur="2000" fill="hold"/>
                                        <p:tgtEl>
                                          <p:spTgt spid="96"/>
                                        </p:tgtEl>
                                        <p:attrNameLst>
                                          <p:attrName>ppt_x</p:attrName>
                                          <p:attrName>ppt_y</p:attrName>
                                        </p:attrNameLst>
                                      </p:cBhvr>
                                      <p:rCtr x="195" y="-3750"/>
                                    </p:animMotion>
                                  </p:childTnLst>
                                  <p:subTnLst>
                                    <p:audio>
                                      <p:cMediaNode>
                                        <p:cTn display="0" masterRel="sameClick">
                                          <p:stCondLst>
                                            <p:cond evt="begin" delay="0">
                                              <p:tn val="44"/>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93"/>
                  </p:tgtEl>
                </p:cond>
              </p:nextCondLst>
            </p:seq>
            <p:seq concurrent="1" nextAc="seek">
              <p:cTn id="46" restart="whenNotActive" fill="hold" evtFilter="cancelBubble" nodeType="interactiveSeq">
                <p:stCondLst>
                  <p:cond evt="onClick" delay="0">
                    <p:tgtEl>
                      <p:spTgt spid="94"/>
                    </p:tgtEl>
                  </p:cond>
                </p:stCondLst>
                <p:endSync evt="end" delay="0">
                  <p:rtn val="all"/>
                </p:endSync>
                <p:childTnLst>
                  <p:par>
                    <p:cTn id="47" fill="hold">
                      <p:stCondLst>
                        <p:cond delay="0"/>
                      </p:stCondLst>
                      <p:childTnLst>
                        <p:par>
                          <p:cTn id="48" fill="hold">
                            <p:stCondLst>
                              <p:cond delay="0"/>
                            </p:stCondLst>
                            <p:childTnLst>
                              <p:par>
                                <p:cTn id="49" presetID="14" presetClass="exit" presetSubtype="10" fill="hold" grpId="0" nodeType="afterEffect">
                                  <p:stCondLst>
                                    <p:cond delay="0"/>
                                  </p:stCondLst>
                                  <p:childTnLst>
                                    <p:animEffect transition="out" filter="randombar(horizontal)">
                                      <p:cBhvr>
                                        <p:cTn id="50" dur="500"/>
                                        <p:tgtEl>
                                          <p:spTgt spid="94"/>
                                        </p:tgtEl>
                                      </p:cBhvr>
                                    </p:animEffect>
                                    <p:set>
                                      <p:cBhvr>
                                        <p:cTn id="51" dur="1" fill="hold">
                                          <p:stCondLst>
                                            <p:cond delay="499"/>
                                          </p:stCondLst>
                                        </p:cTn>
                                        <p:tgtEl>
                                          <p:spTgt spid="94"/>
                                        </p:tgtEl>
                                        <p:attrNameLst>
                                          <p:attrName>style.visibility</p:attrName>
                                        </p:attrNameLst>
                                      </p:cBhvr>
                                      <p:to>
                                        <p:strVal val="hidden"/>
                                      </p:to>
                                    </p:set>
                                  </p:childTnLst>
                                </p:cTn>
                              </p:par>
                            </p:childTnLst>
                          </p:cTn>
                        </p:par>
                        <p:par>
                          <p:cTn id="52" fill="hold">
                            <p:stCondLst>
                              <p:cond delay="500"/>
                            </p:stCondLst>
                            <p:childTnLst>
                              <p:par>
                                <p:cTn id="53" presetID="42" presetClass="path" presetSubtype="0" accel="50000" decel="50000" fill="hold" nodeType="afterEffect">
                                  <p:stCondLst>
                                    <p:cond delay="0"/>
                                  </p:stCondLst>
                                  <p:childTnLst>
                                    <p:animMotion origin="layout" path="M 3.33333E-6 1.11111E-6 L 0.12369 -0.29676 " pathEditMode="relative" rAng="0" ptsTypes="AA">
                                      <p:cBhvr>
                                        <p:cTn id="54" dur="2000" fill="hold"/>
                                        <p:tgtEl>
                                          <p:spTgt spid="71"/>
                                        </p:tgtEl>
                                        <p:attrNameLst>
                                          <p:attrName>ppt_x</p:attrName>
                                          <p:attrName>ppt_y</p:attrName>
                                        </p:attrNameLst>
                                      </p:cBhvr>
                                      <p:rCtr x="6185" y="-14838"/>
                                    </p:animMotion>
                                  </p:childTnLst>
                                </p:cTn>
                              </p:par>
                              <p:par>
                                <p:cTn id="55" presetID="0" presetClass="path" presetSubtype="0" accel="50000" decel="50000" fill="hold" nodeType="withEffect">
                                  <p:stCondLst>
                                    <p:cond delay="0"/>
                                  </p:stCondLst>
                                  <p:childTnLst>
                                    <p:animMotion origin="layout" path="M -0.2349 0.01666 L -0.2349 0.0169 C -0.23477 0.01273 -0.23477 0.00231 -0.23477 -0.00209 C -0.23477 -0.01181 -0.23477 -0.0169 -0.23464 -0.02454 C -0.23464 -0.02801 -0.23464 -0.03403 -0.23451 -0.03704 C -0.23451 -0.04236 -0.23438 -0.04676 -0.23425 -0.04908 C -0.23425 -0.05185 -0.23412 -0.05301 -0.23412 -0.05417 C -0.23399 -0.05556 -0.23386 -0.05741 -0.23373 -0.05787 C -0.23346 -0.0588 -0.23359 -0.05834 -0.2332 -0.05949 L -0.23242 -0.05834 C -0.23242 -0.0581 -0.23242 -0.05741 -0.23229 -0.05671 C -0.23229 -0.05625 -0.23229 -0.05579 -0.23229 -0.05509 C -0.23216 -0.05324 -0.23203 -0.05093 -0.2319 -0.04746 C -0.2319 -0.04537 -0.23177 -0.04352 -0.23177 -0.04028 C -0.23164 -0.03264 -0.2319 -0.04468 -0.23164 -0.03357 C -0.23164 -0.03264 -0.23151 -0.03148 -0.23151 -0.03056 C -0.23151 -0.02986 -0.23151 -0.0294 -0.23151 -0.02871 C -0.23138 -0.02709 -0.23138 -0.02361 -0.23138 -0.02176 C -0.23138 -0.02084 -0.23138 -0.01968 -0.23138 -0.01898 C -0.23138 -0.01806 -0.23125 -0.01759 -0.23125 -0.0169 C -0.23125 -0.01505 -0.23125 -0.0132 -0.23125 -0.01134 C -0.23125 -0.01065 -0.23125 -0.00996 -0.23125 -0.00903 C -0.23125 -0.00834 -0.23125 -0.00764 -0.23125 -0.00671 C -0.23112 -0.00625 -0.23112 -0.00602 -0.23112 -0.00533 C -0.23112 -0.00394 -0.23112 -0.00093 -0.23112 -0.0007 C -0.23112 0.00278 -0.23112 -0.00162 -0.23112 0.00463 C -0.23112 0.00509 -0.23112 0.00555 -0.23112 0.00625 C -0.23112 0.00694 -0.23112 0.00764 -0.23112 0.00833 C -0.23112 0.01481 -0.23112 0.00463 -0.23112 0.01435 C -0.23112 0.01805 -0.23112 0.01412 -0.23112 0.01782 L -0.23112 0.01805 " pathEditMode="relative" rAng="0" ptsTypes="AAAAAAAAAAAAAAAAAAAAAAAAAAAAAAA">
                                      <p:cBhvr>
                                        <p:cTn id="56" dur="2000" fill="hold"/>
                                        <p:tgtEl>
                                          <p:spTgt spid="98"/>
                                        </p:tgtEl>
                                        <p:attrNameLst>
                                          <p:attrName>ppt_x</p:attrName>
                                          <p:attrName>ppt_y</p:attrName>
                                        </p:attrNameLst>
                                      </p:cBhvr>
                                      <p:rCtr x="195" y="-3750"/>
                                    </p:animMotion>
                                  </p:childTnLst>
                                  <p:subTnLst>
                                    <p:audio>
                                      <p:cMediaNode>
                                        <p:cTn display="0" masterRel="sameClick">
                                          <p:stCondLst>
                                            <p:cond evt="begin" delay="0">
                                              <p:tn val="55"/>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94"/>
                  </p:tgtEl>
                </p:cond>
              </p:nextCondLst>
            </p:seq>
          </p:childTnLst>
        </p:cTn>
      </p:par>
    </p:tnLst>
    <p:bldLst>
      <p:bldP spid="22" grpId="0" animBg="1"/>
      <p:bldP spid="23" grpId="0"/>
      <p:bldP spid="3" grpId="0" animBg="1"/>
      <p:bldP spid="92" grpId="0" animBg="1"/>
      <p:bldP spid="93" grpId="0" animBg="1"/>
      <p:bldP spid="9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962"/>
        <p:cNvGrpSpPr/>
        <p:nvPr/>
      </p:nvGrpSpPr>
      <p:grpSpPr>
        <a:xfrm>
          <a:off x="0" y="0"/>
          <a:ext cx="0" cy="0"/>
          <a:chOff x="0" y="0"/>
          <a:chExt cx="0" cy="0"/>
        </a:xfrm>
      </p:grpSpPr>
      <p:grpSp>
        <p:nvGrpSpPr>
          <p:cNvPr id="5" name="Group 4">
            <a:extLst>
              <a:ext uri="{FF2B5EF4-FFF2-40B4-BE49-F238E27FC236}">
                <a16:creationId xmlns:a16="http://schemas.microsoft.com/office/drawing/2014/main" xmlns="" id="{A48A639D-5B79-4A83-9798-1B68F0C4B73B}"/>
              </a:ext>
            </a:extLst>
          </p:cNvPr>
          <p:cNvGrpSpPr/>
          <p:nvPr/>
        </p:nvGrpSpPr>
        <p:grpSpPr>
          <a:xfrm>
            <a:off x="906937" y="-557978"/>
            <a:ext cx="4579464" cy="2888102"/>
            <a:chOff x="680203" y="-418484"/>
            <a:chExt cx="3434598" cy="2166077"/>
          </a:xfrm>
        </p:grpSpPr>
        <p:pic>
          <p:nvPicPr>
            <p:cNvPr id="10" name="Graphic 9">
              <a:extLst>
                <a:ext uri="{FF2B5EF4-FFF2-40B4-BE49-F238E27FC236}">
                  <a16:creationId xmlns:a16="http://schemas.microsoft.com/office/drawing/2014/main" xmlns="" id="{3F7DD2E5-2A05-4876-9767-E91D3A44448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80203" y="-418484"/>
              <a:ext cx="3434598" cy="2166077"/>
            </a:xfrm>
            <a:prstGeom prst="rect">
              <a:avLst/>
            </a:prstGeom>
          </p:spPr>
        </p:pic>
        <p:sp>
          <p:nvSpPr>
            <p:cNvPr id="2" name="TextBox 1">
              <a:extLst>
                <a:ext uri="{FF2B5EF4-FFF2-40B4-BE49-F238E27FC236}">
                  <a16:creationId xmlns:a16="http://schemas.microsoft.com/office/drawing/2014/main" xmlns="" id="{71D4CB85-F509-4792-A67E-2975BC173585}"/>
                </a:ext>
              </a:extLst>
            </p:cNvPr>
            <p:cNvSpPr txBox="1"/>
            <p:nvPr/>
          </p:nvSpPr>
          <p:spPr>
            <a:xfrm>
              <a:off x="1210727" y="664554"/>
              <a:ext cx="2373549" cy="807914"/>
            </a:xfrm>
            <a:prstGeom prst="rect">
              <a:avLst/>
            </a:prstGeom>
            <a:noFill/>
          </p:spPr>
          <p:txBody>
            <a:bodyPr wrap="square" rtlCol="0">
              <a:spAutoFit/>
            </a:bodyPr>
            <a:lstStyle/>
            <a:p>
              <a:pPr algn="ctr" defTabSz="1219170">
                <a:buClr>
                  <a:srgbClr val="000000"/>
                </a:buClr>
              </a:pPr>
              <a:r>
                <a:rPr lang="en-US" sz="6400" b="1" kern="0">
                  <a:solidFill>
                    <a:srgbClr val="000000"/>
                  </a:solidFill>
                  <a:latin typeface="Calibri" panose="020F0502020204030204" pitchFamily="34" charset="0"/>
                  <a:cs typeface="Calibri" panose="020F0502020204030204" pitchFamily="34" charset="0"/>
                  <a:sym typeface="Arial"/>
                </a:rPr>
                <a:t>3 </a:t>
              </a:r>
              <a:r>
                <a:rPr lang="en-US" sz="6400" b="1" kern="0" dirty="0">
                  <a:solidFill>
                    <a:srgbClr val="000000"/>
                  </a:solidFill>
                  <a:latin typeface="Calibri" panose="020F0502020204030204" pitchFamily="34" charset="0"/>
                  <a:cs typeface="Calibri" panose="020F0502020204030204" pitchFamily="34" charset="0"/>
                  <a:sym typeface="Arial"/>
                </a:rPr>
                <a:t>x 7 = ?</a:t>
              </a:r>
            </a:p>
          </p:txBody>
        </p:sp>
      </p:grpSp>
      <p:grpSp>
        <p:nvGrpSpPr>
          <p:cNvPr id="4" name="Group 3">
            <a:extLst>
              <a:ext uri="{FF2B5EF4-FFF2-40B4-BE49-F238E27FC236}">
                <a16:creationId xmlns:a16="http://schemas.microsoft.com/office/drawing/2014/main" xmlns="" id="{DC6B3A31-0C9D-4CF5-B17C-4C322CD63DA3}"/>
              </a:ext>
            </a:extLst>
          </p:cNvPr>
          <p:cNvGrpSpPr/>
          <p:nvPr/>
        </p:nvGrpSpPr>
        <p:grpSpPr>
          <a:xfrm>
            <a:off x="1994224" y="2905759"/>
            <a:ext cx="3242275" cy="3376605"/>
            <a:chOff x="1517724" y="2365685"/>
            <a:chExt cx="2431706" cy="2532454"/>
          </a:xfrm>
        </p:grpSpPr>
        <p:pic>
          <p:nvPicPr>
            <p:cNvPr id="12" name="Graphic 11">
              <a:extLst>
                <a:ext uri="{FF2B5EF4-FFF2-40B4-BE49-F238E27FC236}">
                  <a16:creationId xmlns:a16="http://schemas.microsoft.com/office/drawing/2014/main" xmlns="" id="{D8FF0351-C2E9-4481-922A-66A67AA8EE3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17724" y="2365685"/>
              <a:ext cx="2431706" cy="2532454"/>
            </a:xfrm>
            <a:prstGeom prst="rect">
              <a:avLst/>
            </a:prstGeom>
          </p:spPr>
        </p:pic>
        <p:sp>
          <p:nvSpPr>
            <p:cNvPr id="3" name="TextBox 2">
              <a:extLst>
                <a:ext uri="{FF2B5EF4-FFF2-40B4-BE49-F238E27FC236}">
                  <a16:creationId xmlns:a16="http://schemas.microsoft.com/office/drawing/2014/main" xmlns="" id="{CF69990C-19F6-4B74-AA53-FF00D5C1A146}"/>
                </a:ext>
              </a:extLst>
            </p:cNvPr>
            <p:cNvSpPr txBox="1"/>
            <p:nvPr/>
          </p:nvSpPr>
          <p:spPr>
            <a:xfrm>
              <a:off x="1517724" y="2571750"/>
              <a:ext cx="2431706" cy="746407"/>
            </a:xfrm>
            <a:prstGeom prst="rect">
              <a:avLst/>
            </a:prstGeom>
            <a:noFill/>
          </p:spPr>
          <p:txBody>
            <a:bodyPr wrap="square" rtlCol="0">
              <a:spAutoFit/>
            </a:bodyPr>
            <a:lstStyle/>
            <a:p>
              <a:pPr algn="ctr" defTabSz="1219170">
                <a:buClr>
                  <a:srgbClr val="000000"/>
                </a:buClr>
              </a:pPr>
              <a:r>
                <a:rPr lang="en-US" sz="5867" b="1" kern="0">
                  <a:solidFill>
                    <a:srgbClr val="000000"/>
                  </a:solidFill>
                  <a:latin typeface="Calibri" panose="020F0502020204030204" pitchFamily="34" charset="0"/>
                  <a:cs typeface="Calibri" panose="020F0502020204030204" pitchFamily="34" charset="0"/>
                  <a:sym typeface="Arial"/>
                </a:rPr>
                <a:t>3 </a:t>
              </a:r>
              <a:r>
                <a:rPr lang="en-US" sz="5867" b="1" kern="0" dirty="0">
                  <a:solidFill>
                    <a:srgbClr val="000000"/>
                  </a:solidFill>
                  <a:latin typeface="Calibri" panose="020F0502020204030204" pitchFamily="34" charset="0"/>
                  <a:cs typeface="Calibri" panose="020F0502020204030204" pitchFamily="34" charset="0"/>
                  <a:sym typeface="Arial"/>
                </a:rPr>
                <a:t>x 7 </a:t>
              </a:r>
              <a:r>
                <a:rPr lang="en-US" sz="5867" b="1" kern="0">
                  <a:solidFill>
                    <a:srgbClr val="000000"/>
                  </a:solidFill>
                  <a:latin typeface="Calibri" panose="020F0502020204030204" pitchFamily="34" charset="0"/>
                  <a:cs typeface="Calibri" panose="020F0502020204030204" pitchFamily="34" charset="0"/>
                  <a:sym typeface="Arial"/>
                </a:rPr>
                <a:t>= 21</a:t>
              </a:r>
              <a:endParaRPr lang="en-US" sz="5867" b="1" kern="0" dirty="0">
                <a:solidFill>
                  <a:srgbClr val="000000"/>
                </a:solidFill>
                <a:latin typeface="Calibri" panose="020F0502020204030204" pitchFamily="34" charset="0"/>
                <a:cs typeface="Calibri" panose="020F0502020204030204" pitchFamily="34" charset="0"/>
                <a:sym typeface="Arial"/>
              </a:endParaRPr>
            </a:p>
          </p:txBody>
        </p:sp>
      </p:grpSp>
      <p:pic>
        <p:nvPicPr>
          <p:cNvPr id="11" name="图片 31">
            <a:extLst>
              <a:ext uri="{FF2B5EF4-FFF2-40B4-BE49-F238E27FC236}">
                <a16:creationId xmlns:a16="http://schemas.microsoft.com/office/drawing/2014/main" xmlns="" id="{751F57CA-D67F-48BC-A90B-384E61475AD4}"/>
              </a:ext>
            </a:extLst>
          </p:cNvPr>
          <p:cNvPicPr>
            <a:picLocks noChangeAspect="1"/>
          </p:cNvPicPr>
          <p:nvPr/>
        </p:nvPicPr>
        <p:blipFill rotWithShape="1">
          <a:blip r:embed="rId9">
            <a:extLst>
              <a:ext uri="{28A0092B-C50C-407E-A947-70E740481C1C}">
                <a14:useLocalDpi xmlns:a14="http://schemas.microsoft.com/office/drawing/2010/main" val="0"/>
              </a:ext>
            </a:extLst>
          </a:blip>
          <a:srcRect l="85839"/>
          <a:stretch/>
        </p:blipFill>
        <p:spPr>
          <a:xfrm>
            <a:off x="10465468" y="860392"/>
            <a:ext cx="1726532" cy="3508489"/>
          </a:xfrm>
          <a:prstGeom prst="rect">
            <a:avLst/>
          </a:prstGeom>
        </p:spPr>
      </p:pic>
      <p:pic>
        <p:nvPicPr>
          <p:cNvPr id="13" name="图片 30">
            <a:extLst>
              <a:ext uri="{FF2B5EF4-FFF2-40B4-BE49-F238E27FC236}">
                <a16:creationId xmlns:a16="http://schemas.microsoft.com/office/drawing/2014/main" xmlns="" id="{2B9FD422-86A0-4588-ADFE-742C94A679B0}"/>
              </a:ext>
            </a:extLst>
          </p:cNvPr>
          <p:cNvPicPr>
            <a:picLocks noChangeAspect="1"/>
          </p:cNvPicPr>
          <p:nvPr/>
        </p:nvPicPr>
        <p:blipFill rotWithShape="1">
          <a:blip r:embed="rId9">
            <a:extLst>
              <a:ext uri="{28A0092B-C50C-407E-A947-70E740481C1C}">
                <a14:useLocalDpi xmlns:a14="http://schemas.microsoft.com/office/drawing/2010/main" val="0"/>
              </a:ext>
            </a:extLst>
          </a:blip>
          <a:srcRect r="83505"/>
          <a:stretch/>
        </p:blipFill>
        <p:spPr>
          <a:xfrm>
            <a:off x="127000" y="1280073"/>
            <a:ext cx="2011133" cy="3508489"/>
          </a:xfrm>
          <a:prstGeom prst="rect">
            <a:avLst/>
          </a:prstGeom>
        </p:spPr>
      </p:pic>
      <p:pic>
        <p:nvPicPr>
          <p:cNvPr id="14" name="图片 23">
            <a:extLst>
              <a:ext uri="{FF2B5EF4-FFF2-40B4-BE49-F238E27FC236}">
                <a16:creationId xmlns:a16="http://schemas.microsoft.com/office/drawing/2014/main" xmlns="" id="{D9CF883B-A7B5-4D66-B1C5-0FC8F8A9F6B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Lst>
          </a:blip>
          <a:stretch>
            <a:fillRect/>
          </a:stretch>
        </p:blipFill>
        <p:spPr>
          <a:xfrm rot="2591001">
            <a:off x="10369177" y="2906373"/>
            <a:ext cx="269736" cy="255891"/>
          </a:xfrm>
          <a:prstGeom prst="rect">
            <a:avLst/>
          </a:prstGeom>
        </p:spPr>
      </p:pic>
      <p:pic>
        <p:nvPicPr>
          <p:cNvPr id="15" name="图片 24">
            <a:extLst>
              <a:ext uri="{FF2B5EF4-FFF2-40B4-BE49-F238E27FC236}">
                <a16:creationId xmlns:a16="http://schemas.microsoft.com/office/drawing/2014/main" xmlns="" id="{55D153C9-14B5-4BBC-86DB-3FD3952CE4C2}"/>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10857104" y="2825127"/>
            <a:ext cx="418260" cy="365557"/>
          </a:xfrm>
          <a:prstGeom prst="rect">
            <a:avLst/>
          </a:prstGeom>
        </p:spPr>
      </p:pic>
      <p:pic>
        <p:nvPicPr>
          <p:cNvPr id="17" name="图片 25">
            <a:extLst>
              <a:ext uri="{FF2B5EF4-FFF2-40B4-BE49-F238E27FC236}">
                <a16:creationId xmlns:a16="http://schemas.microsoft.com/office/drawing/2014/main" xmlns="" id="{1A211DD4-9CB2-4D0E-9255-17DCA34BA5F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0799638">
            <a:off x="9739738" y="1096164"/>
            <a:ext cx="916995" cy="1298133"/>
          </a:xfrm>
          <a:prstGeom prst="rect">
            <a:avLst/>
          </a:prstGeom>
        </p:spPr>
      </p:pic>
      <p:pic>
        <p:nvPicPr>
          <p:cNvPr id="18" name="图形 26">
            <a:extLst>
              <a:ext uri="{FF2B5EF4-FFF2-40B4-BE49-F238E27FC236}">
                <a16:creationId xmlns:a16="http://schemas.microsoft.com/office/drawing/2014/main" xmlns="" id="{1D493FBD-7F75-444D-A78F-5D9565A775EE}"/>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1219506" y="3967827"/>
            <a:ext cx="1002731" cy="567980"/>
          </a:xfrm>
          <a:prstGeom prst="rect">
            <a:avLst/>
          </a:prstGeom>
        </p:spPr>
      </p:pic>
      <p:pic>
        <p:nvPicPr>
          <p:cNvPr id="19" name="图形 27">
            <a:extLst>
              <a:ext uri="{FF2B5EF4-FFF2-40B4-BE49-F238E27FC236}">
                <a16:creationId xmlns:a16="http://schemas.microsoft.com/office/drawing/2014/main" xmlns="" id="{484AAB12-35FB-4072-A1AA-BD2555CE46EF}"/>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11267471" y="3385843"/>
            <a:ext cx="670529" cy="379810"/>
          </a:xfrm>
          <a:prstGeom prst="rect">
            <a:avLst/>
          </a:prstGeom>
        </p:spPr>
      </p:pic>
      <p:pic>
        <p:nvPicPr>
          <p:cNvPr id="20" name="图片 32">
            <a:extLst>
              <a:ext uri="{FF2B5EF4-FFF2-40B4-BE49-F238E27FC236}">
                <a16:creationId xmlns:a16="http://schemas.microsoft.com/office/drawing/2014/main" xmlns="" id="{693C6D25-A7E3-4593-8AA0-EF5DF36CD784}"/>
              </a:ext>
            </a:extLst>
          </p:cNvPr>
          <p:cNvPicPr>
            <a:picLocks noChangeAspect="1"/>
          </p:cNvPicPr>
          <p:nvPr/>
        </p:nvPicPr>
        <p:blipFill rotWithShape="1">
          <a:blip r:embed="rId16">
            <a:extLst>
              <a:ext uri="{28A0092B-C50C-407E-A947-70E740481C1C}">
                <a14:useLocalDpi xmlns:a14="http://schemas.microsoft.com/office/drawing/2010/main" val="0"/>
              </a:ext>
            </a:extLst>
          </a:blip>
          <a:srcRect l="87680" b="4469"/>
          <a:stretch/>
        </p:blipFill>
        <p:spPr>
          <a:xfrm>
            <a:off x="10689944" y="0"/>
            <a:ext cx="1502056" cy="3351713"/>
          </a:xfrm>
          <a:prstGeom prst="rect">
            <a:avLst/>
          </a:prstGeom>
        </p:spPr>
      </p:pic>
      <p:pic>
        <p:nvPicPr>
          <p:cNvPr id="21" name="图片 37">
            <a:extLst>
              <a:ext uri="{FF2B5EF4-FFF2-40B4-BE49-F238E27FC236}">
                <a16:creationId xmlns:a16="http://schemas.microsoft.com/office/drawing/2014/main" xmlns="" id="{00ADA7FC-323E-498B-A78E-3989B1C6E975}"/>
              </a:ext>
            </a:extLst>
          </p:cNvPr>
          <p:cNvPicPr>
            <a:picLocks noChangeAspect="1"/>
          </p:cNvPicPr>
          <p:nvPr/>
        </p:nvPicPr>
        <p:blipFill rotWithShape="1">
          <a:blip r:embed="rId17">
            <a:extLst>
              <a:ext uri="{28A0092B-C50C-407E-A947-70E740481C1C}">
                <a14:useLocalDpi xmlns:a14="http://schemas.microsoft.com/office/drawing/2010/main" val="0"/>
              </a:ext>
            </a:extLst>
          </a:blip>
          <a:srcRect/>
          <a:stretch/>
        </p:blipFill>
        <p:spPr>
          <a:xfrm>
            <a:off x="4517345" y="0"/>
            <a:ext cx="2011133" cy="1755509"/>
          </a:xfrm>
          <a:prstGeom prst="rect">
            <a:avLst/>
          </a:prstGeom>
        </p:spPr>
      </p:pic>
      <p:pic>
        <p:nvPicPr>
          <p:cNvPr id="22" name="Picture 21">
            <a:extLst>
              <a:ext uri="{FF2B5EF4-FFF2-40B4-BE49-F238E27FC236}">
                <a16:creationId xmlns:a16="http://schemas.microsoft.com/office/drawing/2014/main" xmlns="" id="{1E6EB084-35E5-48A7-9294-25A89CCF8A9D}"/>
              </a:ext>
            </a:extLst>
          </p:cNvPr>
          <p:cNvPicPr>
            <a:picLocks noChangeAspect="1"/>
          </p:cNvPicPr>
          <p:nvPr/>
        </p:nvPicPr>
        <p:blipFill rotWithShape="1">
          <a:blip r:embed="rId18">
            <a:extLst>
              <a:ext uri="{BEBA8EAE-BF5A-486C-A8C5-ECC9F3942E4B}">
                <a14:imgProps xmlns:a14="http://schemas.microsoft.com/office/drawing/2010/main">
                  <a14:imgLayer r:embed="rId19">
                    <a14:imgEffect>
                      <a14:backgroundRemoval t="69000" b="96400" l="2000" r="68889">
                        <a14:foregroundMark x1="2111" y1="72200" x2="9222" y2="86800"/>
                        <a14:foregroundMark x1="10000" y1="96000" x2="23111" y2="96400"/>
                        <a14:foregroundMark x1="23111" y1="96400" x2="63444" y2="93800"/>
                        <a14:foregroundMark x1="63444" y1="93800" x2="63667" y2="93800"/>
                        <a14:foregroundMark x1="64556" y1="90200" x2="68889" y2="96000"/>
                        <a14:foregroundMark x1="68889" y1="96000" x2="68889" y2="96400"/>
                        <a14:backgroundMark x1="10778" y1="67000" x2="13667" y2="68200"/>
                      </a14:backgroundRemoval>
                    </a14:imgEffect>
                    <a14:imgEffect>
                      <a14:saturation sat="143000"/>
                    </a14:imgEffect>
                  </a14:imgLayer>
                </a14:imgProps>
              </a:ext>
              <a:ext uri="{28A0092B-C50C-407E-A947-70E740481C1C}">
                <a14:useLocalDpi xmlns:a14="http://schemas.microsoft.com/office/drawing/2010/main" val="0"/>
              </a:ext>
            </a:extLst>
          </a:blip>
          <a:srcRect t="65810" r="26875" b="393"/>
          <a:stretch/>
        </p:blipFill>
        <p:spPr>
          <a:xfrm>
            <a:off x="-19317" y="4496600"/>
            <a:ext cx="8980582" cy="2343979"/>
          </a:xfrm>
          <a:prstGeom prst="rect">
            <a:avLst/>
          </a:prstGeom>
          <a:effectLst>
            <a:glow>
              <a:schemeClr val="accent1"/>
            </a:glow>
          </a:effectLst>
        </p:spPr>
      </p:pic>
      <p:pic>
        <p:nvPicPr>
          <p:cNvPr id="23" name="Picture 22">
            <a:extLst>
              <a:ext uri="{FF2B5EF4-FFF2-40B4-BE49-F238E27FC236}">
                <a16:creationId xmlns:a16="http://schemas.microsoft.com/office/drawing/2014/main" xmlns="" id="{AF6DBC4C-7F77-4682-8101-37516A651A29}"/>
              </a:ext>
            </a:extLst>
          </p:cNvPr>
          <p:cNvPicPr>
            <a:picLocks noChangeAspect="1"/>
          </p:cNvPicPr>
          <p:nvPr/>
        </p:nvPicPr>
        <p:blipFill rotWithShape="1">
          <a:blip r:embed="rId20">
            <a:extLst>
              <a:ext uri="{BEBA8EAE-BF5A-486C-A8C5-ECC9F3942E4B}">
                <a14:imgProps xmlns:a14="http://schemas.microsoft.com/office/drawing/2010/main">
                  <a14:imgLayer r:embed="rId19">
                    <a14:imgEffect>
                      <a14:backgroundRemoval t="69200" b="99800" l="56222" r="99889">
                        <a14:foregroundMark x1="56778" y1="78600" x2="61111" y2="82000"/>
                        <a14:foregroundMark x1="61111" y1="82000" x2="61333" y2="82000"/>
                        <a14:foregroundMark x1="72444" y1="89600" x2="93111" y2="81200"/>
                        <a14:foregroundMark x1="94333" y1="74600" x2="98111" y2="85200"/>
                        <a14:foregroundMark x1="99889" y1="71200" x2="99667" y2="81600"/>
                        <a14:foregroundMark x1="99667" y1="81600" x2="99889" y2="82400"/>
                        <a14:foregroundMark x1="65111" y1="90800" x2="72000" y2="96000"/>
                        <a14:foregroundMark x1="72000" y1="96000" x2="72000" y2="96000"/>
                        <a14:foregroundMark x1="72889" y1="94400" x2="83667" y2="95200"/>
                        <a14:foregroundMark x1="83667" y1="95200" x2="92444" y2="94000"/>
                        <a14:foregroundMark x1="92444" y1="94000" x2="92667" y2="94000"/>
                        <a14:foregroundMark x1="71000" y1="96400" x2="97000" y2="94000"/>
                        <a14:foregroundMark x1="97000" y1="94000" x2="97222" y2="94000"/>
                        <a14:foregroundMark x1="93667" y1="89400" x2="96889" y2="99800"/>
                        <a14:foregroundMark x1="90111" y1="90000" x2="97222" y2="94800"/>
                        <a14:foregroundMark x1="91111" y1="89200" x2="92556" y2="95800"/>
                        <a14:foregroundMark x1="92556" y1="95800" x2="92778" y2="99400"/>
                        <a14:foregroundMark x1="80889" y1="96400" x2="86222" y2="97400"/>
                        <a14:foregroundMark x1="86222" y1="97400" x2="91111" y2="96200"/>
                        <a14:foregroundMark x1="80444" y1="98000" x2="94667" y2="96400"/>
                        <a14:foregroundMark x1="93222" y1="99400" x2="95889" y2="98600"/>
                        <a14:foregroundMark x1="95667" y1="97600" x2="95667" y2="98400"/>
                        <a14:foregroundMark x1="56667" y1="85800" x2="60778" y2="97800"/>
                        <a14:foregroundMark x1="56222" y1="81400" x2="67556" y2="92600"/>
                        <a14:foregroundMark x1="60000" y1="84800" x2="69333" y2="98400"/>
                        <a14:backgroundMark x1="63667" y1="77400" x2="63333" y2="77800"/>
                        <a14:backgroundMark x1="98889" y1="69200" x2="99889" y2="68600"/>
                        <a14:backgroundMark x1="95778" y1="69600" x2="99000" y2="68600"/>
                        <a14:backgroundMark x1="98667" y1="69000" x2="98556" y2="69800"/>
                      </a14:backgroundRemoval>
                    </a14:imgEffect>
                    <a14:imgEffect>
                      <a14:colorTemperature colorTemp="4030"/>
                    </a14:imgEffect>
                    <a14:imgEffect>
                      <a14:saturation sat="200000"/>
                    </a14:imgEffect>
                  </a14:imgLayer>
                </a14:imgProps>
              </a:ext>
              <a:ext uri="{28A0092B-C50C-407E-A947-70E740481C1C}">
                <a14:useLocalDpi xmlns:a14="http://schemas.microsoft.com/office/drawing/2010/main" val="0"/>
              </a:ext>
            </a:extLst>
          </a:blip>
          <a:srcRect l="55533" t="65911" b="392"/>
          <a:stretch/>
        </p:blipFill>
        <p:spPr>
          <a:xfrm>
            <a:off x="6746647" y="4454599"/>
            <a:ext cx="5497605" cy="2352685"/>
          </a:xfrm>
          <a:prstGeom prst="rect">
            <a:avLst/>
          </a:prstGeom>
          <a:effectLst>
            <a:glow>
              <a:schemeClr val="accent1"/>
            </a:glow>
          </a:effectLst>
        </p:spPr>
      </p:pic>
      <p:grpSp>
        <p:nvGrpSpPr>
          <p:cNvPr id="24" name="Group 23">
            <a:extLst>
              <a:ext uri="{FF2B5EF4-FFF2-40B4-BE49-F238E27FC236}">
                <a16:creationId xmlns:a16="http://schemas.microsoft.com/office/drawing/2014/main" xmlns="" id="{C6E6E148-C0E1-4A39-BC98-247756BBB3FD}"/>
              </a:ext>
            </a:extLst>
          </p:cNvPr>
          <p:cNvGrpSpPr/>
          <p:nvPr/>
        </p:nvGrpSpPr>
        <p:grpSpPr>
          <a:xfrm>
            <a:off x="6620" y="4059623"/>
            <a:ext cx="12192000" cy="2780956"/>
            <a:chOff x="-29140" y="3368913"/>
            <a:chExt cx="13654110" cy="3545778"/>
          </a:xfrm>
        </p:grpSpPr>
        <p:pic>
          <p:nvPicPr>
            <p:cNvPr id="25" name="Picture 24">
              <a:extLst>
                <a:ext uri="{FF2B5EF4-FFF2-40B4-BE49-F238E27FC236}">
                  <a16:creationId xmlns:a16="http://schemas.microsoft.com/office/drawing/2014/main" xmlns="" id="{C949F78E-519E-4FCF-BF62-22920518EDD5}"/>
                </a:ext>
              </a:extLst>
            </p:cNvPr>
            <p:cNvPicPr>
              <a:picLocks noChangeAspect="1"/>
            </p:cNvPicPr>
            <p:nvPr/>
          </p:nvPicPr>
          <p:blipFill rotWithShape="1">
            <a:blip r:embed="rId21">
              <a:extLst>
                <a:ext uri="{28A0092B-C50C-407E-A947-70E740481C1C}">
                  <a14:useLocalDpi xmlns:a14="http://schemas.microsoft.com/office/drawing/2010/main" val="0"/>
                </a:ext>
              </a:extLst>
            </a:blip>
            <a:srcRect b="4810"/>
            <a:stretch/>
          </p:blipFill>
          <p:spPr>
            <a:xfrm>
              <a:off x="-29140" y="3388588"/>
              <a:ext cx="5290565" cy="3526103"/>
            </a:xfrm>
            <a:prstGeom prst="rect">
              <a:avLst/>
            </a:prstGeom>
          </p:spPr>
        </p:pic>
        <p:pic>
          <p:nvPicPr>
            <p:cNvPr id="26" name="Picture 25">
              <a:extLst>
                <a:ext uri="{FF2B5EF4-FFF2-40B4-BE49-F238E27FC236}">
                  <a16:creationId xmlns:a16="http://schemas.microsoft.com/office/drawing/2014/main" xmlns="" id="{A32BAD12-A149-4566-8B20-187E610C426F}"/>
                </a:ext>
              </a:extLst>
            </p:cNvPr>
            <p:cNvPicPr>
              <a:picLocks noChangeAspect="1"/>
            </p:cNvPicPr>
            <p:nvPr/>
          </p:nvPicPr>
          <p:blipFill rotWithShape="1">
            <a:blip r:embed="rId21">
              <a:extLst>
                <a:ext uri="{28A0092B-C50C-407E-A947-70E740481C1C}">
                  <a14:useLocalDpi xmlns:a14="http://schemas.microsoft.com/office/drawing/2010/main" val="0"/>
                </a:ext>
              </a:extLst>
            </a:blip>
            <a:srcRect b="4810"/>
            <a:stretch/>
          </p:blipFill>
          <p:spPr>
            <a:xfrm>
              <a:off x="4704260" y="3368913"/>
              <a:ext cx="5290565" cy="3526103"/>
            </a:xfrm>
            <a:prstGeom prst="rect">
              <a:avLst/>
            </a:prstGeom>
          </p:spPr>
        </p:pic>
        <p:pic>
          <p:nvPicPr>
            <p:cNvPr id="27" name="Picture 26">
              <a:extLst>
                <a:ext uri="{FF2B5EF4-FFF2-40B4-BE49-F238E27FC236}">
                  <a16:creationId xmlns:a16="http://schemas.microsoft.com/office/drawing/2014/main" xmlns="" id="{ADE32AA9-2D7C-4173-A94F-8041421D0CE6}"/>
                </a:ext>
              </a:extLst>
            </p:cNvPr>
            <p:cNvPicPr>
              <a:picLocks noChangeAspect="1"/>
            </p:cNvPicPr>
            <p:nvPr/>
          </p:nvPicPr>
          <p:blipFill rotWithShape="1">
            <a:blip r:embed="rId21">
              <a:extLst>
                <a:ext uri="{28A0092B-C50C-407E-A947-70E740481C1C}">
                  <a14:useLocalDpi xmlns:a14="http://schemas.microsoft.com/office/drawing/2010/main" val="0"/>
                </a:ext>
              </a:extLst>
            </a:blip>
            <a:srcRect b="4810"/>
            <a:stretch/>
          </p:blipFill>
          <p:spPr>
            <a:xfrm>
              <a:off x="8698865" y="3368913"/>
              <a:ext cx="4926105" cy="3526103"/>
            </a:xfrm>
            <a:prstGeom prst="rect">
              <a:avLst/>
            </a:prstGeom>
          </p:spPr>
        </p:pic>
      </p:grpSp>
      <p:pic>
        <p:nvPicPr>
          <p:cNvPr id="9" name="Picture 8">
            <a:hlinkClick r:id="rId22" action="ppaction://hlinksldjump"/>
            <a:extLst>
              <a:ext uri="{FF2B5EF4-FFF2-40B4-BE49-F238E27FC236}">
                <a16:creationId xmlns:a16="http://schemas.microsoft.com/office/drawing/2014/main" xmlns="" id="{A083807D-FE85-4469-A93F-F0843E41FE57}"/>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flipH="1">
            <a:off x="4804910" y="2263137"/>
            <a:ext cx="7674655" cy="3503814"/>
          </a:xfrm>
          <a:prstGeom prst="rect">
            <a:avLst/>
          </a:prstGeom>
        </p:spPr>
      </p:pic>
      <p:pic>
        <p:nvPicPr>
          <p:cNvPr id="36" name="Picture 2" descr="Người nông dân vui vẻ dễ thương cầm biểu tượng biểu ngữ lúa khô phim hoạt hình nghệ thuật minh họa các vector Miễn phí">
            <a:extLst>
              <a:ext uri="{FF2B5EF4-FFF2-40B4-BE49-F238E27FC236}">
                <a16:creationId xmlns:a16="http://schemas.microsoft.com/office/drawing/2014/main" xmlns="" id="{D818B759-1F8F-4F7E-89C3-C2DC9FC5ADD7}"/>
              </a:ext>
            </a:extLst>
          </p:cNvPr>
          <p:cNvPicPr>
            <a:picLocks noChangeAspect="1" noChangeArrowheads="1"/>
          </p:cNvPicPr>
          <p:nvPr/>
        </p:nvPicPr>
        <p:blipFill rotWithShape="1">
          <a:blip r:embed="rId24">
            <a:extLst>
              <a:ext uri="{BEBA8EAE-BF5A-486C-A8C5-ECC9F3942E4B}">
                <a14:imgProps xmlns:a14="http://schemas.microsoft.com/office/drawing/2010/main">
                  <a14:imgLayer r:embed="rId25">
                    <a14:imgEffect>
                      <a14:backgroundRemoval t="10000" b="90000" l="10000" r="90000"/>
                    </a14:imgEffect>
                  </a14:imgLayer>
                </a14:imgProps>
              </a:ext>
              <a:ext uri="{28A0092B-C50C-407E-A947-70E740481C1C}">
                <a14:useLocalDpi xmlns:a14="http://schemas.microsoft.com/office/drawing/2010/main" val="0"/>
              </a:ext>
            </a:extLst>
          </a:blip>
          <a:srcRect l="8339" t="10000" r="50000" b="9999"/>
          <a:stretch/>
        </p:blipFill>
        <p:spPr bwMode="auto">
          <a:xfrm>
            <a:off x="-3602437" y="3575748"/>
            <a:ext cx="2811022" cy="3000723"/>
          </a:xfrm>
          <a:prstGeom prst="rect">
            <a:avLst/>
          </a:prstGeom>
          <a:noFill/>
          <a:extLst>
            <a:ext uri="{909E8E84-426E-40DD-AFC4-6F175D3DCCD1}">
              <a14:hiddenFill xmlns:a14="http://schemas.microsoft.com/office/drawing/2010/main">
                <a:solidFill>
                  <a:srgbClr val="FFFFFF"/>
                </a:solidFill>
              </a14:hiddenFill>
            </a:ext>
          </a:extLst>
        </p:spPr>
      </p:pic>
      <p:pic>
        <p:nvPicPr>
          <p:cNvPr id="37" name="Tieng-ting-www_tiengdong_com">
            <a:hlinkClick r:id="" action="ppaction://media"/>
            <a:extLst>
              <a:ext uri="{FF2B5EF4-FFF2-40B4-BE49-F238E27FC236}">
                <a16:creationId xmlns:a16="http://schemas.microsoft.com/office/drawing/2014/main" xmlns="" id="{6CE5F2C5-FBFA-43F2-8E01-27AED0197EE5}"/>
              </a:ext>
            </a:extLst>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4590784" y="592345"/>
            <a:ext cx="609600" cy="609600"/>
          </a:xfrm>
          <a:prstGeom prst="rect">
            <a:avLst/>
          </a:prstGeom>
        </p:spPr>
      </p:pic>
    </p:spTree>
    <p:extLst>
      <p:ext uri="{BB962C8B-B14F-4D97-AF65-F5344CB8AC3E}">
        <p14:creationId xmlns:p14="http://schemas.microsoft.com/office/powerpoint/2010/main" val="620848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par>
                                <p:cTn id="14" presetID="42" presetClass="path" presetSubtype="0" accel="50000" decel="50000" fill="hold" nodeType="withEffect">
                                  <p:stCondLst>
                                    <p:cond delay="0"/>
                                  </p:stCondLst>
                                  <p:childTnLst>
                                    <p:animMotion origin="layout" path="M -1.66667E-6 3.7037E-6 L 0.29896 -0.03959 " pathEditMode="relative" rAng="0" ptsTypes="AA">
                                      <p:cBhvr>
                                        <p:cTn id="15" dur="2000" fill="hold"/>
                                        <p:tgtEl>
                                          <p:spTgt spid="36"/>
                                        </p:tgtEl>
                                        <p:attrNameLst>
                                          <p:attrName>ppt_x</p:attrName>
                                          <p:attrName>ppt_y</p:attrName>
                                        </p:attrNameLst>
                                      </p:cBhvr>
                                      <p:rCtr x="14948" y="-1991"/>
                                    </p:animMotion>
                                  </p:childTnLst>
                                </p:cTn>
                              </p:par>
                              <p:par>
                                <p:cTn id="16" presetID="1" presetClass="mediacall" presetSubtype="0" fill="hold" nodeType="withEffect">
                                  <p:stCondLst>
                                    <p:cond delay="0"/>
                                  </p:stCondLst>
                                  <p:childTnLst>
                                    <p:cmd type="call" cmd="playFrom(0.0)">
                                      <p:cBhvr>
                                        <p:cTn id="17" dur="2808"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37"/>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962"/>
        <p:cNvGrpSpPr/>
        <p:nvPr/>
      </p:nvGrpSpPr>
      <p:grpSpPr>
        <a:xfrm>
          <a:off x="0" y="0"/>
          <a:ext cx="0" cy="0"/>
          <a:chOff x="0" y="0"/>
          <a:chExt cx="0" cy="0"/>
        </a:xfrm>
      </p:grpSpPr>
      <p:grpSp>
        <p:nvGrpSpPr>
          <p:cNvPr id="5" name="Group 4">
            <a:extLst>
              <a:ext uri="{FF2B5EF4-FFF2-40B4-BE49-F238E27FC236}">
                <a16:creationId xmlns:a16="http://schemas.microsoft.com/office/drawing/2014/main" xmlns="" id="{A48A639D-5B79-4A83-9798-1B68F0C4B73B}"/>
              </a:ext>
            </a:extLst>
          </p:cNvPr>
          <p:cNvGrpSpPr/>
          <p:nvPr/>
        </p:nvGrpSpPr>
        <p:grpSpPr>
          <a:xfrm>
            <a:off x="906937" y="-557978"/>
            <a:ext cx="4579464" cy="2888102"/>
            <a:chOff x="680203" y="-418484"/>
            <a:chExt cx="3434598" cy="2166077"/>
          </a:xfrm>
        </p:grpSpPr>
        <p:pic>
          <p:nvPicPr>
            <p:cNvPr id="10" name="Graphic 9">
              <a:extLst>
                <a:ext uri="{FF2B5EF4-FFF2-40B4-BE49-F238E27FC236}">
                  <a16:creationId xmlns:a16="http://schemas.microsoft.com/office/drawing/2014/main" xmlns="" id="{3F7DD2E5-2A05-4876-9767-E91D3A44448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80203" y="-418484"/>
              <a:ext cx="3434598" cy="2166077"/>
            </a:xfrm>
            <a:prstGeom prst="rect">
              <a:avLst/>
            </a:prstGeom>
          </p:spPr>
        </p:pic>
        <p:sp>
          <p:nvSpPr>
            <p:cNvPr id="2" name="TextBox 1">
              <a:extLst>
                <a:ext uri="{FF2B5EF4-FFF2-40B4-BE49-F238E27FC236}">
                  <a16:creationId xmlns:a16="http://schemas.microsoft.com/office/drawing/2014/main" xmlns="" id="{71D4CB85-F509-4792-A67E-2975BC173585}"/>
                </a:ext>
              </a:extLst>
            </p:cNvPr>
            <p:cNvSpPr txBox="1"/>
            <p:nvPr/>
          </p:nvSpPr>
          <p:spPr>
            <a:xfrm>
              <a:off x="1210727" y="664554"/>
              <a:ext cx="2373549" cy="80791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4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rPr>
                <a:t>3 x 0 </a:t>
              </a:r>
              <a:r>
                <a:rPr kumimoji="0" lang="en-US" sz="64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p>
          </p:txBody>
        </p:sp>
      </p:grpSp>
      <p:grpSp>
        <p:nvGrpSpPr>
          <p:cNvPr id="4" name="Group 3">
            <a:extLst>
              <a:ext uri="{FF2B5EF4-FFF2-40B4-BE49-F238E27FC236}">
                <a16:creationId xmlns:a16="http://schemas.microsoft.com/office/drawing/2014/main" xmlns="" id="{DC6B3A31-0C9D-4CF5-B17C-4C322CD63DA3}"/>
              </a:ext>
            </a:extLst>
          </p:cNvPr>
          <p:cNvGrpSpPr/>
          <p:nvPr/>
        </p:nvGrpSpPr>
        <p:grpSpPr>
          <a:xfrm>
            <a:off x="1994224" y="2905759"/>
            <a:ext cx="3242275" cy="3376605"/>
            <a:chOff x="1517724" y="2365685"/>
            <a:chExt cx="2431706" cy="2532454"/>
          </a:xfrm>
        </p:grpSpPr>
        <p:pic>
          <p:nvPicPr>
            <p:cNvPr id="12" name="Graphic 11">
              <a:extLst>
                <a:ext uri="{FF2B5EF4-FFF2-40B4-BE49-F238E27FC236}">
                  <a16:creationId xmlns:a16="http://schemas.microsoft.com/office/drawing/2014/main" xmlns="" id="{D8FF0351-C2E9-4481-922A-66A67AA8EE3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17724" y="2365685"/>
              <a:ext cx="2431706" cy="2532454"/>
            </a:xfrm>
            <a:prstGeom prst="rect">
              <a:avLst/>
            </a:prstGeom>
          </p:spPr>
        </p:pic>
        <p:sp>
          <p:nvSpPr>
            <p:cNvPr id="3" name="TextBox 2">
              <a:extLst>
                <a:ext uri="{FF2B5EF4-FFF2-40B4-BE49-F238E27FC236}">
                  <a16:creationId xmlns:a16="http://schemas.microsoft.com/office/drawing/2014/main" xmlns="" id="{CF69990C-19F6-4B74-AA53-FF00D5C1A146}"/>
                </a:ext>
              </a:extLst>
            </p:cNvPr>
            <p:cNvSpPr txBox="1"/>
            <p:nvPr/>
          </p:nvSpPr>
          <p:spPr>
            <a:xfrm>
              <a:off x="1517724" y="2571750"/>
              <a:ext cx="2431706" cy="74640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rPr>
                <a:t>3 x 0 = 0</a:t>
              </a:r>
              <a:endParaRPr kumimoji="0" lang="en-US" sz="5867"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pic>
        <p:nvPicPr>
          <p:cNvPr id="11" name="图片 31">
            <a:extLst>
              <a:ext uri="{FF2B5EF4-FFF2-40B4-BE49-F238E27FC236}">
                <a16:creationId xmlns:a16="http://schemas.microsoft.com/office/drawing/2014/main" xmlns="" id="{751F57CA-D67F-48BC-A90B-384E61475AD4}"/>
              </a:ext>
            </a:extLst>
          </p:cNvPr>
          <p:cNvPicPr>
            <a:picLocks noChangeAspect="1"/>
          </p:cNvPicPr>
          <p:nvPr/>
        </p:nvPicPr>
        <p:blipFill rotWithShape="1">
          <a:blip r:embed="rId9">
            <a:extLst>
              <a:ext uri="{28A0092B-C50C-407E-A947-70E740481C1C}">
                <a14:useLocalDpi xmlns:a14="http://schemas.microsoft.com/office/drawing/2010/main" val="0"/>
              </a:ext>
            </a:extLst>
          </a:blip>
          <a:srcRect l="85839"/>
          <a:stretch/>
        </p:blipFill>
        <p:spPr>
          <a:xfrm>
            <a:off x="10465468" y="860392"/>
            <a:ext cx="1726532" cy="3508489"/>
          </a:xfrm>
          <a:prstGeom prst="rect">
            <a:avLst/>
          </a:prstGeom>
        </p:spPr>
      </p:pic>
      <p:pic>
        <p:nvPicPr>
          <p:cNvPr id="13" name="图片 30">
            <a:extLst>
              <a:ext uri="{FF2B5EF4-FFF2-40B4-BE49-F238E27FC236}">
                <a16:creationId xmlns:a16="http://schemas.microsoft.com/office/drawing/2014/main" xmlns="" id="{2B9FD422-86A0-4588-ADFE-742C94A679B0}"/>
              </a:ext>
            </a:extLst>
          </p:cNvPr>
          <p:cNvPicPr>
            <a:picLocks noChangeAspect="1"/>
          </p:cNvPicPr>
          <p:nvPr/>
        </p:nvPicPr>
        <p:blipFill rotWithShape="1">
          <a:blip r:embed="rId9">
            <a:extLst>
              <a:ext uri="{28A0092B-C50C-407E-A947-70E740481C1C}">
                <a14:useLocalDpi xmlns:a14="http://schemas.microsoft.com/office/drawing/2010/main" val="0"/>
              </a:ext>
            </a:extLst>
          </a:blip>
          <a:srcRect r="83505"/>
          <a:stretch/>
        </p:blipFill>
        <p:spPr>
          <a:xfrm>
            <a:off x="127000" y="1280073"/>
            <a:ext cx="2011133" cy="3508489"/>
          </a:xfrm>
          <a:prstGeom prst="rect">
            <a:avLst/>
          </a:prstGeom>
        </p:spPr>
      </p:pic>
      <p:pic>
        <p:nvPicPr>
          <p:cNvPr id="14" name="图片 23">
            <a:extLst>
              <a:ext uri="{FF2B5EF4-FFF2-40B4-BE49-F238E27FC236}">
                <a16:creationId xmlns:a16="http://schemas.microsoft.com/office/drawing/2014/main" xmlns="" id="{D9CF883B-A7B5-4D66-B1C5-0FC8F8A9F6B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Lst>
          </a:blip>
          <a:stretch>
            <a:fillRect/>
          </a:stretch>
        </p:blipFill>
        <p:spPr>
          <a:xfrm rot="2591001">
            <a:off x="10369177" y="2906373"/>
            <a:ext cx="269736" cy="255891"/>
          </a:xfrm>
          <a:prstGeom prst="rect">
            <a:avLst/>
          </a:prstGeom>
        </p:spPr>
      </p:pic>
      <p:pic>
        <p:nvPicPr>
          <p:cNvPr id="15" name="图片 24">
            <a:extLst>
              <a:ext uri="{FF2B5EF4-FFF2-40B4-BE49-F238E27FC236}">
                <a16:creationId xmlns:a16="http://schemas.microsoft.com/office/drawing/2014/main" xmlns="" id="{55D153C9-14B5-4BBC-86DB-3FD3952CE4C2}"/>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10857104" y="2825127"/>
            <a:ext cx="418260" cy="365557"/>
          </a:xfrm>
          <a:prstGeom prst="rect">
            <a:avLst/>
          </a:prstGeom>
        </p:spPr>
      </p:pic>
      <p:pic>
        <p:nvPicPr>
          <p:cNvPr id="17" name="图片 25">
            <a:extLst>
              <a:ext uri="{FF2B5EF4-FFF2-40B4-BE49-F238E27FC236}">
                <a16:creationId xmlns:a16="http://schemas.microsoft.com/office/drawing/2014/main" xmlns="" id="{1A211DD4-9CB2-4D0E-9255-17DCA34BA5F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0799638">
            <a:off x="9739738" y="1096164"/>
            <a:ext cx="916995" cy="1298133"/>
          </a:xfrm>
          <a:prstGeom prst="rect">
            <a:avLst/>
          </a:prstGeom>
        </p:spPr>
      </p:pic>
      <p:pic>
        <p:nvPicPr>
          <p:cNvPr id="18" name="图形 26">
            <a:extLst>
              <a:ext uri="{FF2B5EF4-FFF2-40B4-BE49-F238E27FC236}">
                <a16:creationId xmlns:a16="http://schemas.microsoft.com/office/drawing/2014/main" xmlns="" id="{1D493FBD-7F75-444D-A78F-5D9565A775EE}"/>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1219506" y="3967827"/>
            <a:ext cx="1002731" cy="567980"/>
          </a:xfrm>
          <a:prstGeom prst="rect">
            <a:avLst/>
          </a:prstGeom>
        </p:spPr>
      </p:pic>
      <p:pic>
        <p:nvPicPr>
          <p:cNvPr id="19" name="图形 27">
            <a:extLst>
              <a:ext uri="{FF2B5EF4-FFF2-40B4-BE49-F238E27FC236}">
                <a16:creationId xmlns:a16="http://schemas.microsoft.com/office/drawing/2014/main" xmlns="" id="{484AAB12-35FB-4072-A1AA-BD2555CE46EF}"/>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11267471" y="3385843"/>
            <a:ext cx="670529" cy="379810"/>
          </a:xfrm>
          <a:prstGeom prst="rect">
            <a:avLst/>
          </a:prstGeom>
        </p:spPr>
      </p:pic>
      <p:pic>
        <p:nvPicPr>
          <p:cNvPr id="20" name="图片 32">
            <a:extLst>
              <a:ext uri="{FF2B5EF4-FFF2-40B4-BE49-F238E27FC236}">
                <a16:creationId xmlns:a16="http://schemas.microsoft.com/office/drawing/2014/main" xmlns="" id="{693C6D25-A7E3-4593-8AA0-EF5DF36CD784}"/>
              </a:ext>
            </a:extLst>
          </p:cNvPr>
          <p:cNvPicPr>
            <a:picLocks noChangeAspect="1"/>
          </p:cNvPicPr>
          <p:nvPr/>
        </p:nvPicPr>
        <p:blipFill rotWithShape="1">
          <a:blip r:embed="rId16">
            <a:extLst>
              <a:ext uri="{28A0092B-C50C-407E-A947-70E740481C1C}">
                <a14:useLocalDpi xmlns:a14="http://schemas.microsoft.com/office/drawing/2010/main" val="0"/>
              </a:ext>
            </a:extLst>
          </a:blip>
          <a:srcRect l="87680" b="4469"/>
          <a:stretch/>
        </p:blipFill>
        <p:spPr>
          <a:xfrm>
            <a:off x="10689944" y="0"/>
            <a:ext cx="1502056" cy="3351713"/>
          </a:xfrm>
          <a:prstGeom prst="rect">
            <a:avLst/>
          </a:prstGeom>
        </p:spPr>
      </p:pic>
      <p:pic>
        <p:nvPicPr>
          <p:cNvPr id="21" name="图片 37">
            <a:extLst>
              <a:ext uri="{FF2B5EF4-FFF2-40B4-BE49-F238E27FC236}">
                <a16:creationId xmlns:a16="http://schemas.microsoft.com/office/drawing/2014/main" xmlns="" id="{00ADA7FC-323E-498B-A78E-3989B1C6E975}"/>
              </a:ext>
            </a:extLst>
          </p:cNvPr>
          <p:cNvPicPr>
            <a:picLocks noChangeAspect="1"/>
          </p:cNvPicPr>
          <p:nvPr/>
        </p:nvPicPr>
        <p:blipFill rotWithShape="1">
          <a:blip r:embed="rId17">
            <a:extLst>
              <a:ext uri="{28A0092B-C50C-407E-A947-70E740481C1C}">
                <a14:useLocalDpi xmlns:a14="http://schemas.microsoft.com/office/drawing/2010/main" val="0"/>
              </a:ext>
            </a:extLst>
          </a:blip>
          <a:srcRect/>
          <a:stretch/>
        </p:blipFill>
        <p:spPr>
          <a:xfrm>
            <a:off x="4517345" y="0"/>
            <a:ext cx="2011133" cy="1755509"/>
          </a:xfrm>
          <a:prstGeom prst="rect">
            <a:avLst/>
          </a:prstGeom>
        </p:spPr>
      </p:pic>
      <p:pic>
        <p:nvPicPr>
          <p:cNvPr id="22" name="Picture 21">
            <a:extLst>
              <a:ext uri="{FF2B5EF4-FFF2-40B4-BE49-F238E27FC236}">
                <a16:creationId xmlns:a16="http://schemas.microsoft.com/office/drawing/2014/main" xmlns="" id="{1E6EB084-35E5-48A7-9294-25A89CCF8A9D}"/>
              </a:ext>
            </a:extLst>
          </p:cNvPr>
          <p:cNvPicPr>
            <a:picLocks noChangeAspect="1"/>
          </p:cNvPicPr>
          <p:nvPr/>
        </p:nvPicPr>
        <p:blipFill rotWithShape="1">
          <a:blip r:embed="rId18">
            <a:extLst>
              <a:ext uri="{BEBA8EAE-BF5A-486C-A8C5-ECC9F3942E4B}">
                <a14:imgProps xmlns:a14="http://schemas.microsoft.com/office/drawing/2010/main">
                  <a14:imgLayer r:embed="rId19">
                    <a14:imgEffect>
                      <a14:backgroundRemoval t="69000" b="96400" l="2000" r="68889">
                        <a14:foregroundMark x1="2111" y1="72200" x2="9222" y2="86800"/>
                        <a14:foregroundMark x1="10000" y1="96000" x2="23111" y2="96400"/>
                        <a14:foregroundMark x1="23111" y1="96400" x2="63444" y2="93800"/>
                        <a14:foregroundMark x1="63444" y1="93800" x2="63667" y2="93800"/>
                        <a14:foregroundMark x1="64556" y1="90200" x2="68889" y2="96000"/>
                        <a14:foregroundMark x1="68889" y1="96000" x2="68889" y2="96400"/>
                        <a14:backgroundMark x1="10778" y1="67000" x2="13667" y2="68200"/>
                      </a14:backgroundRemoval>
                    </a14:imgEffect>
                    <a14:imgEffect>
                      <a14:saturation sat="143000"/>
                    </a14:imgEffect>
                  </a14:imgLayer>
                </a14:imgProps>
              </a:ext>
              <a:ext uri="{28A0092B-C50C-407E-A947-70E740481C1C}">
                <a14:useLocalDpi xmlns:a14="http://schemas.microsoft.com/office/drawing/2010/main" val="0"/>
              </a:ext>
            </a:extLst>
          </a:blip>
          <a:srcRect t="65810" r="26875" b="393"/>
          <a:stretch/>
        </p:blipFill>
        <p:spPr>
          <a:xfrm>
            <a:off x="-19317" y="4496600"/>
            <a:ext cx="8980582" cy="2343979"/>
          </a:xfrm>
          <a:prstGeom prst="rect">
            <a:avLst/>
          </a:prstGeom>
          <a:effectLst>
            <a:glow>
              <a:schemeClr val="accent1"/>
            </a:glow>
          </a:effectLst>
        </p:spPr>
      </p:pic>
      <p:pic>
        <p:nvPicPr>
          <p:cNvPr id="23" name="Picture 22">
            <a:extLst>
              <a:ext uri="{FF2B5EF4-FFF2-40B4-BE49-F238E27FC236}">
                <a16:creationId xmlns:a16="http://schemas.microsoft.com/office/drawing/2014/main" xmlns="" id="{AF6DBC4C-7F77-4682-8101-37516A651A29}"/>
              </a:ext>
            </a:extLst>
          </p:cNvPr>
          <p:cNvPicPr>
            <a:picLocks noChangeAspect="1"/>
          </p:cNvPicPr>
          <p:nvPr/>
        </p:nvPicPr>
        <p:blipFill rotWithShape="1">
          <a:blip r:embed="rId20">
            <a:extLst>
              <a:ext uri="{BEBA8EAE-BF5A-486C-A8C5-ECC9F3942E4B}">
                <a14:imgProps xmlns:a14="http://schemas.microsoft.com/office/drawing/2010/main">
                  <a14:imgLayer r:embed="rId19">
                    <a14:imgEffect>
                      <a14:backgroundRemoval t="69200" b="99800" l="56222" r="99889">
                        <a14:foregroundMark x1="56778" y1="78600" x2="61111" y2="82000"/>
                        <a14:foregroundMark x1="61111" y1="82000" x2="61333" y2="82000"/>
                        <a14:foregroundMark x1="72444" y1="89600" x2="93111" y2="81200"/>
                        <a14:foregroundMark x1="94333" y1="74600" x2="98111" y2="85200"/>
                        <a14:foregroundMark x1="99889" y1="71200" x2="99667" y2="81600"/>
                        <a14:foregroundMark x1="99667" y1="81600" x2="99889" y2="82400"/>
                        <a14:foregroundMark x1="65111" y1="90800" x2="72000" y2="96000"/>
                        <a14:foregroundMark x1="72000" y1="96000" x2="72000" y2="96000"/>
                        <a14:foregroundMark x1="72889" y1="94400" x2="83667" y2="95200"/>
                        <a14:foregroundMark x1="83667" y1="95200" x2="92444" y2="94000"/>
                        <a14:foregroundMark x1="92444" y1="94000" x2="92667" y2="94000"/>
                        <a14:foregroundMark x1="71000" y1="96400" x2="97000" y2="94000"/>
                        <a14:foregroundMark x1="97000" y1="94000" x2="97222" y2="94000"/>
                        <a14:foregroundMark x1="93667" y1="89400" x2="96889" y2="99800"/>
                        <a14:foregroundMark x1="90111" y1="90000" x2="97222" y2="94800"/>
                        <a14:foregroundMark x1="91111" y1="89200" x2="92556" y2="95800"/>
                        <a14:foregroundMark x1="92556" y1="95800" x2="92778" y2="99400"/>
                        <a14:foregroundMark x1="80889" y1="96400" x2="86222" y2="97400"/>
                        <a14:foregroundMark x1="86222" y1="97400" x2="91111" y2="96200"/>
                        <a14:foregroundMark x1="80444" y1="98000" x2="94667" y2="96400"/>
                        <a14:foregroundMark x1="93222" y1="99400" x2="95889" y2="98600"/>
                        <a14:foregroundMark x1="95667" y1="97600" x2="95667" y2="98400"/>
                        <a14:foregroundMark x1="56667" y1="85800" x2="60778" y2="97800"/>
                        <a14:foregroundMark x1="56222" y1="81400" x2="67556" y2="92600"/>
                        <a14:foregroundMark x1="60000" y1="84800" x2="69333" y2="98400"/>
                        <a14:backgroundMark x1="63667" y1="77400" x2="63333" y2="77800"/>
                        <a14:backgroundMark x1="98889" y1="69200" x2="99889" y2="68600"/>
                        <a14:backgroundMark x1="95778" y1="69600" x2="99000" y2="68600"/>
                        <a14:backgroundMark x1="98667" y1="69000" x2="98556" y2="69800"/>
                      </a14:backgroundRemoval>
                    </a14:imgEffect>
                    <a14:imgEffect>
                      <a14:colorTemperature colorTemp="4030"/>
                    </a14:imgEffect>
                    <a14:imgEffect>
                      <a14:saturation sat="200000"/>
                    </a14:imgEffect>
                  </a14:imgLayer>
                </a14:imgProps>
              </a:ext>
              <a:ext uri="{28A0092B-C50C-407E-A947-70E740481C1C}">
                <a14:useLocalDpi xmlns:a14="http://schemas.microsoft.com/office/drawing/2010/main" val="0"/>
              </a:ext>
            </a:extLst>
          </a:blip>
          <a:srcRect l="55533" t="65911" b="392"/>
          <a:stretch/>
        </p:blipFill>
        <p:spPr>
          <a:xfrm>
            <a:off x="6746647" y="4454599"/>
            <a:ext cx="5497605" cy="2352685"/>
          </a:xfrm>
          <a:prstGeom prst="rect">
            <a:avLst/>
          </a:prstGeom>
          <a:effectLst>
            <a:glow>
              <a:schemeClr val="accent1"/>
            </a:glow>
          </a:effectLst>
        </p:spPr>
      </p:pic>
      <p:grpSp>
        <p:nvGrpSpPr>
          <p:cNvPr id="24" name="Group 23">
            <a:extLst>
              <a:ext uri="{FF2B5EF4-FFF2-40B4-BE49-F238E27FC236}">
                <a16:creationId xmlns:a16="http://schemas.microsoft.com/office/drawing/2014/main" xmlns="" id="{C6E6E148-C0E1-4A39-BC98-247756BBB3FD}"/>
              </a:ext>
            </a:extLst>
          </p:cNvPr>
          <p:cNvGrpSpPr/>
          <p:nvPr/>
        </p:nvGrpSpPr>
        <p:grpSpPr>
          <a:xfrm>
            <a:off x="6620" y="4059623"/>
            <a:ext cx="12192000" cy="2780956"/>
            <a:chOff x="-29140" y="3368913"/>
            <a:chExt cx="13654110" cy="3545778"/>
          </a:xfrm>
        </p:grpSpPr>
        <p:pic>
          <p:nvPicPr>
            <p:cNvPr id="25" name="Picture 24">
              <a:extLst>
                <a:ext uri="{FF2B5EF4-FFF2-40B4-BE49-F238E27FC236}">
                  <a16:creationId xmlns:a16="http://schemas.microsoft.com/office/drawing/2014/main" xmlns="" id="{C949F78E-519E-4FCF-BF62-22920518EDD5}"/>
                </a:ext>
              </a:extLst>
            </p:cNvPr>
            <p:cNvPicPr>
              <a:picLocks noChangeAspect="1"/>
            </p:cNvPicPr>
            <p:nvPr/>
          </p:nvPicPr>
          <p:blipFill rotWithShape="1">
            <a:blip r:embed="rId21">
              <a:extLst>
                <a:ext uri="{28A0092B-C50C-407E-A947-70E740481C1C}">
                  <a14:useLocalDpi xmlns:a14="http://schemas.microsoft.com/office/drawing/2010/main" val="0"/>
                </a:ext>
              </a:extLst>
            </a:blip>
            <a:srcRect b="4810"/>
            <a:stretch/>
          </p:blipFill>
          <p:spPr>
            <a:xfrm>
              <a:off x="-29140" y="3388588"/>
              <a:ext cx="5290565" cy="3526103"/>
            </a:xfrm>
            <a:prstGeom prst="rect">
              <a:avLst/>
            </a:prstGeom>
          </p:spPr>
        </p:pic>
        <p:pic>
          <p:nvPicPr>
            <p:cNvPr id="26" name="Picture 25">
              <a:extLst>
                <a:ext uri="{FF2B5EF4-FFF2-40B4-BE49-F238E27FC236}">
                  <a16:creationId xmlns:a16="http://schemas.microsoft.com/office/drawing/2014/main" xmlns="" id="{A32BAD12-A149-4566-8B20-187E610C426F}"/>
                </a:ext>
              </a:extLst>
            </p:cNvPr>
            <p:cNvPicPr>
              <a:picLocks noChangeAspect="1"/>
            </p:cNvPicPr>
            <p:nvPr/>
          </p:nvPicPr>
          <p:blipFill rotWithShape="1">
            <a:blip r:embed="rId21">
              <a:extLst>
                <a:ext uri="{28A0092B-C50C-407E-A947-70E740481C1C}">
                  <a14:useLocalDpi xmlns:a14="http://schemas.microsoft.com/office/drawing/2010/main" val="0"/>
                </a:ext>
              </a:extLst>
            </a:blip>
            <a:srcRect b="4810"/>
            <a:stretch/>
          </p:blipFill>
          <p:spPr>
            <a:xfrm>
              <a:off x="4704260" y="3368913"/>
              <a:ext cx="5290565" cy="3526103"/>
            </a:xfrm>
            <a:prstGeom prst="rect">
              <a:avLst/>
            </a:prstGeom>
          </p:spPr>
        </p:pic>
        <p:pic>
          <p:nvPicPr>
            <p:cNvPr id="27" name="Picture 26">
              <a:extLst>
                <a:ext uri="{FF2B5EF4-FFF2-40B4-BE49-F238E27FC236}">
                  <a16:creationId xmlns:a16="http://schemas.microsoft.com/office/drawing/2014/main" xmlns="" id="{ADE32AA9-2D7C-4173-A94F-8041421D0CE6}"/>
                </a:ext>
              </a:extLst>
            </p:cNvPr>
            <p:cNvPicPr>
              <a:picLocks noChangeAspect="1"/>
            </p:cNvPicPr>
            <p:nvPr/>
          </p:nvPicPr>
          <p:blipFill rotWithShape="1">
            <a:blip r:embed="rId21">
              <a:extLst>
                <a:ext uri="{28A0092B-C50C-407E-A947-70E740481C1C}">
                  <a14:useLocalDpi xmlns:a14="http://schemas.microsoft.com/office/drawing/2010/main" val="0"/>
                </a:ext>
              </a:extLst>
            </a:blip>
            <a:srcRect b="4810"/>
            <a:stretch/>
          </p:blipFill>
          <p:spPr>
            <a:xfrm>
              <a:off x="8698865" y="3368913"/>
              <a:ext cx="4926105" cy="3526103"/>
            </a:xfrm>
            <a:prstGeom prst="rect">
              <a:avLst/>
            </a:prstGeom>
          </p:spPr>
        </p:pic>
      </p:grpSp>
      <p:pic>
        <p:nvPicPr>
          <p:cNvPr id="36" name="Picture 2" descr="Người nông dân vui vẻ dễ thương cầm biểu tượng biểu ngữ lúa khô phim hoạt hình nghệ thuật minh họa các vector Miễn phí">
            <a:extLst>
              <a:ext uri="{FF2B5EF4-FFF2-40B4-BE49-F238E27FC236}">
                <a16:creationId xmlns:a16="http://schemas.microsoft.com/office/drawing/2014/main" xmlns="" id="{D818B759-1F8F-4F7E-89C3-C2DC9FC5ADD7}"/>
              </a:ext>
            </a:extLst>
          </p:cNvPr>
          <p:cNvPicPr>
            <a:picLocks noChangeAspect="1" noChangeArrowheads="1"/>
          </p:cNvPicPr>
          <p:nvPr/>
        </p:nvPicPr>
        <p:blipFill rotWithShape="1">
          <a:blip r:embed="rId22">
            <a:extLst>
              <a:ext uri="{BEBA8EAE-BF5A-486C-A8C5-ECC9F3942E4B}">
                <a14:imgProps xmlns:a14="http://schemas.microsoft.com/office/drawing/2010/main">
                  <a14:imgLayer r:embed="rId23">
                    <a14:imgEffect>
                      <a14:backgroundRemoval t="10000" b="90000" l="10000" r="90000"/>
                    </a14:imgEffect>
                  </a14:imgLayer>
                </a14:imgProps>
              </a:ext>
              <a:ext uri="{28A0092B-C50C-407E-A947-70E740481C1C}">
                <a14:useLocalDpi xmlns:a14="http://schemas.microsoft.com/office/drawing/2010/main" val="0"/>
              </a:ext>
            </a:extLst>
          </a:blip>
          <a:srcRect l="8339" t="10000" r="50000" b="9999"/>
          <a:stretch/>
        </p:blipFill>
        <p:spPr bwMode="auto">
          <a:xfrm>
            <a:off x="-3602437" y="3575748"/>
            <a:ext cx="2811022" cy="3000723"/>
          </a:xfrm>
          <a:prstGeom prst="rect">
            <a:avLst/>
          </a:prstGeom>
          <a:noFill/>
          <a:extLst>
            <a:ext uri="{909E8E84-426E-40DD-AFC4-6F175D3DCCD1}">
              <a14:hiddenFill xmlns:a14="http://schemas.microsoft.com/office/drawing/2010/main">
                <a:solidFill>
                  <a:srgbClr val="FFFFFF"/>
                </a:solidFill>
              </a14:hiddenFill>
            </a:ext>
          </a:extLst>
        </p:spPr>
      </p:pic>
      <p:pic>
        <p:nvPicPr>
          <p:cNvPr id="37" name="Tieng-ting-www_tiengdong_com">
            <a:hlinkClick r:id="" action="ppaction://media"/>
            <a:extLst>
              <a:ext uri="{FF2B5EF4-FFF2-40B4-BE49-F238E27FC236}">
                <a16:creationId xmlns:a16="http://schemas.microsoft.com/office/drawing/2014/main" xmlns="" id="{6CE5F2C5-FBFA-43F2-8E01-27AED0197EE5}"/>
              </a:ext>
            </a:extLst>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4590784" y="592345"/>
            <a:ext cx="609600" cy="609600"/>
          </a:xfrm>
          <a:prstGeom prst="rect">
            <a:avLst/>
          </a:prstGeom>
        </p:spPr>
      </p:pic>
      <p:pic>
        <p:nvPicPr>
          <p:cNvPr id="28" name="Picture 27">
            <a:hlinkClick r:id="rId25" action="ppaction://hlinksldjump"/>
            <a:extLst>
              <a:ext uri="{FF2B5EF4-FFF2-40B4-BE49-F238E27FC236}">
                <a16:creationId xmlns:a16="http://schemas.microsoft.com/office/drawing/2014/main" xmlns="" id="{501E0BB1-5624-48B3-9B58-27E419A070C0}"/>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flipH="1">
            <a:off x="4804910" y="2263137"/>
            <a:ext cx="7674655" cy="3503814"/>
          </a:xfrm>
          <a:prstGeom prst="rect">
            <a:avLst/>
          </a:prstGeom>
        </p:spPr>
      </p:pic>
    </p:spTree>
    <p:extLst>
      <p:ext uri="{BB962C8B-B14F-4D97-AF65-F5344CB8AC3E}">
        <p14:creationId xmlns:p14="http://schemas.microsoft.com/office/powerpoint/2010/main" val="2744018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par>
                                <p:cTn id="14" presetID="42" presetClass="path" presetSubtype="0" accel="50000" decel="50000" fill="hold" nodeType="withEffect">
                                  <p:stCondLst>
                                    <p:cond delay="0"/>
                                  </p:stCondLst>
                                  <p:childTnLst>
                                    <p:animMotion origin="layout" path="M -1.66667E-6 3.7037E-6 L 0.29896 -0.03959 " pathEditMode="relative" rAng="0" ptsTypes="AA">
                                      <p:cBhvr>
                                        <p:cTn id="15" dur="2000" fill="hold"/>
                                        <p:tgtEl>
                                          <p:spTgt spid="36"/>
                                        </p:tgtEl>
                                        <p:attrNameLst>
                                          <p:attrName>ppt_x</p:attrName>
                                          <p:attrName>ppt_y</p:attrName>
                                        </p:attrNameLst>
                                      </p:cBhvr>
                                      <p:rCtr x="14948" y="-1991"/>
                                    </p:animMotion>
                                  </p:childTnLst>
                                </p:cTn>
                              </p:par>
                              <p:par>
                                <p:cTn id="16" presetID="1" presetClass="mediacall" presetSubtype="0" fill="hold" nodeType="withEffect">
                                  <p:stCondLst>
                                    <p:cond delay="0"/>
                                  </p:stCondLst>
                                  <p:childTnLst>
                                    <p:cmd type="call" cmd="playFrom(0.0)">
                                      <p:cBhvr>
                                        <p:cTn id="17" dur="2808"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37"/>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962"/>
        <p:cNvGrpSpPr/>
        <p:nvPr/>
      </p:nvGrpSpPr>
      <p:grpSpPr>
        <a:xfrm>
          <a:off x="0" y="0"/>
          <a:ext cx="0" cy="0"/>
          <a:chOff x="0" y="0"/>
          <a:chExt cx="0" cy="0"/>
        </a:xfrm>
      </p:grpSpPr>
      <p:grpSp>
        <p:nvGrpSpPr>
          <p:cNvPr id="5" name="Group 4">
            <a:extLst>
              <a:ext uri="{FF2B5EF4-FFF2-40B4-BE49-F238E27FC236}">
                <a16:creationId xmlns:a16="http://schemas.microsoft.com/office/drawing/2014/main" xmlns="" id="{A48A639D-5B79-4A83-9798-1B68F0C4B73B}"/>
              </a:ext>
            </a:extLst>
          </p:cNvPr>
          <p:cNvGrpSpPr/>
          <p:nvPr/>
        </p:nvGrpSpPr>
        <p:grpSpPr>
          <a:xfrm>
            <a:off x="906937" y="-557978"/>
            <a:ext cx="4579464" cy="2888102"/>
            <a:chOff x="680203" y="-418484"/>
            <a:chExt cx="3434598" cy="2166077"/>
          </a:xfrm>
        </p:grpSpPr>
        <p:pic>
          <p:nvPicPr>
            <p:cNvPr id="10" name="Graphic 9">
              <a:extLst>
                <a:ext uri="{FF2B5EF4-FFF2-40B4-BE49-F238E27FC236}">
                  <a16:creationId xmlns:a16="http://schemas.microsoft.com/office/drawing/2014/main" xmlns="" id="{3F7DD2E5-2A05-4876-9767-E91D3A44448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80203" y="-418484"/>
              <a:ext cx="3434598" cy="2166077"/>
            </a:xfrm>
            <a:prstGeom prst="rect">
              <a:avLst/>
            </a:prstGeom>
          </p:spPr>
        </p:pic>
        <p:sp>
          <p:nvSpPr>
            <p:cNvPr id="2" name="TextBox 1">
              <a:extLst>
                <a:ext uri="{FF2B5EF4-FFF2-40B4-BE49-F238E27FC236}">
                  <a16:creationId xmlns:a16="http://schemas.microsoft.com/office/drawing/2014/main" xmlns="" id="{71D4CB85-F509-4792-A67E-2975BC173585}"/>
                </a:ext>
              </a:extLst>
            </p:cNvPr>
            <p:cNvSpPr txBox="1"/>
            <p:nvPr/>
          </p:nvSpPr>
          <p:spPr>
            <a:xfrm>
              <a:off x="1210727" y="664554"/>
              <a:ext cx="2373549" cy="80791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4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rPr>
                <a:t>3 x 9 </a:t>
              </a:r>
              <a:r>
                <a:rPr kumimoji="0" lang="en-US" sz="64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p>
          </p:txBody>
        </p:sp>
      </p:grpSp>
      <p:grpSp>
        <p:nvGrpSpPr>
          <p:cNvPr id="4" name="Group 3">
            <a:extLst>
              <a:ext uri="{FF2B5EF4-FFF2-40B4-BE49-F238E27FC236}">
                <a16:creationId xmlns:a16="http://schemas.microsoft.com/office/drawing/2014/main" xmlns="" id="{DC6B3A31-0C9D-4CF5-B17C-4C322CD63DA3}"/>
              </a:ext>
            </a:extLst>
          </p:cNvPr>
          <p:cNvGrpSpPr/>
          <p:nvPr/>
        </p:nvGrpSpPr>
        <p:grpSpPr>
          <a:xfrm>
            <a:off x="1994224" y="2905759"/>
            <a:ext cx="3242275" cy="3376605"/>
            <a:chOff x="1517724" y="2365685"/>
            <a:chExt cx="2431706" cy="2532454"/>
          </a:xfrm>
        </p:grpSpPr>
        <p:pic>
          <p:nvPicPr>
            <p:cNvPr id="12" name="Graphic 11">
              <a:extLst>
                <a:ext uri="{FF2B5EF4-FFF2-40B4-BE49-F238E27FC236}">
                  <a16:creationId xmlns:a16="http://schemas.microsoft.com/office/drawing/2014/main" xmlns="" id="{D8FF0351-C2E9-4481-922A-66A67AA8EE3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17724" y="2365685"/>
              <a:ext cx="2431706" cy="2532454"/>
            </a:xfrm>
            <a:prstGeom prst="rect">
              <a:avLst/>
            </a:prstGeom>
          </p:spPr>
        </p:pic>
        <p:sp>
          <p:nvSpPr>
            <p:cNvPr id="3" name="TextBox 2">
              <a:extLst>
                <a:ext uri="{FF2B5EF4-FFF2-40B4-BE49-F238E27FC236}">
                  <a16:creationId xmlns:a16="http://schemas.microsoft.com/office/drawing/2014/main" xmlns="" id="{CF69990C-19F6-4B74-AA53-FF00D5C1A146}"/>
                </a:ext>
              </a:extLst>
            </p:cNvPr>
            <p:cNvSpPr txBox="1"/>
            <p:nvPr/>
          </p:nvSpPr>
          <p:spPr>
            <a:xfrm>
              <a:off x="1517724" y="2571750"/>
              <a:ext cx="2431706" cy="74640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rPr>
                <a:t>3 x 9 = 27</a:t>
              </a:r>
              <a:endParaRPr kumimoji="0" lang="en-US" sz="5867"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pic>
        <p:nvPicPr>
          <p:cNvPr id="11" name="图片 31">
            <a:extLst>
              <a:ext uri="{FF2B5EF4-FFF2-40B4-BE49-F238E27FC236}">
                <a16:creationId xmlns:a16="http://schemas.microsoft.com/office/drawing/2014/main" xmlns="" id="{751F57CA-D67F-48BC-A90B-384E61475AD4}"/>
              </a:ext>
            </a:extLst>
          </p:cNvPr>
          <p:cNvPicPr>
            <a:picLocks noChangeAspect="1"/>
          </p:cNvPicPr>
          <p:nvPr/>
        </p:nvPicPr>
        <p:blipFill rotWithShape="1">
          <a:blip r:embed="rId9">
            <a:extLst>
              <a:ext uri="{28A0092B-C50C-407E-A947-70E740481C1C}">
                <a14:useLocalDpi xmlns:a14="http://schemas.microsoft.com/office/drawing/2010/main" val="0"/>
              </a:ext>
            </a:extLst>
          </a:blip>
          <a:srcRect l="85839"/>
          <a:stretch/>
        </p:blipFill>
        <p:spPr>
          <a:xfrm>
            <a:off x="10465468" y="860392"/>
            <a:ext cx="1726532" cy="3508489"/>
          </a:xfrm>
          <a:prstGeom prst="rect">
            <a:avLst/>
          </a:prstGeom>
        </p:spPr>
      </p:pic>
      <p:pic>
        <p:nvPicPr>
          <p:cNvPr id="13" name="图片 30">
            <a:extLst>
              <a:ext uri="{FF2B5EF4-FFF2-40B4-BE49-F238E27FC236}">
                <a16:creationId xmlns:a16="http://schemas.microsoft.com/office/drawing/2014/main" xmlns="" id="{2B9FD422-86A0-4588-ADFE-742C94A679B0}"/>
              </a:ext>
            </a:extLst>
          </p:cNvPr>
          <p:cNvPicPr>
            <a:picLocks noChangeAspect="1"/>
          </p:cNvPicPr>
          <p:nvPr/>
        </p:nvPicPr>
        <p:blipFill rotWithShape="1">
          <a:blip r:embed="rId9">
            <a:extLst>
              <a:ext uri="{28A0092B-C50C-407E-A947-70E740481C1C}">
                <a14:useLocalDpi xmlns:a14="http://schemas.microsoft.com/office/drawing/2010/main" val="0"/>
              </a:ext>
            </a:extLst>
          </a:blip>
          <a:srcRect r="83505"/>
          <a:stretch/>
        </p:blipFill>
        <p:spPr>
          <a:xfrm>
            <a:off x="127000" y="1280073"/>
            <a:ext cx="2011133" cy="3508489"/>
          </a:xfrm>
          <a:prstGeom prst="rect">
            <a:avLst/>
          </a:prstGeom>
        </p:spPr>
      </p:pic>
      <p:pic>
        <p:nvPicPr>
          <p:cNvPr id="14" name="图片 23">
            <a:extLst>
              <a:ext uri="{FF2B5EF4-FFF2-40B4-BE49-F238E27FC236}">
                <a16:creationId xmlns:a16="http://schemas.microsoft.com/office/drawing/2014/main" xmlns="" id="{D9CF883B-A7B5-4D66-B1C5-0FC8F8A9F6B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Lst>
          </a:blip>
          <a:stretch>
            <a:fillRect/>
          </a:stretch>
        </p:blipFill>
        <p:spPr>
          <a:xfrm rot="2591001">
            <a:off x="10369177" y="2906373"/>
            <a:ext cx="269736" cy="255891"/>
          </a:xfrm>
          <a:prstGeom prst="rect">
            <a:avLst/>
          </a:prstGeom>
        </p:spPr>
      </p:pic>
      <p:pic>
        <p:nvPicPr>
          <p:cNvPr id="15" name="图片 24">
            <a:extLst>
              <a:ext uri="{FF2B5EF4-FFF2-40B4-BE49-F238E27FC236}">
                <a16:creationId xmlns:a16="http://schemas.microsoft.com/office/drawing/2014/main" xmlns="" id="{55D153C9-14B5-4BBC-86DB-3FD3952CE4C2}"/>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10857104" y="2825127"/>
            <a:ext cx="418260" cy="365557"/>
          </a:xfrm>
          <a:prstGeom prst="rect">
            <a:avLst/>
          </a:prstGeom>
        </p:spPr>
      </p:pic>
      <p:pic>
        <p:nvPicPr>
          <p:cNvPr id="17" name="图片 25">
            <a:extLst>
              <a:ext uri="{FF2B5EF4-FFF2-40B4-BE49-F238E27FC236}">
                <a16:creationId xmlns:a16="http://schemas.microsoft.com/office/drawing/2014/main" xmlns="" id="{1A211DD4-9CB2-4D0E-9255-17DCA34BA5F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0799638">
            <a:off x="9739738" y="1096164"/>
            <a:ext cx="916995" cy="1298133"/>
          </a:xfrm>
          <a:prstGeom prst="rect">
            <a:avLst/>
          </a:prstGeom>
        </p:spPr>
      </p:pic>
      <p:pic>
        <p:nvPicPr>
          <p:cNvPr id="18" name="图形 26">
            <a:extLst>
              <a:ext uri="{FF2B5EF4-FFF2-40B4-BE49-F238E27FC236}">
                <a16:creationId xmlns:a16="http://schemas.microsoft.com/office/drawing/2014/main" xmlns="" id="{1D493FBD-7F75-444D-A78F-5D9565A775EE}"/>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1219506" y="3967827"/>
            <a:ext cx="1002731" cy="567980"/>
          </a:xfrm>
          <a:prstGeom prst="rect">
            <a:avLst/>
          </a:prstGeom>
        </p:spPr>
      </p:pic>
      <p:pic>
        <p:nvPicPr>
          <p:cNvPr id="19" name="图形 27">
            <a:extLst>
              <a:ext uri="{FF2B5EF4-FFF2-40B4-BE49-F238E27FC236}">
                <a16:creationId xmlns:a16="http://schemas.microsoft.com/office/drawing/2014/main" xmlns="" id="{484AAB12-35FB-4072-A1AA-BD2555CE46EF}"/>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11267471" y="3385843"/>
            <a:ext cx="670529" cy="379810"/>
          </a:xfrm>
          <a:prstGeom prst="rect">
            <a:avLst/>
          </a:prstGeom>
        </p:spPr>
      </p:pic>
      <p:pic>
        <p:nvPicPr>
          <p:cNvPr id="20" name="图片 32">
            <a:extLst>
              <a:ext uri="{FF2B5EF4-FFF2-40B4-BE49-F238E27FC236}">
                <a16:creationId xmlns:a16="http://schemas.microsoft.com/office/drawing/2014/main" xmlns="" id="{693C6D25-A7E3-4593-8AA0-EF5DF36CD784}"/>
              </a:ext>
            </a:extLst>
          </p:cNvPr>
          <p:cNvPicPr>
            <a:picLocks noChangeAspect="1"/>
          </p:cNvPicPr>
          <p:nvPr/>
        </p:nvPicPr>
        <p:blipFill rotWithShape="1">
          <a:blip r:embed="rId16">
            <a:extLst>
              <a:ext uri="{28A0092B-C50C-407E-A947-70E740481C1C}">
                <a14:useLocalDpi xmlns:a14="http://schemas.microsoft.com/office/drawing/2010/main" val="0"/>
              </a:ext>
            </a:extLst>
          </a:blip>
          <a:srcRect l="87680" b="4469"/>
          <a:stretch/>
        </p:blipFill>
        <p:spPr>
          <a:xfrm>
            <a:off x="10689944" y="0"/>
            <a:ext cx="1502056" cy="3351713"/>
          </a:xfrm>
          <a:prstGeom prst="rect">
            <a:avLst/>
          </a:prstGeom>
        </p:spPr>
      </p:pic>
      <p:pic>
        <p:nvPicPr>
          <p:cNvPr id="21" name="图片 37">
            <a:extLst>
              <a:ext uri="{FF2B5EF4-FFF2-40B4-BE49-F238E27FC236}">
                <a16:creationId xmlns:a16="http://schemas.microsoft.com/office/drawing/2014/main" xmlns="" id="{00ADA7FC-323E-498B-A78E-3989B1C6E975}"/>
              </a:ext>
            </a:extLst>
          </p:cNvPr>
          <p:cNvPicPr>
            <a:picLocks noChangeAspect="1"/>
          </p:cNvPicPr>
          <p:nvPr/>
        </p:nvPicPr>
        <p:blipFill rotWithShape="1">
          <a:blip r:embed="rId17">
            <a:extLst>
              <a:ext uri="{28A0092B-C50C-407E-A947-70E740481C1C}">
                <a14:useLocalDpi xmlns:a14="http://schemas.microsoft.com/office/drawing/2010/main" val="0"/>
              </a:ext>
            </a:extLst>
          </a:blip>
          <a:srcRect/>
          <a:stretch/>
        </p:blipFill>
        <p:spPr>
          <a:xfrm>
            <a:off x="4517345" y="0"/>
            <a:ext cx="2011133" cy="1755509"/>
          </a:xfrm>
          <a:prstGeom prst="rect">
            <a:avLst/>
          </a:prstGeom>
        </p:spPr>
      </p:pic>
      <p:pic>
        <p:nvPicPr>
          <p:cNvPr id="22" name="Picture 21">
            <a:extLst>
              <a:ext uri="{FF2B5EF4-FFF2-40B4-BE49-F238E27FC236}">
                <a16:creationId xmlns:a16="http://schemas.microsoft.com/office/drawing/2014/main" xmlns="" id="{1E6EB084-35E5-48A7-9294-25A89CCF8A9D}"/>
              </a:ext>
            </a:extLst>
          </p:cNvPr>
          <p:cNvPicPr>
            <a:picLocks noChangeAspect="1"/>
          </p:cNvPicPr>
          <p:nvPr/>
        </p:nvPicPr>
        <p:blipFill rotWithShape="1">
          <a:blip r:embed="rId18">
            <a:extLst>
              <a:ext uri="{BEBA8EAE-BF5A-486C-A8C5-ECC9F3942E4B}">
                <a14:imgProps xmlns:a14="http://schemas.microsoft.com/office/drawing/2010/main">
                  <a14:imgLayer r:embed="rId19">
                    <a14:imgEffect>
                      <a14:backgroundRemoval t="69000" b="96400" l="2000" r="68889">
                        <a14:foregroundMark x1="2111" y1="72200" x2="9222" y2="86800"/>
                        <a14:foregroundMark x1="10000" y1="96000" x2="23111" y2="96400"/>
                        <a14:foregroundMark x1="23111" y1="96400" x2="63444" y2="93800"/>
                        <a14:foregroundMark x1="63444" y1="93800" x2="63667" y2="93800"/>
                        <a14:foregroundMark x1="64556" y1="90200" x2="68889" y2="96000"/>
                        <a14:foregroundMark x1="68889" y1="96000" x2="68889" y2="96400"/>
                        <a14:backgroundMark x1="10778" y1="67000" x2="13667" y2="68200"/>
                      </a14:backgroundRemoval>
                    </a14:imgEffect>
                    <a14:imgEffect>
                      <a14:saturation sat="143000"/>
                    </a14:imgEffect>
                  </a14:imgLayer>
                </a14:imgProps>
              </a:ext>
              <a:ext uri="{28A0092B-C50C-407E-A947-70E740481C1C}">
                <a14:useLocalDpi xmlns:a14="http://schemas.microsoft.com/office/drawing/2010/main" val="0"/>
              </a:ext>
            </a:extLst>
          </a:blip>
          <a:srcRect t="65810" r="26875" b="393"/>
          <a:stretch/>
        </p:blipFill>
        <p:spPr>
          <a:xfrm>
            <a:off x="-19317" y="4496600"/>
            <a:ext cx="8980582" cy="2343979"/>
          </a:xfrm>
          <a:prstGeom prst="rect">
            <a:avLst/>
          </a:prstGeom>
          <a:effectLst>
            <a:glow>
              <a:schemeClr val="accent1"/>
            </a:glow>
          </a:effectLst>
        </p:spPr>
      </p:pic>
      <p:pic>
        <p:nvPicPr>
          <p:cNvPr id="23" name="Picture 22">
            <a:extLst>
              <a:ext uri="{FF2B5EF4-FFF2-40B4-BE49-F238E27FC236}">
                <a16:creationId xmlns:a16="http://schemas.microsoft.com/office/drawing/2014/main" xmlns="" id="{AF6DBC4C-7F77-4682-8101-37516A651A29}"/>
              </a:ext>
            </a:extLst>
          </p:cNvPr>
          <p:cNvPicPr>
            <a:picLocks noChangeAspect="1"/>
          </p:cNvPicPr>
          <p:nvPr/>
        </p:nvPicPr>
        <p:blipFill rotWithShape="1">
          <a:blip r:embed="rId20">
            <a:extLst>
              <a:ext uri="{BEBA8EAE-BF5A-486C-A8C5-ECC9F3942E4B}">
                <a14:imgProps xmlns:a14="http://schemas.microsoft.com/office/drawing/2010/main">
                  <a14:imgLayer r:embed="rId19">
                    <a14:imgEffect>
                      <a14:backgroundRemoval t="69200" b="99800" l="56222" r="99889">
                        <a14:foregroundMark x1="56778" y1="78600" x2="61111" y2="82000"/>
                        <a14:foregroundMark x1="61111" y1="82000" x2="61333" y2="82000"/>
                        <a14:foregroundMark x1="72444" y1="89600" x2="93111" y2="81200"/>
                        <a14:foregroundMark x1="94333" y1="74600" x2="98111" y2="85200"/>
                        <a14:foregroundMark x1="99889" y1="71200" x2="99667" y2="81600"/>
                        <a14:foregroundMark x1="99667" y1="81600" x2="99889" y2="82400"/>
                        <a14:foregroundMark x1="65111" y1="90800" x2="72000" y2="96000"/>
                        <a14:foregroundMark x1="72000" y1="96000" x2="72000" y2="96000"/>
                        <a14:foregroundMark x1="72889" y1="94400" x2="83667" y2="95200"/>
                        <a14:foregroundMark x1="83667" y1="95200" x2="92444" y2="94000"/>
                        <a14:foregroundMark x1="92444" y1="94000" x2="92667" y2="94000"/>
                        <a14:foregroundMark x1="71000" y1="96400" x2="97000" y2="94000"/>
                        <a14:foregroundMark x1="97000" y1="94000" x2="97222" y2="94000"/>
                        <a14:foregroundMark x1="93667" y1="89400" x2="96889" y2="99800"/>
                        <a14:foregroundMark x1="90111" y1="90000" x2="97222" y2="94800"/>
                        <a14:foregroundMark x1="91111" y1="89200" x2="92556" y2="95800"/>
                        <a14:foregroundMark x1="92556" y1="95800" x2="92778" y2="99400"/>
                        <a14:foregroundMark x1="80889" y1="96400" x2="86222" y2="97400"/>
                        <a14:foregroundMark x1="86222" y1="97400" x2="91111" y2="96200"/>
                        <a14:foregroundMark x1="80444" y1="98000" x2="94667" y2="96400"/>
                        <a14:foregroundMark x1="93222" y1="99400" x2="95889" y2="98600"/>
                        <a14:foregroundMark x1="95667" y1="97600" x2="95667" y2="98400"/>
                        <a14:foregroundMark x1="56667" y1="85800" x2="60778" y2="97800"/>
                        <a14:foregroundMark x1="56222" y1="81400" x2="67556" y2="92600"/>
                        <a14:foregroundMark x1="60000" y1="84800" x2="69333" y2="98400"/>
                        <a14:backgroundMark x1="63667" y1="77400" x2="63333" y2="77800"/>
                        <a14:backgroundMark x1="98889" y1="69200" x2="99889" y2="68600"/>
                        <a14:backgroundMark x1="95778" y1="69600" x2="99000" y2="68600"/>
                        <a14:backgroundMark x1="98667" y1="69000" x2="98556" y2="69800"/>
                      </a14:backgroundRemoval>
                    </a14:imgEffect>
                    <a14:imgEffect>
                      <a14:colorTemperature colorTemp="4030"/>
                    </a14:imgEffect>
                    <a14:imgEffect>
                      <a14:saturation sat="200000"/>
                    </a14:imgEffect>
                  </a14:imgLayer>
                </a14:imgProps>
              </a:ext>
              <a:ext uri="{28A0092B-C50C-407E-A947-70E740481C1C}">
                <a14:useLocalDpi xmlns:a14="http://schemas.microsoft.com/office/drawing/2010/main" val="0"/>
              </a:ext>
            </a:extLst>
          </a:blip>
          <a:srcRect l="55533" t="65911" b="392"/>
          <a:stretch/>
        </p:blipFill>
        <p:spPr>
          <a:xfrm>
            <a:off x="6746647" y="4454599"/>
            <a:ext cx="5497605" cy="2352685"/>
          </a:xfrm>
          <a:prstGeom prst="rect">
            <a:avLst/>
          </a:prstGeom>
          <a:effectLst>
            <a:glow>
              <a:schemeClr val="accent1"/>
            </a:glow>
          </a:effectLst>
        </p:spPr>
      </p:pic>
      <p:grpSp>
        <p:nvGrpSpPr>
          <p:cNvPr id="24" name="Group 23">
            <a:extLst>
              <a:ext uri="{FF2B5EF4-FFF2-40B4-BE49-F238E27FC236}">
                <a16:creationId xmlns:a16="http://schemas.microsoft.com/office/drawing/2014/main" xmlns="" id="{C6E6E148-C0E1-4A39-BC98-247756BBB3FD}"/>
              </a:ext>
            </a:extLst>
          </p:cNvPr>
          <p:cNvGrpSpPr/>
          <p:nvPr/>
        </p:nvGrpSpPr>
        <p:grpSpPr>
          <a:xfrm>
            <a:off x="6620" y="4059623"/>
            <a:ext cx="12192000" cy="2780956"/>
            <a:chOff x="-29140" y="3368913"/>
            <a:chExt cx="13654110" cy="3545778"/>
          </a:xfrm>
        </p:grpSpPr>
        <p:pic>
          <p:nvPicPr>
            <p:cNvPr id="25" name="Picture 24">
              <a:extLst>
                <a:ext uri="{FF2B5EF4-FFF2-40B4-BE49-F238E27FC236}">
                  <a16:creationId xmlns:a16="http://schemas.microsoft.com/office/drawing/2014/main" xmlns="" id="{C949F78E-519E-4FCF-BF62-22920518EDD5}"/>
                </a:ext>
              </a:extLst>
            </p:cNvPr>
            <p:cNvPicPr>
              <a:picLocks noChangeAspect="1"/>
            </p:cNvPicPr>
            <p:nvPr/>
          </p:nvPicPr>
          <p:blipFill rotWithShape="1">
            <a:blip r:embed="rId21">
              <a:extLst>
                <a:ext uri="{28A0092B-C50C-407E-A947-70E740481C1C}">
                  <a14:useLocalDpi xmlns:a14="http://schemas.microsoft.com/office/drawing/2010/main" val="0"/>
                </a:ext>
              </a:extLst>
            </a:blip>
            <a:srcRect b="4810"/>
            <a:stretch/>
          </p:blipFill>
          <p:spPr>
            <a:xfrm>
              <a:off x="-29140" y="3388588"/>
              <a:ext cx="5290565" cy="3526103"/>
            </a:xfrm>
            <a:prstGeom prst="rect">
              <a:avLst/>
            </a:prstGeom>
          </p:spPr>
        </p:pic>
        <p:pic>
          <p:nvPicPr>
            <p:cNvPr id="26" name="Picture 25">
              <a:extLst>
                <a:ext uri="{FF2B5EF4-FFF2-40B4-BE49-F238E27FC236}">
                  <a16:creationId xmlns:a16="http://schemas.microsoft.com/office/drawing/2014/main" xmlns="" id="{A32BAD12-A149-4566-8B20-187E610C426F}"/>
                </a:ext>
              </a:extLst>
            </p:cNvPr>
            <p:cNvPicPr>
              <a:picLocks noChangeAspect="1"/>
            </p:cNvPicPr>
            <p:nvPr/>
          </p:nvPicPr>
          <p:blipFill rotWithShape="1">
            <a:blip r:embed="rId21">
              <a:extLst>
                <a:ext uri="{28A0092B-C50C-407E-A947-70E740481C1C}">
                  <a14:useLocalDpi xmlns:a14="http://schemas.microsoft.com/office/drawing/2010/main" val="0"/>
                </a:ext>
              </a:extLst>
            </a:blip>
            <a:srcRect b="4810"/>
            <a:stretch/>
          </p:blipFill>
          <p:spPr>
            <a:xfrm>
              <a:off x="4704260" y="3368913"/>
              <a:ext cx="5290565" cy="3526103"/>
            </a:xfrm>
            <a:prstGeom prst="rect">
              <a:avLst/>
            </a:prstGeom>
          </p:spPr>
        </p:pic>
        <p:pic>
          <p:nvPicPr>
            <p:cNvPr id="27" name="Picture 26">
              <a:extLst>
                <a:ext uri="{FF2B5EF4-FFF2-40B4-BE49-F238E27FC236}">
                  <a16:creationId xmlns:a16="http://schemas.microsoft.com/office/drawing/2014/main" xmlns="" id="{ADE32AA9-2D7C-4173-A94F-8041421D0CE6}"/>
                </a:ext>
              </a:extLst>
            </p:cNvPr>
            <p:cNvPicPr>
              <a:picLocks noChangeAspect="1"/>
            </p:cNvPicPr>
            <p:nvPr/>
          </p:nvPicPr>
          <p:blipFill rotWithShape="1">
            <a:blip r:embed="rId21">
              <a:extLst>
                <a:ext uri="{28A0092B-C50C-407E-A947-70E740481C1C}">
                  <a14:useLocalDpi xmlns:a14="http://schemas.microsoft.com/office/drawing/2010/main" val="0"/>
                </a:ext>
              </a:extLst>
            </a:blip>
            <a:srcRect b="4810"/>
            <a:stretch/>
          </p:blipFill>
          <p:spPr>
            <a:xfrm>
              <a:off x="8698865" y="3368913"/>
              <a:ext cx="4926105" cy="3526103"/>
            </a:xfrm>
            <a:prstGeom prst="rect">
              <a:avLst/>
            </a:prstGeom>
          </p:spPr>
        </p:pic>
      </p:grpSp>
      <p:pic>
        <p:nvPicPr>
          <p:cNvPr id="36" name="Picture 2" descr="Người nông dân vui vẻ dễ thương cầm biểu tượng biểu ngữ lúa khô phim hoạt hình nghệ thuật minh họa các vector Miễn phí">
            <a:extLst>
              <a:ext uri="{FF2B5EF4-FFF2-40B4-BE49-F238E27FC236}">
                <a16:creationId xmlns:a16="http://schemas.microsoft.com/office/drawing/2014/main" xmlns="" id="{D818B759-1F8F-4F7E-89C3-C2DC9FC5ADD7}"/>
              </a:ext>
            </a:extLst>
          </p:cNvPr>
          <p:cNvPicPr>
            <a:picLocks noChangeAspect="1" noChangeArrowheads="1"/>
          </p:cNvPicPr>
          <p:nvPr/>
        </p:nvPicPr>
        <p:blipFill rotWithShape="1">
          <a:blip r:embed="rId22">
            <a:extLst>
              <a:ext uri="{BEBA8EAE-BF5A-486C-A8C5-ECC9F3942E4B}">
                <a14:imgProps xmlns:a14="http://schemas.microsoft.com/office/drawing/2010/main">
                  <a14:imgLayer r:embed="rId23">
                    <a14:imgEffect>
                      <a14:backgroundRemoval t="10000" b="90000" l="10000" r="90000"/>
                    </a14:imgEffect>
                  </a14:imgLayer>
                </a14:imgProps>
              </a:ext>
              <a:ext uri="{28A0092B-C50C-407E-A947-70E740481C1C}">
                <a14:useLocalDpi xmlns:a14="http://schemas.microsoft.com/office/drawing/2010/main" val="0"/>
              </a:ext>
            </a:extLst>
          </a:blip>
          <a:srcRect l="8339" t="10000" r="50000" b="9999"/>
          <a:stretch/>
        </p:blipFill>
        <p:spPr bwMode="auto">
          <a:xfrm>
            <a:off x="-3602437" y="3575748"/>
            <a:ext cx="2811022" cy="3000723"/>
          </a:xfrm>
          <a:prstGeom prst="rect">
            <a:avLst/>
          </a:prstGeom>
          <a:noFill/>
          <a:extLst>
            <a:ext uri="{909E8E84-426E-40DD-AFC4-6F175D3DCCD1}">
              <a14:hiddenFill xmlns:a14="http://schemas.microsoft.com/office/drawing/2010/main">
                <a:solidFill>
                  <a:srgbClr val="FFFFFF"/>
                </a:solidFill>
              </a14:hiddenFill>
            </a:ext>
          </a:extLst>
        </p:spPr>
      </p:pic>
      <p:pic>
        <p:nvPicPr>
          <p:cNvPr id="37" name="Tieng-ting-www_tiengdong_com">
            <a:hlinkClick r:id="" action="ppaction://media"/>
            <a:extLst>
              <a:ext uri="{FF2B5EF4-FFF2-40B4-BE49-F238E27FC236}">
                <a16:creationId xmlns:a16="http://schemas.microsoft.com/office/drawing/2014/main" xmlns="" id="{6CE5F2C5-FBFA-43F2-8E01-27AED0197EE5}"/>
              </a:ext>
            </a:extLst>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4590784" y="592345"/>
            <a:ext cx="609600" cy="609600"/>
          </a:xfrm>
          <a:prstGeom prst="rect">
            <a:avLst/>
          </a:prstGeom>
        </p:spPr>
      </p:pic>
      <p:pic>
        <p:nvPicPr>
          <p:cNvPr id="28" name="Picture 27">
            <a:hlinkClick r:id="rId25" action="ppaction://hlinksldjump"/>
            <a:extLst>
              <a:ext uri="{FF2B5EF4-FFF2-40B4-BE49-F238E27FC236}">
                <a16:creationId xmlns:a16="http://schemas.microsoft.com/office/drawing/2014/main" xmlns="" id="{5468928F-D598-4E45-8FE8-30CD375F1BC6}"/>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flipH="1">
            <a:off x="4804910" y="2263137"/>
            <a:ext cx="7674655" cy="3503814"/>
          </a:xfrm>
          <a:prstGeom prst="rect">
            <a:avLst/>
          </a:prstGeom>
        </p:spPr>
      </p:pic>
    </p:spTree>
    <p:extLst>
      <p:ext uri="{BB962C8B-B14F-4D97-AF65-F5344CB8AC3E}">
        <p14:creationId xmlns:p14="http://schemas.microsoft.com/office/powerpoint/2010/main" val="775275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par>
                                <p:cTn id="14" presetID="42" presetClass="path" presetSubtype="0" accel="50000" decel="50000" fill="hold" nodeType="withEffect">
                                  <p:stCondLst>
                                    <p:cond delay="0"/>
                                  </p:stCondLst>
                                  <p:childTnLst>
                                    <p:animMotion origin="layout" path="M -1.66667E-6 3.7037E-6 L 0.29896 -0.03959 " pathEditMode="relative" rAng="0" ptsTypes="AA">
                                      <p:cBhvr>
                                        <p:cTn id="15" dur="2000" fill="hold"/>
                                        <p:tgtEl>
                                          <p:spTgt spid="36"/>
                                        </p:tgtEl>
                                        <p:attrNameLst>
                                          <p:attrName>ppt_x</p:attrName>
                                          <p:attrName>ppt_y</p:attrName>
                                        </p:attrNameLst>
                                      </p:cBhvr>
                                      <p:rCtr x="14948" y="-1991"/>
                                    </p:animMotion>
                                  </p:childTnLst>
                                </p:cTn>
                              </p:par>
                              <p:par>
                                <p:cTn id="16" presetID="1" presetClass="mediacall" presetSubtype="0" fill="hold" nodeType="withEffect">
                                  <p:stCondLst>
                                    <p:cond delay="0"/>
                                  </p:stCondLst>
                                  <p:childTnLst>
                                    <p:cmd type="call" cmd="playFrom(0.0)">
                                      <p:cBhvr>
                                        <p:cTn id="17" dur="2808"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37"/>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962"/>
        <p:cNvGrpSpPr/>
        <p:nvPr/>
      </p:nvGrpSpPr>
      <p:grpSpPr>
        <a:xfrm>
          <a:off x="0" y="0"/>
          <a:ext cx="0" cy="0"/>
          <a:chOff x="0" y="0"/>
          <a:chExt cx="0" cy="0"/>
        </a:xfrm>
      </p:grpSpPr>
      <p:grpSp>
        <p:nvGrpSpPr>
          <p:cNvPr id="5" name="Group 4">
            <a:extLst>
              <a:ext uri="{FF2B5EF4-FFF2-40B4-BE49-F238E27FC236}">
                <a16:creationId xmlns:a16="http://schemas.microsoft.com/office/drawing/2014/main" xmlns="" id="{A48A639D-5B79-4A83-9798-1B68F0C4B73B}"/>
              </a:ext>
            </a:extLst>
          </p:cNvPr>
          <p:cNvGrpSpPr/>
          <p:nvPr/>
        </p:nvGrpSpPr>
        <p:grpSpPr>
          <a:xfrm>
            <a:off x="906937" y="-557978"/>
            <a:ext cx="4579464" cy="2888102"/>
            <a:chOff x="680203" y="-418484"/>
            <a:chExt cx="3434598" cy="2166077"/>
          </a:xfrm>
        </p:grpSpPr>
        <p:pic>
          <p:nvPicPr>
            <p:cNvPr id="10" name="Graphic 9">
              <a:extLst>
                <a:ext uri="{FF2B5EF4-FFF2-40B4-BE49-F238E27FC236}">
                  <a16:creationId xmlns:a16="http://schemas.microsoft.com/office/drawing/2014/main" xmlns="" id="{3F7DD2E5-2A05-4876-9767-E91D3A44448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80203" y="-418484"/>
              <a:ext cx="3434598" cy="2166077"/>
            </a:xfrm>
            <a:prstGeom prst="rect">
              <a:avLst/>
            </a:prstGeom>
          </p:spPr>
        </p:pic>
        <p:sp>
          <p:nvSpPr>
            <p:cNvPr id="2" name="TextBox 1">
              <a:extLst>
                <a:ext uri="{FF2B5EF4-FFF2-40B4-BE49-F238E27FC236}">
                  <a16:creationId xmlns:a16="http://schemas.microsoft.com/office/drawing/2014/main" xmlns="" id="{71D4CB85-F509-4792-A67E-2975BC173585}"/>
                </a:ext>
              </a:extLst>
            </p:cNvPr>
            <p:cNvSpPr txBox="1"/>
            <p:nvPr/>
          </p:nvSpPr>
          <p:spPr>
            <a:xfrm>
              <a:off x="1210727" y="664554"/>
              <a:ext cx="2373549" cy="80791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4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rPr>
                <a:t>3 x 5 </a:t>
              </a:r>
              <a:r>
                <a:rPr kumimoji="0" lang="en-US" sz="64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p>
          </p:txBody>
        </p:sp>
      </p:grpSp>
      <p:grpSp>
        <p:nvGrpSpPr>
          <p:cNvPr id="4" name="Group 3">
            <a:extLst>
              <a:ext uri="{FF2B5EF4-FFF2-40B4-BE49-F238E27FC236}">
                <a16:creationId xmlns:a16="http://schemas.microsoft.com/office/drawing/2014/main" xmlns="" id="{DC6B3A31-0C9D-4CF5-B17C-4C322CD63DA3}"/>
              </a:ext>
            </a:extLst>
          </p:cNvPr>
          <p:cNvGrpSpPr/>
          <p:nvPr/>
        </p:nvGrpSpPr>
        <p:grpSpPr>
          <a:xfrm>
            <a:off x="1994224" y="2905759"/>
            <a:ext cx="3242275" cy="3376605"/>
            <a:chOff x="1517724" y="2365685"/>
            <a:chExt cx="2431706" cy="2532454"/>
          </a:xfrm>
        </p:grpSpPr>
        <p:pic>
          <p:nvPicPr>
            <p:cNvPr id="12" name="Graphic 11">
              <a:extLst>
                <a:ext uri="{FF2B5EF4-FFF2-40B4-BE49-F238E27FC236}">
                  <a16:creationId xmlns:a16="http://schemas.microsoft.com/office/drawing/2014/main" xmlns="" id="{D8FF0351-C2E9-4481-922A-66A67AA8EE3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17724" y="2365685"/>
              <a:ext cx="2431706" cy="2532454"/>
            </a:xfrm>
            <a:prstGeom prst="rect">
              <a:avLst/>
            </a:prstGeom>
          </p:spPr>
        </p:pic>
        <p:sp>
          <p:nvSpPr>
            <p:cNvPr id="3" name="TextBox 2">
              <a:extLst>
                <a:ext uri="{FF2B5EF4-FFF2-40B4-BE49-F238E27FC236}">
                  <a16:creationId xmlns:a16="http://schemas.microsoft.com/office/drawing/2014/main" xmlns="" id="{CF69990C-19F6-4B74-AA53-FF00D5C1A146}"/>
                </a:ext>
              </a:extLst>
            </p:cNvPr>
            <p:cNvSpPr txBox="1"/>
            <p:nvPr/>
          </p:nvSpPr>
          <p:spPr>
            <a:xfrm>
              <a:off x="1517724" y="2571750"/>
              <a:ext cx="2431706" cy="74640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rPr>
                <a:t>3 x 5 = 15</a:t>
              </a:r>
              <a:endParaRPr kumimoji="0" lang="en-US" sz="5867"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pic>
        <p:nvPicPr>
          <p:cNvPr id="11" name="图片 31">
            <a:extLst>
              <a:ext uri="{FF2B5EF4-FFF2-40B4-BE49-F238E27FC236}">
                <a16:creationId xmlns:a16="http://schemas.microsoft.com/office/drawing/2014/main" xmlns="" id="{751F57CA-D67F-48BC-A90B-384E61475AD4}"/>
              </a:ext>
            </a:extLst>
          </p:cNvPr>
          <p:cNvPicPr>
            <a:picLocks noChangeAspect="1"/>
          </p:cNvPicPr>
          <p:nvPr/>
        </p:nvPicPr>
        <p:blipFill rotWithShape="1">
          <a:blip r:embed="rId9">
            <a:extLst>
              <a:ext uri="{28A0092B-C50C-407E-A947-70E740481C1C}">
                <a14:useLocalDpi xmlns:a14="http://schemas.microsoft.com/office/drawing/2010/main" val="0"/>
              </a:ext>
            </a:extLst>
          </a:blip>
          <a:srcRect l="85839"/>
          <a:stretch/>
        </p:blipFill>
        <p:spPr>
          <a:xfrm>
            <a:off x="10465468" y="860392"/>
            <a:ext cx="1726532" cy="3508489"/>
          </a:xfrm>
          <a:prstGeom prst="rect">
            <a:avLst/>
          </a:prstGeom>
        </p:spPr>
      </p:pic>
      <p:pic>
        <p:nvPicPr>
          <p:cNvPr id="13" name="图片 30">
            <a:extLst>
              <a:ext uri="{FF2B5EF4-FFF2-40B4-BE49-F238E27FC236}">
                <a16:creationId xmlns:a16="http://schemas.microsoft.com/office/drawing/2014/main" xmlns="" id="{2B9FD422-86A0-4588-ADFE-742C94A679B0}"/>
              </a:ext>
            </a:extLst>
          </p:cNvPr>
          <p:cNvPicPr>
            <a:picLocks noChangeAspect="1"/>
          </p:cNvPicPr>
          <p:nvPr/>
        </p:nvPicPr>
        <p:blipFill rotWithShape="1">
          <a:blip r:embed="rId9">
            <a:extLst>
              <a:ext uri="{28A0092B-C50C-407E-A947-70E740481C1C}">
                <a14:useLocalDpi xmlns:a14="http://schemas.microsoft.com/office/drawing/2010/main" val="0"/>
              </a:ext>
            </a:extLst>
          </a:blip>
          <a:srcRect r="83505"/>
          <a:stretch/>
        </p:blipFill>
        <p:spPr>
          <a:xfrm>
            <a:off x="127000" y="1280073"/>
            <a:ext cx="2011133" cy="3508489"/>
          </a:xfrm>
          <a:prstGeom prst="rect">
            <a:avLst/>
          </a:prstGeom>
        </p:spPr>
      </p:pic>
      <p:pic>
        <p:nvPicPr>
          <p:cNvPr id="14" name="图片 23">
            <a:extLst>
              <a:ext uri="{FF2B5EF4-FFF2-40B4-BE49-F238E27FC236}">
                <a16:creationId xmlns:a16="http://schemas.microsoft.com/office/drawing/2014/main" xmlns="" id="{D9CF883B-A7B5-4D66-B1C5-0FC8F8A9F6B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Lst>
          </a:blip>
          <a:stretch>
            <a:fillRect/>
          </a:stretch>
        </p:blipFill>
        <p:spPr>
          <a:xfrm rot="2591001">
            <a:off x="10369177" y="2906373"/>
            <a:ext cx="269736" cy="255891"/>
          </a:xfrm>
          <a:prstGeom prst="rect">
            <a:avLst/>
          </a:prstGeom>
        </p:spPr>
      </p:pic>
      <p:pic>
        <p:nvPicPr>
          <p:cNvPr id="15" name="图片 24">
            <a:extLst>
              <a:ext uri="{FF2B5EF4-FFF2-40B4-BE49-F238E27FC236}">
                <a16:creationId xmlns:a16="http://schemas.microsoft.com/office/drawing/2014/main" xmlns="" id="{55D153C9-14B5-4BBC-86DB-3FD3952CE4C2}"/>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10857104" y="2825127"/>
            <a:ext cx="418260" cy="365557"/>
          </a:xfrm>
          <a:prstGeom prst="rect">
            <a:avLst/>
          </a:prstGeom>
        </p:spPr>
      </p:pic>
      <p:pic>
        <p:nvPicPr>
          <p:cNvPr id="17" name="图片 25">
            <a:extLst>
              <a:ext uri="{FF2B5EF4-FFF2-40B4-BE49-F238E27FC236}">
                <a16:creationId xmlns:a16="http://schemas.microsoft.com/office/drawing/2014/main" xmlns="" id="{1A211DD4-9CB2-4D0E-9255-17DCA34BA5F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0799638">
            <a:off x="9739738" y="1096164"/>
            <a:ext cx="916995" cy="1298133"/>
          </a:xfrm>
          <a:prstGeom prst="rect">
            <a:avLst/>
          </a:prstGeom>
        </p:spPr>
      </p:pic>
      <p:pic>
        <p:nvPicPr>
          <p:cNvPr id="18" name="图形 26">
            <a:extLst>
              <a:ext uri="{FF2B5EF4-FFF2-40B4-BE49-F238E27FC236}">
                <a16:creationId xmlns:a16="http://schemas.microsoft.com/office/drawing/2014/main" xmlns="" id="{1D493FBD-7F75-444D-A78F-5D9565A775EE}"/>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1219506" y="3967827"/>
            <a:ext cx="1002731" cy="567980"/>
          </a:xfrm>
          <a:prstGeom prst="rect">
            <a:avLst/>
          </a:prstGeom>
        </p:spPr>
      </p:pic>
      <p:pic>
        <p:nvPicPr>
          <p:cNvPr id="19" name="图形 27">
            <a:extLst>
              <a:ext uri="{FF2B5EF4-FFF2-40B4-BE49-F238E27FC236}">
                <a16:creationId xmlns:a16="http://schemas.microsoft.com/office/drawing/2014/main" xmlns="" id="{484AAB12-35FB-4072-A1AA-BD2555CE46EF}"/>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11267471" y="3385843"/>
            <a:ext cx="670529" cy="379810"/>
          </a:xfrm>
          <a:prstGeom prst="rect">
            <a:avLst/>
          </a:prstGeom>
        </p:spPr>
      </p:pic>
      <p:pic>
        <p:nvPicPr>
          <p:cNvPr id="20" name="图片 32">
            <a:extLst>
              <a:ext uri="{FF2B5EF4-FFF2-40B4-BE49-F238E27FC236}">
                <a16:creationId xmlns:a16="http://schemas.microsoft.com/office/drawing/2014/main" xmlns="" id="{693C6D25-A7E3-4593-8AA0-EF5DF36CD784}"/>
              </a:ext>
            </a:extLst>
          </p:cNvPr>
          <p:cNvPicPr>
            <a:picLocks noChangeAspect="1"/>
          </p:cNvPicPr>
          <p:nvPr/>
        </p:nvPicPr>
        <p:blipFill rotWithShape="1">
          <a:blip r:embed="rId16">
            <a:extLst>
              <a:ext uri="{28A0092B-C50C-407E-A947-70E740481C1C}">
                <a14:useLocalDpi xmlns:a14="http://schemas.microsoft.com/office/drawing/2010/main" val="0"/>
              </a:ext>
            </a:extLst>
          </a:blip>
          <a:srcRect l="87680" b="4469"/>
          <a:stretch/>
        </p:blipFill>
        <p:spPr>
          <a:xfrm>
            <a:off x="10689944" y="0"/>
            <a:ext cx="1502056" cy="3351713"/>
          </a:xfrm>
          <a:prstGeom prst="rect">
            <a:avLst/>
          </a:prstGeom>
        </p:spPr>
      </p:pic>
      <p:pic>
        <p:nvPicPr>
          <p:cNvPr id="21" name="图片 37">
            <a:extLst>
              <a:ext uri="{FF2B5EF4-FFF2-40B4-BE49-F238E27FC236}">
                <a16:creationId xmlns:a16="http://schemas.microsoft.com/office/drawing/2014/main" xmlns="" id="{00ADA7FC-323E-498B-A78E-3989B1C6E975}"/>
              </a:ext>
            </a:extLst>
          </p:cNvPr>
          <p:cNvPicPr>
            <a:picLocks noChangeAspect="1"/>
          </p:cNvPicPr>
          <p:nvPr/>
        </p:nvPicPr>
        <p:blipFill rotWithShape="1">
          <a:blip r:embed="rId17">
            <a:extLst>
              <a:ext uri="{28A0092B-C50C-407E-A947-70E740481C1C}">
                <a14:useLocalDpi xmlns:a14="http://schemas.microsoft.com/office/drawing/2010/main" val="0"/>
              </a:ext>
            </a:extLst>
          </a:blip>
          <a:srcRect/>
          <a:stretch/>
        </p:blipFill>
        <p:spPr>
          <a:xfrm>
            <a:off x="4517345" y="0"/>
            <a:ext cx="2011133" cy="1755509"/>
          </a:xfrm>
          <a:prstGeom prst="rect">
            <a:avLst/>
          </a:prstGeom>
        </p:spPr>
      </p:pic>
      <p:pic>
        <p:nvPicPr>
          <p:cNvPr id="22" name="Picture 21">
            <a:extLst>
              <a:ext uri="{FF2B5EF4-FFF2-40B4-BE49-F238E27FC236}">
                <a16:creationId xmlns:a16="http://schemas.microsoft.com/office/drawing/2014/main" xmlns="" id="{1E6EB084-35E5-48A7-9294-25A89CCF8A9D}"/>
              </a:ext>
            </a:extLst>
          </p:cNvPr>
          <p:cNvPicPr>
            <a:picLocks noChangeAspect="1"/>
          </p:cNvPicPr>
          <p:nvPr/>
        </p:nvPicPr>
        <p:blipFill rotWithShape="1">
          <a:blip r:embed="rId18">
            <a:extLst>
              <a:ext uri="{BEBA8EAE-BF5A-486C-A8C5-ECC9F3942E4B}">
                <a14:imgProps xmlns:a14="http://schemas.microsoft.com/office/drawing/2010/main">
                  <a14:imgLayer r:embed="rId19">
                    <a14:imgEffect>
                      <a14:backgroundRemoval t="69000" b="96400" l="2000" r="68889">
                        <a14:foregroundMark x1="2111" y1="72200" x2="9222" y2="86800"/>
                        <a14:foregroundMark x1="10000" y1="96000" x2="23111" y2="96400"/>
                        <a14:foregroundMark x1="23111" y1="96400" x2="63444" y2="93800"/>
                        <a14:foregroundMark x1="63444" y1="93800" x2="63667" y2="93800"/>
                        <a14:foregroundMark x1="64556" y1="90200" x2="68889" y2="96000"/>
                        <a14:foregroundMark x1="68889" y1="96000" x2="68889" y2="96400"/>
                        <a14:backgroundMark x1="10778" y1="67000" x2="13667" y2="68200"/>
                      </a14:backgroundRemoval>
                    </a14:imgEffect>
                    <a14:imgEffect>
                      <a14:saturation sat="143000"/>
                    </a14:imgEffect>
                  </a14:imgLayer>
                </a14:imgProps>
              </a:ext>
              <a:ext uri="{28A0092B-C50C-407E-A947-70E740481C1C}">
                <a14:useLocalDpi xmlns:a14="http://schemas.microsoft.com/office/drawing/2010/main" val="0"/>
              </a:ext>
            </a:extLst>
          </a:blip>
          <a:srcRect t="65810" r="26875" b="393"/>
          <a:stretch/>
        </p:blipFill>
        <p:spPr>
          <a:xfrm>
            <a:off x="-19317" y="4496600"/>
            <a:ext cx="8980582" cy="2343979"/>
          </a:xfrm>
          <a:prstGeom prst="rect">
            <a:avLst/>
          </a:prstGeom>
          <a:effectLst>
            <a:glow>
              <a:schemeClr val="accent1"/>
            </a:glow>
          </a:effectLst>
        </p:spPr>
      </p:pic>
      <p:pic>
        <p:nvPicPr>
          <p:cNvPr id="23" name="Picture 22">
            <a:extLst>
              <a:ext uri="{FF2B5EF4-FFF2-40B4-BE49-F238E27FC236}">
                <a16:creationId xmlns:a16="http://schemas.microsoft.com/office/drawing/2014/main" xmlns="" id="{AF6DBC4C-7F77-4682-8101-37516A651A29}"/>
              </a:ext>
            </a:extLst>
          </p:cNvPr>
          <p:cNvPicPr>
            <a:picLocks noChangeAspect="1"/>
          </p:cNvPicPr>
          <p:nvPr/>
        </p:nvPicPr>
        <p:blipFill rotWithShape="1">
          <a:blip r:embed="rId20">
            <a:extLst>
              <a:ext uri="{BEBA8EAE-BF5A-486C-A8C5-ECC9F3942E4B}">
                <a14:imgProps xmlns:a14="http://schemas.microsoft.com/office/drawing/2010/main">
                  <a14:imgLayer r:embed="rId19">
                    <a14:imgEffect>
                      <a14:backgroundRemoval t="69200" b="99800" l="56222" r="99889">
                        <a14:foregroundMark x1="56778" y1="78600" x2="61111" y2="82000"/>
                        <a14:foregroundMark x1="61111" y1="82000" x2="61333" y2="82000"/>
                        <a14:foregroundMark x1="72444" y1="89600" x2="93111" y2="81200"/>
                        <a14:foregroundMark x1="94333" y1="74600" x2="98111" y2="85200"/>
                        <a14:foregroundMark x1="99889" y1="71200" x2="99667" y2="81600"/>
                        <a14:foregroundMark x1="99667" y1="81600" x2="99889" y2="82400"/>
                        <a14:foregroundMark x1="65111" y1="90800" x2="72000" y2="96000"/>
                        <a14:foregroundMark x1="72000" y1="96000" x2="72000" y2="96000"/>
                        <a14:foregroundMark x1="72889" y1="94400" x2="83667" y2="95200"/>
                        <a14:foregroundMark x1="83667" y1="95200" x2="92444" y2="94000"/>
                        <a14:foregroundMark x1="92444" y1="94000" x2="92667" y2="94000"/>
                        <a14:foregroundMark x1="71000" y1="96400" x2="97000" y2="94000"/>
                        <a14:foregroundMark x1="97000" y1="94000" x2="97222" y2="94000"/>
                        <a14:foregroundMark x1="93667" y1="89400" x2="96889" y2="99800"/>
                        <a14:foregroundMark x1="90111" y1="90000" x2="97222" y2="94800"/>
                        <a14:foregroundMark x1="91111" y1="89200" x2="92556" y2="95800"/>
                        <a14:foregroundMark x1="92556" y1="95800" x2="92778" y2="99400"/>
                        <a14:foregroundMark x1="80889" y1="96400" x2="86222" y2="97400"/>
                        <a14:foregroundMark x1="86222" y1="97400" x2="91111" y2="96200"/>
                        <a14:foregroundMark x1="80444" y1="98000" x2="94667" y2="96400"/>
                        <a14:foregroundMark x1="93222" y1="99400" x2="95889" y2="98600"/>
                        <a14:foregroundMark x1="95667" y1="97600" x2="95667" y2="98400"/>
                        <a14:foregroundMark x1="56667" y1="85800" x2="60778" y2="97800"/>
                        <a14:foregroundMark x1="56222" y1="81400" x2="67556" y2="92600"/>
                        <a14:foregroundMark x1="60000" y1="84800" x2="69333" y2="98400"/>
                        <a14:backgroundMark x1="63667" y1="77400" x2="63333" y2="77800"/>
                        <a14:backgroundMark x1="98889" y1="69200" x2="99889" y2="68600"/>
                        <a14:backgroundMark x1="95778" y1="69600" x2="99000" y2="68600"/>
                        <a14:backgroundMark x1="98667" y1="69000" x2="98556" y2="69800"/>
                      </a14:backgroundRemoval>
                    </a14:imgEffect>
                    <a14:imgEffect>
                      <a14:colorTemperature colorTemp="4030"/>
                    </a14:imgEffect>
                    <a14:imgEffect>
                      <a14:saturation sat="200000"/>
                    </a14:imgEffect>
                  </a14:imgLayer>
                </a14:imgProps>
              </a:ext>
              <a:ext uri="{28A0092B-C50C-407E-A947-70E740481C1C}">
                <a14:useLocalDpi xmlns:a14="http://schemas.microsoft.com/office/drawing/2010/main" val="0"/>
              </a:ext>
            </a:extLst>
          </a:blip>
          <a:srcRect l="55533" t="65911" b="392"/>
          <a:stretch/>
        </p:blipFill>
        <p:spPr>
          <a:xfrm>
            <a:off x="6746647" y="4454599"/>
            <a:ext cx="5497605" cy="2352685"/>
          </a:xfrm>
          <a:prstGeom prst="rect">
            <a:avLst/>
          </a:prstGeom>
          <a:effectLst>
            <a:glow>
              <a:schemeClr val="accent1"/>
            </a:glow>
          </a:effectLst>
        </p:spPr>
      </p:pic>
      <p:grpSp>
        <p:nvGrpSpPr>
          <p:cNvPr id="24" name="Group 23">
            <a:extLst>
              <a:ext uri="{FF2B5EF4-FFF2-40B4-BE49-F238E27FC236}">
                <a16:creationId xmlns:a16="http://schemas.microsoft.com/office/drawing/2014/main" xmlns="" id="{C6E6E148-C0E1-4A39-BC98-247756BBB3FD}"/>
              </a:ext>
            </a:extLst>
          </p:cNvPr>
          <p:cNvGrpSpPr/>
          <p:nvPr/>
        </p:nvGrpSpPr>
        <p:grpSpPr>
          <a:xfrm>
            <a:off x="6620" y="4059623"/>
            <a:ext cx="12192000" cy="2780956"/>
            <a:chOff x="-29140" y="3368913"/>
            <a:chExt cx="13654110" cy="3545778"/>
          </a:xfrm>
        </p:grpSpPr>
        <p:pic>
          <p:nvPicPr>
            <p:cNvPr id="25" name="Picture 24">
              <a:extLst>
                <a:ext uri="{FF2B5EF4-FFF2-40B4-BE49-F238E27FC236}">
                  <a16:creationId xmlns:a16="http://schemas.microsoft.com/office/drawing/2014/main" xmlns="" id="{C949F78E-519E-4FCF-BF62-22920518EDD5}"/>
                </a:ext>
              </a:extLst>
            </p:cNvPr>
            <p:cNvPicPr>
              <a:picLocks noChangeAspect="1"/>
            </p:cNvPicPr>
            <p:nvPr/>
          </p:nvPicPr>
          <p:blipFill rotWithShape="1">
            <a:blip r:embed="rId21">
              <a:extLst>
                <a:ext uri="{28A0092B-C50C-407E-A947-70E740481C1C}">
                  <a14:useLocalDpi xmlns:a14="http://schemas.microsoft.com/office/drawing/2010/main" val="0"/>
                </a:ext>
              </a:extLst>
            </a:blip>
            <a:srcRect b="4810"/>
            <a:stretch/>
          </p:blipFill>
          <p:spPr>
            <a:xfrm>
              <a:off x="-29140" y="3388588"/>
              <a:ext cx="5290565" cy="3526103"/>
            </a:xfrm>
            <a:prstGeom prst="rect">
              <a:avLst/>
            </a:prstGeom>
          </p:spPr>
        </p:pic>
        <p:pic>
          <p:nvPicPr>
            <p:cNvPr id="26" name="Picture 25">
              <a:extLst>
                <a:ext uri="{FF2B5EF4-FFF2-40B4-BE49-F238E27FC236}">
                  <a16:creationId xmlns:a16="http://schemas.microsoft.com/office/drawing/2014/main" xmlns="" id="{A32BAD12-A149-4566-8B20-187E610C426F}"/>
                </a:ext>
              </a:extLst>
            </p:cNvPr>
            <p:cNvPicPr>
              <a:picLocks noChangeAspect="1"/>
            </p:cNvPicPr>
            <p:nvPr/>
          </p:nvPicPr>
          <p:blipFill rotWithShape="1">
            <a:blip r:embed="rId21">
              <a:extLst>
                <a:ext uri="{28A0092B-C50C-407E-A947-70E740481C1C}">
                  <a14:useLocalDpi xmlns:a14="http://schemas.microsoft.com/office/drawing/2010/main" val="0"/>
                </a:ext>
              </a:extLst>
            </a:blip>
            <a:srcRect b="4810"/>
            <a:stretch/>
          </p:blipFill>
          <p:spPr>
            <a:xfrm>
              <a:off x="4704260" y="3368913"/>
              <a:ext cx="5290565" cy="3526103"/>
            </a:xfrm>
            <a:prstGeom prst="rect">
              <a:avLst/>
            </a:prstGeom>
          </p:spPr>
        </p:pic>
        <p:pic>
          <p:nvPicPr>
            <p:cNvPr id="27" name="Picture 26">
              <a:extLst>
                <a:ext uri="{FF2B5EF4-FFF2-40B4-BE49-F238E27FC236}">
                  <a16:creationId xmlns:a16="http://schemas.microsoft.com/office/drawing/2014/main" xmlns="" id="{ADE32AA9-2D7C-4173-A94F-8041421D0CE6}"/>
                </a:ext>
              </a:extLst>
            </p:cNvPr>
            <p:cNvPicPr>
              <a:picLocks noChangeAspect="1"/>
            </p:cNvPicPr>
            <p:nvPr/>
          </p:nvPicPr>
          <p:blipFill rotWithShape="1">
            <a:blip r:embed="rId21">
              <a:extLst>
                <a:ext uri="{28A0092B-C50C-407E-A947-70E740481C1C}">
                  <a14:useLocalDpi xmlns:a14="http://schemas.microsoft.com/office/drawing/2010/main" val="0"/>
                </a:ext>
              </a:extLst>
            </a:blip>
            <a:srcRect b="4810"/>
            <a:stretch/>
          </p:blipFill>
          <p:spPr>
            <a:xfrm>
              <a:off x="8698865" y="3368913"/>
              <a:ext cx="4926105" cy="3526103"/>
            </a:xfrm>
            <a:prstGeom prst="rect">
              <a:avLst/>
            </a:prstGeom>
          </p:spPr>
        </p:pic>
      </p:grpSp>
      <p:pic>
        <p:nvPicPr>
          <p:cNvPr id="36" name="Picture 2" descr="Người nông dân vui vẻ dễ thương cầm biểu tượng biểu ngữ lúa khô phim hoạt hình nghệ thuật minh họa các vector Miễn phí">
            <a:extLst>
              <a:ext uri="{FF2B5EF4-FFF2-40B4-BE49-F238E27FC236}">
                <a16:creationId xmlns:a16="http://schemas.microsoft.com/office/drawing/2014/main" xmlns="" id="{D818B759-1F8F-4F7E-89C3-C2DC9FC5ADD7}"/>
              </a:ext>
            </a:extLst>
          </p:cNvPr>
          <p:cNvPicPr>
            <a:picLocks noChangeAspect="1" noChangeArrowheads="1"/>
          </p:cNvPicPr>
          <p:nvPr/>
        </p:nvPicPr>
        <p:blipFill rotWithShape="1">
          <a:blip r:embed="rId22">
            <a:extLst>
              <a:ext uri="{BEBA8EAE-BF5A-486C-A8C5-ECC9F3942E4B}">
                <a14:imgProps xmlns:a14="http://schemas.microsoft.com/office/drawing/2010/main">
                  <a14:imgLayer r:embed="rId23">
                    <a14:imgEffect>
                      <a14:backgroundRemoval t="10000" b="90000" l="10000" r="90000"/>
                    </a14:imgEffect>
                  </a14:imgLayer>
                </a14:imgProps>
              </a:ext>
              <a:ext uri="{28A0092B-C50C-407E-A947-70E740481C1C}">
                <a14:useLocalDpi xmlns:a14="http://schemas.microsoft.com/office/drawing/2010/main" val="0"/>
              </a:ext>
            </a:extLst>
          </a:blip>
          <a:srcRect l="8339" t="10000" r="50000" b="9999"/>
          <a:stretch/>
        </p:blipFill>
        <p:spPr bwMode="auto">
          <a:xfrm>
            <a:off x="-3602437" y="3575748"/>
            <a:ext cx="2811022" cy="3000723"/>
          </a:xfrm>
          <a:prstGeom prst="rect">
            <a:avLst/>
          </a:prstGeom>
          <a:noFill/>
          <a:extLst>
            <a:ext uri="{909E8E84-426E-40DD-AFC4-6F175D3DCCD1}">
              <a14:hiddenFill xmlns:a14="http://schemas.microsoft.com/office/drawing/2010/main">
                <a:solidFill>
                  <a:srgbClr val="FFFFFF"/>
                </a:solidFill>
              </a14:hiddenFill>
            </a:ext>
          </a:extLst>
        </p:spPr>
      </p:pic>
      <p:pic>
        <p:nvPicPr>
          <p:cNvPr id="37" name="Tieng-ting-www_tiengdong_com">
            <a:hlinkClick r:id="" action="ppaction://media"/>
            <a:extLst>
              <a:ext uri="{FF2B5EF4-FFF2-40B4-BE49-F238E27FC236}">
                <a16:creationId xmlns:a16="http://schemas.microsoft.com/office/drawing/2014/main" xmlns="" id="{6CE5F2C5-FBFA-43F2-8E01-27AED0197EE5}"/>
              </a:ext>
            </a:extLst>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4590784" y="592345"/>
            <a:ext cx="609600" cy="609600"/>
          </a:xfrm>
          <a:prstGeom prst="rect">
            <a:avLst/>
          </a:prstGeom>
        </p:spPr>
      </p:pic>
      <p:pic>
        <p:nvPicPr>
          <p:cNvPr id="28" name="Picture 27">
            <a:hlinkClick r:id="rId25" action="ppaction://hlinksldjump"/>
            <a:extLst>
              <a:ext uri="{FF2B5EF4-FFF2-40B4-BE49-F238E27FC236}">
                <a16:creationId xmlns:a16="http://schemas.microsoft.com/office/drawing/2014/main" xmlns="" id="{B3F31C1D-6A20-4346-8634-F68B5209C9B2}"/>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flipH="1">
            <a:off x="4804910" y="2263137"/>
            <a:ext cx="7674655" cy="3503814"/>
          </a:xfrm>
          <a:prstGeom prst="rect">
            <a:avLst/>
          </a:prstGeom>
        </p:spPr>
      </p:pic>
    </p:spTree>
    <p:extLst>
      <p:ext uri="{BB962C8B-B14F-4D97-AF65-F5344CB8AC3E}">
        <p14:creationId xmlns:p14="http://schemas.microsoft.com/office/powerpoint/2010/main" val="2671622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par>
                                <p:cTn id="14" presetID="42" presetClass="path" presetSubtype="0" accel="50000" decel="50000" fill="hold" nodeType="withEffect">
                                  <p:stCondLst>
                                    <p:cond delay="0"/>
                                  </p:stCondLst>
                                  <p:childTnLst>
                                    <p:animMotion origin="layout" path="M -1.66667E-6 3.7037E-6 L 0.29896 -0.03959 " pathEditMode="relative" rAng="0" ptsTypes="AA">
                                      <p:cBhvr>
                                        <p:cTn id="15" dur="2000" fill="hold"/>
                                        <p:tgtEl>
                                          <p:spTgt spid="36"/>
                                        </p:tgtEl>
                                        <p:attrNameLst>
                                          <p:attrName>ppt_x</p:attrName>
                                          <p:attrName>ppt_y</p:attrName>
                                        </p:attrNameLst>
                                      </p:cBhvr>
                                      <p:rCtr x="14948" y="-1991"/>
                                    </p:animMotion>
                                  </p:childTnLst>
                                </p:cTn>
                              </p:par>
                              <p:par>
                                <p:cTn id="16" presetID="1" presetClass="mediacall" presetSubtype="0" fill="hold" nodeType="withEffect">
                                  <p:stCondLst>
                                    <p:cond delay="0"/>
                                  </p:stCondLst>
                                  <p:childTnLst>
                                    <p:cmd type="call" cmd="playFrom(0.0)">
                                      <p:cBhvr>
                                        <p:cTn id="17" dur="2808"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37"/>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75B13FEC-AA05-4608-80C2-11D3A122378D}"/>
              </a:ext>
            </a:extLst>
          </p:cNvPr>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2" name="Picture 2" descr="Nông Dân Thu Hoạch Lúa Hình ảnh | Định dạng hình ảnh PNG 400256841|  vn.lovepik.com">
            <a:extLst>
              <a:ext uri="{FF2B5EF4-FFF2-40B4-BE49-F238E27FC236}">
                <a16:creationId xmlns:a16="http://schemas.microsoft.com/office/drawing/2014/main" xmlns="" id="{2529065E-C4A8-4FFA-B3A5-C1F77B54BEC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7342" b="95888" l="0" r="99167">
                        <a14:foregroundMark x1="59833" y1="12628" x2="60500" y2="49633"/>
                        <a14:foregroundMark x1="56833" y1="15565" x2="53000" y2="50220"/>
                        <a14:foregroundMark x1="53500" y1="29956" x2="45167" y2="61380"/>
                        <a14:foregroundMark x1="0" y1="40529" x2="39000" y2="86931"/>
                        <a14:foregroundMark x1="14667" y1="37592" x2="59833" y2="89574"/>
                        <a14:foregroundMark x1="43000" y1="59912" x2="85167" y2="81938"/>
                        <a14:foregroundMark x1="64333" y1="45815" x2="88000" y2="64611"/>
                        <a14:foregroundMark x1="77500" y1="38179" x2="89833" y2="59031"/>
                        <a14:foregroundMark x1="70000" y1="41410" x2="89167" y2="55800"/>
                        <a14:foregroundMark x1="89667" y1="45815" x2="94333" y2="74890"/>
                        <a14:foregroundMark x1="93833" y1="44640" x2="96167" y2="86931"/>
                        <a14:foregroundMark x1="96167" y1="86931" x2="96167" y2="86931"/>
                        <a14:foregroundMark x1="7000" y1="88987" x2="99167" y2="96035"/>
                        <a14:foregroundMark x1="5667" y1="54038" x2="13000" y2="82819"/>
                        <a14:foregroundMark x1="52500" y1="10573" x2="55667" y2="19090"/>
                        <a14:foregroundMark x1="59167" y1="7342" x2="61667" y2="14391"/>
                        <a14:foregroundMark x1="61333" y1="7636" x2="64833" y2="13803"/>
                        <a14:foregroundMark x1="62333" y1="22907" x2="62833" y2="32599"/>
                        <a14:foregroundMark x1="54500" y1="27313" x2="49333" y2="38767"/>
                        <a14:foregroundMark x1="53833" y1="23789" x2="51667" y2="30837"/>
                        <a14:foregroundMark x1="53667" y1="24082" x2="49667" y2="31131"/>
                        <a14:foregroundMark x1="53500" y1="23789" x2="52333" y2="26725"/>
                        <a14:foregroundMark x1="58667" y1="24963" x2="59833" y2="30837"/>
                        <a14:foregroundMark x1="60500" y1="30837" x2="61667" y2="37004"/>
                        <a14:foregroundMark x1="61667" y1="37298" x2="61667" y2="37298"/>
                        <a14:foregroundMark x1="5000" y1="42291" x2="4333" y2="41997"/>
                      </a14:backgroundRemoval>
                    </a14:imgEffect>
                  </a14:imgLayer>
                </a14:imgProps>
              </a:ext>
              <a:ext uri="{28A0092B-C50C-407E-A947-70E740481C1C}">
                <a14:useLocalDpi xmlns:a14="http://schemas.microsoft.com/office/drawing/2010/main" val="0"/>
              </a:ext>
            </a:extLst>
          </a:blip>
          <a:srcRect/>
          <a:stretch>
            <a:fillRect/>
          </a:stretch>
        </p:blipFill>
        <p:spPr bwMode="auto">
          <a:xfrm>
            <a:off x="0" y="371475"/>
            <a:ext cx="12192000" cy="6486525"/>
          </a:xfrm>
          <a:prstGeom prst="rect">
            <a:avLst/>
          </a:prstGeom>
          <a:noFill/>
          <a:extLst>
            <a:ext uri="{909E8E84-426E-40DD-AFC4-6F175D3DCCD1}">
              <a14:hiddenFill xmlns:a14="http://schemas.microsoft.com/office/drawing/2010/main">
                <a:solidFill>
                  <a:srgbClr val="FFFFFF"/>
                </a:solidFill>
              </a14:hiddenFill>
            </a:ext>
          </a:extLst>
        </p:spPr>
      </p:pic>
      <p:sp>
        <p:nvSpPr>
          <p:cNvPr id="35" name="Google Shape;2319;p69">
            <a:extLst>
              <a:ext uri="{FF2B5EF4-FFF2-40B4-BE49-F238E27FC236}">
                <a16:creationId xmlns:a16="http://schemas.microsoft.com/office/drawing/2014/main" xmlns="" id="{6FB9A3C5-61A3-42B1-B402-0EE17D893030}"/>
              </a:ext>
            </a:extLst>
          </p:cNvPr>
          <p:cNvSpPr/>
          <p:nvPr/>
        </p:nvSpPr>
        <p:spPr>
          <a:xfrm>
            <a:off x="281248" y="297526"/>
            <a:ext cx="1409921" cy="76631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 name="Google Shape;2319;p69">
            <a:extLst>
              <a:ext uri="{FF2B5EF4-FFF2-40B4-BE49-F238E27FC236}">
                <a16:creationId xmlns:a16="http://schemas.microsoft.com/office/drawing/2014/main" xmlns="" id="{532DA17A-D8D9-4F30-9730-227189DA04E5}"/>
              </a:ext>
            </a:extLst>
          </p:cNvPr>
          <p:cNvSpPr/>
          <p:nvPr/>
        </p:nvSpPr>
        <p:spPr>
          <a:xfrm>
            <a:off x="8230258" y="-333826"/>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 name="Google Shape;2319;p69">
            <a:extLst>
              <a:ext uri="{FF2B5EF4-FFF2-40B4-BE49-F238E27FC236}">
                <a16:creationId xmlns:a16="http://schemas.microsoft.com/office/drawing/2014/main" xmlns="" id="{AEADBA1E-B7CC-4752-AB1A-0040468992C7}"/>
              </a:ext>
            </a:extLst>
          </p:cNvPr>
          <p:cNvSpPr/>
          <p:nvPr/>
        </p:nvSpPr>
        <p:spPr>
          <a:xfrm>
            <a:off x="3193422" y="766780"/>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6" name="Google Shape;2319;p69">
            <a:extLst>
              <a:ext uri="{FF2B5EF4-FFF2-40B4-BE49-F238E27FC236}">
                <a16:creationId xmlns:a16="http://schemas.microsoft.com/office/drawing/2014/main" xmlns="" id="{E30DA691-CC2E-4016-B4B0-71E38F16B752}"/>
              </a:ext>
            </a:extLst>
          </p:cNvPr>
          <p:cNvSpPr/>
          <p:nvPr/>
        </p:nvSpPr>
        <p:spPr>
          <a:xfrm>
            <a:off x="6148818" y="3525845"/>
            <a:ext cx="2680841" cy="141182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7" name="Oval 16">
            <a:extLst>
              <a:ext uri="{FF2B5EF4-FFF2-40B4-BE49-F238E27FC236}">
                <a16:creationId xmlns:a16="http://schemas.microsoft.com/office/drawing/2014/main" xmlns="" id="{DF991080-76BD-448E-AD8C-B50D2E984642}"/>
              </a:ext>
            </a:extLst>
          </p:cNvPr>
          <p:cNvSpPr/>
          <p:nvPr/>
        </p:nvSpPr>
        <p:spPr>
          <a:xfrm>
            <a:off x="9819427" y="-1476643"/>
            <a:ext cx="3832239" cy="3638350"/>
          </a:xfrm>
          <a:prstGeom prst="ellipse">
            <a:avLst/>
          </a:prstGeom>
          <a:solidFill>
            <a:srgbClr val="FED000">
              <a:alpha val="32000"/>
            </a:srgbClr>
          </a:solidFill>
          <a:ln>
            <a:noFill/>
          </a:ln>
          <a:effectLst>
            <a:glow rad="1905000">
              <a:schemeClr val="accent4">
                <a:lumMod val="40000"/>
                <a:lumOff val="60000"/>
                <a:alpha val="71000"/>
              </a:schemeClr>
            </a:glow>
            <a:softEdge rad="215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3" name="Oval 22">
            <a:extLst>
              <a:ext uri="{FF2B5EF4-FFF2-40B4-BE49-F238E27FC236}">
                <a16:creationId xmlns:a16="http://schemas.microsoft.com/office/drawing/2014/main" xmlns="" id="{213D1644-64AA-4680-819C-186137064647}"/>
              </a:ext>
            </a:extLst>
          </p:cNvPr>
          <p:cNvSpPr/>
          <p:nvPr/>
        </p:nvSpPr>
        <p:spPr>
          <a:xfrm>
            <a:off x="10613487" y="-762865"/>
            <a:ext cx="2266918" cy="2129406"/>
          </a:xfrm>
          <a:prstGeom prst="ellipse">
            <a:avLst/>
          </a:prstGeom>
          <a:solidFill>
            <a:srgbClr val="FED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24" name="Picture 23">
            <a:extLst>
              <a:ext uri="{FF2B5EF4-FFF2-40B4-BE49-F238E27FC236}">
                <a16:creationId xmlns:a16="http://schemas.microsoft.com/office/drawing/2014/main" xmlns="" id="{7F7B6B2E-B264-4AB2-AAF3-579F0DFA2F8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4200" b="77200" l="17000" r="93222">
                        <a14:foregroundMark x1="24333" y1="67400" x2="31363" y2="68574"/>
                        <a14:foregroundMark x1="17111" y1="69200" x2="20556" y2="69200"/>
                        <a14:foregroundMark x1="65454" y1="75228" x2="66667" y2="75200"/>
                        <a14:foregroundMark x1="58111" y1="75400" x2="60333" y2="75348"/>
                        <a14:foregroundMark x1="82556" y1="54200" x2="85825" y2="61095"/>
                        <a14:foregroundMark x1="34667" y1="69400" x2="37111" y2="71600"/>
                        <a14:foregroundMark x1="31778" y1="70000" x2="36444" y2="68000"/>
                        <a14:foregroundMark x1="32000" y1="69000" x2="33667" y2="72000"/>
                        <a14:foregroundMark x1="19556" y1="71200" x2="30111" y2="71600"/>
                        <a14:foregroundMark x1="30111" y1="71600" x2="37556" y2="71000"/>
                        <a14:foregroundMark x1="37556" y1="71000" x2="37556" y2="71000"/>
                        <a14:foregroundMark x1="25111" y1="75400" x2="52000" y2="70600"/>
                        <a14:foregroundMark x1="38444" y1="74600" x2="52444" y2="77200"/>
                        <a14:foregroundMark x1="52444" y1="77200" x2="53333" y2="77000"/>
                        <a14:foregroundMark x1="85134" y1="64679" x2="85667" y2="64400"/>
                        <a14:foregroundMark x1="63889" y1="75800" x2="74198" y2="70403"/>
                        <a14:foregroundMark x1="85667" y1="64400" x2="85667" y2="64200"/>
                        <a14:foregroundMark x1="83752" y1="68675" x2="86000" y2="67600"/>
                        <a14:foregroundMark x1="89083" y1="64469" x2="90333" y2="63200"/>
                        <a14:foregroundMark x1="86000" y1="67600" x2="86262" y2="67334"/>
                        <a14:foregroundMark x1="90333" y1="63200" x2="90000" y2="62800"/>
                        <a14:foregroundMark x1="90778" y1="63400" x2="91111" y2="68200"/>
                        <a14:foregroundMark x1="91000" y1="60800" x2="93222" y2="68600"/>
                        <a14:foregroundMark x1="60333" y1="76600" x2="73531" y2="72400"/>
                        <a14:foregroundMark x1="82317" y1="72822" x2="83111" y2="72600"/>
                        <a14:foregroundMark x1="76153" y1="74549" x2="81827" y2="72960"/>
                        <a14:foregroundMark x1="68111" y1="76800" x2="72558" y2="75555"/>
                        <a14:foregroundMark x1="83111" y1="72600" x2="84444" y2="72800"/>
                        <a14:foregroundMark x1="80111" y1="75200" x2="86000" y2="75400"/>
                        <a14:foregroundMark x1="86000" y1="75400" x2="91556" y2="74600"/>
                        <a14:foregroundMark x1="91556" y1="74600" x2="91556" y2="74400"/>
                        <a14:foregroundMark x1="75444" y1="69400" x2="83778" y2="67000"/>
                        <a14:foregroundMark x1="74111" y1="70000" x2="77000" y2="72000"/>
                        <a14:foregroundMark x1="75000" y1="69200" x2="79444" y2="70400"/>
                        <a14:foregroundMark x1="79444" y1="70400" x2="84000" y2="70000"/>
                        <a14:foregroundMark x1="84000" y1="70000" x2="84111" y2="70000"/>
                        <a14:foregroundMark x1="83667" y1="69000" x2="85778" y2="68200"/>
                        <a14:foregroundMark x1="87778" y1="62000" x2="87778" y2="66600"/>
                        <a14:backgroundMark x1="62111" y1="66000" x2="63444" y2="65800"/>
                        <a14:backgroundMark x1="60778" y1="66800" x2="63222" y2="67000"/>
                        <a14:backgroundMark x1="61111" y1="73600" x2="61259" y2="73689"/>
                      </a14:backgroundRemoval>
                    </a14:imgEffect>
                    <a14:imgEffect>
                      <a14:colorTemperature colorTemp="5300"/>
                    </a14:imgEffect>
                    <a14:imgEffect>
                      <a14:saturation sat="143000"/>
                    </a14:imgEffect>
                  </a14:imgLayer>
                </a14:imgProps>
              </a:ext>
              <a:ext uri="{28A0092B-C50C-407E-A947-70E740481C1C}">
                <a14:useLocalDpi xmlns:a14="http://schemas.microsoft.com/office/drawing/2010/main" val="0"/>
              </a:ext>
            </a:extLst>
          </a:blip>
          <a:srcRect l="15000" t="51841" r="58689" b="21402"/>
          <a:stretch/>
        </p:blipFill>
        <p:spPr>
          <a:xfrm>
            <a:off x="-149268" y="3008349"/>
            <a:ext cx="4396450" cy="2524867"/>
          </a:xfrm>
          <a:prstGeom prst="rect">
            <a:avLst/>
          </a:prstGeom>
          <a:effectLst>
            <a:glow>
              <a:schemeClr val="accent1"/>
            </a:glow>
          </a:effectLst>
        </p:spPr>
      </p:pic>
      <p:pic>
        <p:nvPicPr>
          <p:cNvPr id="25" name="Picture 24">
            <a:extLst>
              <a:ext uri="{FF2B5EF4-FFF2-40B4-BE49-F238E27FC236}">
                <a16:creationId xmlns:a16="http://schemas.microsoft.com/office/drawing/2014/main" xmlns="" id="{AB93590C-E190-4413-88D5-546130CE1BE2}"/>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54200" b="77200" l="17000" r="93222">
                        <a14:foregroundMark x1="24333" y1="67400" x2="31363" y2="68574"/>
                        <a14:foregroundMark x1="17111" y1="69200" x2="20556" y2="69200"/>
                        <a14:foregroundMark x1="65454" y1="75228" x2="66667" y2="75200"/>
                        <a14:foregroundMark x1="58111" y1="75400" x2="60333" y2="75348"/>
                        <a14:foregroundMark x1="82556" y1="54200" x2="85825" y2="61095"/>
                        <a14:foregroundMark x1="34667" y1="69400" x2="37111" y2="71600"/>
                        <a14:foregroundMark x1="31778" y1="70000" x2="36444" y2="68000"/>
                        <a14:foregroundMark x1="32000" y1="69000" x2="33667" y2="72000"/>
                        <a14:foregroundMark x1="19556" y1="71200" x2="30111" y2="71600"/>
                        <a14:foregroundMark x1="30111" y1="71600" x2="37556" y2="71000"/>
                        <a14:foregroundMark x1="37556" y1="71000" x2="37556" y2="71000"/>
                        <a14:foregroundMark x1="25111" y1="75400" x2="52000" y2="70600"/>
                        <a14:foregroundMark x1="38444" y1="74600" x2="52444" y2="77200"/>
                        <a14:foregroundMark x1="52444" y1="77200" x2="53333" y2="77000"/>
                        <a14:foregroundMark x1="85134" y1="64679" x2="85667" y2="64400"/>
                        <a14:foregroundMark x1="63889" y1="75800" x2="74198" y2="70403"/>
                        <a14:foregroundMark x1="85667" y1="64400" x2="85667" y2="64200"/>
                        <a14:foregroundMark x1="83752" y1="68675" x2="86000" y2="67600"/>
                        <a14:foregroundMark x1="89083" y1="64469" x2="90333" y2="63200"/>
                        <a14:foregroundMark x1="86000" y1="67600" x2="86262" y2="67334"/>
                        <a14:foregroundMark x1="90333" y1="63200" x2="90000" y2="62800"/>
                        <a14:foregroundMark x1="90778" y1="63400" x2="91111" y2="68200"/>
                        <a14:foregroundMark x1="91000" y1="60800" x2="93222" y2="68600"/>
                        <a14:foregroundMark x1="60333" y1="76600" x2="73531" y2="72400"/>
                        <a14:foregroundMark x1="82317" y1="72822" x2="83111" y2="72600"/>
                        <a14:foregroundMark x1="76153" y1="74549" x2="81827" y2="72960"/>
                        <a14:foregroundMark x1="68111" y1="76800" x2="72558" y2="75555"/>
                        <a14:foregroundMark x1="83111" y1="72600" x2="84444" y2="72800"/>
                        <a14:foregroundMark x1="80111" y1="75200" x2="86000" y2="75400"/>
                        <a14:foregroundMark x1="86000" y1="75400" x2="91556" y2="74600"/>
                        <a14:foregroundMark x1="91556" y1="74600" x2="91556" y2="74400"/>
                        <a14:foregroundMark x1="75444" y1="69400" x2="83778" y2="67000"/>
                        <a14:foregroundMark x1="74111" y1="70000" x2="77000" y2="72000"/>
                        <a14:foregroundMark x1="75000" y1="69200" x2="79444" y2="70400"/>
                        <a14:foregroundMark x1="79444" y1="70400" x2="84000" y2="70000"/>
                        <a14:foregroundMark x1="84000" y1="70000" x2="84111" y2="70000"/>
                        <a14:foregroundMark x1="83667" y1="69000" x2="85778" y2="68200"/>
                        <a14:foregroundMark x1="87778" y1="62000" x2="87778" y2="66600"/>
                        <a14:backgroundMark x1="62111" y1="66000" x2="63444" y2="65800"/>
                        <a14:backgroundMark x1="60778" y1="66800" x2="63222" y2="67000"/>
                        <a14:backgroundMark x1="61111" y1="73600" x2="61259" y2="73689"/>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l="40414" t="51841" r="38029" b="21402"/>
          <a:stretch/>
        </p:blipFill>
        <p:spPr>
          <a:xfrm>
            <a:off x="4008474" y="2906212"/>
            <a:ext cx="3601985" cy="2524867"/>
          </a:xfrm>
          <a:prstGeom prst="rect">
            <a:avLst/>
          </a:prstGeom>
          <a:effectLst>
            <a:glow>
              <a:schemeClr val="accent1"/>
            </a:glow>
          </a:effectLst>
        </p:spPr>
      </p:pic>
      <p:pic>
        <p:nvPicPr>
          <p:cNvPr id="26" name="Picture 25">
            <a:extLst>
              <a:ext uri="{FF2B5EF4-FFF2-40B4-BE49-F238E27FC236}">
                <a16:creationId xmlns:a16="http://schemas.microsoft.com/office/drawing/2014/main" xmlns="" id="{71AE3B76-547B-4F5B-8D03-38F7F157706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4200" b="77200" l="17000" r="93222">
                        <a14:foregroundMark x1="24333" y1="67400" x2="31363" y2="68574"/>
                        <a14:foregroundMark x1="17111" y1="69200" x2="20556" y2="69200"/>
                        <a14:foregroundMark x1="65454" y1="75228" x2="66667" y2="75200"/>
                        <a14:foregroundMark x1="58111" y1="75400" x2="60333" y2="75348"/>
                        <a14:foregroundMark x1="82556" y1="54200" x2="85825" y2="61095"/>
                        <a14:foregroundMark x1="34667" y1="69400" x2="37111" y2="71600"/>
                        <a14:foregroundMark x1="31778" y1="70000" x2="36444" y2="68000"/>
                        <a14:foregroundMark x1="32000" y1="69000" x2="33667" y2="72000"/>
                        <a14:foregroundMark x1="19556" y1="71200" x2="30111" y2="71600"/>
                        <a14:foregroundMark x1="30111" y1="71600" x2="37556" y2="71000"/>
                        <a14:foregroundMark x1="37556" y1="71000" x2="37556" y2="71000"/>
                        <a14:foregroundMark x1="25111" y1="75400" x2="52000" y2="70600"/>
                        <a14:foregroundMark x1="38444" y1="74600" x2="52444" y2="77200"/>
                        <a14:foregroundMark x1="52444" y1="77200" x2="53333" y2="77000"/>
                        <a14:foregroundMark x1="85134" y1="64679" x2="85667" y2="64400"/>
                        <a14:foregroundMark x1="63889" y1="75800" x2="74198" y2="70403"/>
                        <a14:foregroundMark x1="85667" y1="64400" x2="85667" y2="64200"/>
                        <a14:foregroundMark x1="83752" y1="68675" x2="86000" y2="67600"/>
                        <a14:foregroundMark x1="89083" y1="64469" x2="90333" y2="63200"/>
                        <a14:foregroundMark x1="86000" y1="67600" x2="86262" y2="67334"/>
                        <a14:foregroundMark x1="90333" y1="63200" x2="90000" y2="62800"/>
                        <a14:foregroundMark x1="90778" y1="63400" x2="91111" y2="68200"/>
                        <a14:foregroundMark x1="91000" y1="60800" x2="93222" y2="68600"/>
                        <a14:foregroundMark x1="60333" y1="76600" x2="73531" y2="72400"/>
                        <a14:foregroundMark x1="82317" y1="72822" x2="83111" y2="72600"/>
                        <a14:foregroundMark x1="76153" y1="74549" x2="81827" y2="72960"/>
                        <a14:foregroundMark x1="68111" y1="76800" x2="72558" y2="75555"/>
                        <a14:foregroundMark x1="83111" y1="72600" x2="84444" y2="72800"/>
                        <a14:foregroundMark x1="80111" y1="75200" x2="86000" y2="75400"/>
                        <a14:foregroundMark x1="86000" y1="75400" x2="91556" y2="74600"/>
                        <a14:foregroundMark x1="91556" y1="74600" x2="91556" y2="74400"/>
                        <a14:foregroundMark x1="75444" y1="69400" x2="83778" y2="67000"/>
                        <a14:foregroundMark x1="74111" y1="70000" x2="77000" y2="72000"/>
                        <a14:foregroundMark x1="75000" y1="69200" x2="79444" y2="70400"/>
                        <a14:foregroundMark x1="79444" y1="70400" x2="84000" y2="70000"/>
                        <a14:foregroundMark x1="84000" y1="70000" x2="84111" y2="70000"/>
                        <a14:foregroundMark x1="83667" y1="69000" x2="85778" y2="68200"/>
                        <a14:foregroundMark x1="87778" y1="62000" x2="87778" y2="66600"/>
                        <a14:backgroundMark x1="62111" y1="66000" x2="63444" y2="65800"/>
                        <a14:backgroundMark x1="60778" y1="66800" x2="63222" y2="67000"/>
                        <a14:backgroundMark x1="61111" y1="73600" x2="61259" y2="73689"/>
                      </a14:backgroundRemoval>
                    </a14:imgEffect>
                    <a14:imgEffect>
                      <a14:colorTemperature colorTemp="5300"/>
                    </a14:imgEffect>
                    <a14:imgEffect>
                      <a14:saturation sat="143000"/>
                    </a14:imgEffect>
                  </a14:imgLayer>
                </a14:imgProps>
              </a:ext>
              <a:ext uri="{28A0092B-C50C-407E-A947-70E740481C1C}">
                <a14:useLocalDpi xmlns:a14="http://schemas.microsoft.com/office/drawing/2010/main" val="0"/>
              </a:ext>
            </a:extLst>
          </a:blip>
          <a:srcRect l="64102" t="51841" r="7500" b="21402"/>
          <a:stretch/>
        </p:blipFill>
        <p:spPr>
          <a:xfrm>
            <a:off x="7446854" y="3625021"/>
            <a:ext cx="4745146" cy="2524867"/>
          </a:xfrm>
          <a:prstGeom prst="rect">
            <a:avLst/>
          </a:prstGeom>
          <a:effectLst>
            <a:glow>
              <a:schemeClr val="accent1"/>
            </a:glow>
          </a:effectLst>
        </p:spPr>
      </p:pic>
      <p:pic>
        <p:nvPicPr>
          <p:cNvPr id="27" name="Picture 26">
            <a:extLst>
              <a:ext uri="{FF2B5EF4-FFF2-40B4-BE49-F238E27FC236}">
                <a16:creationId xmlns:a16="http://schemas.microsoft.com/office/drawing/2014/main" xmlns="" id="{50FCC122-4E59-446C-80D9-A80C5B48969F}"/>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41000" b="67000" l="0" r="8222">
                        <a14:foregroundMark x1="111" y1="57600" x2="1667" y2="61800"/>
                        <a14:foregroundMark x1="3000" y1="65200" x2="3222" y2="67000"/>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t="37954" r="90625" b="31468"/>
          <a:stretch/>
        </p:blipFill>
        <p:spPr>
          <a:xfrm>
            <a:off x="160130" y="2905012"/>
            <a:ext cx="979642" cy="1804381"/>
          </a:xfrm>
          <a:prstGeom prst="rect">
            <a:avLst/>
          </a:prstGeom>
          <a:effectLst>
            <a:glow>
              <a:schemeClr val="accent1"/>
            </a:glow>
          </a:effectLst>
        </p:spPr>
      </p:pic>
      <p:pic>
        <p:nvPicPr>
          <p:cNvPr id="28" name="Picture 27">
            <a:extLst>
              <a:ext uri="{FF2B5EF4-FFF2-40B4-BE49-F238E27FC236}">
                <a16:creationId xmlns:a16="http://schemas.microsoft.com/office/drawing/2014/main" xmlns="" id="{05C983FD-EB97-4FA9-923A-33B74BE69BC9}"/>
              </a:ext>
            </a:extLst>
          </p:cNvPr>
          <p:cNvPicPr>
            <a:picLocks noChangeAspect="1"/>
          </p:cNvPicPr>
          <p:nvPr/>
        </p:nvPicPr>
        <p:blipFill rotWithShape="1">
          <a:blip r:embed="rId8">
            <a:extLst>
              <a:ext uri="{BEBA8EAE-BF5A-486C-A8C5-ECC9F3942E4B}">
                <a14:imgProps xmlns:a14="http://schemas.microsoft.com/office/drawing/2010/main">
                  <a14:imgLayer r:embed="rId5">
                    <a14:imgEffect>
                      <a14:backgroundRemoval t="69200" b="99800" l="56222" r="99889">
                        <a14:foregroundMark x1="56778" y1="78600" x2="61111" y2="82000"/>
                        <a14:foregroundMark x1="61111" y1="82000" x2="61333" y2="82000"/>
                        <a14:foregroundMark x1="72444" y1="89600" x2="93111" y2="81200"/>
                        <a14:foregroundMark x1="94333" y1="74600" x2="98111" y2="85200"/>
                        <a14:foregroundMark x1="99889" y1="71200" x2="99667" y2="81600"/>
                        <a14:foregroundMark x1="99667" y1="81600" x2="99889" y2="82400"/>
                        <a14:foregroundMark x1="65111" y1="90800" x2="72000" y2="96000"/>
                        <a14:foregroundMark x1="72000" y1="96000" x2="72000" y2="96000"/>
                        <a14:foregroundMark x1="72889" y1="94400" x2="83667" y2="95200"/>
                        <a14:foregroundMark x1="83667" y1="95200" x2="92444" y2="94000"/>
                        <a14:foregroundMark x1="92444" y1="94000" x2="92667" y2="94000"/>
                        <a14:foregroundMark x1="71000" y1="96400" x2="97000" y2="94000"/>
                        <a14:foregroundMark x1="97000" y1="94000" x2="97222" y2="94000"/>
                        <a14:foregroundMark x1="93667" y1="89400" x2="96889" y2="99800"/>
                        <a14:foregroundMark x1="90111" y1="90000" x2="97222" y2="94800"/>
                        <a14:foregroundMark x1="91111" y1="89200" x2="92556" y2="95800"/>
                        <a14:foregroundMark x1="92556" y1="95800" x2="92778" y2="99400"/>
                        <a14:foregroundMark x1="80889" y1="96400" x2="86222" y2="97400"/>
                        <a14:foregroundMark x1="86222" y1="97400" x2="91111" y2="96200"/>
                        <a14:foregroundMark x1="80444" y1="98000" x2="94667" y2="96400"/>
                        <a14:foregroundMark x1="93222" y1="99400" x2="95889" y2="98600"/>
                        <a14:foregroundMark x1="95667" y1="97600" x2="95667" y2="98400"/>
                        <a14:foregroundMark x1="56667" y1="85800" x2="60778" y2="97800"/>
                        <a14:foregroundMark x1="56222" y1="81400" x2="67556" y2="92600"/>
                        <a14:foregroundMark x1="60000" y1="84800" x2="69333" y2="98400"/>
                        <a14:backgroundMark x1="63667" y1="77400" x2="63333" y2="77800"/>
                        <a14:backgroundMark x1="98889" y1="69200" x2="99889" y2="68600"/>
                        <a14:backgroundMark x1="95778" y1="69600" x2="99000" y2="68600"/>
                        <a14:backgroundMark x1="98667" y1="69000" x2="98556" y2="69800"/>
                      </a14:backgroundRemoval>
                    </a14:imgEffect>
                    <a14:imgEffect>
                      <a14:colorTemperature colorTemp="4030"/>
                    </a14:imgEffect>
                    <a14:imgEffect>
                      <a14:saturation sat="200000"/>
                    </a14:imgEffect>
                  </a14:imgLayer>
                </a14:imgProps>
              </a:ext>
              <a:ext uri="{28A0092B-C50C-407E-A947-70E740481C1C}">
                <a14:useLocalDpi xmlns:a14="http://schemas.microsoft.com/office/drawing/2010/main" val="0"/>
              </a:ext>
            </a:extLst>
          </a:blip>
          <a:srcRect l="55533" t="65911" b="392"/>
          <a:stretch/>
        </p:blipFill>
        <p:spPr>
          <a:xfrm>
            <a:off x="6694395" y="4559103"/>
            <a:ext cx="5497605" cy="2352685"/>
          </a:xfrm>
          <a:prstGeom prst="rect">
            <a:avLst/>
          </a:prstGeom>
          <a:effectLst>
            <a:glow>
              <a:schemeClr val="accent1"/>
            </a:glow>
          </a:effectLst>
        </p:spPr>
      </p:pic>
      <p:pic>
        <p:nvPicPr>
          <p:cNvPr id="29" name="Picture 28">
            <a:extLst>
              <a:ext uri="{FF2B5EF4-FFF2-40B4-BE49-F238E27FC236}">
                <a16:creationId xmlns:a16="http://schemas.microsoft.com/office/drawing/2014/main" xmlns="" id="{368B007D-B3E8-4F0D-98BF-FF9795653D24}"/>
              </a:ext>
            </a:extLst>
          </p:cNvPr>
          <p:cNvPicPr>
            <a:picLocks noChangeAspect="1"/>
          </p:cNvPicPr>
          <p:nvPr/>
        </p:nvPicPr>
        <p:blipFill rotWithShape="1">
          <a:blip r:embed="rId9">
            <a:extLst>
              <a:ext uri="{BEBA8EAE-BF5A-486C-A8C5-ECC9F3942E4B}">
                <a14:imgProps xmlns:a14="http://schemas.microsoft.com/office/drawing/2010/main">
                  <a14:imgLayer r:embed="rId5">
                    <a14:imgEffect>
                      <a14:backgroundRemoval t="69000" b="96400" l="2000" r="68889">
                        <a14:foregroundMark x1="2111" y1="72200" x2="9222" y2="86800"/>
                        <a14:foregroundMark x1="10000" y1="96000" x2="23111" y2="96400"/>
                        <a14:foregroundMark x1="23111" y1="96400" x2="63444" y2="93800"/>
                        <a14:foregroundMark x1="63444" y1="93800" x2="63667" y2="93800"/>
                        <a14:foregroundMark x1="64556" y1="90200" x2="68889" y2="96000"/>
                        <a14:foregroundMark x1="68889" y1="96000" x2="68889" y2="96400"/>
                        <a14:backgroundMark x1="10778" y1="67000" x2="13667" y2="68200"/>
                      </a14:backgroundRemoval>
                    </a14:imgEffect>
                    <a14:imgEffect>
                      <a14:saturation sat="143000"/>
                    </a14:imgEffect>
                  </a14:imgLayer>
                </a14:imgProps>
              </a:ext>
              <a:ext uri="{28A0092B-C50C-407E-A947-70E740481C1C}">
                <a14:useLocalDpi xmlns:a14="http://schemas.microsoft.com/office/drawing/2010/main" val="0"/>
              </a:ext>
            </a:extLst>
          </a:blip>
          <a:srcRect t="65810" r="26875" b="393"/>
          <a:stretch/>
        </p:blipFill>
        <p:spPr>
          <a:xfrm>
            <a:off x="0" y="4327465"/>
            <a:ext cx="9673626" cy="2524867"/>
          </a:xfrm>
          <a:prstGeom prst="rect">
            <a:avLst/>
          </a:prstGeom>
          <a:effectLst>
            <a:glow>
              <a:schemeClr val="accent1"/>
            </a:glow>
          </a:effectLst>
        </p:spPr>
      </p:pic>
      <p:pic>
        <p:nvPicPr>
          <p:cNvPr id="30" name="Picture 29">
            <a:extLst>
              <a:ext uri="{FF2B5EF4-FFF2-40B4-BE49-F238E27FC236}">
                <a16:creationId xmlns:a16="http://schemas.microsoft.com/office/drawing/2014/main" xmlns="" id="{69EF83CC-713C-44A4-AF24-C5EAF372AAD5}"/>
              </a:ext>
            </a:extLst>
          </p:cNvPr>
          <p:cNvPicPr>
            <a:picLocks noChangeAspect="1"/>
          </p:cNvPicPr>
          <p:nvPr/>
        </p:nvPicPr>
        <p:blipFill rotWithShape="1">
          <a:blip r:embed="rId10">
            <a:extLst>
              <a:ext uri="{BEBA8EAE-BF5A-486C-A8C5-ECC9F3942E4B}">
                <a14:imgProps xmlns:a14="http://schemas.microsoft.com/office/drawing/2010/main">
                  <a14:imgLayer r:embed="rId5">
                    <a14:imgEffect>
                      <a14:backgroundRemoval t="57600" b="78000" l="59667" r="98556">
                        <a14:foregroundMark x1="61556" y1="73200" x2="62000" y2="70800"/>
                        <a14:foregroundMark x1="59667" y1="72600" x2="61111" y2="74400"/>
                        <a14:foregroundMark x1="98000" y1="61400" x2="98556" y2="66000"/>
                        <a14:backgroundMark x1="68222" y1="68600" x2="76444" y2="61000"/>
                        <a14:backgroundMark x1="76444" y1="61000" x2="76444" y2="61000"/>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l="70819" t="55251" r="-1" b="19294"/>
          <a:stretch/>
        </p:blipFill>
        <p:spPr>
          <a:xfrm>
            <a:off x="8327244" y="3824044"/>
            <a:ext cx="3806580" cy="1875120"/>
          </a:xfrm>
          <a:prstGeom prst="rect">
            <a:avLst/>
          </a:prstGeom>
          <a:effectLst>
            <a:glow>
              <a:schemeClr val="accent1"/>
            </a:glow>
          </a:effectLst>
        </p:spPr>
      </p:pic>
      <p:pic>
        <p:nvPicPr>
          <p:cNvPr id="31" name="Picture 30">
            <a:extLst>
              <a:ext uri="{FF2B5EF4-FFF2-40B4-BE49-F238E27FC236}">
                <a16:creationId xmlns:a16="http://schemas.microsoft.com/office/drawing/2014/main" xmlns="" id="{155DD4F3-594F-4DAD-B0C3-C806E34F6734}"/>
              </a:ext>
            </a:extLst>
          </p:cNvPr>
          <p:cNvPicPr>
            <a:picLocks noChangeAspect="1"/>
          </p:cNvPicPr>
          <p:nvPr/>
        </p:nvPicPr>
        <p:blipFill rotWithShape="1">
          <a:blip r:embed="rId10">
            <a:extLst>
              <a:ext uri="{BEBA8EAE-BF5A-486C-A8C5-ECC9F3942E4B}">
                <a14:imgProps xmlns:a14="http://schemas.microsoft.com/office/drawing/2010/main">
                  <a14:imgLayer r:embed="rId5">
                    <a14:imgEffect>
                      <a14:backgroundRemoval t="57600" b="78000" l="59667" r="98556">
                        <a14:foregroundMark x1="61556" y1="73200" x2="62000" y2="70800"/>
                        <a14:foregroundMark x1="59667" y1="72600" x2="61111" y2="74400"/>
                        <a14:foregroundMark x1="98000" y1="61400" x2="98556" y2="66000"/>
                        <a14:backgroundMark x1="68222" y1="68600" x2="76444" y2="61000"/>
                        <a14:backgroundMark x1="76444" y1="61000" x2="76444" y2="61000"/>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l="58533" t="55251" r="31397" b="19294"/>
          <a:stretch/>
        </p:blipFill>
        <p:spPr>
          <a:xfrm>
            <a:off x="7066016" y="3785364"/>
            <a:ext cx="1261228" cy="1800435"/>
          </a:xfrm>
          <a:prstGeom prst="rect">
            <a:avLst/>
          </a:prstGeom>
          <a:effectLst>
            <a:glow>
              <a:schemeClr val="accent1"/>
            </a:glow>
          </a:effectLst>
        </p:spPr>
      </p:pic>
      <p:sp>
        <p:nvSpPr>
          <p:cNvPr id="34" name="Oval 33">
            <a:extLst>
              <a:ext uri="{FF2B5EF4-FFF2-40B4-BE49-F238E27FC236}">
                <a16:creationId xmlns:a16="http://schemas.microsoft.com/office/drawing/2014/main" xmlns="" id="{BF0AF0F9-FC1F-4BE8-992E-DF405D310E47}"/>
              </a:ext>
            </a:extLst>
          </p:cNvPr>
          <p:cNvSpPr/>
          <p:nvPr/>
        </p:nvSpPr>
        <p:spPr>
          <a:xfrm>
            <a:off x="10989128" y="-460162"/>
            <a:ext cx="1524000" cy="1524000"/>
          </a:xfrm>
          <a:prstGeom prst="ellipse">
            <a:avLst/>
          </a:prstGeom>
          <a:solidFill>
            <a:srgbClr val="FE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42" name="Picture 41">
            <a:extLst>
              <a:ext uri="{FF2B5EF4-FFF2-40B4-BE49-F238E27FC236}">
                <a16:creationId xmlns:a16="http://schemas.microsoft.com/office/drawing/2014/main" xmlns="" id="{D868F716-390E-46C6-86CF-6640DF0978D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5184" t="55184" r="22473" b="-1014"/>
          <a:stretch/>
        </p:blipFill>
        <p:spPr>
          <a:xfrm>
            <a:off x="9980036" y="714972"/>
            <a:ext cx="1343719" cy="1454336"/>
          </a:xfrm>
          <a:prstGeom prst="rect">
            <a:avLst/>
          </a:prstGeom>
        </p:spPr>
      </p:pic>
      <p:pic>
        <p:nvPicPr>
          <p:cNvPr id="43" name="Picture 42">
            <a:extLst>
              <a:ext uri="{FF2B5EF4-FFF2-40B4-BE49-F238E27FC236}">
                <a16:creationId xmlns:a16="http://schemas.microsoft.com/office/drawing/2014/main" xmlns="" id="{3671FE27-C098-4737-8DC8-EA045CBEB25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r="57657" b="54170"/>
          <a:stretch/>
        </p:blipFill>
        <p:spPr>
          <a:xfrm rot="6872548">
            <a:off x="7480640" y="3526826"/>
            <a:ext cx="1343719" cy="1454336"/>
          </a:xfrm>
          <a:prstGeom prst="rect">
            <a:avLst/>
          </a:prstGeom>
        </p:spPr>
      </p:pic>
      <p:pic>
        <p:nvPicPr>
          <p:cNvPr id="44" name="Picture 43">
            <a:extLst>
              <a:ext uri="{FF2B5EF4-FFF2-40B4-BE49-F238E27FC236}">
                <a16:creationId xmlns:a16="http://schemas.microsoft.com/office/drawing/2014/main" xmlns="" id="{CCF8404B-4600-4ACF-BF0F-E8A6B8AD8CA1}"/>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r="57657" b="54170"/>
          <a:stretch/>
        </p:blipFill>
        <p:spPr>
          <a:xfrm rot="3908138" flipH="1">
            <a:off x="-71920" y="489722"/>
            <a:ext cx="1443745" cy="1562596"/>
          </a:xfrm>
          <a:prstGeom prst="rect">
            <a:avLst/>
          </a:prstGeom>
        </p:spPr>
      </p:pic>
      <p:pic>
        <p:nvPicPr>
          <p:cNvPr id="36" name="Picture 2" descr="Người nông dân vui vẻ dễ thương cầm biểu tượng biểu ngữ lúa khô phim hoạt hình nghệ thuật minh họa các vector Miễn phí">
            <a:extLst>
              <a:ext uri="{FF2B5EF4-FFF2-40B4-BE49-F238E27FC236}">
                <a16:creationId xmlns:a16="http://schemas.microsoft.com/office/drawing/2014/main" xmlns="" id="{CF1F35A9-9FF1-4415-AFD9-40A9B1B4AACD}"/>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l="8339" t="10000" r="50000" b="9999"/>
          <a:stretch/>
        </p:blipFill>
        <p:spPr bwMode="auto">
          <a:xfrm>
            <a:off x="7659043" y="3089657"/>
            <a:ext cx="2811022" cy="3000723"/>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Người nông dân vui vẻ dễ thương cầm biểu tượng biểu ngữ lúa khô phim hoạt hình nghệ thuật minh họa các vector Miễn phí">
            <a:extLst>
              <a:ext uri="{FF2B5EF4-FFF2-40B4-BE49-F238E27FC236}">
                <a16:creationId xmlns:a16="http://schemas.microsoft.com/office/drawing/2014/main" xmlns="" id="{4CC5729F-B4A2-4D61-8CC3-F5144C174830}"/>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4">
                    <a14:imgEffect>
                      <a14:backgroundRemoval t="9770" b="89943" l="52556" r="94888">
                        <a14:foregroundMark x1="58147" y1="44540" x2="58147" y2="44540"/>
                        <a14:foregroundMark x1="52556" y1="44540" x2="52556" y2="44540"/>
                        <a14:foregroundMark x1="93770" y1="46264" x2="93770" y2="46264"/>
                        <a14:foregroundMark x1="91693" y1="60632" x2="91693" y2="60632"/>
                        <a14:foregroundMark x1="63578" y1="43966" x2="63578" y2="43966"/>
                        <a14:foregroundMark x1="58466" y1="21552" x2="58466" y2="21552"/>
                      </a14:backgroundRemoval>
                    </a14:imgEffect>
                  </a14:imgLayer>
                </a14:imgProps>
              </a:ext>
              <a:ext uri="{28A0092B-C50C-407E-A947-70E740481C1C}">
                <a14:useLocalDpi xmlns:a14="http://schemas.microsoft.com/office/drawing/2010/main" val="0"/>
              </a:ext>
            </a:extLst>
          </a:blip>
          <a:srcRect l="50000"/>
          <a:stretch/>
        </p:blipFill>
        <p:spPr bwMode="auto">
          <a:xfrm>
            <a:off x="9327935" y="3097258"/>
            <a:ext cx="3377482" cy="3755156"/>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xmlns="" id="{0E87494A-300E-4C10-98F9-C8D5CE22DA32}"/>
              </a:ext>
            </a:extLst>
          </p:cNvPr>
          <p:cNvSpPr txBox="1"/>
          <p:nvPr/>
        </p:nvSpPr>
        <p:spPr>
          <a:xfrm>
            <a:off x="281248" y="400050"/>
            <a:ext cx="5651855" cy="1940957"/>
          </a:xfrm>
          <a:prstGeom prst="roundRect">
            <a:avLst/>
          </a:prstGeom>
          <a:solidFill>
            <a:schemeClr val="bg1">
              <a:alpha val="70000"/>
            </a:schemeClr>
          </a:solidFill>
          <a:ln>
            <a:solidFill>
              <a:schemeClr val="tx1"/>
            </a:solidFill>
            <a:prstDash val="dash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C00000"/>
                </a:solidFill>
                <a:effectLst/>
                <a:uLnTx/>
                <a:uFillTx/>
                <a:latin typeface="UTM Avo" panose="02040603050506020204" pitchFamily="18" charset="0"/>
                <a:ea typeface="+mn-ea"/>
                <a:cs typeface="Calibri" panose="020F0502020204030204" pitchFamily="34" charset="0"/>
              </a:rPr>
              <a:t>Cảm ơn các bạn đã “Vận</a:t>
            </a:r>
            <a:r>
              <a:rPr kumimoji="0" lang="en-GB" sz="3600" b="1" i="0" u="none" strike="noStrike" kern="1200" cap="none" spc="0" normalizeH="0" noProof="0">
                <a:ln>
                  <a:noFill/>
                </a:ln>
                <a:solidFill>
                  <a:srgbClr val="C00000"/>
                </a:solidFill>
                <a:effectLst/>
                <a:uLnTx/>
                <a:uFillTx/>
                <a:latin typeface="UTM Avo" panose="02040603050506020204" pitchFamily="18" charset="0"/>
                <a:ea typeface="+mn-ea"/>
                <a:cs typeface="Calibri" panose="020F0502020204030204" pitchFamily="34" charset="0"/>
              </a:rPr>
              <a:t> chuyển lúa</a:t>
            </a:r>
            <a:r>
              <a:rPr kumimoji="0" lang="en-GB" sz="3600" b="1" i="0" u="none" strike="noStrike" kern="1200" cap="none" spc="0" normalizeH="0" baseline="0" noProof="0">
                <a:ln>
                  <a:noFill/>
                </a:ln>
                <a:solidFill>
                  <a:srgbClr val="C00000"/>
                </a:solidFill>
                <a:effectLst/>
                <a:uLnTx/>
                <a:uFillTx/>
                <a:latin typeface="UTM Avo" panose="02040603050506020204" pitchFamily="18" charset="0"/>
                <a:ea typeface="+mn-ea"/>
                <a:cs typeface="Calibri" panose="020F0502020204030204" pitchFamily="34" charset="0"/>
              </a:rPr>
              <a:t>” giúp mình!</a:t>
            </a:r>
            <a:endParaRPr kumimoji="0" lang="en-GB" sz="3600" b="1" i="0" u="none" strike="noStrike" kern="1200" cap="none" spc="0" normalizeH="0" baseline="0" noProof="0" dirty="0" err="1">
              <a:ln>
                <a:noFill/>
              </a:ln>
              <a:solidFill>
                <a:srgbClr val="C00000"/>
              </a:solidFill>
              <a:effectLst/>
              <a:uLnTx/>
              <a:uFillTx/>
              <a:latin typeface="UTM Avo" panose="02040603050506020204" pitchFamily="18" charset="0"/>
              <a:ea typeface="+mn-ea"/>
              <a:cs typeface="Calibri" panose="020F0502020204030204" pitchFamily="34" charset="0"/>
            </a:endParaRPr>
          </a:p>
        </p:txBody>
      </p:sp>
    </p:spTree>
    <p:extLst>
      <p:ext uri="{BB962C8B-B14F-4D97-AF65-F5344CB8AC3E}">
        <p14:creationId xmlns:p14="http://schemas.microsoft.com/office/powerpoint/2010/main" val="176133834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75B13FEC-AA05-4608-80C2-11D3A122378D}"/>
              </a:ext>
            </a:extLst>
          </p:cNvPr>
          <p:cNvSpPr/>
          <p:nvPr/>
        </p:nvSpPr>
        <p:spPr>
          <a:xfrm>
            <a:off x="-31232" y="21226"/>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5" name="Google Shape;2319;p69">
            <a:extLst>
              <a:ext uri="{FF2B5EF4-FFF2-40B4-BE49-F238E27FC236}">
                <a16:creationId xmlns:a16="http://schemas.microsoft.com/office/drawing/2014/main" xmlns="" id="{6FB9A3C5-61A3-42B1-B402-0EE17D893030}"/>
              </a:ext>
            </a:extLst>
          </p:cNvPr>
          <p:cNvSpPr/>
          <p:nvPr/>
        </p:nvSpPr>
        <p:spPr>
          <a:xfrm>
            <a:off x="281248" y="297526"/>
            <a:ext cx="1409921" cy="76631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 name="Google Shape;2319;p69">
            <a:extLst>
              <a:ext uri="{FF2B5EF4-FFF2-40B4-BE49-F238E27FC236}">
                <a16:creationId xmlns:a16="http://schemas.microsoft.com/office/drawing/2014/main" xmlns="" id="{532DA17A-D8D9-4F30-9730-227189DA04E5}"/>
              </a:ext>
            </a:extLst>
          </p:cNvPr>
          <p:cNvSpPr/>
          <p:nvPr/>
        </p:nvSpPr>
        <p:spPr>
          <a:xfrm>
            <a:off x="8230258" y="-333826"/>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 name="Google Shape;2319;p69">
            <a:extLst>
              <a:ext uri="{FF2B5EF4-FFF2-40B4-BE49-F238E27FC236}">
                <a16:creationId xmlns:a16="http://schemas.microsoft.com/office/drawing/2014/main" xmlns="" id="{AEADBA1E-B7CC-4752-AB1A-0040468992C7}"/>
              </a:ext>
            </a:extLst>
          </p:cNvPr>
          <p:cNvSpPr/>
          <p:nvPr/>
        </p:nvSpPr>
        <p:spPr>
          <a:xfrm>
            <a:off x="3193422" y="766780"/>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6" name="Google Shape;2319;p69">
            <a:extLst>
              <a:ext uri="{FF2B5EF4-FFF2-40B4-BE49-F238E27FC236}">
                <a16:creationId xmlns:a16="http://schemas.microsoft.com/office/drawing/2014/main" xmlns="" id="{E30DA691-CC2E-4016-B4B0-71E38F16B752}"/>
              </a:ext>
            </a:extLst>
          </p:cNvPr>
          <p:cNvSpPr/>
          <p:nvPr/>
        </p:nvSpPr>
        <p:spPr>
          <a:xfrm>
            <a:off x="6148818" y="3525845"/>
            <a:ext cx="2680841" cy="141182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7" name="Oval 16">
            <a:extLst>
              <a:ext uri="{FF2B5EF4-FFF2-40B4-BE49-F238E27FC236}">
                <a16:creationId xmlns:a16="http://schemas.microsoft.com/office/drawing/2014/main" xmlns="" id="{DF991080-76BD-448E-AD8C-B50D2E984642}"/>
              </a:ext>
            </a:extLst>
          </p:cNvPr>
          <p:cNvSpPr/>
          <p:nvPr/>
        </p:nvSpPr>
        <p:spPr>
          <a:xfrm>
            <a:off x="9819427" y="-1476643"/>
            <a:ext cx="3832239" cy="3638350"/>
          </a:xfrm>
          <a:prstGeom prst="ellipse">
            <a:avLst/>
          </a:prstGeom>
          <a:solidFill>
            <a:srgbClr val="FED000">
              <a:alpha val="32000"/>
            </a:srgbClr>
          </a:solidFill>
          <a:ln>
            <a:noFill/>
          </a:ln>
          <a:effectLst>
            <a:glow rad="1905000">
              <a:schemeClr val="accent4">
                <a:lumMod val="40000"/>
                <a:lumOff val="60000"/>
                <a:alpha val="71000"/>
              </a:schemeClr>
            </a:glow>
            <a:softEdge rad="215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3" name="Oval 22">
            <a:extLst>
              <a:ext uri="{FF2B5EF4-FFF2-40B4-BE49-F238E27FC236}">
                <a16:creationId xmlns:a16="http://schemas.microsoft.com/office/drawing/2014/main" xmlns="" id="{213D1644-64AA-4680-819C-186137064647}"/>
              </a:ext>
            </a:extLst>
          </p:cNvPr>
          <p:cNvSpPr/>
          <p:nvPr/>
        </p:nvSpPr>
        <p:spPr>
          <a:xfrm>
            <a:off x="10613487" y="-762865"/>
            <a:ext cx="2266918" cy="2129406"/>
          </a:xfrm>
          <a:prstGeom prst="ellipse">
            <a:avLst/>
          </a:prstGeom>
          <a:solidFill>
            <a:srgbClr val="FED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24" name="Picture 23">
            <a:extLst>
              <a:ext uri="{FF2B5EF4-FFF2-40B4-BE49-F238E27FC236}">
                <a16:creationId xmlns:a16="http://schemas.microsoft.com/office/drawing/2014/main" xmlns="" id="{7F7B6B2E-B264-4AB2-AAF3-579F0DFA2F8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54200" b="77200" l="17000" r="93222">
                        <a14:foregroundMark x1="24333" y1="67400" x2="31363" y2="68574"/>
                        <a14:foregroundMark x1="17111" y1="69200" x2="20556" y2="69200"/>
                        <a14:foregroundMark x1="65454" y1="75228" x2="66667" y2="75200"/>
                        <a14:foregroundMark x1="58111" y1="75400" x2="60333" y2="75348"/>
                        <a14:foregroundMark x1="82556" y1="54200" x2="85825" y2="61095"/>
                        <a14:foregroundMark x1="34667" y1="69400" x2="37111" y2="71600"/>
                        <a14:foregroundMark x1="31778" y1="70000" x2="36444" y2="68000"/>
                        <a14:foregroundMark x1="32000" y1="69000" x2="33667" y2="72000"/>
                        <a14:foregroundMark x1="19556" y1="71200" x2="30111" y2="71600"/>
                        <a14:foregroundMark x1="30111" y1="71600" x2="37556" y2="71000"/>
                        <a14:foregroundMark x1="37556" y1="71000" x2="37556" y2="71000"/>
                        <a14:foregroundMark x1="25111" y1="75400" x2="52000" y2="70600"/>
                        <a14:foregroundMark x1="38444" y1="74600" x2="52444" y2="77200"/>
                        <a14:foregroundMark x1="52444" y1="77200" x2="53333" y2="77000"/>
                        <a14:foregroundMark x1="85134" y1="64679" x2="85667" y2="64400"/>
                        <a14:foregroundMark x1="63889" y1="75800" x2="74198" y2="70403"/>
                        <a14:foregroundMark x1="85667" y1="64400" x2="85667" y2="64200"/>
                        <a14:foregroundMark x1="83752" y1="68675" x2="86000" y2="67600"/>
                        <a14:foregroundMark x1="89083" y1="64469" x2="90333" y2="63200"/>
                        <a14:foregroundMark x1="86000" y1="67600" x2="86262" y2="67334"/>
                        <a14:foregroundMark x1="90333" y1="63200" x2="90000" y2="62800"/>
                        <a14:foregroundMark x1="90778" y1="63400" x2="91111" y2="68200"/>
                        <a14:foregroundMark x1="91000" y1="60800" x2="93222" y2="68600"/>
                        <a14:foregroundMark x1="60333" y1="76600" x2="73531" y2="72400"/>
                        <a14:foregroundMark x1="82317" y1="72822" x2="83111" y2="72600"/>
                        <a14:foregroundMark x1="76153" y1="74549" x2="81827" y2="72960"/>
                        <a14:foregroundMark x1="68111" y1="76800" x2="72558" y2="75555"/>
                        <a14:foregroundMark x1="83111" y1="72600" x2="84444" y2="72800"/>
                        <a14:foregroundMark x1="80111" y1="75200" x2="86000" y2="75400"/>
                        <a14:foregroundMark x1="86000" y1="75400" x2="91556" y2="74600"/>
                        <a14:foregroundMark x1="91556" y1="74600" x2="91556" y2="74400"/>
                        <a14:foregroundMark x1="75444" y1="69400" x2="83778" y2="67000"/>
                        <a14:foregroundMark x1="74111" y1="70000" x2="77000" y2="72000"/>
                        <a14:foregroundMark x1="75000" y1="69200" x2="79444" y2="70400"/>
                        <a14:foregroundMark x1="79444" y1="70400" x2="84000" y2="70000"/>
                        <a14:foregroundMark x1="84000" y1="70000" x2="84111" y2="70000"/>
                        <a14:foregroundMark x1="83667" y1="69000" x2="85778" y2="68200"/>
                        <a14:foregroundMark x1="87778" y1="62000" x2="87778" y2="66600"/>
                        <a14:backgroundMark x1="62111" y1="66000" x2="63444" y2="65800"/>
                        <a14:backgroundMark x1="60778" y1="66800" x2="63222" y2="67000"/>
                        <a14:backgroundMark x1="61111" y1="73600" x2="61259" y2="73689"/>
                      </a14:backgroundRemoval>
                    </a14:imgEffect>
                    <a14:imgEffect>
                      <a14:colorTemperature colorTemp="5300"/>
                    </a14:imgEffect>
                    <a14:imgEffect>
                      <a14:saturation sat="143000"/>
                    </a14:imgEffect>
                  </a14:imgLayer>
                </a14:imgProps>
              </a:ext>
              <a:ext uri="{28A0092B-C50C-407E-A947-70E740481C1C}">
                <a14:useLocalDpi xmlns:a14="http://schemas.microsoft.com/office/drawing/2010/main" val="0"/>
              </a:ext>
            </a:extLst>
          </a:blip>
          <a:srcRect l="15000" t="51841" r="58689" b="21402"/>
          <a:stretch/>
        </p:blipFill>
        <p:spPr>
          <a:xfrm>
            <a:off x="-149268" y="3008349"/>
            <a:ext cx="4396450" cy="2524867"/>
          </a:xfrm>
          <a:prstGeom prst="rect">
            <a:avLst/>
          </a:prstGeom>
          <a:effectLst>
            <a:glow>
              <a:schemeClr val="accent1"/>
            </a:glow>
          </a:effectLst>
        </p:spPr>
      </p:pic>
      <p:pic>
        <p:nvPicPr>
          <p:cNvPr id="25" name="Picture 24">
            <a:extLst>
              <a:ext uri="{FF2B5EF4-FFF2-40B4-BE49-F238E27FC236}">
                <a16:creationId xmlns:a16="http://schemas.microsoft.com/office/drawing/2014/main" xmlns="" id="{AB93590C-E190-4413-88D5-546130CE1BE2}"/>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54200" b="77200" l="17000" r="93222">
                        <a14:foregroundMark x1="24333" y1="67400" x2="31363" y2="68574"/>
                        <a14:foregroundMark x1="17111" y1="69200" x2="20556" y2="69200"/>
                        <a14:foregroundMark x1="65454" y1="75228" x2="66667" y2="75200"/>
                        <a14:foregroundMark x1="58111" y1="75400" x2="60333" y2="75348"/>
                        <a14:foregroundMark x1="82556" y1="54200" x2="85825" y2="61095"/>
                        <a14:foregroundMark x1="34667" y1="69400" x2="37111" y2="71600"/>
                        <a14:foregroundMark x1="31778" y1="70000" x2="36444" y2="68000"/>
                        <a14:foregroundMark x1="32000" y1="69000" x2="33667" y2="72000"/>
                        <a14:foregroundMark x1="19556" y1="71200" x2="30111" y2="71600"/>
                        <a14:foregroundMark x1="30111" y1="71600" x2="37556" y2="71000"/>
                        <a14:foregroundMark x1="37556" y1="71000" x2="37556" y2="71000"/>
                        <a14:foregroundMark x1="25111" y1="75400" x2="52000" y2="70600"/>
                        <a14:foregroundMark x1="38444" y1="74600" x2="52444" y2="77200"/>
                        <a14:foregroundMark x1="52444" y1="77200" x2="53333" y2="77000"/>
                        <a14:foregroundMark x1="85134" y1="64679" x2="85667" y2="64400"/>
                        <a14:foregroundMark x1="63889" y1="75800" x2="74198" y2="70403"/>
                        <a14:foregroundMark x1="85667" y1="64400" x2="85667" y2="64200"/>
                        <a14:foregroundMark x1="83752" y1="68675" x2="86000" y2="67600"/>
                        <a14:foregroundMark x1="89083" y1="64469" x2="90333" y2="63200"/>
                        <a14:foregroundMark x1="86000" y1="67600" x2="86262" y2="67334"/>
                        <a14:foregroundMark x1="90333" y1="63200" x2="90000" y2="62800"/>
                        <a14:foregroundMark x1="90778" y1="63400" x2="91111" y2="68200"/>
                        <a14:foregroundMark x1="91000" y1="60800" x2="93222" y2="68600"/>
                        <a14:foregroundMark x1="60333" y1="76600" x2="73531" y2="72400"/>
                        <a14:foregroundMark x1="82317" y1="72822" x2="83111" y2="72600"/>
                        <a14:foregroundMark x1="76153" y1="74549" x2="81827" y2="72960"/>
                        <a14:foregroundMark x1="68111" y1="76800" x2="72558" y2="75555"/>
                        <a14:foregroundMark x1="83111" y1="72600" x2="84444" y2="72800"/>
                        <a14:foregroundMark x1="80111" y1="75200" x2="86000" y2="75400"/>
                        <a14:foregroundMark x1="86000" y1="75400" x2="91556" y2="74600"/>
                        <a14:foregroundMark x1="91556" y1="74600" x2="91556" y2="74400"/>
                        <a14:foregroundMark x1="75444" y1="69400" x2="83778" y2="67000"/>
                        <a14:foregroundMark x1="74111" y1="70000" x2="77000" y2="72000"/>
                        <a14:foregroundMark x1="75000" y1="69200" x2="79444" y2="70400"/>
                        <a14:foregroundMark x1="79444" y1="70400" x2="84000" y2="70000"/>
                        <a14:foregroundMark x1="84000" y1="70000" x2="84111" y2="70000"/>
                        <a14:foregroundMark x1="83667" y1="69000" x2="85778" y2="68200"/>
                        <a14:foregroundMark x1="87778" y1="62000" x2="87778" y2="66600"/>
                        <a14:backgroundMark x1="62111" y1="66000" x2="63444" y2="65800"/>
                        <a14:backgroundMark x1="60778" y1="66800" x2="63222" y2="67000"/>
                        <a14:backgroundMark x1="61111" y1="73600" x2="61259" y2="73689"/>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l="40414" t="51841" r="38029" b="21402"/>
          <a:stretch/>
        </p:blipFill>
        <p:spPr>
          <a:xfrm>
            <a:off x="4008474" y="2906212"/>
            <a:ext cx="3601985" cy="2524867"/>
          </a:xfrm>
          <a:prstGeom prst="rect">
            <a:avLst/>
          </a:prstGeom>
          <a:effectLst>
            <a:glow>
              <a:schemeClr val="accent1"/>
            </a:glow>
          </a:effectLst>
        </p:spPr>
      </p:pic>
      <p:pic>
        <p:nvPicPr>
          <p:cNvPr id="26" name="Picture 25">
            <a:extLst>
              <a:ext uri="{FF2B5EF4-FFF2-40B4-BE49-F238E27FC236}">
                <a16:creationId xmlns:a16="http://schemas.microsoft.com/office/drawing/2014/main" xmlns="" id="{71AE3B76-547B-4F5B-8D03-38F7F157706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54200" b="77200" l="17000" r="93222">
                        <a14:foregroundMark x1="24333" y1="67400" x2="31363" y2="68574"/>
                        <a14:foregroundMark x1="17111" y1="69200" x2="20556" y2="69200"/>
                        <a14:foregroundMark x1="65454" y1="75228" x2="66667" y2="75200"/>
                        <a14:foregroundMark x1="58111" y1="75400" x2="60333" y2="75348"/>
                        <a14:foregroundMark x1="82556" y1="54200" x2="85825" y2="61095"/>
                        <a14:foregroundMark x1="34667" y1="69400" x2="37111" y2="71600"/>
                        <a14:foregroundMark x1="31778" y1="70000" x2="36444" y2="68000"/>
                        <a14:foregroundMark x1="32000" y1="69000" x2="33667" y2="72000"/>
                        <a14:foregroundMark x1="19556" y1="71200" x2="30111" y2="71600"/>
                        <a14:foregroundMark x1="30111" y1="71600" x2="37556" y2="71000"/>
                        <a14:foregroundMark x1="37556" y1="71000" x2="37556" y2="71000"/>
                        <a14:foregroundMark x1="25111" y1="75400" x2="52000" y2="70600"/>
                        <a14:foregroundMark x1="38444" y1="74600" x2="52444" y2="77200"/>
                        <a14:foregroundMark x1="52444" y1="77200" x2="53333" y2="77000"/>
                        <a14:foregroundMark x1="85134" y1="64679" x2="85667" y2="64400"/>
                        <a14:foregroundMark x1="63889" y1="75800" x2="74198" y2="70403"/>
                        <a14:foregroundMark x1="85667" y1="64400" x2="85667" y2="64200"/>
                        <a14:foregroundMark x1="83752" y1="68675" x2="86000" y2="67600"/>
                        <a14:foregroundMark x1="89083" y1="64469" x2="90333" y2="63200"/>
                        <a14:foregroundMark x1="86000" y1="67600" x2="86262" y2="67334"/>
                        <a14:foregroundMark x1="90333" y1="63200" x2="90000" y2="62800"/>
                        <a14:foregroundMark x1="90778" y1="63400" x2="91111" y2="68200"/>
                        <a14:foregroundMark x1="91000" y1="60800" x2="93222" y2="68600"/>
                        <a14:foregroundMark x1="60333" y1="76600" x2="73531" y2="72400"/>
                        <a14:foregroundMark x1="82317" y1="72822" x2="83111" y2="72600"/>
                        <a14:foregroundMark x1="76153" y1="74549" x2="81827" y2="72960"/>
                        <a14:foregroundMark x1="68111" y1="76800" x2="72558" y2="75555"/>
                        <a14:foregroundMark x1="83111" y1="72600" x2="84444" y2="72800"/>
                        <a14:foregroundMark x1="80111" y1="75200" x2="86000" y2="75400"/>
                        <a14:foregroundMark x1="86000" y1="75400" x2="91556" y2="74600"/>
                        <a14:foregroundMark x1="91556" y1="74600" x2="91556" y2="74400"/>
                        <a14:foregroundMark x1="75444" y1="69400" x2="83778" y2="67000"/>
                        <a14:foregroundMark x1="74111" y1="70000" x2="77000" y2="72000"/>
                        <a14:foregroundMark x1="75000" y1="69200" x2="79444" y2="70400"/>
                        <a14:foregroundMark x1="79444" y1="70400" x2="84000" y2="70000"/>
                        <a14:foregroundMark x1="84000" y1="70000" x2="84111" y2="70000"/>
                        <a14:foregroundMark x1="83667" y1="69000" x2="85778" y2="68200"/>
                        <a14:foregroundMark x1="87778" y1="62000" x2="87778" y2="66600"/>
                        <a14:backgroundMark x1="62111" y1="66000" x2="63444" y2="65800"/>
                        <a14:backgroundMark x1="60778" y1="66800" x2="63222" y2="67000"/>
                        <a14:backgroundMark x1="61111" y1="73600" x2="61259" y2="73689"/>
                      </a14:backgroundRemoval>
                    </a14:imgEffect>
                    <a14:imgEffect>
                      <a14:colorTemperature colorTemp="5300"/>
                    </a14:imgEffect>
                    <a14:imgEffect>
                      <a14:saturation sat="143000"/>
                    </a14:imgEffect>
                  </a14:imgLayer>
                </a14:imgProps>
              </a:ext>
              <a:ext uri="{28A0092B-C50C-407E-A947-70E740481C1C}">
                <a14:useLocalDpi xmlns:a14="http://schemas.microsoft.com/office/drawing/2010/main" val="0"/>
              </a:ext>
            </a:extLst>
          </a:blip>
          <a:srcRect l="64102" t="51841" r="7500" b="21402"/>
          <a:stretch/>
        </p:blipFill>
        <p:spPr>
          <a:xfrm>
            <a:off x="7446854" y="3625021"/>
            <a:ext cx="4745146" cy="2524867"/>
          </a:xfrm>
          <a:prstGeom prst="rect">
            <a:avLst/>
          </a:prstGeom>
          <a:effectLst>
            <a:glow>
              <a:schemeClr val="accent1"/>
            </a:glow>
          </a:effectLst>
        </p:spPr>
      </p:pic>
      <p:pic>
        <p:nvPicPr>
          <p:cNvPr id="27" name="Picture 26">
            <a:extLst>
              <a:ext uri="{FF2B5EF4-FFF2-40B4-BE49-F238E27FC236}">
                <a16:creationId xmlns:a16="http://schemas.microsoft.com/office/drawing/2014/main" xmlns="" id="{50FCC122-4E59-446C-80D9-A80C5B48969F}"/>
              </a:ext>
            </a:extLst>
          </p:cNvPr>
          <p:cNvPicPr>
            <a:picLocks noChangeAspect="1"/>
          </p:cNvPicPr>
          <p:nvPr/>
        </p:nvPicPr>
        <p:blipFill rotWithShape="1">
          <a:blip r:embed="rId5">
            <a:extLst>
              <a:ext uri="{BEBA8EAE-BF5A-486C-A8C5-ECC9F3942E4B}">
                <a14:imgProps xmlns:a14="http://schemas.microsoft.com/office/drawing/2010/main">
                  <a14:imgLayer r:embed="rId3">
                    <a14:imgEffect>
                      <a14:backgroundRemoval t="41000" b="67000" l="0" r="8222">
                        <a14:foregroundMark x1="111" y1="57600" x2="1667" y2="61800"/>
                        <a14:foregroundMark x1="3000" y1="65200" x2="3222" y2="67000"/>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t="37954" r="90625" b="31468"/>
          <a:stretch/>
        </p:blipFill>
        <p:spPr>
          <a:xfrm>
            <a:off x="160130" y="2905012"/>
            <a:ext cx="979642" cy="1804381"/>
          </a:xfrm>
          <a:prstGeom prst="rect">
            <a:avLst/>
          </a:prstGeom>
          <a:effectLst>
            <a:glow>
              <a:schemeClr val="accent1"/>
            </a:glow>
          </a:effectLst>
        </p:spPr>
      </p:pic>
      <p:pic>
        <p:nvPicPr>
          <p:cNvPr id="28" name="Picture 27">
            <a:extLst>
              <a:ext uri="{FF2B5EF4-FFF2-40B4-BE49-F238E27FC236}">
                <a16:creationId xmlns:a16="http://schemas.microsoft.com/office/drawing/2014/main" xmlns="" id="{05C983FD-EB97-4FA9-923A-33B74BE69BC9}"/>
              </a:ext>
            </a:extLst>
          </p:cNvPr>
          <p:cNvPicPr>
            <a:picLocks noChangeAspect="1"/>
          </p:cNvPicPr>
          <p:nvPr/>
        </p:nvPicPr>
        <p:blipFill rotWithShape="1">
          <a:blip r:embed="rId6">
            <a:extLst>
              <a:ext uri="{BEBA8EAE-BF5A-486C-A8C5-ECC9F3942E4B}">
                <a14:imgProps xmlns:a14="http://schemas.microsoft.com/office/drawing/2010/main">
                  <a14:imgLayer r:embed="rId3">
                    <a14:imgEffect>
                      <a14:backgroundRemoval t="69200" b="99800" l="56222" r="99889">
                        <a14:foregroundMark x1="56778" y1="78600" x2="61111" y2="82000"/>
                        <a14:foregroundMark x1="61111" y1="82000" x2="61333" y2="82000"/>
                        <a14:foregroundMark x1="72444" y1="89600" x2="93111" y2="81200"/>
                        <a14:foregroundMark x1="94333" y1="74600" x2="98111" y2="85200"/>
                        <a14:foregroundMark x1="99889" y1="71200" x2="99667" y2="81600"/>
                        <a14:foregroundMark x1="99667" y1="81600" x2="99889" y2="82400"/>
                        <a14:foregroundMark x1="65111" y1="90800" x2="72000" y2="96000"/>
                        <a14:foregroundMark x1="72000" y1="96000" x2="72000" y2="96000"/>
                        <a14:foregroundMark x1="72889" y1="94400" x2="83667" y2="95200"/>
                        <a14:foregroundMark x1="83667" y1="95200" x2="92444" y2="94000"/>
                        <a14:foregroundMark x1="92444" y1="94000" x2="92667" y2="94000"/>
                        <a14:foregroundMark x1="71000" y1="96400" x2="97000" y2="94000"/>
                        <a14:foregroundMark x1="97000" y1="94000" x2="97222" y2="94000"/>
                        <a14:foregroundMark x1="93667" y1="89400" x2="96889" y2="99800"/>
                        <a14:foregroundMark x1="90111" y1="90000" x2="97222" y2="94800"/>
                        <a14:foregroundMark x1="91111" y1="89200" x2="92556" y2="95800"/>
                        <a14:foregroundMark x1="92556" y1="95800" x2="92778" y2="99400"/>
                        <a14:foregroundMark x1="80889" y1="96400" x2="86222" y2="97400"/>
                        <a14:foregroundMark x1="86222" y1="97400" x2="91111" y2="96200"/>
                        <a14:foregroundMark x1="80444" y1="98000" x2="94667" y2="96400"/>
                        <a14:foregroundMark x1="93222" y1="99400" x2="95889" y2="98600"/>
                        <a14:foregroundMark x1="95667" y1="97600" x2="95667" y2="98400"/>
                        <a14:foregroundMark x1="56667" y1="85800" x2="60778" y2="97800"/>
                        <a14:foregroundMark x1="56222" y1="81400" x2="67556" y2="92600"/>
                        <a14:foregroundMark x1="60000" y1="84800" x2="69333" y2="98400"/>
                        <a14:backgroundMark x1="63667" y1="77400" x2="63333" y2="77800"/>
                        <a14:backgroundMark x1="98889" y1="69200" x2="99889" y2="68600"/>
                        <a14:backgroundMark x1="95778" y1="69600" x2="99000" y2="68600"/>
                        <a14:backgroundMark x1="98667" y1="69000" x2="98556" y2="69800"/>
                      </a14:backgroundRemoval>
                    </a14:imgEffect>
                    <a14:imgEffect>
                      <a14:colorTemperature colorTemp="4030"/>
                    </a14:imgEffect>
                    <a14:imgEffect>
                      <a14:saturation sat="200000"/>
                    </a14:imgEffect>
                  </a14:imgLayer>
                </a14:imgProps>
              </a:ext>
              <a:ext uri="{28A0092B-C50C-407E-A947-70E740481C1C}">
                <a14:useLocalDpi xmlns:a14="http://schemas.microsoft.com/office/drawing/2010/main" val="0"/>
              </a:ext>
            </a:extLst>
          </a:blip>
          <a:srcRect l="55533" t="65911" b="392"/>
          <a:stretch/>
        </p:blipFill>
        <p:spPr>
          <a:xfrm>
            <a:off x="6694395" y="4559103"/>
            <a:ext cx="5497605" cy="2352685"/>
          </a:xfrm>
          <a:prstGeom prst="rect">
            <a:avLst/>
          </a:prstGeom>
          <a:effectLst>
            <a:glow>
              <a:schemeClr val="accent1"/>
            </a:glow>
          </a:effectLst>
        </p:spPr>
      </p:pic>
      <p:pic>
        <p:nvPicPr>
          <p:cNvPr id="29" name="Picture 28">
            <a:extLst>
              <a:ext uri="{FF2B5EF4-FFF2-40B4-BE49-F238E27FC236}">
                <a16:creationId xmlns:a16="http://schemas.microsoft.com/office/drawing/2014/main" xmlns="" id="{368B007D-B3E8-4F0D-98BF-FF9795653D24}"/>
              </a:ext>
            </a:extLst>
          </p:cNvPr>
          <p:cNvPicPr>
            <a:picLocks noChangeAspect="1"/>
          </p:cNvPicPr>
          <p:nvPr/>
        </p:nvPicPr>
        <p:blipFill rotWithShape="1">
          <a:blip r:embed="rId7">
            <a:extLst>
              <a:ext uri="{BEBA8EAE-BF5A-486C-A8C5-ECC9F3942E4B}">
                <a14:imgProps xmlns:a14="http://schemas.microsoft.com/office/drawing/2010/main">
                  <a14:imgLayer r:embed="rId3">
                    <a14:imgEffect>
                      <a14:backgroundRemoval t="69000" b="96400" l="2000" r="68889">
                        <a14:foregroundMark x1="2111" y1="72200" x2="9222" y2="86800"/>
                        <a14:foregroundMark x1="10000" y1="96000" x2="23111" y2="96400"/>
                        <a14:foregroundMark x1="23111" y1="96400" x2="63444" y2="93800"/>
                        <a14:foregroundMark x1="63444" y1="93800" x2="63667" y2="93800"/>
                        <a14:foregroundMark x1="64556" y1="90200" x2="68889" y2="96000"/>
                        <a14:foregroundMark x1="68889" y1="96000" x2="68889" y2="96400"/>
                        <a14:backgroundMark x1="10778" y1="67000" x2="13667" y2="68200"/>
                      </a14:backgroundRemoval>
                    </a14:imgEffect>
                    <a14:imgEffect>
                      <a14:saturation sat="143000"/>
                    </a14:imgEffect>
                  </a14:imgLayer>
                </a14:imgProps>
              </a:ext>
              <a:ext uri="{28A0092B-C50C-407E-A947-70E740481C1C}">
                <a14:useLocalDpi xmlns:a14="http://schemas.microsoft.com/office/drawing/2010/main" val="0"/>
              </a:ext>
            </a:extLst>
          </a:blip>
          <a:srcRect t="65810" r="26875" b="393"/>
          <a:stretch/>
        </p:blipFill>
        <p:spPr>
          <a:xfrm>
            <a:off x="0" y="4327465"/>
            <a:ext cx="9673626" cy="2524867"/>
          </a:xfrm>
          <a:prstGeom prst="rect">
            <a:avLst/>
          </a:prstGeom>
          <a:effectLst>
            <a:glow>
              <a:schemeClr val="accent1"/>
            </a:glow>
          </a:effectLst>
        </p:spPr>
      </p:pic>
      <p:pic>
        <p:nvPicPr>
          <p:cNvPr id="30" name="Picture 29">
            <a:extLst>
              <a:ext uri="{FF2B5EF4-FFF2-40B4-BE49-F238E27FC236}">
                <a16:creationId xmlns:a16="http://schemas.microsoft.com/office/drawing/2014/main" xmlns="" id="{69EF83CC-713C-44A4-AF24-C5EAF372AAD5}"/>
              </a:ext>
            </a:extLst>
          </p:cNvPr>
          <p:cNvPicPr>
            <a:picLocks noChangeAspect="1"/>
          </p:cNvPicPr>
          <p:nvPr/>
        </p:nvPicPr>
        <p:blipFill rotWithShape="1">
          <a:blip r:embed="rId8">
            <a:extLst>
              <a:ext uri="{BEBA8EAE-BF5A-486C-A8C5-ECC9F3942E4B}">
                <a14:imgProps xmlns:a14="http://schemas.microsoft.com/office/drawing/2010/main">
                  <a14:imgLayer r:embed="rId3">
                    <a14:imgEffect>
                      <a14:backgroundRemoval t="57600" b="78000" l="59667" r="98556">
                        <a14:foregroundMark x1="61556" y1="73200" x2="62000" y2="70800"/>
                        <a14:foregroundMark x1="59667" y1="72600" x2="61111" y2="74400"/>
                        <a14:foregroundMark x1="98000" y1="61400" x2="98556" y2="66000"/>
                        <a14:backgroundMark x1="68222" y1="68600" x2="76444" y2="61000"/>
                        <a14:backgroundMark x1="76444" y1="61000" x2="76444" y2="61000"/>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l="70819" t="55251" r="-1" b="19294"/>
          <a:stretch/>
        </p:blipFill>
        <p:spPr>
          <a:xfrm>
            <a:off x="8327244" y="3824044"/>
            <a:ext cx="3806580" cy="1875120"/>
          </a:xfrm>
          <a:prstGeom prst="rect">
            <a:avLst/>
          </a:prstGeom>
          <a:effectLst>
            <a:glow>
              <a:schemeClr val="accent1"/>
            </a:glow>
          </a:effectLst>
        </p:spPr>
      </p:pic>
      <p:pic>
        <p:nvPicPr>
          <p:cNvPr id="31" name="Picture 30">
            <a:extLst>
              <a:ext uri="{FF2B5EF4-FFF2-40B4-BE49-F238E27FC236}">
                <a16:creationId xmlns:a16="http://schemas.microsoft.com/office/drawing/2014/main" xmlns="" id="{155DD4F3-594F-4DAD-B0C3-C806E34F6734}"/>
              </a:ext>
            </a:extLst>
          </p:cNvPr>
          <p:cNvPicPr>
            <a:picLocks noChangeAspect="1"/>
          </p:cNvPicPr>
          <p:nvPr/>
        </p:nvPicPr>
        <p:blipFill rotWithShape="1">
          <a:blip r:embed="rId8">
            <a:extLst>
              <a:ext uri="{BEBA8EAE-BF5A-486C-A8C5-ECC9F3942E4B}">
                <a14:imgProps xmlns:a14="http://schemas.microsoft.com/office/drawing/2010/main">
                  <a14:imgLayer r:embed="rId3">
                    <a14:imgEffect>
                      <a14:backgroundRemoval t="57600" b="78000" l="59667" r="98556">
                        <a14:foregroundMark x1="61556" y1="73200" x2="62000" y2="70800"/>
                        <a14:foregroundMark x1="59667" y1="72600" x2="61111" y2="74400"/>
                        <a14:foregroundMark x1="98000" y1="61400" x2="98556" y2="66000"/>
                        <a14:backgroundMark x1="68222" y1="68600" x2="76444" y2="61000"/>
                        <a14:backgroundMark x1="76444" y1="61000" x2="76444" y2="61000"/>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l="58533" t="55251" r="31397" b="19294"/>
          <a:stretch/>
        </p:blipFill>
        <p:spPr>
          <a:xfrm>
            <a:off x="7066016" y="3785364"/>
            <a:ext cx="1261228" cy="1800435"/>
          </a:xfrm>
          <a:prstGeom prst="rect">
            <a:avLst/>
          </a:prstGeom>
          <a:effectLst>
            <a:glow>
              <a:schemeClr val="accent1"/>
            </a:glow>
          </a:effectLst>
        </p:spPr>
      </p:pic>
      <p:sp>
        <p:nvSpPr>
          <p:cNvPr id="34" name="Oval 33">
            <a:extLst>
              <a:ext uri="{FF2B5EF4-FFF2-40B4-BE49-F238E27FC236}">
                <a16:creationId xmlns:a16="http://schemas.microsoft.com/office/drawing/2014/main" xmlns="" id="{BF0AF0F9-FC1F-4BE8-992E-DF405D310E47}"/>
              </a:ext>
            </a:extLst>
          </p:cNvPr>
          <p:cNvSpPr/>
          <p:nvPr/>
        </p:nvSpPr>
        <p:spPr>
          <a:xfrm>
            <a:off x="10989128" y="-460162"/>
            <a:ext cx="1524000" cy="1524000"/>
          </a:xfrm>
          <a:prstGeom prst="ellipse">
            <a:avLst/>
          </a:prstGeom>
          <a:solidFill>
            <a:srgbClr val="FE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42" name="Picture 41">
            <a:extLst>
              <a:ext uri="{FF2B5EF4-FFF2-40B4-BE49-F238E27FC236}">
                <a16:creationId xmlns:a16="http://schemas.microsoft.com/office/drawing/2014/main" xmlns="" id="{D868F716-390E-46C6-86CF-6640DF0978D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5184" t="55184" r="22473" b="-1014"/>
          <a:stretch/>
        </p:blipFill>
        <p:spPr>
          <a:xfrm>
            <a:off x="9980036" y="714972"/>
            <a:ext cx="1343719" cy="1454336"/>
          </a:xfrm>
          <a:prstGeom prst="rect">
            <a:avLst/>
          </a:prstGeom>
        </p:spPr>
      </p:pic>
      <p:pic>
        <p:nvPicPr>
          <p:cNvPr id="43" name="Picture 42">
            <a:extLst>
              <a:ext uri="{FF2B5EF4-FFF2-40B4-BE49-F238E27FC236}">
                <a16:creationId xmlns:a16="http://schemas.microsoft.com/office/drawing/2014/main" xmlns="" id="{3671FE27-C098-4737-8DC8-EA045CBEB25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57657" b="54170"/>
          <a:stretch/>
        </p:blipFill>
        <p:spPr>
          <a:xfrm rot="6872548">
            <a:off x="7480640" y="3526826"/>
            <a:ext cx="1343719" cy="1454336"/>
          </a:xfrm>
          <a:prstGeom prst="rect">
            <a:avLst/>
          </a:prstGeom>
        </p:spPr>
      </p:pic>
      <p:pic>
        <p:nvPicPr>
          <p:cNvPr id="44" name="Picture 43">
            <a:extLst>
              <a:ext uri="{FF2B5EF4-FFF2-40B4-BE49-F238E27FC236}">
                <a16:creationId xmlns:a16="http://schemas.microsoft.com/office/drawing/2014/main" xmlns="" id="{CCF8404B-4600-4ACF-BF0F-E8A6B8AD8CA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r="57657" b="54170"/>
          <a:stretch/>
        </p:blipFill>
        <p:spPr>
          <a:xfrm rot="3908138" flipH="1">
            <a:off x="-71920" y="489722"/>
            <a:ext cx="1443745" cy="1562596"/>
          </a:xfrm>
          <a:prstGeom prst="rect">
            <a:avLst/>
          </a:prstGeom>
        </p:spPr>
      </p:pic>
      <p:pic>
        <p:nvPicPr>
          <p:cNvPr id="36" name="Picture 2" descr="Người nông dân vui vẻ dễ thương cầm biểu tượng biểu ngữ lúa khô phim hoạt hình nghệ thuật minh họa các vector Miễn phí">
            <a:extLst>
              <a:ext uri="{FF2B5EF4-FFF2-40B4-BE49-F238E27FC236}">
                <a16:creationId xmlns:a16="http://schemas.microsoft.com/office/drawing/2014/main" xmlns="" id="{CF1F35A9-9FF1-4415-AFD9-40A9B1B4AACD}"/>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l="8339" t="10000" r="50000" b="9999"/>
          <a:stretch/>
        </p:blipFill>
        <p:spPr bwMode="auto">
          <a:xfrm>
            <a:off x="7659043" y="3089657"/>
            <a:ext cx="2811022" cy="3000723"/>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Người nông dân vui vẻ dễ thương cầm biểu tượng biểu ngữ lúa khô phim hoạt hình nghệ thuật minh họa các vector Miễn phí">
            <a:extLst>
              <a:ext uri="{FF2B5EF4-FFF2-40B4-BE49-F238E27FC236}">
                <a16:creationId xmlns:a16="http://schemas.microsoft.com/office/drawing/2014/main" xmlns="" id="{4CC5729F-B4A2-4D61-8CC3-F5144C174830}"/>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2">
                    <a14:imgEffect>
                      <a14:backgroundRemoval t="9770" b="89943" l="52556" r="94888">
                        <a14:foregroundMark x1="58147" y1="44540" x2="58147" y2="44540"/>
                        <a14:foregroundMark x1="52556" y1="44540" x2="52556" y2="44540"/>
                        <a14:foregroundMark x1="93770" y1="46264" x2="93770" y2="46264"/>
                        <a14:foregroundMark x1="91693" y1="60632" x2="91693" y2="60632"/>
                        <a14:foregroundMark x1="63578" y1="43966" x2="63578" y2="43966"/>
                        <a14:foregroundMark x1="58466" y1="21552" x2="58466" y2="21552"/>
                      </a14:backgroundRemoval>
                    </a14:imgEffect>
                  </a14:imgLayer>
                </a14:imgProps>
              </a:ext>
              <a:ext uri="{28A0092B-C50C-407E-A947-70E740481C1C}">
                <a14:useLocalDpi xmlns:a14="http://schemas.microsoft.com/office/drawing/2010/main" val="0"/>
              </a:ext>
            </a:extLst>
          </a:blip>
          <a:srcRect l="50000"/>
          <a:stretch/>
        </p:blipFill>
        <p:spPr bwMode="auto">
          <a:xfrm>
            <a:off x="9327935" y="3097258"/>
            <a:ext cx="3377482" cy="3755156"/>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oup 36">
            <a:extLst>
              <a:ext uri="{FF2B5EF4-FFF2-40B4-BE49-F238E27FC236}">
                <a16:creationId xmlns:a16="http://schemas.microsoft.com/office/drawing/2014/main" xmlns="" id="{07E77B57-51D6-4B19-A4EA-FBEEB1399EC1}"/>
              </a:ext>
            </a:extLst>
          </p:cNvPr>
          <p:cNvGrpSpPr/>
          <p:nvPr/>
        </p:nvGrpSpPr>
        <p:grpSpPr>
          <a:xfrm>
            <a:off x="160130" y="635735"/>
            <a:ext cx="11691457" cy="2326021"/>
            <a:chOff x="143179" y="474317"/>
            <a:chExt cx="8768593" cy="1744516"/>
          </a:xfrm>
        </p:grpSpPr>
        <p:sp>
          <p:nvSpPr>
            <p:cNvPr id="38" name="Speech Bubble: Rectangle with Corners Rounded 37">
              <a:extLst>
                <a:ext uri="{FF2B5EF4-FFF2-40B4-BE49-F238E27FC236}">
                  <a16:creationId xmlns:a16="http://schemas.microsoft.com/office/drawing/2014/main" xmlns="" id="{6E081479-129E-45C4-89A0-4DC1B54D0D70}"/>
                </a:ext>
              </a:extLst>
            </p:cNvPr>
            <p:cNvSpPr/>
            <p:nvPr/>
          </p:nvSpPr>
          <p:spPr>
            <a:xfrm>
              <a:off x="143179" y="488038"/>
              <a:ext cx="8768592" cy="1730795"/>
            </a:xfrm>
            <a:prstGeom prst="wedgeRoundRectCallout">
              <a:avLst>
                <a:gd name="adj1" fmla="val -34507"/>
                <a:gd name="adj2" fmla="val 79764"/>
                <a:gd name="adj3" fmla="val 16667"/>
              </a:avLst>
            </a:prstGeom>
            <a:solidFill>
              <a:srgbClr val="FFFF7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Arial"/>
                <a:sym typeface="Arial"/>
              </a:endParaRPr>
            </a:p>
          </p:txBody>
        </p:sp>
        <p:sp>
          <p:nvSpPr>
            <p:cNvPr id="39" name="TextBox 38">
              <a:extLst>
                <a:ext uri="{FF2B5EF4-FFF2-40B4-BE49-F238E27FC236}">
                  <a16:creationId xmlns:a16="http://schemas.microsoft.com/office/drawing/2014/main" xmlns="" id="{DBB542E1-3088-4089-ABE1-2606D731498C}"/>
                </a:ext>
              </a:extLst>
            </p:cNvPr>
            <p:cNvSpPr txBox="1"/>
            <p:nvPr/>
          </p:nvSpPr>
          <p:spPr>
            <a:xfrm>
              <a:off x="143180" y="474317"/>
              <a:ext cx="8768592" cy="1721625"/>
            </a:xfrm>
            <a:prstGeom prst="rect">
              <a:avLst/>
            </a:prstGeom>
            <a:noFill/>
          </p:spPr>
          <p:txBody>
            <a:bodyPr wrap="square" rtlCol="0">
              <a:spAutoFit/>
            </a:bodyPr>
            <a:lstStyle/>
            <a:p>
              <a:pPr algn="just" defTabSz="1219170">
                <a:lnSpc>
                  <a:spcPct val="114000"/>
                </a:lnSpc>
                <a:spcAft>
                  <a:spcPts val="1333"/>
                </a:spcAft>
                <a:buClr>
                  <a:srgbClr val="000000"/>
                </a:buClr>
              </a:pPr>
              <a:r>
                <a:rPr lang="en-US" sz="4267" kern="0" dirty="0" err="1">
                  <a:solidFill>
                    <a:srgbClr val="000000"/>
                  </a:solidFill>
                  <a:latin typeface="Calibri" panose="020F0502020204030204" pitchFamily="34" charset="0"/>
                  <a:ea typeface="Palatino Linotype" panose="02040502050505030304" pitchFamily="18" charset="0"/>
                  <a:cs typeface="Calibri" panose="020F0502020204030204" pitchFamily="34" charset="0"/>
                  <a:sym typeface="Arial"/>
                </a:rPr>
                <a:t>Bạn</a:t>
              </a:r>
              <a:r>
                <a:rPr lang="en-US" sz="4267" kern="0" dirty="0">
                  <a:solidFill>
                    <a:srgbClr val="000000"/>
                  </a:solidFill>
                  <a:latin typeface="Calibri" panose="020F0502020204030204" pitchFamily="34" charset="0"/>
                  <a:ea typeface="Palatino Linotype" panose="02040502050505030304" pitchFamily="18"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Palatino Linotype" panose="02040502050505030304" pitchFamily="18" charset="0"/>
                  <a:cs typeface="Calibri" panose="020F0502020204030204" pitchFamily="34" charset="0"/>
                  <a:sym typeface="Arial"/>
                </a:rPr>
                <a:t>nhớ</a:t>
              </a:r>
              <a:r>
                <a:rPr lang="en-US" sz="4267" kern="0" dirty="0">
                  <a:solidFill>
                    <a:srgbClr val="000000"/>
                  </a:solidFill>
                  <a:latin typeface="Calibri" panose="020F0502020204030204" pitchFamily="34" charset="0"/>
                  <a:ea typeface="Palatino Linotype" panose="02040502050505030304" pitchFamily="18"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Palatino Linotype" panose="02040502050505030304" pitchFamily="18" charset="0"/>
                  <a:cs typeface="Calibri" panose="020F0502020204030204" pitchFamily="34" charset="0"/>
                  <a:sym typeface="Arial"/>
                </a:rPr>
                <a:t>nhé</a:t>
              </a:r>
              <a:r>
                <a:rPr lang="en-US" sz="4267" kern="0" dirty="0">
                  <a:solidFill>
                    <a:srgbClr val="000000"/>
                  </a:solidFill>
                  <a:latin typeface="Calibri" panose="020F0502020204030204" pitchFamily="34" charset="0"/>
                  <a:ea typeface="Palatino Linotype" panose="02040502050505030304" pitchFamily="18" charset="0"/>
                  <a:cs typeface="Calibri" panose="020F0502020204030204" pitchFamily="34" charset="0"/>
                  <a:sym typeface="Arial"/>
                </a:rPr>
                <a:t>: </a:t>
              </a:r>
              <a:r>
                <a:rPr lang="en-US" sz="4267" b="1" kern="0" dirty="0">
                  <a:solidFill>
                    <a:srgbClr val="000000"/>
                  </a:solidFill>
                  <a:latin typeface="Calibri" panose="020F0502020204030204" pitchFamily="34" charset="0"/>
                  <a:ea typeface="Palatino Linotype" panose="02040502050505030304" pitchFamily="18" charset="0"/>
                  <a:cs typeface="Calibri" panose="020F0502020204030204" pitchFamily="34" charset="0"/>
                  <a:sym typeface="Arial"/>
                </a:rPr>
                <a:t>“</a:t>
              </a:r>
              <a:r>
                <a:rPr lang="en-US" sz="4267" b="1" kern="0" dirty="0" err="1">
                  <a:solidFill>
                    <a:srgbClr val="000000"/>
                  </a:solidFill>
                  <a:latin typeface="Calibri" panose="020F0502020204030204" pitchFamily="34" charset="0"/>
                  <a:ea typeface="Palatino Linotype" panose="02040502050505030304" pitchFamily="18" charset="0"/>
                  <a:cs typeface="Calibri" panose="020F0502020204030204" pitchFamily="34" charset="0"/>
                  <a:sym typeface="Arial"/>
                </a:rPr>
                <a:t>Việc</a:t>
              </a:r>
              <a:r>
                <a:rPr lang="en-US" sz="4267" b="1" kern="0" dirty="0">
                  <a:solidFill>
                    <a:srgbClr val="000000"/>
                  </a:solidFill>
                  <a:latin typeface="Calibri" panose="020F0502020204030204" pitchFamily="34" charset="0"/>
                  <a:ea typeface="Palatino Linotype" panose="02040502050505030304" pitchFamily="18" charset="0"/>
                  <a:cs typeface="Calibri" panose="020F0502020204030204" pitchFamily="34" charset="0"/>
                  <a:sym typeface="Arial"/>
                </a:rPr>
                <a:t> </a:t>
              </a:r>
              <a:r>
                <a:rPr lang="en-US" sz="4267" b="1" kern="0" dirty="0" err="1">
                  <a:solidFill>
                    <a:srgbClr val="000000"/>
                  </a:solidFill>
                  <a:latin typeface="Calibri" panose="020F0502020204030204" pitchFamily="34" charset="0"/>
                  <a:ea typeface="Palatino Linotype" panose="02040502050505030304" pitchFamily="18" charset="0"/>
                  <a:cs typeface="Calibri" panose="020F0502020204030204" pitchFamily="34" charset="0"/>
                  <a:sym typeface="Arial"/>
                </a:rPr>
                <a:t>học</a:t>
              </a:r>
              <a:r>
                <a:rPr lang="en-US" sz="4267" b="1" kern="0" dirty="0">
                  <a:solidFill>
                    <a:srgbClr val="000000"/>
                  </a:solidFill>
                  <a:latin typeface="Calibri" panose="020F0502020204030204" pitchFamily="34" charset="0"/>
                  <a:ea typeface="Palatino Linotype" panose="02040502050505030304" pitchFamily="18" charset="0"/>
                  <a:cs typeface="Calibri" panose="020F0502020204030204" pitchFamily="34" charset="0"/>
                  <a:sym typeface="Arial"/>
                </a:rPr>
                <a:t> </a:t>
              </a:r>
              <a:r>
                <a:rPr lang="en-US" sz="4267" b="1" kern="0" dirty="0" err="1">
                  <a:solidFill>
                    <a:srgbClr val="000000"/>
                  </a:solidFill>
                  <a:latin typeface="Calibri" panose="020F0502020204030204" pitchFamily="34" charset="0"/>
                  <a:ea typeface="Palatino Linotype" panose="02040502050505030304" pitchFamily="18" charset="0"/>
                  <a:cs typeface="Calibri" panose="020F0502020204030204" pitchFamily="34" charset="0"/>
                  <a:sym typeface="Arial"/>
                </a:rPr>
                <a:t>thuộc</a:t>
              </a:r>
              <a:r>
                <a:rPr lang="en-US" sz="4267" b="1" kern="0" dirty="0">
                  <a:solidFill>
                    <a:srgbClr val="000000"/>
                  </a:solidFill>
                  <a:latin typeface="Calibri" panose="020F0502020204030204" pitchFamily="34" charset="0"/>
                  <a:ea typeface="Palatino Linotype" panose="02040502050505030304" pitchFamily="18" charset="0"/>
                  <a:cs typeface="Calibri" panose="020F0502020204030204" pitchFamily="34" charset="0"/>
                  <a:sym typeface="Arial"/>
                </a:rPr>
                <a:t> </a:t>
              </a:r>
              <a:r>
                <a:rPr lang="en-US" sz="4267" b="1" kern="0" dirty="0" err="1">
                  <a:solidFill>
                    <a:srgbClr val="000000"/>
                  </a:solidFill>
                  <a:latin typeface="Calibri" panose="020F0502020204030204" pitchFamily="34" charset="0"/>
                  <a:ea typeface="Palatino Linotype" panose="02040502050505030304" pitchFamily="18" charset="0"/>
                  <a:cs typeface="Calibri" panose="020F0502020204030204" pitchFamily="34" charset="0"/>
                  <a:sym typeface="Arial"/>
                </a:rPr>
                <a:t>bảng</a:t>
              </a:r>
              <a:r>
                <a:rPr lang="en-US" sz="4267" b="1" kern="0" dirty="0">
                  <a:solidFill>
                    <a:srgbClr val="000000"/>
                  </a:solidFill>
                  <a:latin typeface="Calibri" panose="020F0502020204030204" pitchFamily="34" charset="0"/>
                  <a:ea typeface="Palatino Linotype" panose="02040502050505030304" pitchFamily="18" charset="0"/>
                  <a:cs typeface="Calibri" panose="020F0502020204030204" pitchFamily="34" charset="0"/>
                  <a:sym typeface="Arial"/>
                </a:rPr>
                <a:t> </a:t>
              </a:r>
              <a:r>
                <a:rPr lang="en-US" sz="4267" b="1" kern="0" dirty="0" err="1">
                  <a:solidFill>
                    <a:srgbClr val="000000"/>
                  </a:solidFill>
                  <a:latin typeface="Calibri" panose="020F0502020204030204" pitchFamily="34" charset="0"/>
                  <a:ea typeface="Palatino Linotype" panose="02040502050505030304" pitchFamily="18" charset="0"/>
                  <a:cs typeface="Calibri" panose="020F0502020204030204" pitchFamily="34" charset="0"/>
                  <a:sym typeface="Arial"/>
                </a:rPr>
                <a:t>nhân</a:t>
              </a:r>
              <a:r>
                <a:rPr lang="en-US" sz="4267" b="1" kern="0" dirty="0">
                  <a:solidFill>
                    <a:srgbClr val="000000"/>
                  </a:solidFill>
                  <a:latin typeface="Calibri" panose="020F0502020204030204" pitchFamily="34" charset="0"/>
                  <a:ea typeface="Palatino Linotype" panose="02040502050505030304" pitchFamily="18" charset="0"/>
                  <a:cs typeface="Calibri" panose="020F0502020204030204" pitchFamily="34" charset="0"/>
                  <a:sym typeface="Arial"/>
                </a:rPr>
                <a:t> </a:t>
              </a:r>
              <a:r>
                <a:rPr lang="en-US" sz="4267" b="1" kern="0" dirty="0" err="1">
                  <a:solidFill>
                    <a:srgbClr val="000000"/>
                  </a:solidFill>
                  <a:latin typeface="Calibri" panose="020F0502020204030204" pitchFamily="34" charset="0"/>
                  <a:ea typeface="Palatino Linotype" panose="02040502050505030304" pitchFamily="18" charset="0"/>
                  <a:cs typeface="Calibri" panose="020F0502020204030204" pitchFamily="34" charset="0"/>
                  <a:sym typeface="Arial"/>
                </a:rPr>
                <a:t>rất</a:t>
              </a:r>
              <a:r>
                <a:rPr lang="en-US" sz="4267" b="1" kern="0" dirty="0">
                  <a:solidFill>
                    <a:srgbClr val="000000"/>
                  </a:solidFill>
                  <a:latin typeface="Calibri" panose="020F0502020204030204" pitchFamily="34" charset="0"/>
                  <a:ea typeface="Palatino Linotype" panose="02040502050505030304" pitchFamily="18" charset="0"/>
                  <a:cs typeface="Calibri" panose="020F0502020204030204" pitchFamily="34" charset="0"/>
                  <a:sym typeface="Arial"/>
                </a:rPr>
                <a:t> </a:t>
              </a:r>
              <a:r>
                <a:rPr lang="en-US" sz="4267" b="1" kern="0" dirty="0" err="1">
                  <a:solidFill>
                    <a:srgbClr val="000000"/>
                  </a:solidFill>
                  <a:latin typeface="Calibri" panose="020F0502020204030204" pitchFamily="34" charset="0"/>
                  <a:ea typeface="Palatino Linotype" panose="02040502050505030304" pitchFamily="18" charset="0"/>
                  <a:cs typeface="Calibri" panose="020F0502020204030204" pitchFamily="34" charset="0"/>
                  <a:sym typeface="Arial"/>
                </a:rPr>
                <a:t>có</a:t>
              </a:r>
              <a:r>
                <a:rPr lang="en-US" sz="4267" b="1" kern="0" dirty="0">
                  <a:solidFill>
                    <a:srgbClr val="000000"/>
                  </a:solidFill>
                  <a:latin typeface="Calibri" panose="020F0502020204030204" pitchFamily="34" charset="0"/>
                  <a:ea typeface="Palatino Linotype" panose="02040502050505030304" pitchFamily="18" charset="0"/>
                  <a:cs typeface="Calibri" panose="020F0502020204030204" pitchFamily="34" charset="0"/>
                  <a:sym typeface="Arial"/>
                </a:rPr>
                <a:t> </a:t>
              </a:r>
              <a:r>
                <a:rPr lang="en-US" sz="4267" b="1" kern="0" dirty="0" err="1">
                  <a:solidFill>
                    <a:srgbClr val="000000"/>
                  </a:solidFill>
                  <a:latin typeface="Calibri" panose="020F0502020204030204" pitchFamily="34" charset="0"/>
                  <a:ea typeface="Palatino Linotype" panose="02040502050505030304" pitchFamily="18" charset="0"/>
                  <a:cs typeface="Calibri" panose="020F0502020204030204" pitchFamily="34" charset="0"/>
                  <a:sym typeface="Arial"/>
                </a:rPr>
                <a:t>ích</a:t>
              </a:r>
              <a:r>
                <a:rPr lang="en-US" sz="4267" b="1" kern="0" dirty="0">
                  <a:solidFill>
                    <a:srgbClr val="000000"/>
                  </a:solidFill>
                  <a:latin typeface="Calibri" panose="020F0502020204030204" pitchFamily="34" charset="0"/>
                  <a:ea typeface="Palatino Linotype" panose="02040502050505030304" pitchFamily="18" charset="0"/>
                  <a:cs typeface="Calibri" panose="020F0502020204030204" pitchFamily="34" charset="0"/>
                  <a:sym typeface="Arial"/>
                </a:rPr>
                <a:t>, h</a:t>
              </a:r>
              <a:r>
                <a:rPr lang="vi-VN" sz="4267" b="1" kern="0" dirty="0">
                  <a:solidFill>
                    <a:srgbClr val="000000"/>
                  </a:solidFill>
                  <a:latin typeface="Calibri" panose="020F0502020204030204" pitchFamily="34" charset="0"/>
                  <a:cs typeface="Calibri" panose="020F0502020204030204" pitchFamily="34" charset="0"/>
                  <a:sym typeface="Arial"/>
                </a:rPr>
                <a:t>ọc thuộc bảng nhân thì sẽ biết ngay kết quả, không cần đếm, không cần tính tổng.</a:t>
              </a:r>
              <a:r>
                <a:rPr lang="en-US" sz="4267" b="1" kern="0" dirty="0">
                  <a:solidFill>
                    <a:srgbClr val="000000"/>
                  </a:solidFill>
                  <a:latin typeface="Calibri" panose="020F0502020204030204" pitchFamily="34" charset="0"/>
                  <a:cs typeface="Calibri" panose="020F0502020204030204" pitchFamily="34" charset="0"/>
                  <a:sym typeface="Arial"/>
                </a:rPr>
                <a:t>”</a:t>
              </a:r>
              <a:endParaRPr lang="vi-VN" sz="4267" b="1" kern="0" dirty="0">
                <a:solidFill>
                  <a:srgbClr val="000000"/>
                </a:solidFill>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230791149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AAFC0B5A-FC40-4C9C-B921-C29709E228A6}"/>
              </a:ext>
            </a:extLst>
          </p:cNvPr>
          <p:cNvSpPr/>
          <p:nvPr/>
        </p:nvSpPr>
        <p:spPr>
          <a:xfrm>
            <a:off x="2370091" y="1313619"/>
            <a:ext cx="7451818" cy="1866900"/>
          </a:xfrm>
          <a:prstGeom prst="rect">
            <a:avLst/>
          </a:prstGeom>
          <a:solidFill>
            <a:schemeClr val="accent2">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latinLnBrk="1">
              <a:defRPr/>
            </a:pPr>
            <a:r>
              <a:rPr lang="en-US" sz="6000" b="1">
                <a:solidFill>
                  <a:prstClr val="white"/>
                </a:solidFill>
                <a:latin typeface="Cambria" panose="02040503050406030204" pitchFamily="18" charset="0"/>
                <a:ea typeface="Cambria" panose="02040503050406030204" pitchFamily="18" charset="0"/>
                <a:cs typeface="Tahoma"/>
              </a:rPr>
              <a:t>5 x 3 = ? </a:t>
            </a:r>
          </a:p>
        </p:txBody>
      </p:sp>
      <p:sp>
        <p:nvSpPr>
          <p:cNvPr id="9" name="Rectangle 8">
            <a:extLst>
              <a:ext uri="{FF2B5EF4-FFF2-40B4-BE49-F238E27FC236}">
                <a16:creationId xmlns:a16="http://schemas.microsoft.com/office/drawing/2014/main" xmlns="" id="{316757FE-235E-4C91-8BC6-5FC9C1FEC060}"/>
              </a:ext>
            </a:extLst>
          </p:cNvPr>
          <p:cNvSpPr/>
          <p:nvPr/>
        </p:nvSpPr>
        <p:spPr>
          <a:xfrm>
            <a:off x="2370091" y="4011590"/>
            <a:ext cx="7451819" cy="1245308"/>
          </a:xfrm>
          <a:prstGeom prst="rect">
            <a:avLst/>
          </a:prstGeom>
          <a:solidFill>
            <a:srgbClr val="ACDFC9">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15</a:t>
            </a:r>
            <a:endPar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endParaRPr>
          </a:p>
        </p:txBody>
      </p:sp>
      <p:sp>
        <p:nvSpPr>
          <p:cNvPr id="10" name="TextBox 9">
            <a:extLst>
              <a:ext uri="{FF2B5EF4-FFF2-40B4-BE49-F238E27FC236}">
                <a16:creationId xmlns:a16="http://schemas.microsoft.com/office/drawing/2014/main" xmlns="" id="{524254D7-890B-45D9-B925-4960DEE23BD5}"/>
              </a:ext>
            </a:extLst>
          </p:cNvPr>
          <p:cNvSpPr txBox="1"/>
          <p:nvPr/>
        </p:nvSpPr>
        <p:spPr>
          <a:xfrm>
            <a:off x="1194768" y="3365259"/>
            <a:ext cx="1175322" cy="646331"/>
          </a:xfrm>
          <a:prstGeom prst="rect">
            <a:avLst/>
          </a:prstGeom>
          <a:noFill/>
        </p:spPr>
        <p:txBody>
          <a:bodyPr wrap="non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THỎ</a:t>
            </a:r>
            <a:endParaRPr kumimoji="0" lang="en-US" sz="36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Arrow: Left 4">
            <a:hlinkClick r:id="rId4" action="ppaction://hlinksldjump"/>
            <a:extLst>
              <a:ext uri="{FF2B5EF4-FFF2-40B4-BE49-F238E27FC236}">
                <a16:creationId xmlns:a16="http://schemas.microsoft.com/office/drawing/2014/main" xmlns="" id="{91A4735F-4765-4F94-9CF1-5D0CDE51A211}"/>
              </a:ext>
            </a:extLst>
          </p:cNvPr>
          <p:cNvSpPr/>
          <p:nvPr/>
        </p:nvSpPr>
        <p:spPr>
          <a:xfrm>
            <a:off x="1194768" y="5786203"/>
            <a:ext cx="747189" cy="37475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370579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strVal val="#ppt_w+.3"/>
                                          </p:val>
                                        </p:tav>
                                        <p:tav tm="100000">
                                          <p:val>
                                            <p:strVal val="#ppt_w"/>
                                          </p:val>
                                        </p:tav>
                                      </p:tavLst>
                                    </p:anim>
                                    <p:anim calcmode="lin" valueType="num">
                                      <p:cBhvr>
                                        <p:cTn id="15" dur="1000" fill="hold"/>
                                        <p:tgtEl>
                                          <p:spTgt spid="9"/>
                                        </p:tgtEl>
                                        <p:attrNameLst>
                                          <p:attrName>ppt_h</p:attrName>
                                        </p:attrNameLst>
                                      </p:cBhvr>
                                      <p:tavLst>
                                        <p:tav tm="0">
                                          <p:val>
                                            <p:strVal val="#ppt_h"/>
                                          </p:val>
                                        </p:tav>
                                        <p:tav tm="100000">
                                          <p:val>
                                            <p:strVal val="#ppt_h"/>
                                          </p:val>
                                        </p:tav>
                                      </p:tavLst>
                                    </p:anim>
                                    <p:animEffect transition="in" filter="fade">
                                      <p:cBhvr>
                                        <p:cTn id="16" dur="1000"/>
                                        <p:tgtEl>
                                          <p:spTgt spid="9"/>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a:extLst>
              <a:ext uri="{FF2B5EF4-FFF2-40B4-BE49-F238E27FC236}">
                <a16:creationId xmlns:a16="http://schemas.microsoft.com/office/drawing/2014/main" xmlns="" id="{D9AFB722-57E8-42E6-854C-ED415A799147}"/>
              </a:ext>
            </a:extLst>
          </p:cNvPr>
          <p:cNvPicPr>
            <a:picLocks noChangeAspect="1"/>
          </p:cNvPicPr>
          <p:nvPr/>
        </p:nvPicPr>
        <p:blipFill rotWithShape="1">
          <a:blip r:embed="rId5">
            <a:extLst>
              <a:ext uri="{28A0092B-C50C-407E-A947-70E740481C1C}">
                <a14:useLocalDpi xmlns:a14="http://schemas.microsoft.com/office/drawing/2010/main" val="0"/>
              </a:ext>
            </a:extLst>
          </a:blip>
          <a:srcRect l="85839"/>
          <a:stretch/>
        </p:blipFill>
        <p:spPr>
          <a:xfrm>
            <a:off x="10465468" y="860392"/>
            <a:ext cx="1726532" cy="3508489"/>
          </a:xfrm>
          <a:prstGeom prst="rect">
            <a:avLst/>
          </a:prstGeom>
        </p:spPr>
      </p:pic>
      <p:pic>
        <p:nvPicPr>
          <p:cNvPr id="31" name="图片 30">
            <a:extLst>
              <a:ext uri="{FF2B5EF4-FFF2-40B4-BE49-F238E27FC236}">
                <a16:creationId xmlns:a16="http://schemas.microsoft.com/office/drawing/2014/main" xmlns="" id="{1D27E1C9-B5A5-4C7A-8EF6-44CFA644B440}"/>
              </a:ext>
            </a:extLst>
          </p:cNvPr>
          <p:cNvPicPr>
            <a:picLocks noChangeAspect="1"/>
          </p:cNvPicPr>
          <p:nvPr/>
        </p:nvPicPr>
        <p:blipFill rotWithShape="1">
          <a:blip r:embed="rId5">
            <a:extLst>
              <a:ext uri="{28A0092B-C50C-407E-A947-70E740481C1C}">
                <a14:useLocalDpi xmlns:a14="http://schemas.microsoft.com/office/drawing/2010/main" val="0"/>
              </a:ext>
            </a:extLst>
          </a:blip>
          <a:srcRect r="83505"/>
          <a:stretch/>
        </p:blipFill>
        <p:spPr>
          <a:xfrm>
            <a:off x="127000" y="1280073"/>
            <a:ext cx="2011133" cy="3508489"/>
          </a:xfrm>
          <a:prstGeom prst="rect">
            <a:avLst/>
          </a:prstGeom>
        </p:spPr>
      </p:pic>
      <p:pic>
        <p:nvPicPr>
          <p:cNvPr id="24" name="图片 23">
            <a:extLst>
              <a:ext uri="{FF2B5EF4-FFF2-40B4-BE49-F238E27FC236}">
                <a16:creationId xmlns:a16="http://schemas.microsoft.com/office/drawing/2014/main" xmlns="" id="{2AAD189D-9D85-4FF4-9951-D61B7F2F58C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Lst>
          </a:blip>
          <a:stretch>
            <a:fillRect/>
          </a:stretch>
        </p:blipFill>
        <p:spPr>
          <a:xfrm rot="2591001">
            <a:off x="10369177" y="2906373"/>
            <a:ext cx="269736" cy="255891"/>
          </a:xfrm>
          <a:prstGeom prst="rect">
            <a:avLst/>
          </a:prstGeom>
        </p:spPr>
      </p:pic>
      <p:pic>
        <p:nvPicPr>
          <p:cNvPr id="25" name="图片 24">
            <a:extLst>
              <a:ext uri="{FF2B5EF4-FFF2-40B4-BE49-F238E27FC236}">
                <a16:creationId xmlns:a16="http://schemas.microsoft.com/office/drawing/2014/main" xmlns="" id="{C0B9328E-3508-455F-A922-691DBAA362AC}"/>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10857104" y="2825127"/>
            <a:ext cx="418260" cy="365557"/>
          </a:xfrm>
          <a:prstGeom prst="rect">
            <a:avLst/>
          </a:prstGeom>
        </p:spPr>
      </p:pic>
      <p:pic>
        <p:nvPicPr>
          <p:cNvPr id="26" name="图片 25">
            <a:extLst>
              <a:ext uri="{FF2B5EF4-FFF2-40B4-BE49-F238E27FC236}">
                <a16:creationId xmlns:a16="http://schemas.microsoft.com/office/drawing/2014/main" xmlns="" id="{92926630-2525-4165-BC82-0077E6C5BBE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799638">
            <a:off x="9739738" y="1096164"/>
            <a:ext cx="916995" cy="1298133"/>
          </a:xfrm>
          <a:prstGeom prst="rect">
            <a:avLst/>
          </a:prstGeom>
        </p:spPr>
      </p:pic>
      <p:pic>
        <p:nvPicPr>
          <p:cNvPr id="27" name="图形 26">
            <a:extLst>
              <a:ext uri="{FF2B5EF4-FFF2-40B4-BE49-F238E27FC236}">
                <a16:creationId xmlns:a16="http://schemas.microsoft.com/office/drawing/2014/main" xmlns="" id="{04B2D084-F196-4A01-943C-D78B3FD638BD}"/>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1219506" y="3967827"/>
            <a:ext cx="1002731" cy="567980"/>
          </a:xfrm>
          <a:prstGeom prst="rect">
            <a:avLst/>
          </a:prstGeom>
        </p:spPr>
      </p:pic>
      <p:pic>
        <p:nvPicPr>
          <p:cNvPr id="28" name="图形 27">
            <a:extLst>
              <a:ext uri="{FF2B5EF4-FFF2-40B4-BE49-F238E27FC236}">
                <a16:creationId xmlns:a16="http://schemas.microsoft.com/office/drawing/2014/main" xmlns="" id="{6660B46A-2EA1-4521-BD64-531BBA55592A}"/>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11267471" y="3385843"/>
            <a:ext cx="670529" cy="379810"/>
          </a:xfrm>
          <a:prstGeom prst="rect">
            <a:avLst/>
          </a:prstGeom>
        </p:spPr>
      </p:pic>
      <p:pic>
        <p:nvPicPr>
          <p:cNvPr id="33" name="图片 32">
            <a:extLst>
              <a:ext uri="{FF2B5EF4-FFF2-40B4-BE49-F238E27FC236}">
                <a16:creationId xmlns:a16="http://schemas.microsoft.com/office/drawing/2014/main" xmlns="" id="{552C8B75-21CB-4605-B635-F256B0842171}"/>
              </a:ext>
            </a:extLst>
          </p:cNvPr>
          <p:cNvPicPr>
            <a:picLocks noChangeAspect="1"/>
          </p:cNvPicPr>
          <p:nvPr/>
        </p:nvPicPr>
        <p:blipFill rotWithShape="1">
          <a:blip r:embed="rId12">
            <a:extLst>
              <a:ext uri="{28A0092B-C50C-407E-A947-70E740481C1C}">
                <a14:useLocalDpi xmlns:a14="http://schemas.microsoft.com/office/drawing/2010/main" val="0"/>
              </a:ext>
            </a:extLst>
          </a:blip>
          <a:srcRect l="87680" b="4469"/>
          <a:stretch/>
        </p:blipFill>
        <p:spPr>
          <a:xfrm>
            <a:off x="10689944" y="0"/>
            <a:ext cx="1502056" cy="3351713"/>
          </a:xfrm>
          <a:prstGeom prst="rect">
            <a:avLst/>
          </a:prstGeom>
        </p:spPr>
      </p:pic>
      <p:pic>
        <p:nvPicPr>
          <p:cNvPr id="38" name="图片 37">
            <a:extLst>
              <a:ext uri="{FF2B5EF4-FFF2-40B4-BE49-F238E27FC236}">
                <a16:creationId xmlns:a16="http://schemas.microsoft.com/office/drawing/2014/main" xmlns="" id="{52A9A42F-87CD-415B-84F9-327A4EFE335C}"/>
              </a:ext>
            </a:extLst>
          </p:cNvPr>
          <p:cNvPicPr>
            <a:picLocks noChangeAspect="1"/>
          </p:cNvPicPr>
          <p:nvPr/>
        </p:nvPicPr>
        <p:blipFill rotWithShape="1">
          <a:blip r:embed="rId13">
            <a:extLst>
              <a:ext uri="{28A0092B-C50C-407E-A947-70E740481C1C}">
                <a14:useLocalDpi xmlns:a14="http://schemas.microsoft.com/office/drawing/2010/main" val="0"/>
              </a:ext>
            </a:extLst>
          </a:blip>
          <a:srcRect/>
          <a:stretch/>
        </p:blipFill>
        <p:spPr>
          <a:xfrm>
            <a:off x="4517345" y="0"/>
            <a:ext cx="2011133" cy="1755509"/>
          </a:xfrm>
          <a:prstGeom prst="rect">
            <a:avLst/>
          </a:prstGeom>
        </p:spPr>
      </p:pic>
      <p:pic>
        <p:nvPicPr>
          <p:cNvPr id="54" name="Picture 53">
            <a:extLst>
              <a:ext uri="{FF2B5EF4-FFF2-40B4-BE49-F238E27FC236}">
                <a16:creationId xmlns:a16="http://schemas.microsoft.com/office/drawing/2014/main" xmlns="" id="{93BEE8C0-22C0-4812-B5E4-691E9F82F6E6}"/>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69000" b="96400" l="2000" r="68889">
                        <a14:foregroundMark x1="2111" y1="72200" x2="9222" y2="86800"/>
                        <a14:foregroundMark x1="10000" y1="96000" x2="23111" y2="96400"/>
                        <a14:foregroundMark x1="23111" y1="96400" x2="63444" y2="93800"/>
                        <a14:foregroundMark x1="63444" y1="93800" x2="63667" y2="93800"/>
                        <a14:foregroundMark x1="64556" y1="90200" x2="68889" y2="96000"/>
                        <a14:foregroundMark x1="68889" y1="96000" x2="68889" y2="96400"/>
                        <a14:backgroundMark x1="10778" y1="67000" x2="13667" y2="68200"/>
                      </a14:backgroundRemoval>
                    </a14:imgEffect>
                    <a14:imgEffect>
                      <a14:saturation sat="143000"/>
                    </a14:imgEffect>
                  </a14:imgLayer>
                </a14:imgProps>
              </a:ext>
              <a:ext uri="{28A0092B-C50C-407E-A947-70E740481C1C}">
                <a14:useLocalDpi xmlns:a14="http://schemas.microsoft.com/office/drawing/2010/main" val="0"/>
              </a:ext>
            </a:extLst>
          </a:blip>
          <a:srcRect t="65810" r="26875" b="393"/>
          <a:stretch/>
        </p:blipFill>
        <p:spPr>
          <a:xfrm>
            <a:off x="-19317" y="4496600"/>
            <a:ext cx="8980582" cy="2343979"/>
          </a:xfrm>
          <a:prstGeom prst="rect">
            <a:avLst/>
          </a:prstGeom>
          <a:effectLst>
            <a:glow>
              <a:schemeClr val="accent1"/>
            </a:glow>
          </a:effectLst>
        </p:spPr>
      </p:pic>
      <p:pic>
        <p:nvPicPr>
          <p:cNvPr id="47" name="Picture 2" descr="Người nông dân vui vẻ dễ thương cầm biểu tượng biểu ngữ lúa khô phim hoạt hình nghệ thuật minh họa các vector Miễn phí">
            <a:extLst>
              <a:ext uri="{FF2B5EF4-FFF2-40B4-BE49-F238E27FC236}">
                <a16:creationId xmlns:a16="http://schemas.microsoft.com/office/drawing/2014/main" xmlns="" id="{A6028FAA-F360-4640-8141-325F2CB388A7}"/>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l="8339" t="10000" r="50000" b="9999"/>
          <a:stretch/>
        </p:blipFill>
        <p:spPr bwMode="auto">
          <a:xfrm>
            <a:off x="2102111" y="2439203"/>
            <a:ext cx="2811022" cy="3000723"/>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a:extLst>
              <a:ext uri="{FF2B5EF4-FFF2-40B4-BE49-F238E27FC236}">
                <a16:creationId xmlns:a16="http://schemas.microsoft.com/office/drawing/2014/main" xmlns="" id="{9AF25756-27D5-4A29-AA66-FBF78F3463FB}"/>
              </a:ext>
            </a:extLst>
          </p:cNvPr>
          <p:cNvPicPr>
            <a:picLocks noChangeAspect="1"/>
          </p:cNvPicPr>
          <p:nvPr/>
        </p:nvPicPr>
        <p:blipFill rotWithShape="1">
          <a:blip r:embed="rId18">
            <a:extLst>
              <a:ext uri="{BEBA8EAE-BF5A-486C-A8C5-ECC9F3942E4B}">
                <a14:imgProps xmlns:a14="http://schemas.microsoft.com/office/drawing/2010/main">
                  <a14:imgLayer r:embed="rId15">
                    <a14:imgEffect>
                      <a14:backgroundRemoval t="69200" b="99800" l="56222" r="99889">
                        <a14:foregroundMark x1="56778" y1="78600" x2="61111" y2="82000"/>
                        <a14:foregroundMark x1="61111" y1="82000" x2="61333" y2="82000"/>
                        <a14:foregroundMark x1="72444" y1="89600" x2="93111" y2="81200"/>
                        <a14:foregroundMark x1="94333" y1="74600" x2="98111" y2="85200"/>
                        <a14:foregroundMark x1="99889" y1="71200" x2="99667" y2="81600"/>
                        <a14:foregroundMark x1="99667" y1="81600" x2="99889" y2="82400"/>
                        <a14:foregroundMark x1="65111" y1="90800" x2="72000" y2="96000"/>
                        <a14:foregroundMark x1="72000" y1="96000" x2="72000" y2="96000"/>
                        <a14:foregroundMark x1="72889" y1="94400" x2="83667" y2="95200"/>
                        <a14:foregroundMark x1="83667" y1="95200" x2="92444" y2="94000"/>
                        <a14:foregroundMark x1="92444" y1="94000" x2="92667" y2="94000"/>
                        <a14:foregroundMark x1="71000" y1="96400" x2="97000" y2="94000"/>
                        <a14:foregroundMark x1="97000" y1="94000" x2="97222" y2="94000"/>
                        <a14:foregroundMark x1="93667" y1="89400" x2="96889" y2="99800"/>
                        <a14:foregroundMark x1="90111" y1="90000" x2="97222" y2="94800"/>
                        <a14:foregroundMark x1="91111" y1="89200" x2="92556" y2="95800"/>
                        <a14:foregroundMark x1="92556" y1="95800" x2="92778" y2="99400"/>
                        <a14:foregroundMark x1="80889" y1="96400" x2="86222" y2="97400"/>
                        <a14:foregroundMark x1="86222" y1="97400" x2="91111" y2="96200"/>
                        <a14:foregroundMark x1="80444" y1="98000" x2="94667" y2="96400"/>
                        <a14:foregroundMark x1="93222" y1="99400" x2="95889" y2="98600"/>
                        <a14:foregroundMark x1="95667" y1="97600" x2="95667" y2="98400"/>
                        <a14:foregroundMark x1="56667" y1="85800" x2="60778" y2="97800"/>
                        <a14:foregroundMark x1="56222" y1="81400" x2="67556" y2="92600"/>
                        <a14:foregroundMark x1="60000" y1="84800" x2="69333" y2="98400"/>
                        <a14:backgroundMark x1="63667" y1="77400" x2="63333" y2="77800"/>
                        <a14:backgroundMark x1="98889" y1="69200" x2="99889" y2="68600"/>
                        <a14:backgroundMark x1="95778" y1="69600" x2="99000" y2="68600"/>
                        <a14:backgroundMark x1="98667" y1="69000" x2="98556" y2="69800"/>
                      </a14:backgroundRemoval>
                    </a14:imgEffect>
                    <a14:imgEffect>
                      <a14:colorTemperature colorTemp="4030"/>
                    </a14:imgEffect>
                    <a14:imgEffect>
                      <a14:saturation sat="200000"/>
                    </a14:imgEffect>
                  </a14:imgLayer>
                </a14:imgProps>
              </a:ext>
              <a:ext uri="{28A0092B-C50C-407E-A947-70E740481C1C}">
                <a14:useLocalDpi xmlns:a14="http://schemas.microsoft.com/office/drawing/2010/main" val="0"/>
              </a:ext>
            </a:extLst>
          </a:blip>
          <a:srcRect l="55533" t="65911" b="392"/>
          <a:stretch/>
        </p:blipFill>
        <p:spPr>
          <a:xfrm>
            <a:off x="6746647" y="4454599"/>
            <a:ext cx="5497605" cy="2352685"/>
          </a:xfrm>
          <a:prstGeom prst="rect">
            <a:avLst/>
          </a:prstGeom>
          <a:effectLst>
            <a:glow>
              <a:schemeClr val="accent1"/>
            </a:glow>
          </a:effectLst>
        </p:spPr>
      </p:pic>
      <p:pic>
        <p:nvPicPr>
          <p:cNvPr id="48" name="Picture 4" descr="Người nông dân vui vẻ dễ thương cầm biểu tượng biểu ngữ lúa khô phim hoạt hình nghệ thuật minh họa các vector Miễn phí">
            <a:extLst>
              <a:ext uri="{FF2B5EF4-FFF2-40B4-BE49-F238E27FC236}">
                <a16:creationId xmlns:a16="http://schemas.microsoft.com/office/drawing/2014/main" xmlns="" id="{24CEA36B-3274-4D9F-9513-C1748490C30D}"/>
              </a:ext>
            </a:extLst>
          </p:cNvPr>
          <p:cNvPicPr>
            <a:picLocks noChangeAspect="1" noChangeArrowheads="1"/>
          </p:cNvPicPr>
          <p:nvPr/>
        </p:nvPicPr>
        <p:blipFill rotWithShape="1">
          <a:blip r:embed="rId19">
            <a:extLst>
              <a:ext uri="{BEBA8EAE-BF5A-486C-A8C5-ECC9F3942E4B}">
                <a14:imgProps xmlns:a14="http://schemas.microsoft.com/office/drawing/2010/main">
                  <a14:imgLayer r:embed="rId17">
                    <a14:imgEffect>
                      <a14:backgroundRemoval t="9770" b="89943" l="52556" r="94888">
                        <a14:foregroundMark x1="58147" y1="44540" x2="58147" y2="44540"/>
                        <a14:foregroundMark x1="52556" y1="44540" x2="52556" y2="44540"/>
                        <a14:foregroundMark x1="93770" y1="46264" x2="93770" y2="46264"/>
                        <a14:foregroundMark x1="91693" y1="60632" x2="91693" y2="60632"/>
                        <a14:foregroundMark x1="63578" y1="43966" x2="63578" y2="43966"/>
                        <a14:foregroundMark x1="58466" y1="21552" x2="58466" y2="21552"/>
                      </a14:backgroundRemoval>
                    </a14:imgEffect>
                  </a14:imgLayer>
                </a14:imgProps>
              </a:ext>
              <a:ext uri="{28A0092B-C50C-407E-A947-70E740481C1C}">
                <a14:useLocalDpi xmlns:a14="http://schemas.microsoft.com/office/drawing/2010/main" val="0"/>
              </a:ext>
            </a:extLst>
          </a:blip>
          <a:srcRect l="50000"/>
          <a:stretch/>
        </p:blipFill>
        <p:spPr bwMode="auto">
          <a:xfrm>
            <a:off x="7433975" y="2277625"/>
            <a:ext cx="3377482" cy="3755156"/>
          </a:xfrm>
          <a:prstGeom prst="rect">
            <a:avLst/>
          </a:prstGeom>
          <a:noFill/>
          <a:extLst>
            <a:ext uri="{909E8E84-426E-40DD-AFC4-6F175D3DCCD1}">
              <a14:hiddenFill xmlns:a14="http://schemas.microsoft.com/office/drawing/2010/main">
                <a:solidFill>
                  <a:srgbClr val="FFFFFF"/>
                </a:solidFill>
              </a14:hiddenFill>
            </a:ext>
          </a:extLst>
        </p:spPr>
      </p:pic>
      <p:grpSp>
        <p:nvGrpSpPr>
          <p:cNvPr id="50" name="Group 49">
            <a:extLst>
              <a:ext uri="{FF2B5EF4-FFF2-40B4-BE49-F238E27FC236}">
                <a16:creationId xmlns:a16="http://schemas.microsoft.com/office/drawing/2014/main" xmlns="" id="{BE5D3A7C-C6FB-4EF3-885E-01FAB275C57F}"/>
              </a:ext>
            </a:extLst>
          </p:cNvPr>
          <p:cNvGrpSpPr/>
          <p:nvPr/>
        </p:nvGrpSpPr>
        <p:grpSpPr>
          <a:xfrm>
            <a:off x="6620" y="4059623"/>
            <a:ext cx="12192000" cy="2780956"/>
            <a:chOff x="-29140" y="3368913"/>
            <a:chExt cx="13654110" cy="3545778"/>
          </a:xfrm>
        </p:grpSpPr>
        <p:pic>
          <p:nvPicPr>
            <p:cNvPr id="51" name="Picture 50">
              <a:extLst>
                <a:ext uri="{FF2B5EF4-FFF2-40B4-BE49-F238E27FC236}">
                  <a16:creationId xmlns:a16="http://schemas.microsoft.com/office/drawing/2014/main" xmlns="" id="{A6F666F4-15ED-4F64-9B1B-1761903203E7}"/>
                </a:ext>
              </a:extLst>
            </p:cNvPr>
            <p:cNvPicPr>
              <a:picLocks noChangeAspect="1"/>
            </p:cNvPicPr>
            <p:nvPr/>
          </p:nvPicPr>
          <p:blipFill rotWithShape="1">
            <a:blip r:embed="rId20">
              <a:extLst>
                <a:ext uri="{28A0092B-C50C-407E-A947-70E740481C1C}">
                  <a14:useLocalDpi xmlns:a14="http://schemas.microsoft.com/office/drawing/2010/main" val="0"/>
                </a:ext>
              </a:extLst>
            </a:blip>
            <a:srcRect b="4810"/>
            <a:stretch/>
          </p:blipFill>
          <p:spPr>
            <a:xfrm>
              <a:off x="-29140" y="3388588"/>
              <a:ext cx="5290565" cy="3526103"/>
            </a:xfrm>
            <a:prstGeom prst="rect">
              <a:avLst/>
            </a:prstGeom>
          </p:spPr>
        </p:pic>
        <p:pic>
          <p:nvPicPr>
            <p:cNvPr id="52" name="Picture 51">
              <a:extLst>
                <a:ext uri="{FF2B5EF4-FFF2-40B4-BE49-F238E27FC236}">
                  <a16:creationId xmlns:a16="http://schemas.microsoft.com/office/drawing/2014/main" xmlns="" id="{9A729AC3-E299-4E93-AC81-BA754E9D9674}"/>
                </a:ext>
              </a:extLst>
            </p:cNvPr>
            <p:cNvPicPr>
              <a:picLocks noChangeAspect="1"/>
            </p:cNvPicPr>
            <p:nvPr/>
          </p:nvPicPr>
          <p:blipFill rotWithShape="1">
            <a:blip r:embed="rId20">
              <a:extLst>
                <a:ext uri="{28A0092B-C50C-407E-A947-70E740481C1C}">
                  <a14:useLocalDpi xmlns:a14="http://schemas.microsoft.com/office/drawing/2010/main" val="0"/>
                </a:ext>
              </a:extLst>
            </a:blip>
            <a:srcRect b="4810"/>
            <a:stretch/>
          </p:blipFill>
          <p:spPr>
            <a:xfrm>
              <a:off x="4704260" y="3368913"/>
              <a:ext cx="5290565" cy="3526103"/>
            </a:xfrm>
            <a:prstGeom prst="rect">
              <a:avLst/>
            </a:prstGeom>
          </p:spPr>
        </p:pic>
        <p:pic>
          <p:nvPicPr>
            <p:cNvPr id="53" name="Picture 52">
              <a:extLst>
                <a:ext uri="{FF2B5EF4-FFF2-40B4-BE49-F238E27FC236}">
                  <a16:creationId xmlns:a16="http://schemas.microsoft.com/office/drawing/2014/main" xmlns="" id="{341A8574-F05F-4845-853F-27393E465A7A}"/>
                </a:ext>
              </a:extLst>
            </p:cNvPr>
            <p:cNvPicPr>
              <a:picLocks noChangeAspect="1"/>
            </p:cNvPicPr>
            <p:nvPr/>
          </p:nvPicPr>
          <p:blipFill rotWithShape="1">
            <a:blip r:embed="rId20">
              <a:extLst>
                <a:ext uri="{28A0092B-C50C-407E-A947-70E740481C1C}">
                  <a14:useLocalDpi xmlns:a14="http://schemas.microsoft.com/office/drawing/2010/main" val="0"/>
                </a:ext>
              </a:extLst>
            </a:blip>
            <a:srcRect b="4810"/>
            <a:stretch/>
          </p:blipFill>
          <p:spPr>
            <a:xfrm>
              <a:off x="8698865" y="3368913"/>
              <a:ext cx="4926105" cy="3526103"/>
            </a:xfrm>
            <a:prstGeom prst="rect">
              <a:avLst/>
            </a:prstGeom>
          </p:spPr>
        </p:pic>
      </p:grpSp>
      <p:sp>
        <p:nvSpPr>
          <p:cNvPr id="34" name="Oval 33">
            <a:extLst>
              <a:ext uri="{FF2B5EF4-FFF2-40B4-BE49-F238E27FC236}">
                <a16:creationId xmlns:a16="http://schemas.microsoft.com/office/drawing/2014/main" xmlns="" id="{4D3EF9C8-7FB2-425E-AFB2-E4D9FD443EF6}"/>
              </a:ext>
            </a:extLst>
          </p:cNvPr>
          <p:cNvSpPr/>
          <p:nvPr/>
        </p:nvSpPr>
        <p:spPr>
          <a:xfrm>
            <a:off x="-634303" y="-1765204"/>
            <a:ext cx="3832239" cy="3638350"/>
          </a:xfrm>
          <a:prstGeom prst="ellipse">
            <a:avLst/>
          </a:prstGeom>
          <a:solidFill>
            <a:srgbClr val="FED000">
              <a:alpha val="32000"/>
            </a:srgbClr>
          </a:solidFill>
          <a:ln>
            <a:noFill/>
          </a:ln>
          <a:effectLst>
            <a:glow rad="1905000">
              <a:schemeClr val="accent4">
                <a:lumMod val="40000"/>
                <a:lumOff val="60000"/>
                <a:alpha val="71000"/>
              </a:schemeClr>
            </a:glow>
            <a:softEdge rad="215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5" name="Oval 34">
            <a:extLst>
              <a:ext uri="{FF2B5EF4-FFF2-40B4-BE49-F238E27FC236}">
                <a16:creationId xmlns:a16="http://schemas.microsoft.com/office/drawing/2014/main" xmlns="" id="{825C366D-0C5F-4B9F-93A7-122D27D3E119}"/>
              </a:ext>
            </a:extLst>
          </p:cNvPr>
          <p:cNvSpPr/>
          <p:nvPr/>
        </p:nvSpPr>
        <p:spPr>
          <a:xfrm>
            <a:off x="159757" y="-1051426"/>
            <a:ext cx="2266918" cy="2129406"/>
          </a:xfrm>
          <a:prstGeom prst="ellipse">
            <a:avLst/>
          </a:prstGeom>
          <a:solidFill>
            <a:srgbClr val="FED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6" name="Oval 35">
            <a:extLst>
              <a:ext uri="{FF2B5EF4-FFF2-40B4-BE49-F238E27FC236}">
                <a16:creationId xmlns:a16="http://schemas.microsoft.com/office/drawing/2014/main" xmlns="" id="{9163A71C-7B72-4E8E-9BDD-7E55429A35B0}"/>
              </a:ext>
            </a:extLst>
          </p:cNvPr>
          <p:cNvSpPr/>
          <p:nvPr/>
        </p:nvSpPr>
        <p:spPr>
          <a:xfrm>
            <a:off x="535398" y="-748723"/>
            <a:ext cx="1524000" cy="1524000"/>
          </a:xfrm>
          <a:prstGeom prst="ellipse">
            <a:avLst/>
          </a:prstGeom>
          <a:solidFill>
            <a:srgbClr val="FE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6" name="Group 5">
            <a:extLst>
              <a:ext uri="{FF2B5EF4-FFF2-40B4-BE49-F238E27FC236}">
                <a16:creationId xmlns:a16="http://schemas.microsoft.com/office/drawing/2014/main" xmlns="" id="{210ECAB8-41AA-4B73-B296-B47CDDF7E550}"/>
              </a:ext>
            </a:extLst>
          </p:cNvPr>
          <p:cNvGrpSpPr/>
          <p:nvPr/>
        </p:nvGrpSpPr>
        <p:grpSpPr>
          <a:xfrm>
            <a:off x="5674430" y="257999"/>
            <a:ext cx="3144918" cy="2884873"/>
            <a:chOff x="5674430" y="257999"/>
            <a:chExt cx="3144918" cy="2884873"/>
          </a:xfrm>
        </p:grpSpPr>
        <p:pic>
          <p:nvPicPr>
            <p:cNvPr id="4" name="Picture 3" descr="Shape&#10;&#10;Description automatically generated">
              <a:extLst>
                <a:ext uri="{FF2B5EF4-FFF2-40B4-BE49-F238E27FC236}">
                  <a16:creationId xmlns:a16="http://schemas.microsoft.com/office/drawing/2014/main" xmlns="" id="{82B39275-63A7-4EF7-9802-CE6DE2828542}"/>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1972" b="96338" l="2584" r="95866">
                          <a14:foregroundMark x1="7235" y1="8169" x2="66667" y2="87887"/>
                          <a14:foregroundMark x1="6977" y1="52958" x2="6977" y2="52958"/>
                          <a14:foregroundMark x1="87855" y1="8451" x2="96382" y2="38592"/>
                          <a14:foregroundMark x1="14212" y1="1972" x2="73127" y2="7606"/>
                          <a14:foregroundMark x1="2584" y1="16338" x2="2584" y2="16338"/>
                          <a14:foregroundMark x1="68734" y1="96338" x2="68734" y2="96338"/>
                          <a14:foregroundMark x1="4134" y1="17746" x2="84496" y2="34366"/>
                          <a14:foregroundMark x1="84496" y1="34366" x2="43669" y2="61127"/>
                          <a14:foregroundMark x1="43669" y1="61127" x2="21189" y2="57183"/>
                          <a14:foregroundMark x1="21189" y1="57183" x2="46253" y2="20563"/>
                          <a14:foregroundMark x1="46253" y1="20563" x2="74160" y2="47887"/>
                          <a14:foregroundMark x1="74160" y1="47887" x2="35659" y2="65352"/>
                          <a14:foregroundMark x1="35659" y1="65352" x2="24548" y2="24507"/>
                          <a14:foregroundMark x1="24548" y1="24507" x2="38760" y2="2535"/>
                          <a14:foregroundMark x1="38760" y1="2535" x2="68217" y2="7042"/>
                          <a14:foregroundMark x1="68217" y1="7042" x2="84496" y2="44789"/>
                          <a14:foregroundMark x1="9302" y1="21972" x2="35917" y2="80845"/>
                          <a14:foregroundMark x1="35917" y1="80845" x2="62791" y2="81408"/>
                          <a14:foregroundMark x1="62791" y1="81408" x2="85271" y2="69014"/>
                          <a14:foregroundMark x1="85271" y1="69014" x2="86822" y2="46479"/>
                          <a14:foregroundMark x1="15504" y1="58873" x2="15504" y2="58873"/>
                          <a14:foregroundMark x1="8269" y1="32113" x2="17313" y2="69859"/>
                          <a14:foregroundMark x1="17313" y1="69859" x2="18088" y2="70423"/>
                          <a14:backgroundMark x1="42894" y1="1408" x2="42894" y2="1408"/>
                        </a14:backgroundRemoval>
                      </a14:imgEffect>
                    </a14:imgLayer>
                  </a14:imgProps>
                </a:ext>
                <a:ext uri="{28A0092B-C50C-407E-A947-70E740481C1C}">
                  <a14:useLocalDpi xmlns:a14="http://schemas.microsoft.com/office/drawing/2010/main" val="0"/>
                </a:ext>
              </a:extLst>
            </a:blip>
            <a:stretch>
              <a:fillRect/>
            </a:stretch>
          </p:blipFill>
          <p:spPr>
            <a:xfrm>
              <a:off x="5674430" y="257999"/>
              <a:ext cx="3144918" cy="2884873"/>
            </a:xfrm>
            <a:prstGeom prst="rect">
              <a:avLst/>
            </a:prstGeom>
          </p:spPr>
        </p:pic>
        <p:sp>
          <p:nvSpPr>
            <p:cNvPr id="5" name="TextBox 4">
              <a:extLst>
                <a:ext uri="{FF2B5EF4-FFF2-40B4-BE49-F238E27FC236}">
                  <a16:creationId xmlns:a16="http://schemas.microsoft.com/office/drawing/2014/main" xmlns="" id="{E3E35DD7-92C7-42A3-8E3F-C3583E09BEEC}"/>
                </a:ext>
              </a:extLst>
            </p:cNvPr>
            <p:cNvSpPr txBox="1"/>
            <p:nvPr/>
          </p:nvSpPr>
          <p:spPr>
            <a:xfrm>
              <a:off x="6023430" y="437205"/>
              <a:ext cx="2723348" cy="20928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Cảm ơn các bạn đã cùng chúng mình tham gia chuyến tham quan nhé</a:t>
              </a:r>
            </a:p>
          </p:txBody>
        </p:sp>
      </p:grpSp>
      <p:pic>
        <p:nvPicPr>
          <p:cNvPr id="7" name="Tieng-ting-www_tiengdong_com">
            <a:hlinkClick r:id="" action="ppaction://media"/>
            <a:extLst>
              <a:ext uri="{FF2B5EF4-FFF2-40B4-BE49-F238E27FC236}">
                <a16:creationId xmlns:a16="http://schemas.microsoft.com/office/drawing/2014/main" xmlns="" id="{11FC5C76-B897-46FC-8B04-31197320D3E4}"/>
              </a:ext>
            </a:extLst>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1061142" y="1719830"/>
            <a:ext cx="609600" cy="609600"/>
          </a:xfrm>
          <a:prstGeom prst="rect">
            <a:avLst/>
          </a:prstGeom>
        </p:spPr>
      </p:pic>
      <p:pic>
        <p:nvPicPr>
          <p:cNvPr id="57" name="Tieng-ting-www_tiengdong_com">
            <a:hlinkClick r:id="" action="ppaction://media"/>
            <a:extLst>
              <a:ext uri="{FF2B5EF4-FFF2-40B4-BE49-F238E27FC236}">
                <a16:creationId xmlns:a16="http://schemas.microsoft.com/office/drawing/2014/main" xmlns="" id="{0863D0AE-43AB-4896-ABE5-39B9CCAB7008}"/>
              </a:ext>
            </a:extLst>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908742" y="1872230"/>
            <a:ext cx="609600" cy="609600"/>
          </a:xfrm>
          <a:prstGeom prst="rect">
            <a:avLst/>
          </a:prstGeom>
        </p:spPr>
      </p:pic>
    </p:spTree>
    <p:extLst>
      <p:ext uri="{BB962C8B-B14F-4D97-AF65-F5344CB8AC3E}">
        <p14:creationId xmlns:p14="http://schemas.microsoft.com/office/powerpoint/2010/main" val="153379973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 presetClass="mediacall" presetSubtype="0" fill="hold" nodeType="withEffect">
                                  <p:stCondLst>
                                    <p:cond delay="0"/>
                                  </p:stCondLst>
                                  <p:childTnLst>
                                    <p:cmd type="call" cmd="playFrom(0.0)">
                                      <p:cBhvr>
                                        <p:cTn id="9" dur="2808" fill="hold"/>
                                        <p:tgtEl>
                                          <p:spTgt spid="7"/>
                                        </p:tgtEl>
                                      </p:cBhvr>
                                    </p:cmd>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6"/>
                                        </p:tgtEl>
                                      </p:cBhvr>
                                    </p:animEffect>
                                    <p:set>
                                      <p:cBhvr>
                                        <p:cTn id="14" dur="1" fill="hold">
                                          <p:stCondLst>
                                            <p:cond delay="499"/>
                                          </p:stCondLst>
                                        </p:cTn>
                                        <p:tgtEl>
                                          <p:spTgt spid="6"/>
                                        </p:tgtEl>
                                        <p:attrNameLst>
                                          <p:attrName>style.visibility</p:attrName>
                                        </p:attrNameLst>
                                      </p:cBhvr>
                                      <p:to>
                                        <p:strVal val="hidden"/>
                                      </p:to>
                                    </p:set>
                                  </p:childTnLst>
                                </p:cTn>
                              </p:par>
                              <p:par>
                                <p:cTn id="15" presetID="1" presetClass="mediacall" presetSubtype="0" fill="hold" nodeType="withEffect">
                                  <p:stCondLst>
                                    <p:cond delay="0"/>
                                  </p:stCondLst>
                                  <p:childTnLst>
                                    <p:cmd type="call" cmd="playFrom(0.0)">
                                      <p:cBhvr>
                                        <p:cTn id="16" dur="2808" fill="hold"/>
                                        <p:tgtEl>
                                          <p:spTgt spid="5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7"/>
                </p:tgtEl>
              </p:cMediaNode>
            </p:audio>
            <p:audio>
              <p:cMediaNode vol="80000">
                <p:cTn id="18" fill="hold" display="0">
                  <p:stCondLst>
                    <p:cond delay="indefinite"/>
                  </p:stCondLst>
                  <p:endCondLst>
                    <p:cond evt="onStopAudio" delay="0">
                      <p:tgtEl>
                        <p:sldTgt/>
                      </p:tgtEl>
                    </p:cond>
                  </p:endCondLst>
                </p:cTn>
                <p:tgtEl>
                  <p:spTgt spid="5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AAFC0B5A-FC40-4C9C-B921-C29709E228A6}"/>
              </a:ext>
            </a:extLst>
          </p:cNvPr>
          <p:cNvSpPr/>
          <p:nvPr/>
        </p:nvSpPr>
        <p:spPr>
          <a:xfrm>
            <a:off x="2370091" y="1313619"/>
            <a:ext cx="7451818" cy="1866900"/>
          </a:xfrm>
          <a:prstGeom prst="rect">
            <a:avLst/>
          </a:prstGeom>
          <a:solidFill>
            <a:schemeClr val="accent2">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ahoma"/>
              </a:rPr>
              <a:t>5 x 7 = ? </a:t>
            </a:r>
          </a:p>
        </p:txBody>
      </p:sp>
      <p:sp>
        <p:nvSpPr>
          <p:cNvPr id="9" name="Rectangle 8">
            <a:extLst>
              <a:ext uri="{FF2B5EF4-FFF2-40B4-BE49-F238E27FC236}">
                <a16:creationId xmlns:a16="http://schemas.microsoft.com/office/drawing/2014/main" xmlns="" id="{316757FE-235E-4C91-8BC6-5FC9C1FEC060}"/>
              </a:ext>
            </a:extLst>
          </p:cNvPr>
          <p:cNvSpPr/>
          <p:nvPr/>
        </p:nvSpPr>
        <p:spPr>
          <a:xfrm>
            <a:off x="2370091" y="4011590"/>
            <a:ext cx="7451819" cy="1245308"/>
          </a:xfrm>
          <a:prstGeom prst="rect">
            <a:avLst/>
          </a:prstGeom>
          <a:solidFill>
            <a:srgbClr val="ACDFC9">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35</a:t>
            </a:r>
            <a:endPar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endParaRPr>
          </a:p>
        </p:txBody>
      </p:sp>
      <p:sp>
        <p:nvSpPr>
          <p:cNvPr id="10" name="TextBox 9">
            <a:extLst>
              <a:ext uri="{FF2B5EF4-FFF2-40B4-BE49-F238E27FC236}">
                <a16:creationId xmlns:a16="http://schemas.microsoft.com/office/drawing/2014/main" xmlns="" id="{524254D7-890B-45D9-B925-4960DEE23BD5}"/>
              </a:ext>
            </a:extLst>
          </p:cNvPr>
          <p:cNvSpPr txBox="1"/>
          <p:nvPr/>
        </p:nvSpPr>
        <p:spPr>
          <a:xfrm>
            <a:off x="1194768" y="3365259"/>
            <a:ext cx="1175322" cy="646331"/>
          </a:xfrm>
          <a:prstGeom prst="rect">
            <a:avLst/>
          </a:prstGeom>
          <a:noFill/>
        </p:spPr>
        <p:txBody>
          <a:bodyPr wrap="non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THỎ</a:t>
            </a:r>
            <a:endParaRPr kumimoji="0" lang="en-US" sz="36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Arrow: Left 4">
            <a:hlinkClick r:id="rId4" action="ppaction://hlinksldjump"/>
            <a:extLst>
              <a:ext uri="{FF2B5EF4-FFF2-40B4-BE49-F238E27FC236}">
                <a16:creationId xmlns:a16="http://schemas.microsoft.com/office/drawing/2014/main" xmlns="" id="{F22E4BB3-92C1-44E5-ADD7-3D5BF59881A1}"/>
              </a:ext>
            </a:extLst>
          </p:cNvPr>
          <p:cNvSpPr/>
          <p:nvPr/>
        </p:nvSpPr>
        <p:spPr>
          <a:xfrm>
            <a:off x="1194768" y="5786203"/>
            <a:ext cx="747189" cy="37475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565952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strVal val="#ppt_w+.3"/>
                                          </p:val>
                                        </p:tav>
                                        <p:tav tm="100000">
                                          <p:val>
                                            <p:strVal val="#ppt_w"/>
                                          </p:val>
                                        </p:tav>
                                      </p:tavLst>
                                    </p:anim>
                                    <p:anim calcmode="lin" valueType="num">
                                      <p:cBhvr>
                                        <p:cTn id="15" dur="1000" fill="hold"/>
                                        <p:tgtEl>
                                          <p:spTgt spid="9"/>
                                        </p:tgtEl>
                                        <p:attrNameLst>
                                          <p:attrName>ppt_h</p:attrName>
                                        </p:attrNameLst>
                                      </p:cBhvr>
                                      <p:tavLst>
                                        <p:tav tm="0">
                                          <p:val>
                                            <p:strVal val="#ppt_h"/>
                                          </p:val>
                                        </p:tav>
                                        <p:tav tm="100000">
                                          <p:val>
                                            <p:strVal val="#ppt_h"/>
                                          </p:val>
                                        </p:tav>
                                      </p:tavLst>
                                    </p:anim>
                                    <p:animEffect transition="in" filter="fade">
                                      <p:cBhvr>
                                        <p:cTn id="16" dur="1000"/>
                                        <p:tgtEl>
                                          <p:spTgt spid="9"/>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AAFC0B5A-FC40-4C9C-B921-C29709E228A6}"/>
              </a:ext>
            </a:extLst>
          </p:cNvPr>
          <p:cNvSpPr/>
          <p:nvPr/>
        </p:nvSpPr>
        <p:spPr>
          <a:xfrm>
            <a:off x="2370091" y="1313619"/>
            <a:ext cx="7451818" cy="1866900"/>
          </a:xfrm>
          <a:prstGeom prst="rect">
            <a:avLst/>
          </a:prstGeom>
          <a:solidFill>
            <a:schemeClr val="accent2">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latinLnBrk="1">
              <a:defRPr/>
            </a:pPr>
            <a:r>
              <a:rPr lang="en-US" sz="6000" b="1">
                <a:solidFill>
                  <a:prstClr val="white"/>
                </a:solidFill>
                <a:latin typeface="Cambria" panose="02040503050406030204" pitchFamily="18" charset="0"/>
                <a:ea typeface="Cambria" panose="02040503050406030204" pitchFamily="18" charset="0"/>
                <a:cs typeface="Tahoma"/>
              </a:rPr>
              <a:t>10 : 2 = ? </a:t>
            </a:r>
          </a:p>
        </p:txBody>
      </p:sp>
      <p:sp>
        <p:nvSpPr>
          <p:cNvPr id="9" name="Rectangle 8">
            <a:extLst>
              <a:ext uri="{FF2B5EF4-FFF2-40B4-BE49-F238E27FC236}">
                <a16:creationId xmlns:a16="http://schemas.microsoft.com/office/drawing/2014/main" xmlns="" id="{316757FE-235E-4C91-8BC6-5FC9C1FEC060}"/>
              </a:ext>
            </a:extLst>
          </p:cNvPr>
          <p:cNvSpPr/>
          <p:nvPr/>
        </p:nvSpPr>
        <p:spPr>
          <a:xfrm>
            <a:off x="2370091" y="4011590"/>
            <a:ext cx="7451819" cy="1245308"/>
          </a:xfrm>
          <a:prstGeom prst="rect">
            <a:avLst/>
          </a:prstGeom>
          <a:solidFill>
            <a:srgbClr val="ACDFC9">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5</a:t>
            </a:r>
            <a:endPar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endParaRPr>
          </a:p>
        </p:txBody>
      </p:sp>
      <p:sp>
        <p:nvSpPr>
          <p:cNvPr id="10" name="TextBox 9">
            <a:extLst>
              <a:ext uri="{FF2B5EF4-FFF2-40B4-BE49-F238E27FC236}">
                <a16:creationId xmlns:a16="http://schemas.microsoft.com/office/drawing/2014/main" xmlns="" id="{524254D7-890B-45D9-B925-4960DEE23BD5}"/>
              </a:ext>
            </a:extLst>
          </p:cNvPr>
          <p:cNvSpPr txBox="1"/>
          <p:nvPr/>
        </p:nvSpPr>
        <p:spPr>
          <a:xfrm>
            <a:off x="1194768" y="3365259"/>
            <a:ext cx="1175322" cy="646331"/>
          </a:xfrm>
          <a:prstGeom prst="rect">
            <a:avLst/>
          </a:prstGeom>
          <a:noFill/>
        </p:spPr>
        <p:txBody>
          <a:bodyPr wrap="non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THỎ</a:t>
            </a:r>
            <a:endParaRPr kumimoji="0" lang="en-US" sz="36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Arrow: Left 4">
            <a:hlinkClick r:id="rId4" action="ppaction://hlinksldjump"/>
            <a:extLst>
              <a:ext uri="{FF2B5EF4-FFF2-40B4-BE49-F238E27FC236}">
                <a16:creationId xmlns:a16="http://schemas.microsoft.com/office/drawing/2014/main" xmlns="" id="{DFD52299-7DC7-4FFF-94DB-34B2D622A8E7}"/>
              </a:ext>
            </a:extLst>
          </p:cNvPr>
          <p:cNvSpPr/>
          <p:nvPr/>
        </p:nvSpPr>
        <p:spPr>
          <a:xfrm>
            <a:off x="1194768" y="5786203"/>
            <a:ext cx="747189" cy="37475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077558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strVal val="#ppt_w+.3"/>
                                          </p:val>
                                        </p:tav>
                                        <p:tav tm="100000">
                                          <p:val>
                                            <p:strVal val="#ppt_w"/>
                                          </p:val>
                                        </p:tav>
                                      </p:tavLst>
                                    </p:anim>
                                    <p:anim calcmode="lin" valueType="num">
                                      <p:cBhvr>
                                        <p:cTn id="15" dur="1000" fill="hold"/>
                                        <p:tgtEl>
                                          <p:spTgt spid="9"/>
                                        </p:tgtEl>
                                        <p:attrNameLst>
                                          <p:attrName>ppt_h</p:attrName>
                                        </p:attrNameLst>
                                      </p:cBhvr>
                                      <p:tavLst>
                                        <p:tav tm="0">
                                          <p:val>
                                            <p:strVal val="#ppt_h"/>
                                          </p:val>
                                        </p:tav>
                                        <p:tav tm="100000">
                                          <p:val>
                                            <p:strVal val="#ppt_h"/>
                                          </p:val>
                                        </p:tav>
                                      </p:tavLst>
                                    </p:anim>
                                    <p:animEffect transition="in" filter="fade">
                                      <p:cBhvr>
                                        <p:cTn id="16" dur="1000"/>
                                        <p:tgtEl>
                                          <p:spTgt spid="9"/>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xmlns="" id="{1FC036A6-0194-4472-979B-2626148B9D5D}"/>
              </a:ext>
            </a:extLst>
          </p:cNvPr>
          <p:cNvSpPr/>
          <p:nvPr/>
        </p:nvSpPr>
        <p:spPr>
          <a:xfrm>
            <a:off x="2370091" y="1283639"/>
            <a:ext cx="7328545"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2 x 9 = ?</a:t>
            </a:r>
            <a:endParaRPr kumimoji="0" lang="vi-VN" sz="6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endParaRPr>
          </a:p>
        </p:txBody>
      </p:sp>
      <p:sp>
        <p:nvSpPr>
          <p:cNvPr id="41" name="Rectangle 40">
            <a:extLst>
              <a:ext uri="{FF2B5EF4-FFF2-40B4-BE49-F238E27FC236}">
                <a16:creationId xmlns:a16="http://schemas.microsoft.com/office/drawing/2014/main" xmlns="" id="{7FDF763E-C546-4732-8719-A7DF61600012}"/>
              </a:ext>
            </a:extLst>
          </p:cNvPr>
          <p:cNvSpPr/>
          <p:nvPr/>
        </p:nvSpPr>
        <p:spPr>
          <a:xfrm>
            <a:off x="2370091" y="4011590"/>
            <a:ext cx="7451819" cy="1245308"/>
          </a:xfrm>
          <a:prstGeom prst="rect">
            <a:avLst/>
          </a:prstGeom>
          <a:solidFill>
            <a:srgbClr val="ACDFC9">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18</a:t>
            </a:r>
            <a:endPar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endParaRPr>
          </a:p>
        </p:txBody>
      </p:sp>
      <p:sp>
        <p:nvSpPr>
          <p:cNvPr id="42" name="TextBox 41">
            <a:extLst>
              <a:ext uri="{FF2B5EF4-FFF2-40B4-BE49-F238E27FC236}">
                <a16:creationId xmlns:a16="http://schemas.microsoft.com/office/drawing/2014/main" xmlns="" id="{A49E8A2A-2F64-4402-A4EA-78EF191D0CFF}"/>
              </a:ext>
            </a:extLst>
          </p:cNvPr>
          <p:cNvSpPr txBox="1"/>
          <p:nvPr/>
        </p:nvSpPr>
        <p:spPr>
          <a:xfrm>
            <a:off x="751827" y="3365259"/>
            <a:ext cx="1151277" cy="646331"/>
          </a:xfrm>
          <a:prstGeom prst="rect">
            <a:avLst/>
          </a:prstGeom>
          <a:noFill/>
        </p:spPr>
        <p:txBody>
          <a:bodyPr wrap="non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CỌP</a:t>
            </a:r>
            <a:endParaRPr kumimoji="0" lang="en-US" sz="36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0553107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1000" fill="hold"/>
                                        <p:tgtEl>
                                          <p:spTgt spid="40"/>
                                        </p:tgtEl>
                                        <p:attrNameLst>
                                          <p:attrName>ppt_w</p:attrName>
                                        </p:attrNameLst>
                                      </p:cBhvr>
                                      <p:tavLst>
                                        <p:tav tm="0">
                                          <p:val>
                                            <p:strVal val="#ppt_w+.3"/>
                                          </p:val>
                                        </p:tav>
                                        <p:tav tm="100000">
                                          <p:val>
                                            <p:strVal val="#ppt_w"/>
                                          </p:val>
                                        </p:tav>
                                      </p:tavLst>
                                    </p:anim>
                                    <p:anim calcmode="lin" valueType="num">
                                      <p:cBhvr>
                                        <p:cTn id="8" dur="1000" fill="hold"/>
                                        <p:tgtEl>
                                          <p:spTgt spid="40"/>
                                        </p:tgtEl>
                                        <p:attrNameLst>
                                          <p:attrName>ppt_h</p:attrName>
                                        </p:attrNameLst>
                                      </p:cBhvr>
                                      <p:tavLst>
                                        <p:tav tm="0">
                                          <p:val>
                                            <p:strVal val="#ppt_h"/>
                                          </p:val>
                                        </p:tav>
                                        <p:tav tm="100000">
                                          <p:val>
                                            <p:strVal val="#ppt_h"/>
                                          </p:val>
                                        </p:tav>
                                      </p:tavLst>
                                    </p:anim>
                                    <p:animEffect transition="in" filter="fade">
                                      <p:cBhvr>
                                        <p:cTn id="9" dur="1000"/>
                                        <p:tgtEl>
                                          <p:spTgt spid="40"/>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41"/>
                                        </p:tgtEl>
                                        <p:attrNameLst>
                                          <p:attrName>style.visibility</p:attrName>
                                        </p:attrNameLst>
                                      </p:cBhvr>
                                      <p:to>
                                        <p:strVal val="visible"/>
                                      </p:to>
                                    </p:set>
                                    <p:anim calcmode="lin" valueType="num">
                                      <p:cBhvr>
                                        <p:cTn id="14" dur="1000" fill="hold"/>
                                        <p:tgtEl>
                                          <p:spTgt spid="41"/>
                                        </p:tgtEl>
                                        <p:attrNameLst>
                                          <p:attrName>ppt_w</p:attrName>
                                        </p:attrNameLst>
                                      </p:cBhvr>
                                      <p:tavLst>
                                        <p:tav tm="0">
                                          <p:val>
                                            <p:strVal val="#ppt_w+.3"/>
                                          </p:val>
                                        </p:tav>
                                        <p:tav tm="100000">
                                          <p:val>
                                            <p:strVal val="#ppt_w"/>
                                          </p:val>
                                        </p:tav>
                                      </p:tavLst>
                                    </p:anim>
                                    <p:anim calcmode="lin" valueType="num">
                                      <p:cBhvr>
                                        <p:cTn id="15" dur="1000" fill="hold"/>
                                        <p:tgtEl>
                                          <p:spTgt spid="41"/>
                                        </p:tgtEl>
                                        <p:attrNameLst>
                                          <p:attrName>ppt_h</p:attrName>
                                        </p:attrNameLst>
                                      </p:cBhvr>
                                      <p:tavLst>
                                        <p:tav tm="0">
                                          <p:val>
                                            <p:strVal val="#ppt_h"/>
                                          </p:val>
                                        </p:tav>
                                        <p:tav tm="100000">
                                          <p:val>
                                            <p:strVal val="#ppt_h"/>
                                          </p:val>
                                        </p:tav>
                                      </p:tavLst>
                                    </p:anim>
                                    <p:animEffect transition="in" filter="fade">
                                      <p:cBhvr>
                                        <p:cTn id="16" dur="1000"/>
                                        <p:tgtEl>
                                          <p:spTgt spid="41"/>
                                        </p:tgtEl>
                                      </p:cBhvr>
                                    </p:animEffect>
                                  </p:childTnLst>
                                  <p:subTnLst>
                                    <p:audio>
                                      <p:cMediaNode>
                                        <p:cTn display="0" masterRel="sameClick">
                                          <p:stCondLst>
                                            <p:cond evt="begin" delay="0">
                                              <p:tn val="12"/>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xmlns="" id="{1FC036A6-0194-4472-979B-2626148B9D5D}"/>
              </a:ext>
            </a:extLst>
          </p:cNvPr>
          <p:cNvSpPr/>
          <p:nvPr/>
        </p:nvSpPr>
        <p:spPr>
          <a:xfrm>
            <a:off x="2370091" y="1283639"/>
            <a:ext cx="7328545"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latinLnBrk="1">
              <a:defRPr/>
            </a:pPr>
            <a:r>
              <a:rPr lang="en-US" sz="6000" b="1">
                <a:solidFill>
                  <a:prstClr val="white"/>
                </a:solidFill>
                <a:latin typeface="Cambria" panose="02040503050406030204" pitchFamily="18" charset="0"/>
                <a:ea typeface="Cambria" panose="02040503050406030204" pitchFamily="18" charset="0"/>
                <a:cs typeface="Tahoma" panose="020B0604030504040204" pitchFamily="34" charset="0"/>
              </a:rPr>
              <a:t>25 : 5 = ?</a:t>
            </a:r>
            <a:endParaRPr lang="en-US" sz="6000" b="1" dirty="0">
              <a:solidFill>
                <a:prstClr val="white"/>
              </a:solidFill>
              <a:latin typeface="Cambria" panose="02040503050406030204" pitchFamily="18" charset="0"/>
              <a:ea typeface="Cambria" panose="02040503050406030204" pitchFamily="18" charset="0"/>
              <a:cs typeface="Tahoma" panose="020B0604030504040204" pitchFamily="34" charset="0"/>
            </a:endParaRPr>
          </a:p>
        </p:txBody>
      </p:sp>
      <p:sp>
        <p:nvSpPr>
          <p:cNvPr id="41" name="Rectangle 40">
            <a:extLst>
              <a:ext uri="{FF2B5EF4-FFF2-40B4-BE49-F238E27FC236}">
                <a16:creationId xmlns:a16="http://schemas.microsoft.com/office/drawing/2014/main" xmlns="" id="{7FDF763E-C546-4732-8719-A7DF61600012}"/>
              </a:ext>
            </a:extLst>
          </p:cNvPr>
          <p:cNvSpPr/>
          <p:nvPr/>
        </p:nvSpPr>
        <p:spPr>
          <a:xfrm>
            <a:off x="2370091" y="4011590"/>
            <a:ext cx="7451819" cy="1245308"/>
          </a:xfrm>
          <a:prstGeom prst="rect">
            <a:avLst/>
          </a:prstGeom>
          <a:solidFill>
            <a:srgbClr val="ACDFC9">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sz="6000" b="1">
                <a:solidFill>
                  <a:prstClr val="black"/>
                </a:solidFill>
                <a:latin typeface="Cambria" panose="02040503050406030204" pitchFamily="18" charset="0"/>
                <a:ea typeface="Cambria" panose="02040503050406030204" pitchFamily="18" charset="0"/>
                <a:cs typeface="Tahoma" panose="020B0604030504040204" pitchFamily="34" charset="0"/>
              </a:rPr>
              <a:t>5</a:t>
            </a:r>
            <a:endPar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endParaRPr>
          </a:p>
        </p:txBody>
      </p:sp>
      <p:sp>
        <p:nvSpPr>
          <p:cNvPr id="42" name="TextBox 41">
            <a:extLst>
              <a:ext uri="{FF2B5EF4-FFF2-40B4-BE49-F238E27FC236}">
                <a16:creationId xmlns:a16="http://schemas.microsoft.com/office/drawing/2014/main" xmlns="" id="{A49E8A2A-2F64-4402-A4EA-78EF191D0CFF}"/>
              </a:ext>
            </a:extLst>
          </p:cNvPr>
          <p:cNvSpPr txBox="1"/>
          <p:nvPr/>
        </p:nvSpPr>
        <p:spPr>
          <a:xfrm>
            <a:off x="751827" y="3365259"/>
            <a:ext cx="1151277" cy="646331"/>
          </a:xfrm>
          <a:prstGeom prst="rect">
            <a:avLst/>
          </a:prstGeom>
          <a:noFill/>
        </p:spPr>
        <p:txBody>
          <a:bodyPr wrap="non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CỌP</a:t>
            </a:r>
            <a:endParaRPr kumimoji="0" lang="en-US" sz="36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Arrow: Left 4">
            <a:hlinkClick r:id="rId3" action="ppaction://hlinksldjump"/>
            <a:extLst>
              <a:ext uri="{FF2B5EF4-FFF2-40B4-BE49-F238E27FC236}">
                <a16:creationId xmlns:a16="http://schemas.microsoft.com/office/drawing/2014/main" xmlns="" id="{849C3CB6-C499-417D-9309-C16CB8938A4E}"/>
              </a:ext>
            </a:extLst>
          </p:cNvPr>
          <p:cNvSpPr/>
          <p:nvPr/>
        </p:nvSpPr>
        <p:spPr>
          <a:xfrm>
            <a:off x="646896" y="5891134"/>
            <a:ext cx="747189" cy="37475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22057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1000" fill="hold"/>
                                        <p:tgtEl>
                                          <p:spTgt spid="40"/>
                                        </p:tgtEl>
                                        <p:attrNameLst>
                                          <p:attrName>ppt_w</p:attrName>
                                        </p:attrNameLst>
                                      </p:cBhvr>
                                      <p:tavLst>
                                        <p:tav tm="0">
                                          <p:val>
                                            <p:strVal val="#ppt_w+.3"/>
                                          </p:val>
                                        </p:tav>
                                        <p:tav tm="100000">
                                          <p:val>
                                            <p:strVal val="#ppt_w"/>
                                          </p:val>
                                        </p:tav>
                                      </p:tavLst>
                                    </p:anim>
                                    <p:anim calcmode="lin" valueType="num">
                                      <p:cBhvr>
                                        <p:cTn id="8" dur="1000" fill="hold"/>
                                        <p:tgtEl>
                                          <p:spTgt spid="40"/>
                                        </p:tgtEl>
                                        <p:attrNameLst>
                                          <p:attrName>ppt_h</p:attrName>
                                        </p:attrNameLst>
                                      </p:cBhvr>
                                      <p:tavLst>
                                        <p:tav tm="0">
                                          <p:val>
                                            <p:strVal val="#ppt_h"/>
                                          </p:val>
                                        </p:tav>
                                        <p:tav tm="100000">
                                          <p:val>
                                            <p:strVal val="#ppt_h"/>
                                          </p:val>
                                        </p:tav>
                                      </p:tavLst>
                                    </p:anim>
                                    <p:animEffect transition="in" filter="fade">
                                      <p:cBhvr>
                                        <p:cTn id="9" dur="1000"/>
                                        <p:tgtEl>
                                          <p:spTgt spid="40"/>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41"/>
                                        </p:tgtEl>
                                        <p:attrNameLst>
                                          <p:attrName>style.visibility</p:attrName>
                                        </p:attrNameLst>
                                      </p:cBhvr>
                                      <p:to>
                                        <p:strVal val="visible"/>
                                      </p:to>
                                    </p:set>
                                    <p:anim calcmode="lin" valueType="num">
                                      <p:cBhvr>
                                        <p:cTn id="14" dur="1000" fill="hold"/>
                                        <p:tgtEl>
                                          <p:spTgt spid="41"/>
                                        </p:tgtEl>
                                        <p:attrNameLst>
                                          <p:attrName>ppt_w</p:attrName>
                                        </p:attrNameLst>
                                      </p:cBhvr>
                                      <p:tavLst>
                                        <p:tav tm="0">
                                          <p:val>
                                            <p:strVal val="#ppt_w+.3"/>
                                          </p:val>
                                        </p:tav>
                                        <p:tav tm="100000">
                                          <p:val>
                                            <p:strVal val="#ppt_w"/>
                                          </p:val>
                                        </p:tav>
                                      </p:tavLst>
                                    </p:anim>
                                    <p:anim calcmode="lin" valueType="num">
                                      <p:cBhvr>
                                        <p:cTn id="15" dur="1000" fill="hold"/>
                                        <p:tgtEl>
                                          <p:spTgt spid="41"/>
                                        </p:tgtEl>
                                        <p:attrNameLst>
                                          <p:attrName>ppt_h</p:attrName>
                                        </p:attrNameLst>
                                      </p:cBhvr>
                                      <p:tavLst>
                                        <p:tav tm="0">
                                          <p:val>
                                            <p:strVal val="#ppt_h"/>
                                          </p:val>
                                        </p:tav>
                                        <p:tav tm="100000">
                                          <p:val>
                                            <p:strVal val="#ppt_h"/>
                                          </p:val>
                                        </p:tav>
                                      </p:tavLst>
                                    </p:anim>
                                    <p:animEffect transition="in" filter="fade">
                                      <p:cBhvr>
                                        <p:cTn id="16" dur="1000"/>
                                        <p:tgtEl>
                                          <p:spTgt spid="41"/>
                                        </p:tgtEl>
                                      </p:cBhvr>
                                    </p:animEffect>
                                  </p:childTnLst>
                                  <p:subTnLst>
                                    <p:audio>
                                      <p:cMediaNode>
                                        <p:cTn display="0" masterRel="sameClick">
                                          <p:stCondLst>
                                            <p:cond evt="begin" delay="0">
                                              <p:tn val="12"/>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2.xml><?xml version="1.0" encoding="utf-8"?>
<p:tagLst xmlns:a="http://schemas.openxmlformats.org/drawingml/2006/main" xmlns:r="http://schemas.openxmlformats.org/officeDocument/2006/relationships" xmlns:p="http://schemas.openxmlformats.org/presentationml/2006/main">
  <p:tag name="SHAPE_LOCKS" val="959"/>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xmlns="" name="Blank.potx" id="{4C410E64-73D4-4894-A16A-B0A564A2C1B3}" vid="{BD11DD77-7AB8-40E7-98B4-F754939C4E0E}"/>
    </a:ext>
  </a:extLst>
</a:theme>
</file>

<file path=ppt/theme/theme3.xml><?xml version="1.0" encoding="utf-8"?>
<a:theme xmlns:a="http://schemas.openxmlformats.org/drawingml/2006/main" name="Weltkindertag! by Slidego">
  <a:themeElements>
    <a:clrScheme name="Simple Light">
      <a:dk1>
        <a:srgbClr val="000000"/>
      </a:dk1>
      <a:lt1>
        <a:srgbClr val="FFFFFF"/>
      </a:lt1>
      <a:dk2>
        <a:srgbClr val="A3EEFF"/>
      </a:dk2>
      <a:lt2>
        <a:srgbClr val="FFC600"/>
      </a:lt2>
      <a:accent1>
        <a:srgbClr val="FF8C00"/>
      </a:accent1>
      <a:accent2>
        <a:srgbClr val="F7727B"/>
      </a:accent2>
      <a:accent3>
        <a:srgbClr val="621B21"/>
      </a:accent3>
      <a:accent4>
        <a:srgbClr val="CEDE86"/>
      </a:accent4>
      <a:accent5>
        <a:srgbClr val="9DCA55"/>
      </a:accent5>
      <a:accent6>
        <a:srgbClr val="3D7D4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1555</TotalTime>
  <Words>1291</Words>
  <Application>Microsoft Office PowerPoint</Application>
  <PresentationFormat>Custom</PresentationFormat>
  <Paragraphs>307</Paragraphs>
  <Slides>50</Slides>
  <Notes>26</Notes>
  <HiddenSlides>0</HiddenSlides>
  <MMClips>28</MMClips>
  <ScaleCrop>false</ScaleCrop>
  <HeadingPairs>
    <vt:vector size="4" baseType="variant">
      <vt:variant>
        <vt:lpstr>Theme</vt:lpstr>
      </vt:variant>
      <vt:variant>
        <vt:i4>3</vt:i4>
      </vt:variant>
      <vt:variant>
        <vt:lpstr>Slide Titles</vt:lpstr>
      </vt:variant>
      <vt:variant>
        <vt:i4>50</vt:i4>
      </vt:variant>
    </vt:vector>
  </HeadingPairs>
  <TitlesOfParts>
    <vt:vector size="53" baseType="lpstr">
      <vt:lpstr>Office 主题​​</vt:lpstr>
      <vt:lpstr>Office Theme</vt:lpstr>
      <vt:lpstr>Weltkindertag! by Slidego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 Hương 0354473852</dc:creator>
  <cp:lastModifiedBy>Admin</cp:lastModifiedBy>
  <cp:revision>1</cp:revision>
  <dcterms:created xsi:type="dcterms:W3CDTF">2019-09-15T12:42:30Z</dcterms:created>
  <dcterms:modified xsi:type="dcterms:W3CDTF">2025-10-22T00:44:50Z</dcterms:modified>
</cp:coreProperties>
</file>