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57" r:id="rId3"/>
    <p:sldMasterId id="2147483664" r:id="rId4"/>
    <p:sldMasterId id="2147483666" r:id="rId5"/>
    <p:sldMasterId id="2147483671" r:id="rId6"/>
  </p:sldMasterIdLst>
  <p:notesMasterIdLst>
    <p:notesMasterId r:id="rId17"/>
  </p:notesMasterIdLst>
  <p:handoutMasterIdLst>
    <p:handoutMasterId r:id="rId18"/>
  </p:handoutMasterIdLst>
  <p:sldIdLst>
    <p:sldId id="734" r:id="rId7"/>
    <p:sldId id="735" r:id="rId8"/>
    <p:sldId id="728" r:id="rId9"/>
    <p:sldId id="736" r:id="rId10"/>
    <p:sldId id="737" r:id="rId11"/>
    <p:sldId id="738" r:id="rId12"/>
    <p:sldId id="729" r:id="rId13"/>
    <p:sldId id="731" r:id="rId14"/>
    <p:sldId id="727" r:id="rId15"/>
    <p:sldId id="739" r:id="rId16"/>
  </p:sldIdLst>
  <p:sldSz cx="9144000" cy="5143500" type="screen16x9"/>
  <p:notesSz cx="6858000" cy="9144000"/>
  <p:custDataLst>
    <p:tags r:id="rId19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EFCF"/>
    <a:srgbClr val="EC008C"/>
    <a:srgbClr val="ED0281"/>
    <a:srgbClr val="EA1ECD"/>
    <a:srgbClr val="F9BDB5"/>
    <a:srgbClr val="F7A397"/>
    <a:srgbClr val="00AEEF"/>
    <a:srgbClr val="D2222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89565" autoAdjust="0"/>
  </p:normalViewPr>
  <p:slideViewPr>
    <p:cSldViewPr snapToGrid="0" showGuides="1">
      <p:cViewPr varScale="1">
        <p:scale>
          <a:sx n="143" d="100"/>
          <a:sy n="143" d="100"/>
        </p:scale>
        <p:origin x="118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60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3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1443;ga81bce59aa_0_428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Google Shape;1444;ga81bce59aa_0_428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96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1443;ga81bce59aa_0_428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Google Shape;1444;ga81bce59aa_0_428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1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/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/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/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/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/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/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/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/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/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 bwMode="auto">
          <a:xfrm>
            <a:off x="242888" y="542926"/>
            <a:ext cx="3173412" cy="4223147"/>
            <a:chOff x="400714" y="362425"/>
            <a:chExt cx="3495979" cy="6204388"/>
          </a:xfrm>
        </p:grpSpPr>
        <p:sp>
          <p:nvSpPr>
            <p:cNvPr id="3" name="Freeform 2"/>
            <p:cNvSpPr>
              <a:spLocks noEditPoints="1"/>
            </p:cNvSpPr>
            <p:nvPr/>
          </p:nvSpPr>
          <p:spPr bwMode="auto">
            <a:xfrm>
              <a:off x="400714" y="362425"/>
              <a:ext cx="2219308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4" name="Freeform 3"/>
            <p:cNvSpPr>
              <a:spLocks noEditPoints="1"/>
            </p:cNvSpPr>
            <p:nvPr/>
          </p:nvSpPr>
          <p:spPr bwMode="auto">
            <a:xfrm>
              <a:off x="1133488" y="1810757"/>
              <a:ext cx="2763205" cy="4745561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A7143-E207-4FD3-BE2A-A4C08C7D9A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09;p9"/>
          <p:cNvGrpSpPr/>
          <p:nvPr/>
        </p:nvGrpSpPr>
        <p:grpSpPr bwMode="auto">
          <a:xfrm>
            <a:off x="-1264444" y="-2218135"/>
            <a:ext cx="3969544" cy="3563541"/>
            <a:chOff x="-1265007" y="-2217891"/>
            <a:chExt cx="3970010" cy="3563243"/>
          </a:xfrm>
        </p:grpSpPr>
        <p:sp>
          <p:nvSpPr>
            <p:cNvPr id="5" name="Google Shape;310;p9"/>
            <p:cNvSpPr/>
            <p:nvPr/>
          </p:nvSpPr>
          <p:spPr>
            <a:xfrm rot="8557240" flipH="1">
              <a:off x="-1166174" y="-1238088"/>
              <a:ext cx="3772344" cy="1603638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900"/>
            </a:p>
          </p:txBody>
        </p:sp>
        <p:grpSp>
          <p:nvGrpSpPr>
            <p:cNvPr id="6" name="Google Shape;311;p9"/>
            <p:cNvGrpSpPr/>
            <p:nvPr/>
          </p:nvGrpSpPr>
          <p:grpSpPr bwMode="auto">
            <a:xfrm rot="10285502" flipH="1">
              <a:off x="-116652" y="70515"/>
              <a:ext cx="1604775" cy="724527"/>
              <a:chOff x="1246399" y="4061320"/>
              <a:chExt cx="1604810" cy="724543"/>
            </a:xfrm>
          </p:grpSpPr>
          <p:sp>
            <p:nvSpPr>
              <p:cNvPr id="7" name="Google Shape;312;p9"/>
              <p:cNvSpPr/>
              <p:nvPr/>
            </p:nvSpPr>
            <p:spPr>
              <a:xfrm>
                <a:off x="1304455" y="4247667"/>
                <a:ext cx="30961" cy="3214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900"/>
              </a:p>
            </p:txBody>
          </p:sp>
          <p:sp>
            <p:nvSpPr>
              <p:cNvPr id="8" name="Google Shape;313;p9"/>
              <p:cNvSpPr/>
              <p:nvPr/>
            </p:nvSpPr>
            <p:spPr>
              <a:xfrm>
                <a:off x="1288452" y="4302649"/>
                <a:ext cx="19053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900"/>
              </a:p>
            </p:txBody>
          </p:sp>
          <p:sp>
            <p:nvSpPr>
              <p:cNvPr id="9" name="Google Shape;314;p9"/>
              <p:cNvSpPr/>
              <p:nvPr/>
            </p:nvSpPr>
            <p:spPr>
              <a:xfrm>
                <a:off x="1241907" y="4269884"/>
                <a:ext cx="20243" cy="2143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900"/>
              </a:p>
            </p:txBody>
          </p:sp>
          <p:grpSp>
            <p:nvGrpSpPr>
              <p:cNvPr id="10" name="Google Shape;315;p9"/>
              <p:cNvGrpSpPr/>
              <p:nvPr/>
            </p:nvGrpSpPr>
            <p:grpSpPr bwMode="auto">
              <a:xfrm>
                <a:off x="1314809" y="4061320"/>
                <a:ext cx="1536401" cy="724543"/>
                <a:chOff x="1314809" y="4061320"/>
                <a:chExt cx="1536401" cy="724543"/>
              </a:xfrm>
            </p:grpSpPr>
            <p:sp>
              <p:nvSpPr>
                <p:cNvPr id="11" name="Google Shape;316;p9"/>
                <p:cNvSpPr/>
                <p:nvPr/>
              </p:nvSpPr>
              <p:spPr>
                <a:xfrm>
                  <a:off x="1929517" y="4685981"/>
                  <a:ext cx="25006" cy="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12" name="Google Shape;317;p9"/>
                <p:cNvSpPr/>
                <p:nvPr/>
              </p:nvSpPr>
              <p:spPr>
                <a:xfrm>
                  <a:off x="1780462" y="4767809"/>
                  <a:ext cx="20243" cy="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13" name="Google Shape;318;p9"/>
                <p:cNvSpPr/>
                <p:nvPr/>
              </p:nvSpPr>
              <p:spPr>
                <a:xfrm>
                  <a:off x="2048684" y="4414716"/>
                  <a:ext cx="32151" cy="3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14" name="Google Shape;319;p9"/>
                <p:cNvSpPr/>
                <p:nvPr/>
              </p:nvSpPr>
              <p:spPr>
                <a:xfrm>
                  <a:off x="1515234" y="4098861"/>
                  <a:ext cx="16671" cy="11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15" name="Google Shape;320;p9"/>
                <p:cNvSpPr/>
                <p:nvPr/>
              </p:nvSpPr>
              <p:spPr>
                <a:xfrm>
                  <a:off x="2056374" y="4373929"/>
                  <a:ext cx="13099" cy="10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16" name="Google Shape;321;p9"/>
                <p:cNvSpPr/>
                <p:nvPr/>
              </p:nvSpPr>
              <p:spPr>
                <a:xfrm>
                  <a:off x="1360713" y="4131213"/>
                  <a:ext cx="25007" cy="2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17" name="Google Shape;322;p9"/>
                <p:cNvSpPr/>
                <p:nvPr/>
              </p:nvSpPr>
              <p:spPr>
                <a:xfrm>
                  <a:off x="1309694" y="4132089"/>
                  <a:ext cx="19053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18" name="Google Shape;323;p9"/>
                <p:cNvSpPr/>
                <p:nvPr/>
              </p:nvSpPr>
              <p:spPr>
                <a:xfrm>
                  <a:off x="1328284" y="4064353"/>
                  <a:ext cx="17862" cy="13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19" name="Google Shape;324;p9"/>
                <p:cNvSpPr/>
                <p:nvPr/>
              </p:nvSpPr>
              <p:spPr>
                <a:xfrm>
                  <a:off x="1799178" y="4369746"/>
                  <a:ext cx="25007" cy="25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20" name="Google Shape;325;p9"/>
                <p:cNvSpPr/>
                <p:nvPr/>
              </p:nvSpPr>
              <p:spPr>
                <a:xfrm>
                  <a:off x="1764567" y="4335730"/>
                  <a:ext cx="17862" cy="17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21" name="Google Shape;326;p9"/>
                <p:cNvSpPr/>
                <p:nvPr/>
              </p:nvSpPr>
              <p:spPr>
                <a:xfrm>
                  <a:off x="1804994" y="4304753"/>
                  <a:ext cx="11908" cy="9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22" name="Google Shape;327;p9"/>
                <p:cNvSpPr/>
                <p:nvPr/>
              </p:nvSpPr>
              <p:spPr>
                <a:xfrm>
                  <a:off x="1812867" y="4268387"/>
                  <a:ext cx="15480" cy="10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23" name="Google Shape;328;p9"/>
                <p:cNvSpPr/>
                <p:nvPr/>
              </p:nvSpPr>
              <p:spPr>
                <a:xfrm>
                  <a:off x="1811281" y="4540337"/>
                  <a:ext cx="21434" cy="2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24" name="Google Shape;329;p9"/>
                <p:cNvSpPr/>
                <p:nvPr/>
              </p:nvSpPr>
              <p:spPr>
                <a:xfrm>
                  <a:off x="1788861" y="4506539"/>
                  <a:ext cx="19053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25" name="Google Shape;330;p9"/>
                <p:cNvSpPr/>
                <p:nvPr/>
              </p:nvSpPr>
              <p:spPr>
                <a:xfrm>
                  <a:off x="2366409" y="4678337"/>
                  <a:ext cx="19053" cy="1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26" name="Google Shape;331;p9"/>
                <p:cNvSpPr/>
                <p:nvPr/>
              </p:nvSpPr>
              <p:spPr>
                <a:xfrm>
                  <a:off x="2295372" y="4703661"/>
                  <a:ext cx="16671" cy="13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  <p:sp>
              <p:nvSpPr>
                <p:cNvPr id="27" name="Google Shape;332;p9"/>
                <p:cNvSpPr/>
                <p:nvPr/>
              </p:nvSpPr>
              <p:spPr>
                <a:xfrm>
                  <a:off x="2832999" y="4698738"/>
                  <a:ext cx="13099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900"/>
                </a:p>
              </p:txBody>
            </p:sp>
          </p:grpSp>
        </p:grpSp>
      </p:grpSp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720000" y="1321550"/>
            <a:ext cx="3342300" cy="1115400"/>
          </a:xfrm>
          <a:prstGeom prst="rect">
            <a:avLst/>
          </a:prstGeom>
        </p:spPr>
        <p:txBody>
          <a:bodyPr spcFirstLastPara="1" lIns="68569" tIns="68569" rIns="68569" bIns="68569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8" name="Google Shape;308;p9"/>
          <p:cNvSpPr txBox="1">
            <a:spLocks noGrp="1"/>
          </p:cNvSpPr>
          <p:nvPr>
            <p:ph type="subTitle" idx="1"/>
          </p:nvPr>
        </p:nvSpPr>
        <p:spPr>
          <a:xfrm>
            <a:off x="720000" y="2524438"/>
            <a:ext cx="3709200" cy="1297500"/>
          </a:xfrm>
          <a:prstGeom prst="rect">
            <a:avLst/>
          </a:prstGeom>
        </p:spPr>
        <p:txBody>
          <a:bodyPr spcFirstLastPara="1" lIns="68569" tIns="68569" rIns="68569" bIns="68569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3305742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180551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3765" indent="0">
              <a:buNone/>
              <a:defRPr sz="1600"/>
            </a:lvl3pPr>
            <a:lvl4pPr marL="1370965" indent="0">
              <a:buNone/>
              <a:defRPr sz="1400"/>
            </a:lvl4pPr>
            <a:lvl5pPr marL="1828165" indent="0">
              <a:buNone/>
              <a:defRPr sz="1400"/>
            </a:lvl5pPr>
            <a:lvl6pPr marL="2285365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21" y="1199781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3" y="1199781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0" y="1150584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20" y="1631446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150584"/>
            <a:ext cx="4041074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1631446"/>
            <a:ext cx="4041074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4726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04726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1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3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46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206311"/>
            <a:ext cx="6020342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 bwMode="auto">
          <a:xfrm>
            <a:off x="242888" y="542926"/>
            <a:ext cx="3173412" cy="4223147"/>
            <a:chOff x="400714" y="362425"/>
            <a:chExt cx="3495979" cy="6204388"/>
          </a:xfrm>
        </p:grpSpPr>
        <p:sp>
          <p:nvSpPr>
            <p:cNvPr id="3" name="Freeform 2"/>
            <p:cNvSpPr>
              <a:spLocks noEditPoints="1"/>
            </p:cNvSpPr>
            <p:nvPr/>
          </p:nvSpPr>
          <p:spPr bwMode="auto">
            <a:xfrm>
              <a:off x="400714" y="362425"/>
              <a:ext cx="2219308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4" name="Freeform 3"/>
            <p:cNvSpPr>
              <a:spLocks noEditPoints="1"/>
            </p:cNvSpPr>
            <p:nvPr/>
          </p:nvSpPr>
          <p:spPr bwMode="auto">
            <a:xfrm>
              <a:off x="1133488" y="1810757"/>
              <a:ext cx="2763205" cy="4745561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A7143-E207-4FD3-BE2A-A4C08C7D9A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5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84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5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925" indent="-161925" algn="l" defTabSz="64706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14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99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20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605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27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33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18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91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3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98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19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504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6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ransition spd="slow" advClick="0" advTm="2000">
    <p:comb/>
  </p:transition>
  <p:txStyles>
    <p:titleStyle>
      <a:lvl1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2pPr>
      <a:lvl3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3pPr>
      <a:lvl4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4pPr>
      <a:lvl5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5pPr>
      <a:lvl6pPr marL="457200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6pPr>
      <a:lvl7pPr marL="913765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7pPr>
      <a:lvl8pPr marL="1370965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8pPr>
      <a:lvl9pPr marL="1828165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00355" indent="-300355" algn="l" defTabSz="799465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799465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</a:defRPr>
      </a:lvl2pPr>
      <a:lvl3pPr marL="999490" indent="-200025" algn="l" defTabSz="799465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20204" pitchFamily="34" charset="0"/>
        </a:defRPr>
      </a:lvl3pPr>
      <a:lvl4pPr marL="1399540" indent="-200025" algn="l" defTabSz="799465" rtl="0" fontAlgn="base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Arial" panose="020B0604020202020204" pitchFamily="34" charset="0"/>
        </a:defRPr>
      </a:lvl4pPr>
      <a:lvl5pPr marL="17995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5pPr>
      <a:lvl6pPr marL="22567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6pPr>
      <a:lvl7pPr marL="27139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7pPr>
      <a:lvl8pPr marL="31711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8pPr>
      <a:lvl9pPr marL="36283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417" y="1925419"/>
            <a:ext cx="78377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2a2</a:t>
            </a:r>
          </a:p>
          <a:p>
            <a:pPr algn="ctr"/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Trương Thị Tuyết Lan</a:t>
            </a:r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417" y="1925419"/>
            <a:ext cx="80205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quí thầy cô về dự giờ thăm lớp.</a:t>
            </a:r>
          </a:p>
          <a:p>
            <a:pPr algn="ctr"/>
            <a:r>
              <a:rPr lang="vi-VN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quí thầy cô luôn mạnh khỏe!</a:t>
            </a:r>
            <a:endParaRPr lang="en-US" sz="36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97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Đi học  Nhạc Thiếu Nhi Hay Nhất  Voi T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29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695418" y="781361"/>
            <a:ext cx="5452805" cy="57831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dirty="0">
                <a:solidFill>
                  <a:srgbClr val="0000CC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VNI-Times" pitchFamily="2" charset="0"/>
                <a:ea typeface="+mj-ea"/>
                <a:cs typeface="+mj-cs"/>
              </a:rPr>
              <a:t>  </a:t>
            </a:r>
            <a:r>
              <a:rPr lang="vi-VN" sz="2400" b="1" dirty="0">
                <a:solidFill>
                  <a:srgbClr val="0000CC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 </a:t>
            </a:r>
            <a:r>
              <a:rPr lang="vi-VN" sz="2400" b="1" dirty="0" smtClean="0">
                <a:solidFill>
                  <a:srgbClr val="0000CC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tư, </a:t>
            </a:r>
            <a:r>
              <a:rPr lang="vi-VN" sz="2400" b="1" dirty="0">
                <a:solidFill>
                  <a:srgbClr val="0000CC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 24</a:t>
            </a:r>
            <a:r>
              <a:rPr lang="vi-VN" sz="2400" b="1" dirty="0" smtClean="0">
                <a:solidFill>
                  <a:srgbClr val="0000CC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CC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9</a:t>
            </a:r>
            <a:r>
              <a:rPr lang="vi-VN" sz="2400" b="1" dirty="0">
                <a:solidFill>
                  <a:srgbClr val="0000CC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00CC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 2025</a:t>
            </a:r>
            <a:endParaRPr lang="vi-VN" sz="2400" b="1" dirty="0">
              <a:solidFill>
                <a:srgbClr val="0000CC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6228" y="1359673"/>
            <a:ext cx="41149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Tiếng Việt</a:t>
            </a:r>
          </a:p>
          <a:p>
            <a:pPr algn="ctr"/>
            <a:r>
              <a:rPr lang="vi-V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Làm việc thật là vui</a:t>
            </a:r>
            <a:endParaRPr lang="vi-VN" sz="32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MRVT 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 em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835" y="0"/>
            <a:ext cx="1444901" cy="1688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392" y="3069203"/>
            <a:ext cx="2407051" cy="2130535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2554468" y="695210"/>
            <a:ext cx="3363959" cy="550225"/>
          </a:xfrm>
          <a:prstGeom prst="roundRect">
            <a:avLst/>
          </a:prstGeom>
          <a:solidFill>
            <a:srgbClr val="FFEF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885160" y="1506259"/>
            <a:ext cx="6702577" cy="75189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037634" y="1371071"/>
            <a:ext cx="4625560" cy="5502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2093293" y="2420661"/>
            <a:ext cx="4383908" cy="75189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093293" y="1053018"/>
            <a:ext cx="4625560" cy="5502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1180448" y="2245529"/>
            <a:ext cx="6317631" cy="75189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" y="17860"/>
            <a:ext cx="9144000" cy="5143500"/>
          </a:xfrm>
          <a:prstGeom prst="rect">
            <a:avLst/>
          </a:prstGeom>
        </p:spPr>
      </p:pic>
      <p:grpSp>
        <p:nvGrpSpPr>
          <p:cNvPr id="9219" name="Google Shape;1499;p31"/>
          <p:cNvGrpSpPr/>
          <p:nvPr/>
        </p:nvGrpSpPr>
        <p:grpSpPr bwMode="auto">
          <a:xfrm flipH="1">
            <a:off x="326231" y="-59531"/>
            <a:ext cx="2177654" cy="2146697"/>
            <a:chOff x="5378544" y="1040551"/>
            <a:chExt cx="2177707" cy="2146599"/>
          </a:xfrm>
        </p:grpSpPr>
        <p:sp>
          <p:nvSpPr>
            <p:cNvPr id="1500" name="Google Shape;1500;p31"/>
            <p:cNvSpPr/>
            <p:nvPr/>
          </p:nvSpPr>
          <p:spPr>
            <a:xfrm>
              <a:off x="6951399" y="2107302"/>
              <a:ext cx="30957" cy="23811"/>
            </a:xfrm>
            <a:custGeom>
              <a:avLst/>
              <a:gdLst/>
              <a:ahLst/>
              <a:cxnLst/>
              <a:rect l="l" t="t" r="r" b="b"/>
              <a:pathLst>
                <a:path w="403" h="301" extrusionOk="0">
                  <a:moveTo>
                    <a:pt x="206" y="0"/>
                  </a:moveTo>
                  <a:cubicBezTo>
                    <a:pt x="199" y="0"/>
                    <a:pt x="192" y="1"/>
                    <a:pt x="184" y="2"/>
                  </a:cubicBezTo>
                  <a:cubicBezTo>
                    <a:pt x="0" y="13"/>
                    <a:pt x="27" y="301"/>
                    <a:pt x="199" y="301"/>
                  </a:cubicBezTo>
                  <a:cubicBezTo>
                    <a:pt x="206" y="301"/>
                    <a:pt x="213" y="300"/>
                    <a:pt x="220" y="299"/>
                  </a:cubicBezTo>
                  <a:cubicBezTo>
                    <a:pt x="403" y="277"/>
                    <a:pt x="388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904963" y="2075157"/>
              <a:ext cx="17860" cy="154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7" y="0"/>
                  </a:moveTo>
                  <a:cubicBezTo>
                    <a:pt x="95" y="0"/>
                    <a:pt x="95" y="24"/>
                    <a:pt x="71" y="24"/>
                  </a:cubicBezTo>
                  <a:cubicBezTo>
                    <a:pt x="60" y="24"/>
                    <a:pt x="48" y="36"/>
                    <a:pt x="48" y="36"/>
                  </a:cubicBezTo>
                  <a:cubicBezTo>
                    <a:pt x="48" y="36"/>
                    <a:pt x="36" y="36"/>
                    <a:pt x="36" y="48"/>
                  </a:cubicBezTo>
                  <a:cubicBezTo>
                    <a:pt x="12" y="48"/>
                    <a:pt x="12" y="72"/>
                    <a:pt x="12" y="84"/>
                  </a:cubicBezTo>
                  <a:cubicBezTo>
                    <a:pt x="12" y="95"/>
                    <a:pt x="0" y="95"/>
                    <a:pt x="0" y="107"/>
                  </a:cubicBezTo>
                  <a:lnTo>
                    <a:pt x="0" y="143"/>
                  </a:lnTo>
                  <a:cubicBezTo>
                    <a:pt x="0" y="155"/>
                    <a:pt x="0" y="155"/>
                    <a:pt x="12" y="167"/>
                  </a:cubicBezTo>
                  <a:lnTo>
                    <a:pt x="36" y="191"/>
                  </a:lnTo>
                  <a:cubicBezTo>
                    <a:pt x="48" y="203"/>
                    <a:pt x="60" y="203"/>
                    <a:pt x="71" y="203"/>
                  </a:cubicBezTo>
                  <a:lnTo>
                    <a:pt x="107" y="203"/>
                  </a:lnTo>
                  <a:cubicBezTo>
                    <a:pt x="119" y="203"/>
                    <a:pt x="131" y="203"/>
                    <a:pt x="155" y="191"/>
                  </a:cubicBezTo>
                  <a:cubicBezTo>
                    <a:pt x="155" y="191"/>
                    <a:pt x="167" y="191"/>
                    <a:pt x="167" y="167"/>
                  </a:cubicBezTo>
                  <a:cubicBezTo>
                    <a:pt x="167" y="167"/>
                    <a:pt x="179" y="167"/>
                    <a:pt x="179" y="155"/>
                  </a:cubicBezTo>
                  <a:lnTo>
                    <a:pt x="214" y="119"/>
                  </a:lnTo>
                  <a:cubicBezTo>
                    <a:pt x="226" y="119"/>
                    <a:pt x="226" y="107"/>
                    <a:pt x="226" y="95"/>
                  </a:cubicBezTo>
                  <a:cubicBezTo>
                    <a:pt x="226" y="84"/>
                    <a:pt x="238" y="84"/>
                    <a:pt x="238" y="60"/>
                  </a:cubicBezTo>
                  <a:lnTo>
                    <a:pt x="238" y="48"/>
                  </a:lnTo>
                  <a:cubicBezTo>
                    <a:pt x="226" y="48"/>
                    <a:pt x="226" y="48"/>
                    <a:pt x="214" y="36"/>
                  </a:cubicBezTo>
                  <a:cubicBezTo>
                    <a:pt x="214" y="36"/>
                    <a:pt x="214" y="24"/>
                    <a:pt x="191" y="24"/>
                  </a:cubicBezTo>
                  <a:cubicBezTo>
                    <a:pt x="191" y="0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974021" y="2037059"/>
              <a:ext cx="13098" cy="17858"/>
            </a:xfrm>
            <a:custGeom>
              <a:avLst/>
              <a:gdLst/>
              <a:ahLst/>
              <a:cxnLst/>
              <a:rect l="l" t="t" r="r" b="b"/>
              <a:pathLst>
                <a:path w="168" h="227" extrusionOk="0">
                  <a:moveTo>
                    <a:pt x="84" y="0"/>
                  </a:moveTo>
                  <a:cubicBezTo>
                    <a:pt x="60" y="0"/>
                    <a:pt x="49" y="0"/>
                    <a:pt x="49" y="12"/>
                  </a:cubicBezTo>
                  <a:cubicBezTo>
                    <a:pt x="37" y="12"/>
                    <a:pt x="37" y="36"/>
                    <a:pt x="25" y="48"/>
                  </a:cubicBezTo>
                  <a:cubicBezTo>
                    <a:pt x="1" y="60"/>
                    <a:pt x="1" y="60"/>
                    <a:pt x="1" y="71"/>
                  </a:cubicBezTo>
                  <a:lnTo>
                    <a:pt x="1" y="119"/>
                  </a:lnTo>
                  <a:lnTo>
                    <a:pt x="1" y="155"/>
                  </a:lnTo>
                  <a:cubicBezTo>
                    <a:pt x="1" y="167"/>
                    <a:pt x="25" y="179"/>
                    <a:pt x="37" y="191"/>
                  </a:cubicBezTo>
                  <a:lnTo>
                    <a:pt x="49" y="214"/>
                  </a:lnTo>
                  <a:cubicBezTo>
                    <a:pt x="60" y="214"/>
                    <a:pt x="84" y="226"/>
                    <a:pt x="96" y="226"/>
                  </a:cubicBezTo>
                  <a:cubicBezTo>
                    <a:pt x="108" y="226"/>
                    <a:pt x="120" y="226"/>
                    <a:pt x="120" y="214"/>
                  </a:cubicBezTo>
                  <a:cubicBezTo>
                    <a:pt x="144" y="214"/>
                    <a:pt x="144" y="191"/>
                    <a:pt x="156" y="179"/>
                  </a:cubicBezTo>
                  <a:cubicBezTo>
                    <a:pt x="168" y="167"/>
                    <a:pt x="168" y="167"/>
                    <a:pt x="168" y="155"/>
                  </a:cubicBezTo>
                  <a:lnTo>
                    <a:pt x="168" y="107"/>
                  </a:lnTo>
                  <a:lnTo>
                    <a:pt x="168" y="83"/>
                  </a:lnTo>
                  <a:cubicBezTo>
                    <a:pt x="168" y="60"/>
                    <a:pt x="156" y="48"/>
                    <a:pt x="144" y="36"/>
                  </a:cubicBezTo>
                  <a:lnTo>
                    <a:pt x="120" y="12"/>
                  </a:lnTo>
                  <a:cubicBezTo>
                    <a:pt x="108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918060" y="1993007"/>
              <a:ext cx="13097" cy="11906"/>
            </a:xfrm>
            <a:custGeom>
              <a:avLst/>
              <a:gdLst/>
              <a:ahLst/>
              <a:cxnLst/>
              <a:rect l="l" t="t" r="r" b="b"/>
              <a:pathLst>
                <a:path w="168" h="155" extrusionOk="0">
                  <a:moveTo>
                    <a:pt x="73" y="1"/>
                  </a:moveTo>
                  <a:cubicBezTo>
                    <a:pt x="68" y="1"/>
                    <a:pt x="64" y="4"/>
                    <a:pt x="60" y="11"/>
                  </a:cubicBezTo>
                  <a:cubicBezTo>
                    <a:pt x="48" y="11"/>
                    <a:pt x="25" y="11"/>
                    <a:pt x="25" y="23"/>
                  </a:cubicBezTo>
                  <a:cubicBezTo>
                    <a:pt x="13" y="23"/>
                    <a:pt x="13" y="35"/>
                    <a:pt x="13" y="59"/>
                  </a:cubicBezTo>
                  <a:lnTo>
                    <a:pt x="1" y="71"/>
                  </a:lnTo>
                  <a:lnTo>
                    <a:pt x="1" y="95"/>
                  </a:lnTo>
                  <a:lnTo>
                    <a:pt x="1" y="119"/>
                  </a:lnTo>
                  <a:cubicBezTo>
                    <a:pt x="1" y="119"/>
                    <a:pt x="1" y="131"/>
                    <a:pt x="13" y="131"/>
                  </a:cubicBezTo>
                  <a:cubicBezTo>
                    <a:pt x="13" y="142"/>
                    <a:pt x="25" y="142"/>
                    <a:pt x="48" y="142"/>
                  </a:cubicBezTo>
                  <a:lnTo>
                    <a:pt x="60" y="154"/>
                  </a:lnTo>
                  <a:lnTo>
                    <a:pt x="108" y="154"/>
                  </a:lnTo>
                  <a:cubicBezTo>
                    <a:pt x="108" y="154"/>
                    <a:pt x="120" y="154"/>
                    <a:pt x="120" y="142"/>
                  </a:cubicBezTo>
                  <a:cubicBezTo>
                    <a:pt x="132" y="142"/>
                    <a:pt x="132" y="131"/>
                    <a:pt x="132" y="119"/>
                  </a:cubicBezTo>
                  <a:lnTo>
                    <a:pt x="156" y="95"/>
                  </a:lnTo>
                  <a:lnTo>
                    <a:pt x="156" y="71"/>
                  </a:lnTo>
                  <a:cubicBezTo>
                    <a:pt x="167" y="71"/>
                    <a:pt x="144" y="59"/>
                    <a:pt x="144" y="59"/>
                  </a:cubicBezTo>
                  <a:cubicBezTo>
                    <a:pt x="144" y="59"/>
                    <a:pt x="144" y="35"/>
                    <a:pt x="132" y="35"/>
                  </a:cubicBezTo>
                  <a:lnTo>
                    <a:pt x="108" y="11"/>
                  </a:lnTo>
                  <a:cubicBezTo>
                    <a:pt x="92" y="11"/>
                    <a:pt x="81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484812" y="1869188"/>
              <a:ext cx="19050" cy="13097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04" y="0"/>
                  </a:moveTo>
                  <a:cubicBezTo>
                    <a:pt x="0" y="12"/>
                    <a:pt x="8" y="180"/>
                    <a:pt x="117" y="180"/>
                  </a:cubicBezTo>
                  <a:cubicBezTo>
                    <a:pt x="120" y="180"/>
                    <a:pt x="124" y="179"/>
                    <a:pt x="128" y="179"/>
                  </a:cubicBezTo>
                  <a:cubicBezTo>
                    <a:pt x="247" y="179"/>
                    <a:pt x="223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445520" y="1831090"/>
              <a:ext cx="13098" cy="14287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75" y="1"/>
                  </a:moveTo>
                  <a:cubicBezTo>
                    <a:pt x="70" y="1"/>
                    <a:pt x="64" y="2"/>
                    <a:pt x="61" y="6"/>
                  </a:cubicBezTo>
                  <a:lnTo>
                    <a:pt x="49" y="6"/>
                  </a:lnTo>
                  <a:cubicBezTo>
                    <a:pt x="37" y="6"/>
                    <a:pt x="13" y="18"/>
                    <a:pt x="13" y="30"/>
                  </a:cubicBezTo>
                  <a:cubicBezTo>
                    <a:pt x="1" y="42"/>
                    <a:pt x="1" y="66"/>
                    <a:pt x="1" y="78"/>
                  </a:cubicBezTo>
                  <a:lnTo>
                    <a:pt x="1" y="125"/>
                  </a:lnTo>
                  <a:cubicBezTo>
                    <a:pt x="1" y="125"/>
                    <a:pt x="1" y="137"/>
                    <a:pt x="13" y="137"/>
                  </a:cubicBezTo>
                  <a:lnTo>
                    <a:pt x="49" y="173"/>
                  </a:lnTo>
                  <a:cubicBezTo>
                    <a:pt x="57" y="173"/>
                    <a:pt x="70" y="178"/>
                    <a:pt x="81" y="178"/>
                  </a:cubicBezTo>
                  <a:cubicBezTo>
                    <a:pt x="87" y="178"/>
                    <a:pt x="92" y="177"/>
                    <a:pt x="96" y="173"/>
                  </a:cubicBezTo>
                  <a:cubicBezTo>
                    <a:pt x="108" y="173"/>
                    <a:pt x="120" y="173"/>
                    <a:pt x="132" y="149"/>
                  </a:cubicBezTo>
                  <a:lnTo>
                    <a:pt x="168" y="125"/>
                  </a:lnTo>
                  <a:lnTo>
                    <a:pt x="168" y="113"/>
                  </a:lnTo>
                  <a:lnTo>
                    <a:pt x="168" y="90"/>
                  </a:lnTo>
                  <a:cubicBezTo>
                    <a:pt x="168" y="78"/>
                    <a:pt x="168" y="78"/>
                    <a:pt x="156" y="54"/>
                  </a:cubicBezTo>
                  <a:cubicBezTo>
                    <a:pt x="132" y="18"/>
                    <a:pt x="120" y="18"/>
                    <a:pt x="108" y="6"/>
                  </a:cubicBezTo>
                  <a:cubicBezTo>
                    <a:pt x="100" y="6"/>
                    <a:pt x="87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32438" y="1651314"/>
              <a:ext cx="23813" cy="20239"/>
            </a:xfrm>
            <a:custGeom>
              <a:avLst/>
              <a:gdLst/>
              <a:ahLst/>
              <a:cxnLst/>
              <a:rect l="l" t="t" r="r" b="b"/>
              <a:pathLst>
                <a:path w="310" h="251" extrusionOk="0">
                  <a:moveTo>
                    <a:pt x="131" y="1"/>
                  </a:moveTo>
                  <a:cubicBezTo>
                    <a:pt x="119" y="1"/>
                    <a:pt x="107" y="1"/>
                    <a:pt x="84" y="12"/>
                  </a:cubicBezTo>
                  <a:cubicBezTo>
                    <a:pt x="72" y="12"/>
                    <a:pt x="60" y="24"/>
                    <a:pt x="48" y="36"/>
                  </a:cubicBezTo>
                  <a:cubicBezTo>
                    <a:pt x="24" y="48"/>
                    <a:pt x="24" y="72"/>
                    <a:pt x="12" y="84"/>
                  </a:cubicBezTo>
                  <a:cubicBezTo>
                    <a:pt x="12" y="96"/>
                    <a:pt x="0" y="120"/>
                    <a:pt x="12" y="132"/>
                  </a:cubicBezTo>
                  <a:cubicBezTo>
                    <a:pt x="12" y="143"/>
                    <a:pt x="12" y="155"/>
                    <a:pt x="24" y="155"/>
                  </a:cubicBezTo>
                  <a:cubicBezTo>
                    <a:pt x="48" y="179"/>
                    <a:pt x="48" y="203"/>
                    <a:pt x="72" y="215"/>
                  </a:cubicBezTo>
                  <a:cubicBezTo>
                    <a:pt x="84" y="215"/>
                    <a:pt x="84" y="239"/>
                    <a:pt x="107" y="239"/>
                  </a:cubicBezTo>
                  <a:cubicBezTo>
                    <a:pt x="119" y="251"/>
                    <a:pt x="143" y="251"/>
                    <a:pt x="179" y="251"/>
                  </a:cubicBezTo>
                  <a:cubicBezTo>
                    <a:pt x="191" y="251"/>
                    <a:pt x="214" y="251"/>
                    <a:pt x="226" y="239"/>
                  </a:cubicBezTo>
                  <a:cubicBezTo>
                    <a:pt x="238" y="239"/>
                    <a:pt x="250" y="215"/>
                    <a:pt x="262" y="203"/>
                  </a:cubicBezTo>
                  <a:cubicBezTo>
                    <a:pt x="286" y="191"/>
                    <a:pt x="286" y="179"/>
                    <a:pt x="298" y="155"/>
                  </a:cubicBezTo>
                  <a:cubicBezTo>
                    <a:pt x="298" y="143"/>
                    <a:pt x="310" y="132"/>
                    <a:pt x="298" y="120"/>
                  </a:cubicBezTo>
                  <a:cubicBezTo>
                    <a:pt x="286" y="96"/>
                    <a:pt x="286" y="96"/>
                    <a:pt x="286" y="84"/>
                  </a:cubicBezTo>
                  <a:cubicBezTo>
                    <a:pt x="262" y="72"/>
                    <a:pt x="262" y="36"/>
                    <a:pt x="238" y="24"/>
                  </a:cubicBezTo>
                  <a:cubicBezTo>
                    <a:pt x="226" y="24"/>
                    <a:pt x="226" y="12"/>
                    <a:pt x="203" y="12"/>
                  </a:cubicBezTo>
                  <a:cubicBezTo>
                    <a:pt x="191" y="1"/>
                    <a:pt x="167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315739" y="1110795"/>
              <a:ext cx="16669" cy="14287"/>
            </a:xfrm>
            <a:custGeom>
              <a:avLst/>
              <a:gdLst/>
              <a:ahLst/>
              <a:cxnLst/>
              <a:rect l="l" t="t" r="r" b="b"/>
              <a:pathLst>
                <a:path w="214" h="192" extrusionOk="0">
                  <a:moveTo>
                    <a:pt x="60" y="1"/>
                  </a:moveTo>
                  <a:lnTo>
                    <a:pt x="36" y="13"/>
                  </a:lnTo>
                  <a:cubicBezTo>
                    <a:pt x="24" y="25"/>
                    <a:pt x="12" y="48"/>
                    <a:pt x="12" y="60"/>
                  </a:cubicBezTo>
                  <a:cubicBezTo>
                    <a:pt x="12" y="72"/>
                    <a:pt x="0" y="84"/>
                    <a:pt x="0" y="84"/>
                  </a:cubicBezTo>
                  <a:lnTo>
                    <a:pt x="0" y="132"/>
                  </a:lnTo>
                  <a:cubicBezTo>
                    <a:pt x="0" y="144"/>
                    <a:pt x="12" y="168"/>
                    <a:pt x="12" y="168"/>
                  </a:cubicBezTo>
                  <a:cubicBezTo>
                    <a:pt x="24" y="179"/>
                    <a:pt x="24" y="179"/>
                    <a:pt x="36" y="179"/>
                  </a:cubicBezTo>
                  <a:cubicBezTo>
                    <a:pt x="60" y="179"/>
                    <a:pt x="72" y="191"/>
                    <a:pt x="84" y="191"/>
                  </a:cubicBezTo>
                  <a:cubicBezTo>
                    <a:pt x="96" y="191"/>
                    <a:pt x="119" y="191"/>
                    <a:pt x="119" y="179"/>
                  </a:cubicBezTo>
                  <a:cubicBezTo>
                    <a:pt x="131" y="179"/>
                    <a:pt x="131" y="168"/>
                    <a:pt x="143" y="168"/>
                  </a:cubicBezTo>
                  <a:lnTo>
                    <a:pt x="155" y="144"/>
                  </a:lnTo>
                  <a:lnTo>
                    <a:pt x="179" y="132"/>
                  </a:lnTo>
                  <a:cubicBezTo>
                    <a:pt x="179" y="132"/>
                    <a:pt x="191" y="120"/>
                    <a:pt x="191" y="108"/>
                  </a:cubicBezTo>
                  <a:cubicBezTo>
                    <a:pt x="191" y="84"/>
                    <a:pt x="203" y="84"/>
                    <a:pt x="191" y="72"/>
                  </a:cubicBezTo>
                  <a:lnTo>
                    <a:pt x="191" y="72"/>
                  </a:lnTo>
                  <a:cubicBezTo>
                    <a:pt x="198" y="76"/>
                    <a:pt x="203" y="77"/>
                    <a:pt x="206" y="77"/>
                  </a:cubicBezTo>
                  <a:cubicBezTo>
                    <a:pt x="214" y="77"/>
                    <a:pt x="211" y="69"/>
                    <a:pt x="203" y="60"/>
                  </a:cubicBezTo>
                  <a:lnTo>
                    <a:pt x="191" y="48"/>
                  </a:lnTo>
                  <a:cubicBezTo>
                    <a:pt x="191" y="25"/>
                    <a:pt x="179" y="25"/>
                    <a:pt x="155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281209" y="1089364"/>
              <a:ext cx="17860" cy="13097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4" y="1"/>
                  </a:moveTo>
                  <a:cubicBezTo>
                    <a:pt x="1" y="24"/>
                    <a:pt x="19" y="168"/>
                    <a:pt x="106" y="168"/>
                  </a:cubicBezTo>
                  <a:cubicBezTo>
                    <a:pt x="109" y="168"/>
                    <a:pt x="112" y="168"/>
                    <a:pt x="116" y="168"/>
                  </a:cubicBezTo>
                  <a:cubicBezTo>
                    <a:pt x="223" y="168"/>
                    <a:pt x="211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341933" y="1040551"/>
              <a:ext cx="16669" cy="11906"/>
            </a:xfrm>
            <a:custGeom>
              <a:avLst/>
              <a:gdLst/>
              <a:ahLst/>
              <a:cxnLst/>
              <a:rect l="l" t="t" r="r" b="b"/>
              <a:pathLst>
                <a:path w="216" h="147" extrusionOk="0">
                  <a:moveTo>
                    <a:pt x="125" y="0"/>
                  </a:moveTo>
                  <a:cubicBezTo>
                    <a:pt x="119" y="0"/>
                    <a:pt x="111" y="1"/>
                    <a:pt x="104" y="3"/>
                  </a:cubicBezTo>
                  <a:cubicBezTo>
                    <a:pt x="1" y="14"/>
                    <a:pt x="19" y="147"/>
                    <a:pt x="105" y="147"/>
                  </a:cubicBezTo>
                  <a:cubicBezTo>
                    <a:pt x="108" y="147"/>
                    <a:pt x="112" y="146"/>
                    <a:pt x="116" y="146"/>
                  </a:cubicBezTo>
                  <a:cubicBezTo>
                    <a:pt x="215" y="135"/>
                    <a:pt x="212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27645" y="1260807"/>
              <a:ext cx="28576" cy="21430"/>
            </a:xfrm>
            <a:custGeom>
              <a:avLst/>
              <a:gdLst/>
              <a:ahLst/>
              <a:cxnLst/>
              <a:rect l="l" t="t" r="r" b="b"/>
              <a:pathLst>
                <a:path w="379" h="277" extrusionOk="0">
                  <a:moveTo>
                    <a:pt x="192" y="0"/>
                  </a:moveTo>
                  <a:cubicBezTo>
                    <a:pt x="186" y="0"/>
                    <a:pt x="179" y="0"/>
                    <a:pt x="172" y="1"/>
                  </a:cubicBezTo>
                  <a:cubicBezTo>
                    <a:pt x="0" y="13"/>
                    <a:pt x="26" y="277"/>
                    <a:pt x="187" y="277"/>
                  </a:cubicBezTo>
                  <a:cubicBezTo>
                    <a:pt x="193" y="277"/>
                    <a:pt x="200" y="276"/>
                    <a:pt x="207" y="275"/>
                  </a:cubicBezTo>
                  <a:cubicBezTo>
                    <a:pt x="379" y="264"/>
                    <a:pt x="353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1234" y="1339385"/>
              <a:ext cx="14288" cy="11906"/>
            </a:xfrm>
            <a:custGeom>
              <a:avLst/>
              <a:gdLst/>
              <a:ahLst/>
              <a:cxnLst/>
              <a:rect l="l" t="t" r="r" b="b"/>
              <a:pathLst>
                <a:path w="180" h="149" extrusionOk="0">
                  <a:moveTo>
                    <a:pt x="96" y="0"/>
                  </a:moveTo>
                  <a:cubicBezTo>
                    <a:pt x="72" y="0"/>
                    <a:pt x="72" y="0"/>
                    <a:pt x="60" y="12"/>
                  </a:cubicBezTo>
                  <a:lnTo>
                    <a:pt x="48" y="12"/>
                  </a:lnTo>
                  <a:lnTo>
                    <a:pt x="13" y="36"/>
                  </a:lnTo>
                  <a:cubicBezTo>
                    <a:pt x="13" y="60"/>
                    <a:pt x="1" y="72"/>
                    <a:pt x="13" y="84"/>
                  </a:cubicBezTo>
                  <a:cubicBezTo>
                    <a:pt x="13" y="96"/>
                    <a:pt x="13" y="96"/>
                    <a:pt x="36" y="120"/>
                  </a:cubicBezTo>
                  <a:cubicBezTo>
                    <a:pt x="36" y="131"/>
                    <a:pt x="48" y="131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cubicBezTo>
                    <a:pt x="68" y="143"/>
                    <a:pt x="81" y="149"/>
                    <a:pt x="93" y="149"/>
                  </a:cubicBezTo>
                  <a:cubicBezTo>
                    <a:pt x="99" y="149"/>
                    <a:pt x="104" y="147"/>
                    <a:pt x="108" y="143"/>
                  </a:cubicBezTo>
                  <a:cubicBezTo>
                    <a:pt x="120" y="143"/>
                    <a:pt x="132" y="143"/>
                    <a:pt x="132" y="131"/>
                  </a:cubicBezTo>
                  <a:lnTo>
                    <a:pt x="167" y="96"/>
                  </a:lnTo>
                  <a:lnTo>
                    <a:pt x="167" y="84"/>
                  </a:lnTo>
                  <a:lnTo>
                    <a:pt x="167" y="72"/>
                  </a:lnTo>
                  <a:lnTo>
                    <a:pt x="167" y="36"/>
                  </a:lnTo>
                  <a:cubicBezTo>
                    <a:pt x="179" y="36"/>
                    <a:pt x="179" y="36"/>
                    <a:pt x="167" y="24"/>
                  </a:cubicBezTo>
                  <a:cubicBezTo>
                    <a:pt x="167" y="12"/>
                    <a:pt x="155" y="12"/>
                    <a:pt x="155" y="12"/>
                  </a:cubicBezTo>
                  <a:cubicBezTo>
                    <a:pt x="155" y="12"/>
                    <a:pt x="132" y="12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589290" y="1504873"/>
              <a:ext cx="13097" cy="10716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24" y="1"/>
                  </a:moveTo>
                  <a:cubicBezTo>
                    <a:pt x="24" y="1"/>
                    <a:pt x="12" y="1"/>
                    <a:pt x="12" y="12"/>
                  </a:cubicBezTo>
                  <a:lnTo>
                    <a:pt x="12" y="24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0" y="96"/>
                    <a:pt x="12" y="96"/>
                  </a:cubicBezTo>
                  <a:cubicBezTo>
                    <a:pt x="12" y="96"/>
                    <a:pt x="12" y="108"/>
                    <a:pt x="24" y="108"/>
                  </a:cubicBezTo>
                  <a:lnTo>
                    <a:pt x="48" y="132"/>
                  </a:lnTo>
                  <a:lnTo>
                    <a:pt x="60" y="143"/>
                  </a:lnTo>
                  <a:lnTo>
                    <a:pt x="120" y="143"/>
                  </a:lnTo>
                  <a:cubicBezTo>
                    <a:pt x="120" y="143"/>
                    <a:pt x="131" y="143"/>
                    <a:pt x="131" y="132"/>
                  </a:cubicBezTo>
                  <a:lnTo>
                    <a:pt x="143" y="108"/>
                  </a:lnTo>
                  <a:lnTo>
                    <a:pt x="167" y="96"/>
                  </a:lnTo>
                  <a:lnTo>
                    <a:pt x="167" y="84"/>
                  </a:lnTo>
                  <a:cubicBezTo>
                    <a:pt x="167" y="72"/>
                    <a:pt x="167" y="72"/>
                    <a:pt x="143" y="60"/>
                  </a:cubicBezTo>
                  <a:cubicBezTo>
                    <a:pt x="143" y="36"/>
                    <a:pt x="143" y="36"/>
                    <a:pt x="131" y="36"/>
                  </a:cubicBezTo>
                  <a:cubicBezTo>
                    <a:pt x="131" y="24"/>
                    <a:pt x="120" y="24"/>
                    <a:pt x="120" y="12"/>
                  </a:cubicBezTo>
                  <a:lnTo>
                    <a:pt x="108" y="12"/>
                  </a:lnTo>
                  <a:cubicBezTo>
                    <a:pt x="108" y="12"/>
                    <a:pt x="84" y="12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565477" y="1433439"/>
              <a:ext cx="11907" cy="13097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60" y="1"/>
                  </a:moveTo>
                  <a:cubicBezTo>
                    <a:pt x="48" y="1"/>
                    <a:pt x="48" y="1"/>
                    <a:pt x="48" y="25"/>
                  </a:cubicBezTo>
                  <a:cubicBezTo>
                    <a:pt x="25" y="25"/>
                    <a:pt x="25" y="37"/>
                    <a:pt x="13" y="37"/>
                  </a:cubicBezTo>
                  <a:lnTo>
                    <a:pt x="1" y="48"/>
                  </a:lnTo>
                  <a:lnTo>
                    <a:pt x="1" y="60"/>
                  </a:lnTo>
                  <a:lnTo>
                    <a:pt x="1" y="108"/>
                  </a:lnTo>
                  <a:lnTo>
                    <a:pt x="1" y="120"/>
                  </a:lnTo>
                  <a:cubicBezTo>
                    <a:pt x="1" y="144"/>
                    <a:pt x="13" y="144"/>
                    <a:pt x="13" y="156"/>
                  </a:cubicBezTo>
                  <a:cubicBezTo>
                    <a:pt x="25" y="156"/>
                    <a:pt x="25" y="168"/>
                    <a:pt x="48" y="168"/>
                  </a:cubicBezTo>
                  <a:lnTo>
                    <a:pt x="84" y="168"/>
                  </a:lnTo>
                  <a:cubicBezTo>
                    <a:pt x="108" y="168"/>
                    <a:pt x="108" y="168"/>
                    <a:pt x="108" y="156"/>
                  </a:cubicBezTo>
                  <a:cubicBezTo>
                    <a:pt x="120" y="156"/>
                    <a:pt x="120" y="144"/>
                    <a:pt x="132" y="144"/>
                  </a:cubicBezTo>
                  <a:lnTo>
                    <a:pt x="144" y="120"/>
                  </a:lnTo>
                  <a:lnTo>
                    <a:pt x="144" y="108"/>
                  </a:lnTo>
                  <a:lnTo>
                    <a:pt x="144" y="60"/>
                  </a:lnTo>
                  <a:cubicBezTo>
                    <a:pt x="144" y="48"/>
                    <a:pt x="144" y="48"/>
                    <a:pt x="132" y="48"/>
                  </a:cubicBezTo>
                  <a:cubicBezTo>
                    <a:pt x="132" y="37"/>
                    <a:pt x="120" y="37"/>
                    <a:pt x="120" y="2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527376" y="1437011"/>
              <a:ext cx="14288" cy="13096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60" y="1"/>
                  </a:moveTo>
                  <a:cubicBezTo>
                    <a:pt x="36" y="1"/>
                    <a:pt x="25" y="12"/>
                    <a:pt x="13" y="24"/>
                  </a:cubicBezTo>
                  <a:cubicBezTo>
                    <a:pt x="1" y="36"/>
                    <a:pt x="1" y="36"/>
                    <a:pt x="1" y="60"/>
                  </a:cubicBezTo>
                  <a:lnTo>
                    <a:pt x="1" y="96"/>
                  </a:lnTo>
                  <a:cubicBezTo>
                    <a:pt x="1" y="120"/>
                    <a:pt x="13" y="132"/>
                    <a:pt x="13" y="143"/>
                  </a:cubicBezTo>
                  <a:lnTo>
                    <a:pt x="25" y="155"/>
                  </a:lnTo>
                  <a:cubicBezTo>
                    <a:pt x="36" y="179"/>
                    <a:pt x="60" y="179"/>
                    <a:pt x="72" y="179"/>
                  </a:cubicBezTo>
                  <a:lnTo>
                    <a:pt x="108" y="179"/>
                  </a:lnTo>
                  <a:lnTo>
                    <a:pt x="132" y="155"/>
                  </a:lnTo>
                  <a:cubicBezTo>
                    <a:pt x="144" y="143"/>
                    <a:pt x="156" y="132"/>
                    <a:pt x="156" y="120"/>
                  </a:cubicBezTo>
                  <a:cubicBezTo>
                    <a:pt x="156" y="96"/>
                    <a:pt x="179" y="84"/>
                    <a:pt x="179" y="84"/>
                  </a:cubicBezTo>
                  <a:lnTo>
                    <a:pt x="167" y="60"/>
                  </a:lnTo>
                  <a:cubicBezTo>
                    <a:pt x="167" y="48"/>
                    <a:pt x="156" y="24"/>
                    <a:pt x="144" y="12"/>
                  </a:cubicBezTo>
                  <a:cubicBezTo>
                    <a:pt x="132" y="1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5503563" y="1284618"/>
              <a:ext cx="17859" cy="19049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7" y="0"/>
                  </a:moveTo>
                  <a:cubicBezTo>
                    <a:pt x="95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36"/>
                  </a:cubicBezTo>
                  <a:cubicBezTo>
                    <a:pt x="24" y="60"/>
                    <a:pt x="24" y="71"/>
                    <a:pt x="24" y="83"/>
                  </a:cubicBezTo>
                  <a:cubicBezTo>
                    <a:pt x="24" y="107"/>
                    <a:pt x="0" y="119"/>
                    <a:pt x="24" y="131"/>
                  </a:cubicBezTo>
                  <a:lnTo>
                    <a:pt x="24" y="167"/>
                  </a:lnTo>
                  <a:cubicBezTo>
                    <a:pt x="24" y="179"/>
                    <a:pt x="36" y="191"/>
                    <a:pt x="48" y="202"/>
                  </a:cubicBezTo>
                  <a:lnTo>
                    <a:pt x="84" y="226"/>
                  </a:lnTo>
                  <a:cubicBezTo>
                    <a:pt x="95" y="238"/>
                    <a:pt x="119" y="238"/>
                    <a:pt x="143" y="238"/>
                  </a:cubicBezTo>
                  <a:cubicBezTo>
                    <a:pt x="155" y="238"/>
                    <a:pt x="167" y="238"/>
                    <a:pt x="179" y="226"/>
                  </a:cubicBezTo>
                  <a:cubicBezTo>
                    <a:pt x="203" y="226"/>
                    <a:pt x="214" y="202"/>
                    <a:pt x="214" y="191"/>
                  </a:cubicBezTo>
                  <a:cubicBezTo>
                    <a:pt x="226" y="179"/>
                    <a:pt x="226" y="167"/>
                    <a:pt x="226" y="143"/>
                  </a:cubicBezTo>
                  <a:cubicBezTo>
                    <a:pt x="226" y="131"/>
                    <a:pt x="238" y="119"/>
                    <a:pt x="226" y="107"/>
                  </a:cubicBezTo>
                  <a:cubicBezTo>
                    <a:pt x="238" y="107"/>
                    <a:pt x="238" y="83"/>
                    <a:pt x="226" y="71"/>
                  </a:cubicBezTo>
                  <a:cubicBezTo>
                    <a:pt x="226" y="60"/>
                    <a:pt x="214" y="48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cubicBezTo>
                    <a:pt x="155" y="0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708356" y="1363196"/>
              <a:ext cx="25003" cy="22620"/>
            </a:xfrm>
            <a:custGeom>
              <a:avLst/>
              <a:gdLst/>
              <a:ahLst/>
              <a:cxnLst/>
              <a:rect l="l" t="t" r="r" b="b"/>
              <a:pathLst>
                <a:path w="322" h="286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24"/>
                    <a:pt x="60" y="24"/>
                    <a:pt x="48" y="48"/>
                  </a:cubicBezTo>
                  <a:cubicBezTo>
                    <a:pt x="24" y="60"/>
                    <a:pt x="24" y="71"/>
                    <a:pt x="12" y="83"/>
                  </a:cubicBezTo>
                  <a:cubicBezTo>
                    <a:pt x="12" y="107"/>
                    <a:pt x="0" y="119"/>
                    <a:pt x="12" y="143"/>
                  </a:cubicBezTo>
                  <a:lnTo>
                    <a:pt x="24" y="191"/>
                  </a:lnTo>
                  <a:cubicBezTo>
                    <a:pt x="48" y="226"/>
                    <a:pt x="60" y="238"/>
                    <a:pt x="72" y="250"/>
                  </a:cubicBezTo>
                  <a:cubicBezTo>
                    <a:pt x="84" y="250"/>
                    <a:pt x="84" y="262"/>
                    <a:pt x="107" y="262"/>
                  </a:cubicBezTo>
                  <a:cubicBezTo>
                    <a:pt x="131" y="286"/>
                    <a:pt x="143" y="286"/>
                    <a:pt x="179" y="286"/>
                  </a:cubicBezTo>
                  <a:cubicBezTo>
                    <a:pt x="191" y="286"/>
                    <a:pt x="226" y="286"/>
                    <a:pt x="238" y="262"/>
                  </a:cubicBezTo>
                  <a:cubicBezTo>
                    <a:pt x="250" y="250"/>
                    <a:pt x="262" y="250"/>
                    <a:pt x="286" y="238"/>
                  </a:cubicBezTo>
                  <a:cubicBezTo>
                    <a:pt x="298" y="226"/>
                    <a:pt x="298" y="202"/>
                    <a:pt x="310" y="191"/>
                  </a:cubicBezTo>
                  <a:cubicBezTo>
                    <a:pt x="310" y="179"/>
                    <a:pt x="322" y="167"/>
                    <a:pt x="310" y="131"/>
                  </a:cubicBezTo>
                  <a:cubicBezTo>
                    <a:pt x="298" y="119"/>
                    <a:pt x="298" y="107"/>
                    <a:pt x="298" y="83"/>
                  </a:cubicBezTo>
                  <a:cubicBezTo>
                    <a:pt x="286" y="60"/>
                    <a:pt x="262" y="48"/>
                    <a:pt x="250" y="24"/>
                  </a:cubicBezTo>
                  <a:cubicBezTo>
                    <a:pt x="238" y="24"/>
                    <a:pt x="238" y="12"/>
                    <a:pt x="226" y="12"/>
                  </a:cubicBez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5378544" y="1726320"/>
              <a:ext cx="22623" cy="21430"/>
            </a:xfrm>
            <a:custGeom>
              <a:avLst/>
              <a:gdLst/>
              <a:ahLst/>
              <a:cxnLst/>
              <a:rect l="l" t="t" r="r" b="b"/>
              <a:pathLst>
                <a:path w="299" h="280" extrusionOk="0">
                  <a:moveTo>
                    <a:pt x="165" y="1"/>
                  </a:moveTo>
                  <a:cubicBezTo>
                    <a:pt x="158" y="1"/>
                    <a:pt x="152" y="2"/>
                    <a:pt x="144" y="6"/>
                  </a:cubicBezTo>
                  <a:cubicBezTo>
                    <a:pt x="108" y="6"/>
                    <a:pt x="96" y="18"/>
                    <a:pt x="60" y="30"/>
                  </a:cubicBezTo>
                  <a:lnTo>
                    <a:pt x="37" y="66"/>
                  </a:lnTo>
                  <a:cubicBezTo>
                    <a:pt x="13" y="77"/>
                    <a:pt x="1" y="113"/>
                    <a:pt x="1" y="125"/>
                  </a:cubicBezTo>
                  <a:lnTo>
                    <a:pt x="1" y="196"/>
                  </a:lnTo>
                  <a:cubicBezTo>
                    <a:pt x="1" y="208"/>
                    <a:pt x="13" y="208"/>
                    <a:pt x="13" y="220"/>
                  </a:cubicBezTo>
                  <a:cubicBezTo>
                    <a:pt x="37" y="244"/>
                    <a:pt x="49" y="256"/>
                    <a:pt x="72" y="268"/>
                  </a:cubicBezTo>
                  <a:cubicBezTo>
                    <a:pt x="96" y="280"/>
                    <a:pt x="108" y="280"/>
                    <a:pt x="132" y="280"/>
                  </a:cubicBezTo>
                  <a:cubicBezTo>
                    <a:pt x="156" y="280"/>
                    <a:pt x="180" y="280"/>
                    <a:pt x="191" y="268"/>
                  </a:cubicBezTo>
                  <a:cubicBezTo>
                    <a:pt x="227" y="256"/>
                    <a:pt x="239" y="244"/>
                    <a:pt x="251" y="220"/>
                  </a:cubicBezTo>
                  <a:cubicBezTo>
                    <a:pt x="275" y="208"/>
                    <a:pt x="287" y="185"/>
                    <a:pt x="287" y="161"/>
                  </a:cubicBezTo>
                  <a:cubicBezTo>
                    <a:pt x="299" y="137"/>
                    <a:pt x="299" y="113"/>
                    <a:pt x="287" y="89"/>
                  </a:cubicBezTo>
                  <a:cubicBezTo>
                    <a:pt x="275" y="66"/>
                    <a:pt x="251" y="54"/>
                    <a:pt x="239" y="30"/>
                  </a:cubicBezTo>
                  <a:cubicBezTo>
                    <a:pt x="227" y="18"/>
                    <a:pt x="215" y="18"/>
                    <a:pt x="203" y="6"/>
                  </a:cubicBezTo>
                  <a:cubicBezTo>
                    <a:pt x="187" y="6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5448793" y="1759656"/>
              <a:ext cx="21432" cy="16668"/>
            </a:xfrm>
            <a:custGeom>
              <a:avLst/>
              <a:gdLst/>
              <a:ahLst/>
              <a:cxnLst/>
              <a:rect l="l" t="t" r="r" b="b"/>
              <a:pathLst>
                <a:path w="283" h="216" extrusionOk="0">
                  <a:moveTo>
                    <a:pt x="140" y="1"/>
                  </a:moveTo>
                  <a:cubicBezTo>
                    <a:pt x="1" y="12"/>
                    <a:pt x="19" y="215"/>
                    <a:pt x="141" y="215"/>
                  </a:cubicBezTo>
                  <a:cubicBezTo>
                    <a:pt x="145" y="215"/>
                    <a:pt x="148" y="215"/>
                    <a:pt x="152" y="215"/>
                  </a:cubicBezTo>
                  <a:cubicBezTo>
                    <a:pt x="283" y="191"/>
                    <a:pt x="27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5480940" y="2102540"/>
              <a:ext cx="16669" cy="11906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60" y="1"/>
                  </a:moveTo>
                  <a:cubicBezTo>
                    <a:pt x="48" y="1"/>
                    <a:pt x="36" y="12"/>
                    <a:pt x="36" y="24"/>
                  </a:cubicBezTo>
                  <a:lnTo>
                    <a:pt x="24" y="36"/>
                  </a:lnTo>
                  <a:cubicBezTo>
                    <a:pt x="24" y="60"/>
                    <a:pt x="1" y="72"/>
                    <a:pt x="24" y="84"/>
                  </a:cubicBezTo>
                  <a:cubicBezTo>
                    <a:pt x="24" y="108"/>
                    <a:pt x="24" y="120"/>
                    <a:pt x="36" y="120"/>
                  </a:cubicBezTo>
                  <a:cubicBezTo>
                    <a:pt x="36" y="132"/>
                    <a:pt x="48" y="132"/>
                    <a:pt x="48" y="143"/>
                  </a:cubicBezTo>
                  <a:cubicBezTo>
                    <a:pt x="60" y="155"/>
                    <a:pt x="84" y="155"/>
                    <a:pt x="96" y="155"/>
                  </a:cubicBezTo>
                  <a:lnTo>
                    <a:pt x="155" y="155"/>
                  </a:lnTo>
                  <a:cubicBezTo>
                    <a:pt x="155" y="155"/>
                    <a:pt x="167" y="155"/>
                    <a:pt x="167" y="143"/>
                  </a:cubicBezTo>
                  <a:cubicBezTo>
                    <a:pt x="179" y="143"/>
                    <a:pt x="179" y="132"/>
                    <a:pt x="179" y="120"/>
                  </a:cubicBezTo>
                  <a:cubicBezTo>
                    <a:pt x="179" y="120"/>
                    <a:pt x="179" y="96"/>
                    <a:pt x="203" y="96"/>
                  </a:cubicBezTo>
                  <a:lnTo>
                    <a:pt x="203" y="72"/>
                  </a:lnTo>
                  <a:cubicBezTo>
                    <a:pt x="215" y="60"/>
                    <a:pt x="215" y="48"/>
                    <a:pt x="203" y="48"/>
                  </a:cubicBezTo>
                  <a:cubicBezTo>
                    <a:pt x="203" y="48"/>
                    <a:pt x="203" y="24"/>
                    <a:pt x="179" y="24"/>
                  </a:cubicBezTo>
                  <a:cubicBezTo>
                    <a:pt x="179" y="12"/>
                    <a:pt x="167" y="12"/>
                    <a:pt x="155" y="12"/>
                  </a:cubicBezTo>
                  <a:cubicBezTo>
                    <a:pt x="143" y="12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563096" y="2121589"/>
              <a:ext cx="19050" cy="13097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16" y="1"/>
                  </a:moveTo>
                  <a:cubicBezTo>
                    <a:pt x="1" y="12"/>
                    <a:pt x="8" y="180"/>
                    <a:pt x="117" y="180"/>
                  </a:cubicBezTo>
                  <a:cubicBezTo>
                    <a:pt x="121" y="180"/>
                    <a:pt x="124" y="180"/>
                    <a:pt x="128" y="179"/>
                  </a:cubicBezTo>
                  <a:cubicBezTo>
                    <a:pt x="247" y="179"/>
                    <a:pt x="23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560714" y="2187071"/>
              <a:ext cx="10716" cy="9525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36" y="0"/>
                  </a:moveTo>
                  <a:cubicBezTo>
                    <a:pt x="24" y="0"/>
                    <a:pt x="24" y="12"/>
                    <a:pt x="12" y="12"/>
                  </a:cubicBezTo>
                  <a:cubicBezTo>
                    <a:pt x="12" y="36"/>
                    <a:pt x="0" y="36"/>
                    <a:pt x="0" y="48"/>
                  </a:cubicBezTo>
                  <a:lnTo>
                    <a:pt x="0" y="71"/>
                  </a:lnTo>
                  <a:cubicBezTo>
                    <a:pt x="0" y="71"/>
                    <a:pt x="0" y="95"/>
                    <a:pt x="12" y="95"/>
                  </a:cubicBezTo>
                  <a:cubicBezTo>
                    <a:pt x="12" y="107"/>
                    <a:pt x="24" y="119"/>
                    <a:pt x="24" y="119"/>
                  </a:cubicBezTo>
                  <a:cubicBezTo>
                    <a:pt x="36" y="131"/>
                    <a:pt x="36" y="131"/>
                    <a:pt x="60" y="131"/>
                  </a:cubicBezTo>
                  <a:lnTo>
                    <a:pt x="96" y="131"/>
                  </a:lnTo>
                  <a:cubicBezTo>
                    <a:pt x="119" y="131"/>
                    <a:pt x="131" y="119"/>
                    <a:pt x="131" y="119"/>
                  </a:cubicBezTo>
                  <a:cubicBezTo>
                    <a:pt x="143" y="107"/>
                    <a:pt x="143" y="107"/>
                    <a:pt x="143" y="95"/>
                  </a:cubicBezTo>
                  <a:cubicBezTo>
                    <a:pt x="143" y="60"/>
                    <a:pt x="143" y="48"/>
                    <a:pt x="131" y="48"/>
                  </a:cubicBezTo>
                  <a:cubicBezTo>
                    <a:pt x="131" y="24"/>
                    <a:pt x="119" y="12"/>
                    <a:pt x="119" y="12"/>
                  </a:cubicBezTo>
                  <a:cubicBezTo>
                    <a:pt x="96" y="0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669064" y="3158576"/>
              <a:ext cx="30957" cy="28574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79" y="1"/>
                  </a:moveTo>
                  <a:cubicBezTo>
                    <a:pt x="155" y="1"/>
                    <a:pt x="143" y="13"/>
                    <a:pt x="107" y="25"/>
                  </a:cubicBezTo>
                  <a:cubicBezTo>
                    <a:pt x="84" y="37"/>
                    <a:pt x="60" y="60"/>
                    <a:pt x="48" y="72"/>
                  </a:cubicBezTo>
                  <a:cubicBezTo>
                    <a:pt x="36" y="84"/>
                    <a:pt x="24" y="120"/>
                    <a:pt x="24" y="132"/>
                  </a:cubicBezTo>
                  <a:cubicBezTo>
                    <a:pt x="0" y="156"/>
                    <a:pt x="0" y="179"/>
                    <a:pt x="0" y="203"/>
                  </a:cubicBezTo>
                  <a:cubicBezTo>
                    <a:pt x="0" y="215"/>
                    <a:pt x="24" y="227"/>
                    <a:pt x="24" y="251"/>
                  </a:cubicBezTo>
                  <a:cubicBezTo>
                    <a:pt x="36" y="275"/>
                    <a:pt x="48" y="310"/>
                    <a:pt x="84" y="322"/>
                  </a:cubicBezTo>
                  <a:cubicBezTo>
                    <a:pt x="96" y="334"/>
                    <a:pt x="107" y="334"/>
                    <a:pt x="119" y="358"/>
                  </a:cubicBezTo>
                  <a:cubicBezTo>
                    <a:pt x="155" y="370"/>
                    <a:pt x="179" y="370"/>
                    <a:pt x="227" y="370"/>
                  </a:cubicBezTo>
                  <a:cubicBezTo>
                    <a:pt x="262" y="370"/>
                    <a:pt x="274" y="358"/>
                    <a:pt x="298" y="334"/>
                  </a:cubicBezTo>
                  <a:cubicBezTo>
                    <a:pt x="334" y="322"/>
                    <a:pt x="346" y="310"/>
                    <a:pt x="357" y="298"/>
                  </a:cubicBezTo>
                  <a:cubicBezTo>
                    <a:pt x="381" y="275"/>
                    <a:pt x="393" y="251"/>
                    <a:pt x="393" y="239"/>
                  </a:cubicBezTo>
                  <a:cubicBezTo>
                    <a:pt x="405" y="203"/>
                    <a:pt x="405" y="191"/>
                    <a:pt x="405" y="156"/>
                  </a:cubicBezTo>
                  <a:cubicBezTo>
                    <a:pt x="405" y="144"/>
                    <a:pt x="405" y="132"/>
                    <a:pt x="393" y="120"/>
                  </a:cubicBezTo>
                  <a:cubicBezTo>
                    <a:pt x="381" y="84"/>
                    <a:pt x="357" y="60"/>
                    <a:pt x="334" y="37"/>
                  </a:cubicBezTo>
                  <a:cubicBezTo>
                    <a:pt x="322" y="25"/>
                    <a:pt x="298" y="25"/>
                    <a:pt x="286" y="13"/>
                  </a:cubicBezTo>
                  <a:cubicBezTo>
                    <a:pt x="262" y="1"/>
                    <a:pt x="22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</p:grpSp>
      <p:grpSp>
        <p:nvGrpSpPr>
          <p:cNvPr id="9220" name="Google Shape;1553;p31"/>
          <p:cNvGrpSpPr/>
          <p:nvPr/>
        </p:nvGrpSpPr>
        <p:grpSpPr bwMode="auto">
          <a:xfrm flipH="1">
            <a:off x="8145066" y="496491"/>
            <a:ext cx="871538" cy="492919"/>
            <a:chOff x="6499193" y="92109"/>
            <a:chExt cx="871283" cy="493034"/>
          </a:xfrm>
        </p:grpSpPr>
        <p:sp>
          <p:nvSpPr>
            <p:cNvPr id="1554" name="Google Shape;1554;p31"/>
            <p:cNvSpPr/>
            <p:nvPr/>
          </p:nvSpPr>
          <p:spPr>
            <a:xfrm>
              <a:off x="6505145" y="126645"/>
              <a:ext cx="865331" cy="45849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499193" y="92109"/>
              <a:ext cx="865332" cy="458497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951498" y="354108"/>
              <a:ext cx="88081" cy="173872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7040770" y="177854"/>
              <a:ext cx="280905" cy="352507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053862" y="439853"/>
              <a:ext cx="34518" cy="80981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7156226" y="276699"/>
              <a:ext cx="48802" cy="55973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613460" y="421989"/>
              <a:ext cx="421358" cy="105991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807475" y="463671"/>
              <a:ext cx="222581" cy="75027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27743" y="436280"/>
              <a:ext cx="176161" cy="1667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</p:grpSp>
      <p:grpSp>
        <p:nvGrpSpPr>
          <p:cNvPr id="9221" name="Google Shape;1563;p31"/>
          <p:cNvGrpSpPr/>
          <p:nvPr/>
        </p:nvGrpSpPr>
        <p:grpSpPr bwMode="auto">
          <a:xfrm>
            <a:off x="8701088" y="160735"/>
            <a:ext cx="359569" cy="308372"/>
            <a:chOff x="75300" y="3702036"/>
            <a:chExt cx="1132346" cy="640125"/>
          </a:xfrm>
        </p:grpSpPr>
        <p:sp>
          <p:nvSpPr>
            <p:cNvPr id="1564" name="Google Shape;1564;p31"/>
            <p:cNvSpPr/>
            <p:nvPr/>
          </p:nvSpPr>
          <p:spPr>
            <a:xfrm>
              <a:off x="75300" y="3746524"/>
              <a:ext cx="1124847" cy="595637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82799" y="3702036"/>
              <a:ext cx="1124847" cy="595637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506493" y="4043107"/>
              <a:ext cx="112485" cy="224908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139043" y="3815726"/>
              <a:ext cx="367450" cy="454761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442750" y="4154325"/>
              <a:ext cx="44994" cy="103804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92770" y="3941773"/>
              <a:ext cx="63743" cy="74146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513992" y="4129610"/>
              <a:ext cx="543675" cy="138406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517740" y="4186456"/>
              <a:ext cx="292460" cy="96389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10200" y="4149382"/>
              <a:ext cx="228720" cy="2224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</p:grpSp>
      <p:grpSp>
        <p:nvGrpSpPr>
          <p:cNvPr id="9222" name="Google Shape;1622;p31"/>
          <p:cNvGrpSpPr/>
          <p:nvPr/>
        </p:nvGrpSpPr>
        <p:grpSpPr bwMode="auto">
          <a:xfrm>
            <a:off x="7877176" y="102394"/>
            <a:ext cx="602456" cy="494110"/>
            <a:chOff x="668641" y="1116349"/>
            <a:chExt cx="602833" cy="495062"/>
          </a:xfrm>
        </p:grpSpPr>
        <p:sp>
          <p:nvSpPr>
            <p:cNvPr id="1623" name="Google Shape;1623;p31"/>
            <p:cNvSpPr/>
            <p:nvPr/>
          </p:nvSpPr>
          <p:spPr>
            <a:xfrm>
              <a:off x="918829" y="1339425"/>
              <a:ext cx="293077" cy="172973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831859" y="1226098"/>
              <a:ext cx="22636" cy="20280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885470" y="1139015"/>
              <a:ext cx="11914" cy="10736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916446" y="1116349"/>
              <a:ext cx="11914" cy="9543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93810" y="1220133"/>
              <a:ext cx="14296" cy="14315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248838" y="1127086"/>
              <a:ext cx="22636" cy="23858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90461" y="1121121"/>
              <a:ext cx="14296" cy="11929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99617" y="1591131"/>
              <a:ext cx="25019" cy="20280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68641" y="1585167"/>
              <a:ext cx="19062" cy="15508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30592" y="1542222"/>
              <a:ext cx="14296" cy="10736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00808" y="1500469"/>
              <a:ext cx="15487" cy="11929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</p:grpSp>
      <p:pic>
        <p:nvPicPr>
          <p:cNvPr id="9223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06" y="-161924"/>
            <a:ext cx="904875" cy="7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83407" y="2683531"/>
            <a:ext cx="7818835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endParaRPr lang="vi-VN" sz="2100" dirty="0">
              <a:solidFill>
                <a:srgbClr val="2210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300" dirty="0">
              <a:solidFill>
                <a:srgbClr val="2210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ounded Rectangle 65"/>
          <p:cNvSpPr>
            <a:spLocks noChangeArrowheads="1"/>
          </p:cNvSpPr>
          <p:nvPr/>
        </p:nvSpPr>
        <p:spPr bwMode="auto">
          <a:xfrm>
            <a:off x="566738" y="2193793"/>
            <a:ext cx="6815207" cy="584775"/>
          </a:xfrm>
          <a:prstGeom prst="roundRect">
            <a:avLst>
              <a:gd name="adj" fmla="val 11250"/>
            </a:avLst>
          </a:prstGeom>
          <a:noFill/>
          <a:ln w="28575" algn="ctr">
            <a:solidFill>
              <a:srgbClr val="C4620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/>
          <a:p>
            <a:pPr algn="ctr"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350" y="689115"/>
            <a:ext cx="6638543" cy="90024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Tìm từ ngữ không cùng nhóm trong mỗi dòng dưới đây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5" name="Rounded Rectangle 64"/>
          <p:cNvSpPr>
            <a:spLocks noChangeArrowheads="1"/>
          </p:cNvSpPr>
          <p:nvPr/>
        </p:nvSpPr>
        <p:spPr bwMode="auto">
          <a:xfrm>
            <a:off x="654097" y="3430949"/>
            <a:ext cx="6814616" cy="584775"/>
          </a:xfrm>
          <a:prstGeom prst="roundRect">
            <a:avLst>
              <a:gd name="adj" fmla="val 11250"/>
            </a:avLst>
          </a:prstGeom>
          <a:noFill/>
          <a:ln w="28575" algn="ctr">
            <a:solidFill>
              <a:srgbClr val="C4620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/>
          <a:p>
            <a:pPr algn="ctr"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3957950" y="2244714"/>
            <a:ext cx="1641916" cy="4922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4063117" y="3451950"/>
            <a:ext cx="1823749" cy="5381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6" grpId="0" animBg="1"/>
      <p:bldP spid="65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oogle Shape;1499;p31"/>
          <p:cNvGrpSpPr/>
          <p:nvPr/>
        </p:nvGrpSpPr>
        <p:grpSpPr bwMode="auto">
          <a:xfrm flipH="1">
            <a:off x="326231" y="-59531"/>
            <a:ext cx="2177654" cy="2146697"/>
            <a:chOff x="5378544" y="1040551"/>
            <a:chExt cx="2177707" cy="2146599"/>
          </a:xfrm>
        </p:grpSpPr>
        <p:sp>
          <p:nvSpPr>
            <p:cNvPr id="1500" name="Google Shape;1500;p31"/>
            <p:cNvSpPr/>
            <p:nvPr/>
          </p:nvSpPr>
          <p:spPr>
            <a:xfrm>
              <a:off x="6951399" y="2107302"/>
              <a:ext cx="30957" cy="23811"/>
            </a:xfrm>
            <a:custGeom>
              <a:avLst/>
              <a:gdLst/>
              <a:ahLst/>
              <a:cxnLst/>
              <a:rect l="l" t="t" r="r" b="b"/>
              <a:pathLst>
                <a:path w="403" h="301" extrusionOk="0">
                  <a:moveTo>
                    <a:pt x="206" y="0"/>
                  </a:moveTo>
                  <a:cubicBezTo>
                    <a:pt x="199" y="0"/>
                    <a:pt x="192" y="1"/>
                    <a:pt x="184" y="2"/>
                  </a:cubicBezTo>
                  <a:cubicBezTo>
                    <a:pt x="0" y="13"/>
                    <a:pt x="27" y="301"/>
                    <a:pt x="199" y="301"/>
                  </a:cubicBezTo>
                  <a:cubicBezTo>
                    <a:pt x="206" y="301"/>
                    <a:pt x="213" y="300"/>
                    <a:pt x="220" y="299"/>
                  </a:cubicBezTo>
                  <a:cubicBezTo>
                    <a:pt x="403" y="277"/>
                    <a:pt x="388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904963" y="2075157"/>
              <a:ext cx="17860" cy="154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7" y="0"/>
                  </a:moveTo>
                  <a:cubicBezTo>
                    <a:pt x="95" y="0"/>
                    <a:pt x="95" y="24"/>
                    <a:pt x="71" y="24"/>
                  </a:cubicBezTo>
                  <a:cubicBezTo>
                    <a:pt x="60" y="24"/>
                    <a:pt x="48" y="36"/>
                    <a:pt x="48" y="36"/>
                  </a:cubicBezTo>
                  <a:cubicBezTo>
                    <a:pt x="48" y="36"/>
                    <a:pt x="36" y="36"/>
                    <a:pt x="36" y="48"/>
                  </a:cubicBezTo>
                  <a:cubicBezTo>
                    <a:pt x="12" y="48"/>
                    <a:pt x="12" y="72"/>
                    <a:pt x="12" y="84"/>
                  </a:cubicBezTo>
                  <a:cubicBezTo>
                    <a:pt x="12" y="95"/>
                    <a:pt x="0" y="95"/>
                    <a:pt x="0" y="107"/>
                  </a:cubicBezTo>
                  <a:lnTo>
                    <a:pt x="0" y="143"/>
                  </a:lnTo>
                  <a:cubicBezTo>
                    <a:pt x="0" y="155"/>
                    <a:pt x="0" y="155"/>
                    <a:pt x="12" y="167"/>
                  </a:cubicBezTo>
                  <a:lnTo>
                    <a:pt x="36" y="191"/>
                  </a:lnTo>
                  <a:cubicBezTo>
                    <a:pt x="48" y="203"/>
                    <a:pt x="60" y="203"/>
                    <a:pt x="71" y="203"/>
                  </a:cubicBezTo>
                  <a:lnTo>
                    <a:pt x="107" y="203"/>
                  </a:lnTo>
                  <a:cubicBezTo>
                    <a:pt x="119" y="203"/>
                    <a:pt x="131" y="203"/>
                    <a:pt x="155" y="191"/>
                  </a:cubicBezTo>
                  <a:cubicBezTo>
                    <a:pt x="155" y="191"/>
                    <a:pt x="167" y="191"/>
                    <a:pt x="167" y="167"/>
                  </a:cubicBezTo>
                  <a:cubicBezTo>
                    <a:pt x="167" y="167"/>
                    <a:pt x="179" y="167"/>
                    <a:pt x="179" y="155"/>
                  </a:cubicBezTo>
                  <a:lnTo>
                    <a:pt x="214" y="119"/>
                  </a:lnTo>
                  <a:cubicBezTo>
                    <a:pt x="226" y="119"/>
                    <a:pt x="226" y="107"/>
                    <a:pt x="226" y="95"/>
                  </a:cubicBezTo>
                  <a:cubicBezTo>
                    <a:pt x="226" y="84"/>
                    <a:pt x="238" y="84"/>
                    <a:pt x="238" y="60"/>
                  </a:cubicBezTo>
                  <a:lnTo>
                    <a:pt x="238" y="48"/>
                  </a:lnTo>
                  <a:cubicBezTo>
                    <a:pt x="226" y="48"/>
                    <a:pt x="226" y="48"/>
                    <a:pt x="214" y="36"/>
                  </a:cubicBezTo>
                  <a:cubicBezTo>
                    <a:pt x="214" y="36"/>
                    <a:pt x="214" y="24"/>
                    <a:pt x="191" y="24"/>
                  </a:cubicBezTo>
                  <a:cubicBezTo>
                    <a:pt x="191" y="0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974021" y="2037059"/>
              <a:ext cx="13098" cy="17858"/>
            </a:xfrm>
            <a:custGeom>
              <a:avLst/>
              <a:gdLst/>
              <a:ahLst/>
              <a:cxnLst/>
              <a:rect l="l" t="t" r="r" b="b"/>
              <a:pathLst>
                <a:path w="168" h="227" extrusionOk="0">
                  <a:moveTo>
                    <a:pt x="84" y="0"/>
                  </a:moveTo>
                  <a:cubicBezTo>
                    <a:pt x="60" y="0"/>
                    <a:pt x="49" y="0"/>
                    <a:pt x="49" y="12"/>
                  </a:cubicBezTo>
                  <a:cubicBezTo>
                    <a:pt x="37" y="12"/>
                    <a:pt x="37" y="36"/>
                    <a:pt x="25" y="48"/>
                  </a:cubicBezTo>
                  <a:cubicBezTo>
                    <a:pt x="1" y="60"/>
                    <a:pt x="1" y="60"/>
                    <a:pt x="1" y="71"/>
                  </a:cubicBezTo>
                  <a:lnTo>
                    <a:pt x="1" y="119"/>
                  </a:lnTo>
                  <a:lnTo>
                    <a:pt x="1" y="155"/>
                  </a:lnTo>
                  <a:cubicBezTo>
                    <a:pt x="1" y="167"/>
                    <a:pt x="25" y="179"/>
                    <a:pt x="37" y="191"/>
                  </a:cubicBezTo>
                  <a:lnTo>
                    <a:pt x="49" y="214"/>
                  </a:lnTo>
                  <a:cubicBezTo>
                    <a:pt x="60" y="214"/>
                    <a:pt x="84" y="226"/>
                    <a:pt x="96" y="226"/>
                  </a:cubicBezTo>
                  <a:cubicBezTo>
                    <a:pt x="108" y="226"/>
                    <a:pt x="120" y="226"/>
                    <a:pt x="120" y="214"/>
                  </a:cubicBezTo>
                  <a:cubicBezTo>
                    <a:pt x="144" y="214"/>
                    <a:pt x="144" y="191"/>
                    <a:pt x="156" y="179"/>
                  </a:cubicBezTo>
                  <a:cubicBezTo>
                    <a:pt x="168" y="167"/>
                    <a:pt x="168" y="167"/>
                    <a:pt x="168" y="155"/>
                  </a:cubicBezTo>
                  <a:lnTo>
                    <a:pt x="168" y="107"/>
                  </a:lnTo>
                  <a:lnTo>
                    <a:pt x="168" y="83"/>
                  </a:lnTo>
                  <a:cubicBezTo>
                    <a:pt x="168" y="60"/>
                    <a:pt x="156" y="48"/>
                    <a:pt x="144" y="36"/>
                  </a:cubicBezTo>
                  <a:lnTo>
                    <a:pt x="120" y="12"/>
                  </a:lnTo>
                  <a:cubicBezTo>
                    <a:pt x="108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918060" y="1993007"/>
              <a:ext cx="13097" cy="11906"/>
            </a:xfrm>
            <a:custGeom>
              <a:avLst/>
              <a:gdLst/>
              <a:ahLst/>
              <a:cxnLst/>
              <a:rect l="l" t="t" r="r" b="b"/>
              <a:pathLst>
                <a:path w="168" h="155" extrusionOk="0">
                  <a:moveTo>
                    <a:pt x="73" y="1"/>
                  </a:moveTo>
                  <a:cubicBezTo>
                    <a:pt x="68" y="1"/>
                    <a:pt x="64" y="4"/>
                    <a:pt x="60" y="11"/>
                  </a:cubicBezTo>
                  <a:cubicBezTo>
                    <a:pt x="48" y="11"/>
                    <a:pt x="25" y="11"/>
                    <a:pt x="25" y="23"/>
                  </a:cubicBezTo>
                  <a:cubicBezTo>
                    <a:pt x="13" y="23"/>
                    <a:pt x="13" y="35"/>
                    <a:pt x="13" y="59"/>
                  </a:cubicBezTo>
                  <a:lnTo>
                    <a:pt x="1" y="71"/>
                  </a:lnTo>
                  <a:lnTo>
                    <a:pt x="1" y="95"/>
                  </a:lnTo>
                  <a:lnTo>
                    <a:pt x="1" y="119"/>
                  </a:lnTo>
                  <a:cubicBezTo>
                    <a:pt x="1" y="119"/>
                    <a:pt x="1" y="131"/>
                    <a:pt x="13" y="131"/>
                  </a:cubicBezTo>
                  <a:cubicBezTo>
                    <a:pt x="13" y="142"/>
                    <a:pt x="25" y="142"/>
                    <a:pt x="48" y="142"/>
                  </a:cubicBezTo>
                  <a:lnTo>
                    <a:pt x="60" y="154"/>
                  </a:lnTo>
                  <a:lnTo>
                    <a:pt x="108" y="154"/>
                  </a:lnTo>
                  <a:cubicBezTo>
                    <a:pt x="108" y="154"/>
                    <a:pt x="120" y="154"/>
                    <a:pt x="120" y="142"/>
                  </a:cubicBezTo>
                  <a:cubicBezTo>
                    <a:pt x="132" y="142"/>
                    <a:pt x="132" y="131"/>
                    <a:pt x="132" y="119"/>
                  </a:cubicBezTo>
                  <a:lnTo>
                    <a:pt x="156" y="95"/>
                  </a:lnTo>
                  <a:lnTo>
                    <a:pt x="156" y="71"/>
                  </a:lnTo>
                  <a:cubicBezTo>
                    <a:pt x="167" y="71"/>
                    <a:pt x="144" y="59"/>
                    <a:pt x="144" y="59"/>
                  </a:cubicBezTo>
                  <a:cubicBezTo>
                    <a:pt x="144" y="59"/>
                    <a:pt x="144" y="35"/>
                    <a:pt x="132" y="35"/>
                  </a:cubicBezTo>
                  <a:lnTo>
                    <a:pt x="108" y="11"/>
                  </a:lnTo>
                  <a:cubicBezTo>
                    <a:pt x="92" y="11"/>
                    <a:pt x="81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484812" y="1869188"/>
              <a:ext cx="19050" cy="13097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04" y="0"/>
                  </a:moveTo>
                  <a:cubicBezTo>
                    <a:pt x="0" y="12"/>
                    <a:pt x="8" y="180"/>
                    <a:pt x="117" y="180"/>
                  </a:cubicBezTo>
                  <a:cubicBezTo>
                    <a:pt x="120" y="180"/>
                    <a:pt x="124" y="179"/>
                    <a:pt x="128" y="179"/>
                  </a:cubicBezTo>
                  <a:cubicBezTo>
                    <a:pt x="247" y="179"/>
                    <a:pt x="223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445520" y="1831090"/>
              <a:ext cx="13098" cy="14287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75" y="1"/>
                  </a:moveTo>
                  <a:cubicBezTo>
                    <a:pt x="70" y="1"/>
                    <a:pt x="64" y="2"/>
                    <a:pt x="61" y="6"/>
                  </a:cubicBezTo>
                  <a:lnTo>
                    <a:pt x="49" y="6"/>
                  </a:lnTo>
                  <a:cubicBezTo>
                    <a:pt x="37" y="6"/>
                    <a:pt x="13" y="18"/>
                    <a:pt x="13" y="30"/>
                  </a:cubicBezTo>
                  <a:cubicBezTo>
                    <a:pt x="1" y="42"/>
                    <a:pt x="1" y="66"/>
                    <a:pt x="1" y="78"/>
                  </a:cubicBezTo>
                  <a:lnTo>
                    <a:pt x="1" y="125"/>
                  </a:lnTo>
                  <a:cubicBezTo>
                    <a:pt x="1" y="125"/>
                    <a:pt x="1" y="137"/>
                    <a:pt x="13" y="137"/>
                  </a:cubicBezTo>
                  <a:lnTo>
                    <a:pt x="49" y="173"/>
                  </a:lnTo>
                  <a:cubicBezTo>
                    <a:pt x="57" y="173"/>
                    <a:pt x="70" y="178"/>
                    <a:pt x="81" y="178"/>
                  </a:cubicBezTo>
                  <a:cubicBezTo>
                    <a:pt x="87" y="178"/>
                    <a:pt x="92" y="177"/>
                    <a:pt x="96" y="173"/>
                  </a:cubicBezTo>
                  <a:cubicBezTo>
                    <a:pt x="108" y="173"/>
                    <a:pt x="120" y="173"/>
                    <a:pt x="132" y="149"/>
                  </a:cubicBezTo>
                  <a:lnTo>
                    <a:pt x="168" y="125"/>
                  </a:lnTo>
                  <a:lnTo>
                    <a:pt x="168" y="113"/>
                  </a:lnTo>
                  <a:lnTo>
                    <a:pt x="168" y="90"/>
                  </a:lnTo>
                  <a:cubicBezTo>
                    <a:pt x="168" y="78"/>
                    <a:pt x="168" y="78"/>
                    <a:pt x="156" y="54"/>
                  </a:cubicBezTo>
                  <a:cubicBezTo>
                    <a:pt x="132" y="18"/>
                    <a:pt x="120" y="18"/>
                    <a:pt x="108" y="6"/>
                  </a:cubicBezTo>
                  <a:cubicBezTo>
                    <a:pt x="100" y="6"/>
                    <a:pt x="87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32438" y="1651314"/>
              <a:ext cx="23813" cy="20239"/>
            </a:xfrm>
            <a:custGeom>
              <a:avLst/>
              <a:gdLst/>
              <a:ahLst/>
              <a:cxnLst/>
              <a:rect l="l" t="t" r="r" b="b"/>
              <a:pathLst>
                <a:path w="310" h="251" extrusionOk="0">
                  <a:moveTo>
                    <a:pt x="131" y="1"/>
                  </a:moveTo>
                  <a:cubicBezTo>
                    <a:pt x="119" y="1"/>
                    <a:pt x="107" y="1"/>
                    <a:pt x="84" y="12"/>
                  </a:cubicBezTo>
                  <a:cubicBezTo>
                    <a:pt x="72" y="12"/>
                    <a:pt x="60" y="24"/>
                    <a:pt x="48" y="36"/>
                  </a:cubicBezTo>
                  <a:cubicBezTo>
                    <a:pt x="24" y="48"/>
                    <a:pt x="24" y="72"/>
                    <a:pt x="12" y="84"/>
                  </a:cubicBezTo>
                  <a:cubicBezTo>
                    <a:pt x="12" y="96"/>
                    <a:pt x="0" y="120"/>
                    <a:pt x="12" y="132"/>
                  </a:cubicBezTo>
                  <a:cubicBezTo>
                    <a:pt x="12" y="143"/>
                    <a:pt x="12" y="155"/>
                    <a:pt x="24" y="155"/>
                  </a:cubicBezTo>
                  <a:cubicBezTo>
                    <a:pt x="48" y="179"/>
                    <a:pt x="48" y="203"/>
                    <a:pt x="72" y="215"/>
                  </a:cubicBezTo>
                  <a:cubicBezTo>
                    <a:pt x="84" y="215"/>
                    <a:pt x="84" y="239"/>
                    <a:pt x="107" y="239"/>
                  </a:cubicBezTo>
                  <a:cubicBezTo>
                    <a:pt x="119" y="251"/>
                    <a:pt x="143" y="251"/>
                    <a:pt x="179" y="251"/>
                  </a:cubicBezTo>
                  <a:cubicBezTo>
                    <a:pt x="191" y="251"/>
                    <a:pt x="214" y="251"/>
                    <a:pt x="226" y="239"/>
                  </a:cubicBezTo>
                  <a:cubicBezTo>
                    <a:pt x="238" y="239"/>
                    <a:pt x="250" y="215"/>
                    <a:pt x="262" y="203"/>
                  </a:cubicBezTo>
                  <a:cubicBezTo>
                    <a:pt x="286" y="191"/>
                    <a:pt x="286" y="179"/>
                    <a:pt x="298" y="155"/>
                  </a:cubicBezTo>
                  <a:cubicBezTo>
                    <a:pt x="298" y="143"/>
                    <a:pt x="310" y="132"/>
                    <a:pt x="298" y="120"/>
                  </a:cubicBezTo>
                  <a:cubicBezTo>
                    <a:pt x="286" y="96"/>
                    <a:pt x="286" y="96"/>
                    <a:pt x="286" y="84"/>
                  </a:cubicBezTo>
                  <a:cubicBezTo>
                    <a:pt x="262" y="72"/>
                    <a:pt x="262" y="36"/>
                    <a:pt x="238" y="24"/>
                  </a:cubicBezTo>
                  <a:cubicBezTo>
                    <a:pt x="226" y="24"/>
                    <a:pt x="226" y="12"/>
                    <a:pt x="203" y="12"/>
                  </a:cubicBezTo>
                  <a:cubicBezTo>
                    <a:pt x="191" y="1"/>
                    <a:pt x="167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315739" y="1110795"/>
              <a:ext cx="16669" cy="14287"/>
            </a:xfrm>
            <a:custGeom>
              <a:avLst/>
              <a:gdLst/>
              <a:ahLst/>
              <a:cxnLst/>
              <a:rect l="l" t="t" r="r" b="b"/>
              <a:pathLst>
                <a:path w="214" h="192" extrusionOk="0">
                  <a:moveTo>
                    <a:pt x="60" y="1"/>
                  </a:moveTo>
                  <a:lnTo>
                    <a:pt x="36" y="13"/>
                  </a:lnTo>
                  <a:cubicBezTo>
                    <a:pt x="24" y="25"/>
                    <a:pt x="12" y="48"/>
                    <a:pt x="12" y="60"/>
                  </a:cubicBezTo>
                  <a:cubicBezTo>
                    <a:pt x="12" y="72"/>
                    <a:pt x="0" y="84"/>
                    <a:pt x="0" y="84"/>
                  </a:cubicBezTo>
                  <a:lnTo>
                    <a:pt x="0" y="132"/>
                  </a:lnTo>
                  <a:cubicBezTo>
                    <a:pt x="0" y="144"/>
                    <a:pt x="12" y="168"/>
                    <a:pt x="12" y="168"/>
                  </a:cubicBezTo>
                  <a:cubicBezTo>
                    <a:pt x="24" y="179"/>
                    <a:pt x="24" y="179"/>
                    <a:pt x="36" y="179"/>
                  </a:cubicBezTo>
                  <a:cubicBezTo>
                    <a:pt x="60" y="179"/>
                    <a:pt x="72" y="191"/>
                    <a:pt x="84" y="191"/>
                  </a:cubicBezTo>
                  <a:cubicBezTo>
                    <a:pt x="96" y="191"/>
                    <a:pt x="119" y="191"/>
                    <a:pt x="119" y="179"/>
                  </a:cubicBezTo>
                  <a:cubicBezTo>
                    <a:pt x="131" y="179"/>
                    <a:pt x="131" y="168"/>
                    <a:pt x="143" y="168"/>
                  </a:cubicBezTo>
                  <a:lnTo>
                    <a:pt x="155" y="144"/>
                  </a:lnTo>
                  <a:lnTo>
                    <a:pt x="179" y="132"/>
                  </a:lnTo>
                  <a:cubicBezTo>
                    <a:pt x="179" y="132"/>
                    <a:pt x="191" y="120"/>
                    <a:pt x="191" y="108"/>
                  </a:cubicBezTo>
                  <a:cubicBezTo>
                    <a:pt x="191" y="84"/>
                    <a:pt x="203" y="84"/>
                    <a:pt x="191" y="72"/>
                  </a:cubicBezTo>
                  <a:lnTo>
                    <a:pt x="191" y="72"/>
                  </a:lnTo>
                  <a:cubicBezTo>
                    <a:pt x="198" y="76"/>
                    <a:pt x="203" y="77"/>
                    <a:pt x="206" y="77"/>
                  </a:cubicBezTo>
                  <a:cubicBezTo>
                    <a:pt x="214" y="77"/>
                    <a:pt x="211" y="69"/>
                    <a:pt x="203" y="60"/>
                  </a:cubicBezTo>
                  <a:lnTo>
                    <a:pt x="191" y="48"/>
                  </a:lnTo>
                  <a:cubicBezTo>
                    <a:pt x="191" y="25"/>
                    <a:pt x="179" y="25"/>
                    <a:pt x="155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281209" y="1089364"/>
              <a:ext cx="17860" cy="13097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4" y="1"/>
                  </a:moveTo>
                  <a:cubicBezTo>
                    <a:pt x="1" y="24"/>
                    <a:pt x="19" y="168"/>
                    <a:pt x="106" y="168"/>
                  </a:cubicBezTo>
                  <a:cubicBezTo>
                    <a:pt x="109" y="168"/>
                    <a:pt x="112" y="168"/>
                    <a:pt x="116" y="168"/>
                  </a:cubicBezTo>
                  <a:cubicBezTo>
                    <a:pt x="223" y="168"/>
                    <a:pt x="211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341933" y="1040551"/>
              <a:ext cx="16669" cy="11906"/>
            </a:xfrm>
            <a:custGeom>
              <a:avLst/>
              <a:gdLst/>
              <a:ahLst/>
              <a:cxnLst/>
              <a:rect l="l" t="t" r="r" b="b"/>
              <a:pathLst>
                <a:path w="216" h="147" extrusionOk="0">
                  <a:moveTo>
                    <a:pt x="125" y="0"/>
                  </a:moveTo>
                  <a:cubicBezTo>
                    <a:pt x="119" y="0"/>
                    <a:pt x="111" y="1"/>
                    <a:pt x="104" y="3"/>
                  </a:cubicBezTo>
                  <a:cubicBezTo>
                    <a:pt x="1" y="14"/>
                    <a:pt x="19" y="147"/>
                    <a:pt x="105" y="147"/>
                  </a:cubicBezTo>
                  <a:cubicBezTo>
                    <a:pt x="108" y="147"/>
                    <a:pt x="112" y="146"/>
                    <a:pt x="116" y="146"/>
                  </a:cubicBezTo>
                  <a:cubicBezTo>
                    <a:pt x="215" y="135"/>
                    <a:pt x="212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27645" y="1260807"/>
              <a:ext cx="28576" cy="21430"/>
            </a:xfrm>
            <a:custGeom>
              <a:avLst/>
              <a:gdLst/>
              <a:ahLst/>
              <a:cxnLst/>
              <a:rect l="l" t="t" r="r" b="b"/>
              <a:pathLst>
                <a:path w="379" h="277" extrusionOk="0">
                  <a:moveTo>
                    <a:pt x="192" y="0"/>
                  </a:moveTo>
                  <a:cubicBezTo>
                    <a:pt x="186" y="0"/>
                    <a:pt x="179" y="0"/>
                    <a:pt x="172" y="1"/>
                  </a:cubicBezTo>
                  <a:cubicBezTo>
                    <a:pt x="0" y="13"/>
                    <a:pt x="26" y="277"/>
                    <a:pt x="187" y="277"/>
                  </a:cubicBezTo>
                  <a:cubicBezTo>
                    <a:pt x="193" y="277"/>
                    <a:pt x="200" y="276"/>
                    <a:pt x="207" y="275"/>
                  </a:cubicBezTo>
                  <a:cubicBezTo>
                    <a:pt x="379" y="264"/>
                    <a:pt x="353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1234" y="1339385"/>
              <a:ext cx="14288" cy="11906"/>
            </a:xfrm>
            <a:custGeom>
              <a:avLst/>
              <a:gdLst/>
              <a:ahLst/>
              <a:cxnLst/>
              <a:rect l="l" t="t" r="r" b="b"/>
              <a:pathLst>
                <a:path w="180" h="149" extrusionOk="0">
                  <a:moveTo>
                    <a:pt x="96" y="0"/>
                  </a:moveTo>
                  <a:cubicBezTo>
                    <a:pt x="72" y="0"/>
                    <a:pt x="72" y="0"/>
                    <a:pt x="60" y="12"/>
                  </a:cubicBezTo>
                  <a:lnTo>
                    <a:pt x="48" y="12"/>
                  </a:lnTo>
                  <a:lnTo>
                    <a:pt x="13" y="36"/>
                  </a:lnTo>
                  <a:cubicBezTo>
                    <a:pt x="13" y="60"/>
                    <a:pt x="1" y="72"/>
                    <a:pt x="13" y="84"/>
                  </a:cubicBezTo>
                  <a:cubicBezTo>
                    <a:pt x="13" y="96"/>
                    <a:pt x="13" y="96"/>
                    <a:pt x="36" y="120"/>
                  </a:cubicBezTo>
                  <a:cubicBezTo>
                    <a:pt x="36" y="131"/>
                    <a:pt x="48" y="131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cubicBezTo>
                    <a:pt x="68" y="143"/>
                    <a:pt x="81" y="149"/>
                    <a:pt x="93" y="149"/>
                  </a:cubicBezTo>
                  <a:cubicBezTo>
                    <a:pt x="99" y="149"/>
                    <a:pt x="104" y="147"/>
                    <a:pt x="108" y="143"/>
                  </a:cubicBezTo>
                  <a:cubicBezTo>
                    <a:pt x="120" y="143"/>
                    <a:pt x="132" y="143"/>
                    <a:pt x="132" y="131"/>
                  </a:cubicBezTo>
                  <a:lnTo>
                    <a:pt x="167" y="96"/>
                  </a:lnTo>
                  <a:lnTo>
                    <a:pt x="167" y="84"/>
                  </a:lnTo>
                  <a:lnTo>
                    <a:pt x="167" y="72"/>
                  </a:lnTo>
                  <a:lnTo>
                    <a:pt x="167" y="36"/>
                  </a:lnTo>
                  <a:cubicBezTo>
                    <a:pt x="179" y="36"/>
                    <a:pt x="179" y="36"/>
                    <a:pt x="167" y="24"/>
                  </a:cubicBezTo>
                  <a:cubicBezTo>
                    <a:pt x="167" y="12"/>
                    <a:pt x="155" y="12"/>
                    <a:pt x="155" y="12"/>
                  </a:cubicBezTo>
                  <a:cubicBezTo>
                    <a:pt x="155" y="12"/>
                    <a:pt x="132" y="12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589290" y="1504873"/>
              <a:ext cx="13097" cy="10716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24" y="1"/>
                  </a:moveTo>
                  <a:cubicBezTo>
                    <a:pt x="24" y="1"/>
                    <a:pt x="12" y="1"/>
                    <a:pt x="12" y="12"/>
                  </a:cubicBezTo>
                  <a:lnTo>
                    <a:pt x="12" y="24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0" y="96"/>
                    <a:pt x="12" y="96"/>
                  </a:cubicBezTo>
                  <a:cubicBezTo>
                    <a:pt x="12" y="96"/>
                    <a:pt x="12" y="108"/>
                    <a:pt x="24" y="108"/>
                  </a:cubicBezTo>
                  <a:lnTo>
                    <a:pt x="48" y="132"/>
                  </a:lnTo>
                  <a:lnTo>
                    <a:pt x="60" y="143"/>
                  </a:lnTo>
                  <a:lnTo>
                    <a:pt x="120" y="143"/>
                  </a:lnTo>
                  <a:cubicBezTo>
                    <a:pt x="120" y="143"/>
                    <a:pt x="131" y="143"/>
                    <a:pt x="131" y="132"/>
                  </a:cubicBezTo>
                  <a:lnTo>
                    <a:pt x="143" y="108"/>
                  </a:lnTo>
                  <a:lnTo>
                    <a:pt x="167" y="96"/>
                  </a:lnTo>
                  <a:lnTo>
                    <a:pt x="167" y="84"/>
                  </a:lnTo>
                  <a:cubicBezTo>
                    <a:pt x="167" y="72"/>
                    <a:pt x="167" y="72"/>
                    <a:pt x="143" y="60"/>
                  </a:cubicBezTo>
                  <a:cubicBezTo>
                    <a:pt x="143" y="36"/>
                    <a:pt x="143" y="36"/>
                    <a:pt x="131" y="36"/>
                  </a:cubicBezTo>
                  <a:cubicBezTo>
                    <a:pt x="131" y="24"/>
                    <a:pt x="120" y="24"/>
                    <a:pt x="120" y="12"/>
                  </a:cubicBezTo>
                  <a:lnTo>
                    <a:pt x="108" y="12"/>
                  </a:lnTo>
                  <a:cubicBezTo>
                    <a:pt x="108" y="12"/>
                    <a:pt x="84" y="12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565477" y="1433439"/>
              <a:ext cx="11907" cy="13097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60" y="1"/>
                  </a:moveTo>
                  <a:cubicBezTo>
                    <a:pt x="48" y="1"/>
                    <a:pt x="48" y="1"/>
                    <a:pt x="48" y="25"/>
                  </a:cubicBezTo>
                  <a:cubicBezTo>
                    <a:pt x="25" y="25"/>
                    <a:pt x="25" y="37"/>
                    <a:pt x="13" y="37"/>
                  </a:cubicBezTo>
                  <a:lnTo>
                    <a:pt x="1" y="48"/>
                  </a:lnTo>
                  <a:lnTo>
                    <a:pt x="1" y="60"/>
                  </a:lnTo>
                  <a:lnTo>
                    <a:pt x="1" y="108"/>
                  </a:lnTo>
                  <a:lnTo>
                    <a:pt x="1" y="120"/>
                  </a:lnTo>
                  <a:cubicBezTo>
                    <a:pt x="1" y="144"/>
                    <a:pt x="13" y="144"/>
                    <a:pt x="13" y="156"/>
                  </a:cubicBezTo>
                  <a:cubicBezTo>
                    <a:pt x="25" y="156"/>
                    <a:pt x="25" y="168"/>
                    <a:pt x="48" y="168"/>
                  </a:cubicBezTo>
                  <a:lnTo>
                    <a:pt x="84" y="168"/>
                  </a:lnTo>
                  <a:cubicBezTo>
                    <a:pt x="108" y="168"/>
                    <a:pt x="108" y="168"/>
                    <a:pt x="108" y="156"/>
                  </a:cubicBezTo>
                  <a:cubicBezTo>
                    <a:pt x="120" y="156"/>
                    <a:pt x="120" y="144"/>
                    <a:pt x="132" y="144"/>
                  </a:cubicBezTo>
                  <a:lnTo>
                    <a:pt x="144" y="120"/>
                  </a:lnTo>
                  <a:lnTo>
                    <a:pt x="144" y="108"/>
                  </a:lnTo>
                  <a:lnTo>
                    <a:pt x="144" y="60"/>
                  </a:lnTo>
                  <a:cubicBezTo>
                    <a:pt x="144" y="48"/>
                    <a:pt x="144" y="48"/>
                    <a:pt x="132" y="48"/>
                  </a:cubicBezTo>
                  <a:cubicBezTo>
                    <a:pt x="132" y="37"/>
                    <a:pt x="120" y="37"/>
                    <a:pt x="120" y="2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527376" y="1437011"/>
              <a:ext cx="14288" cy="13096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60" y="1"/>
                  </a:moveTo>
                  <a:cubicBezTo>
                    <a:pt x="36" y="1"/>
                    <a:pt x="25" y="12"/>
                    <a:pt x="13" y="24"/>
                  </a:cubicBezTo>
                  <a:cubicBezTo>
                    <a:pt x="1" y="36"/>
                    <a:pt x="1" y="36"/>
                    <a:pt x="1" y="60"/>
                  </a:cubicBezTo>
                  <a:lnTo>
                    <a:pt x="1" y="96"/>
                  </a:lnTo>
                  <a:cubicBezTo>
                    <a:pt x="1" y="120"/>
                    <a:pt x="13" y="132"/>
                    <a:pt x="13" y="143"/>
                  </a:cubicBezTo>
                  <a:lnTo>
                    <a:pt x="25" y="155"/>
                  </a:lnTo>
                  <a:cubicBezTo>
                    <a:pt x="36" y="179"/>
                    <a:pt x="60" y="179"/>
                    <a:pt x="72" y="179"/>
                  </a:cubicBezTo>
                  <a:lnTo>
                    <a:pt x="108" y="179"/>
                  </a:lnTo>
                  <a:lnTo>
                    <a:pt x="132" y="155"/>
                  </a:lnTo>
                  <a:cubicBezTo>
                    <a:pt x="144" y="143"/>
                    <a:pt x="156" y="132"/>
                    <a:pt x="156" y="120"/>
                  </a:cubicBezTo>
                  <a:cubicBezTo>
                    <a:pt x="156" y="96"/>
                    <a:pt x="179" y="84"/>
                    <a:pt x="179" y="84"/>
                  </a:cubicBezTo>
                  <a:lnTo>
                    <a:pt x="167" y="60"/>
                  </a:lnTo>
                  <a:cubicBezTo>
                    <a:pt x="167" y="48"/>
                    <a:pt x="156" y="24"/>
                    <a:pt x="144" y="12"/>
                  </a:cubicBezTo>
                  <a:cubicBezTo>
                    <a:pt x="132" y="1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5503563" y="1284618"/>
              <a:ext cx="17859" cy="19049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7" y="0"/>
                  </a:moveTo>
                  <a:cubicBezTo>
                    <a:pt x="95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36"/>
                  </a:cubicBezTo>
                  <a:cubicBezTo>
                    <a:pt x="24" y="60"/>
                    <a:pt x="24" y="71"/>
                    <a:pt x="24" y="83"/>
                  </a:cubicBezTo>
                  <a:cubicBezTo>
                    <a:pt x="24" y="107"/>
                    <a:pt x="0" y="119"/>
                    <a:pt x="24" y="131"/>
                  </a:cubicBezTo>
                  <a:lnTo>
                    <a:pt x="24" y="167"/>
                  </a:lnTo>
                  <a:cubicBezTo>
                    <a:pt x="24" y="179"/>
                    <a:pt x="36" y="191"/>
                    <a:pt x="48" y="202"/>
                  </a:cubicBezTo>
                  <a:lnTo>
                    <a:pt x="84" y="226"/>
                  </a:lnTo>
                  <a:cubicBezTo>
                    <a:pt x="95" y="238"/>
                    <a:pt x="119" y="238"/>
                    <a:pt x="143" y="238"/>
                  </a:cubicBezTo>
                  <a:cubicBezTo>
                    <a:pt x="155" y="238"/>
                    <a:pt x="167" y="238"/>
                    <a:pt x="179" y="226"/>
                  </a:cubicBezTo>
                  <a:cubicBezTo>
                    <a:pt x="203" y="226"/>
                    <a:pt x="214" y="202"/>
                    <a:pt x="214" y="191"/>
                  </a:cubicBezTo>
                  <a:cubicBezTo>
                    <a:pt x="226" y="179"/>
                    <a:pt x="226" y="167"/>
                    <a:pt x="226" y="143"/>
                  </a:cubicBezTo>
                  <a:cubicBezTo>
                    <a:pt x="226" y="131"/>
                    <a:pt x="238" y="119"/>
                    <a:pt x="226" y="107"/>
                  </a:cubicBezTo>
                  <a:cubicBezTo>
                    <a:pt x="238" y="107"/>
                    <a:pt x="238" y="83"/>
                    <a:pt x="226" y="71"/>
                  </a:cubicBezTo>
                  <a:cubicBezTo>
                    <a:pt x="226" y="60"/>
                    <a:pt x="214" y="48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cubicBezTo>
                    <a:pt x="155" y="0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708356" y="1363196"/>
              <a:ext cx="25003" cy="22620"/>
            </a:xfrm>
            <a:custGeom>
              <a:avLst/>
              <a:gdLst/>
              <a:ahLst/>
              <a:cxnLst/>
              <a:rect l="l" t="t" r="r" b="b"/>
              <a:pathLst>
                <a:path w="322" h="286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24"/>
                    <a:pt x="60" y="24"/>
                    <a:pt x="48" y="48"/>
                  </a:cubicBezTo>
                  <a:cubicBezTo>
                    <a:pt x="24" y="60"/>
                    <a:pt x="24" y="71"/>
                    <a:pt x="12" y="83"/>
                  </a:cubicBezTo>
                  <a:cubicBezTo>
                    <a:pt x="12" y="107"/>
                    <a:pt x="0" y="119"/>
                    <a:pt x="12" y="143"/>
                  </a:cubicBezTo>
                  <a:lnTo>
                    <a:pt x="24" y="191"/>
                  </a:lnTo>
                  <a:cubicBezTo>
                    <a:pt x="48" y="226"/>
                    <a:pt x="60" y="238"/>
                    <a:pt x="72" y="250"/>
                  </a:cubicBezTo>
                  <a:cubicBezTo>
                    <a:pt x="84" y="250"/>
                    <a:pt x="84" y="262"/>
                    <a:pt x="107" y="262"/>
                  </a:cubicBezTo>
                  <a:cubicBezTo>
                    <a:pt x="131" y="286"/>
                    <a:pt x="143" y="286"/>
                    <a:pt x="179" y="286"/>
                  </a:cubicBezTo>
                  <a:cubicBezTo>
                    <a:pt x="191" y="286"/>
                    <a:pt x="226" y="286"/>
                    <a:pt x="238" y="262"/>
                  </a:cubicBezTo>
                  <a:cubicBezTo>
                    <a:pt x="250" y="250"/>
                    <a:pt x="262" y="250"/>
                    <a:pt x="286" y="238"/>
                  </a:cubicBezTo>
                  <a:cubicBezTo>
                    <a:pt x="298" y="226"/>
                    <a:pt x="298" y="202"/>
                    <a:pt x="310" y="191"/>
                  </a:cubicBezTo>
                  <a:cubicBezTo>
                    <a:pt x="310" y="179"/>
                    <a:pt x="322" y="167"/>
                    <a:pt x="310" y="131"/>
                  </a:cubicBezTo>
                  <a:cubicBezTo>
                    <a:pt x="298" y="119"/>
                    <a:pt x="298" y="107"/>
                    <a:pt x="298" y="83"/>
                  </a:cubicBezTo>
                  <a:cubicBezTo>
                    <a:pt x="286" y="60"/>
                    <a:pt x="262" y="48"/>
                    <a:pt x="250" y="24"/>
                  </a:cubicBezTo>
                  <a:cubicBezTo>
                    <a:pt x="238" y="24"/>
                    <a:pt x="238" y="12"/>
                    <a:pt x="226" y="12"/>
                  </a:cubicBez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5378544" y="1726320"/>
              <a:ext cx="22623" cy="21430"/>
            </a:xfrm>
            <a:custGeom>
              <a:avLst/>
              <a:gdLst/>
              <a:ahLst/>
              <a:cxnLst/>
              <a:rect l="l" t="t" r="r" b="b"/>
              <a:pathLst>
                <a:path w="299" h="280" extrusionOk="0">
                  <a:moveTo>
                    <a:pt x="165" y="1"/>
                  </a:moveTo>
                  <a:cubicBezTo>
                    <a:pt x="158" y="1"/>
                    <a:pt x="152" y="2"/>
                    <a:pt x="144" y="6"/>
                  </a:cubicBezTo>
                  <a:cubicBezTo>
                    <a:pt x="108" y="6"/>
                    <a:pt x="96" y="18"/>
                    <a:pt x="60" y="30"/>
                  </a:cubicBezTo>
                  <a:lnTo>
                    <a:pt x="37" y="66"/>
                  </a:lnTo>
                  <a:cubicBezTo>
                    <a:pt x="13" y="77"/>
                    <a:pt x="1" y="113"/>
                    <a:pt x="1" y="125"/>
                  </a:cubicBezTo>
                  <a:lnTo>
                    <a:pt x="1" y="196"/>
                  </a:lnTo>
                  <a:cubicBezTo>
                    <a:pt x="1" y="208"/>
                    <a:pt x="13" y="208"/>
                    <a:pt x="13" y="220"/>
                  </a:cubicBezTo>
                  <a:cubicBezTo>
                    <a:pt x="37" y="244"/>
                    <a:pt x="49" y="256"/>
                    <a:pt x="72" y="268"/>
                  </a:cubicBezTo>
                  <a:cubicBezTo>
                    <a:pt x="96" y="280"/>
                    <a:pt x="108" y="280"/>
                    <a:pt x="132" y="280"/>
                  </a:cubicBezTo>
                  <a:cubicBezTo>
                    <a:pt x="156" y="280"/>
                    <a:pt x="180" y="280"/>
                    <a:pt x="191" y="268"/>
                  </a:cubicBezTo>
                  <a:cubicBezTo>
                    <a:pt x="227" y="256"/>
                    <a:pt x="239" y="244"/>
                    <a:pt x="251" y="220"/>
                  </a:cubicBezTo>
                  <a:cubicBezTo>
                    <a:pt x="275" y="208"/>
                    <a:pt x="287" y="185"/>
                    <a:pt x="287" y="161"/>
                  </a:cubicBezTo>
                  <a:cubicBezTo>
                    <a:pt x="299" y="137"/>
                    <a:pt x="299" y="113"/>
                    <a:pt x="287" y="89"/>
                  </a:cubicBezTo>
                  <a:cubicBezTo>
                    <a:pt x="275" y="66"/>
                    <a:pt x="251" y="54"/>
                    <a:pt x="239" y="30"/>
                  </a:cubicBezTo>
                  <a:cubicBezTo>
                    <a:pt x="227" y="18"/>
                    <a:pt x="215" y="18"/>
                    <a:pt x="203" y="6"/>
                  </a:cubicBezTo>
                  <a:cubicBezTo>
                    <a:pt x="187" y="6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5448793" y="1759656"/>
              <a:ext cx="21432" cy="16668"/>
            </a:xfrm>
            <a:custGeom>
              <a:avLst/>
              <a:gdLst/>
              <a:ahLst/>
              <a:cxnLst/>
              <a:rect l="l" t="t" r="r" b="b"/>
              <a:pathLst>
                <a:path w="283" h="216" extrusionOk="0">
                  <a:moveTo>
                    <a:pt x="140" y="1"/>
                  </a:moveTo>
                  <a:cubicBezTo>
                    <a:pt x="1" y="12"/>
                    <a:pt x="19" y="215"/>
                    <a:pt x="141" y="215"/>
                  </a:cubicBezTo>
                  <a:cubicBezTo>
                    <a:pt x="145" y="215"/>
                    <a:pt x="148" y="215"/>
                    <a:pt x="152" y="215"/>
                  </a:cubicBezTo>
                  <a:cubicBezTo>
                    <a:pt x="283" y="191"/>
                    <a:pt x="27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5480940" y="2102540"/>
              <a:ext cx="16669" cy="11906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60" y="1"/>
                  </a:moveTo>
                  <a:cubicBezTo>
                    <a:pt x="48" y="1"/>
                    <a:pt x="36" y="12"/>
                    <a:pt x="36" y="24"/>
                  </a:cubicBezTo>
                  <a:lnTo>
                    <a:pt x="24" y="36"/>
                  </a:lnTo>
                  <a:cubicBezTo>
                    <a:pt x="24" y="60"/>
                    <a:pt x="1" y="72"/>
                    <a:pt x="24" y="84"/>
                  </a:cubicBezTo>
                  <a:cubicBezTo>
                    <a:pt x="24" y="108"/>
                    <a:pt x="24" y="120"/>
                    <a:pt x="36" y="120"/>
                  </a:cubicBezTo>
                  <a:cubicBezTo>
                    <a:pt x="36" y="132"/>
                    <a:pt x="48" y="132"/>
                    <a:pt x="48" y="143"/>
                  </a:cubicBezTo>
                  <a:cubicBezTo>
                    <a:pt x="60" y="155"/>
                    <a:pt x="84" y="155"/>
                    <a:pt x="96" y="155"/>
                  </a:cubicBezTo>
                  <a:lnTo>
                    <a:pt x="155" y="155"/>
                  </a:lnTo>
                  <a:cubicBezTo>
                    <a:pt x="155" y="155"/>
                    <a:pt x="167" y="155"/>
                    <a:pt x="167" y="143"/>
                  </a:cubicBezTo>
                  <a:cubicBezTo>
                    <a:pt x="179" y="143"/>
                    <a:pt x="179" y="132"/>
                    <a:pt x="179" y="120"/>
                  </a:cubicBezTo>
                  <a:cubicBezTo>
                    <a:pt x="179" y="120"/>
                    <a:pt x="179" y="96"/>
                    <a:pt x="203" y="96"/>
                  </a:cubicBezTo>
                  <a:lnTo>
                    <a:pt x="203" y="72"/>
                  </a:lnTo>
                  <a:cubicBezTo>
                    <a:pt x="215" y="60"/>
                    <a:pt x="215" y="48"/>
                    <a:pt x="203" y="48"/>
                  </a:cubicBezTo>
                  <a:cubicBezTo>
                    <a:pt x="203" y="48"/>
                    <a:pt x="203" y="24"/>
                    <a:pt x="179" y="24"/>
                  </a:cubicBezTo>
                  <a:cubicBezTo>
                    <a:pt x="179" y="12"/>
                    <a:pt x="167" y="12"/>
                    <a:pt x="155" y="12"/>
                  </a:cubicBezTo>
                  <a:cubicBezTo>
                    <a:pt x="143" y="12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563096" y="2121589"/>
              <a:ext cx="19050" cy="13097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16" y="1"/>
                  </a:moveTo>
                  <a:cubicBezTo>
                    <a:pt x="1" y="12"/>
                    <a:pt x="8" y="180"/>
                    <a:pt x="117" y="180"/>
                  </a:cubicBezTo>
                  <a:cubicBezTo>
                    <a:pt x="121" y="180"/>
                    <a:pt x="124" y="180"/>
                    <a:pt x="128" y="179"/>
                  </a:cubicBezTo>
                  <a:cubicBezTo>
                    <a:pt x="247" y="179"/>
                    <a:pt x="23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560714" y="2187071"/>
              <a:ext cx="10716" cy="9525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36" y="0"/>
                  </a:moveTo>
                  <a:cubicBezTo>
                    <a:pt x="24" y="0"/>
                    <a:pt x="24" y="12"/>
                    <a:pt x="12" y="12"/>
                  </a:cubicBezTo>
                  <a:cubicBezTo>
                    <a:pt x="12" y="36"/>
                    <a:pt x="0" y="36"/>
                    <a:pt x="0" y="48"/>
                  </a:cubicBezTo>
                  <a:lnTo>
                    <a:pt x="0" y="71"/>
                  </a:lnTo>
                  <a:cubicBezTo>
                    <a:pt x="0" y="71"/>
                    <a:pt x="0" y="95"/>
                    <a:pt x="12" y="95"/>
                  </a:cubicBezTo>
                  <a:cubicBezTo>
                    <a:pt x="12" y="107"/>
                    <a:pt x="24" y="119"/>
                    <a:pt x="24" y="119"/>
                  </a:cubicBezTo>
                  <a:cubicBezTo>
                    <a:pt x="36" y="131"/>
                    <a:pt x="36" y="131"/>
                    <a:pt x="60" y="131"/>
                  </a:cubicBezTo>
                  <a:lnTo>
                    <a:pt x="96" y="131"/>
                  </a:lnTo>
                  <a:cubicBezTo>
                    <a:pt x="119" y="131"/>
                    <a:pt x="131" y="119"/>
                    <a:pt x="131" y="119"/>
                  </a:cubicBezTo>
                  <a:cubicBezTo>
                    <a:pt x="143" y="107"/>
                    <a:pt x="143" y="107"/>
                    <a:pt x="143" y="95"/>
                  </a:cubicBezTo>
                  <a:cubicBezTo>
                    <a:pt x="143" y="60"/>
                    <a:pt x="143" y="48"/>
                    <a:pt x="131" y="48"/>
                  </a:cubicBezTo>
                  <a:cubicBezTo>
                    <a:pt x="131" y="24"/>
                    <a:pt x="119" y="12"/>
                    <a:pt x="119" y="12"/>
                  </a:cubicBezTo>
                  <a:cubicBezTo>
                    <a:pt x="96" y="0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669064" y="3158576"/>
              <a:ext cx="30957" cy="28574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79" y="1"/>
                  </a:moveTo>
                  <a:cubicBezTo>
                    <a:pt x="155" y="1"/>
                    <a:pt x="143" y="13"/>
                    <a:pt x="107" y="25"/>
                  </a:cubicBezTo>
                  <a:cubicBezTo>
                    <a:pt x="84" y="37"/>
                    <a:pt x="60" y="60"/>
                    <a:pt x="48" y="72"/>
                  </a:cubicBezTo>
                  <a:cubicBezTo>
                    <a:pt x="36" y="84"/>
                    <a:pt x="24" y="120"/>
                    <a:pt x="24" y="132"/>
                  </a:cubicBezTo>
                  <a:cubicBezTo>
                    <a:pt x="0" y="156"/>
                    <a:pt x="0" y="179"/>
                    <a:pt x="0" y="203"/>
                  </a:cubicBezTo>
                  <a:cubicBezTo>
                    <a:pt x="0" y="215"/>
                    <a:pt x="24" y="227"/>
                    <a:pt x="24" y="251"/>
                  </a:cubicBezTo>
                  <a:cubicBezTo>
                    <a:pt x="36" y="275"/>
                    <a:pt x="48" y="310"/>
                    <a:pt x="84" y="322"/>
                  </a:cubicBezTo>
                  <a:cubicBezTo>
                    <a:pt x="96" y="334"/>
                    <a:pt x="107" y="334"/>
                    <a:pt x="119" y="358"/>
                  </a:cubicBezTo>
                  <a:cubicBezTo>
                    <a:pt x="155" y="370"/>
                    <a:pt x="179" y="370"/>
                    <a:pt x="227" y="370"/>
                  </a:cubicBezTo>
                  <a:cubicBezTo>
                    <a:pt x="262" y="370"/>
                    <a:pt x="274" y="358"/>
                    <a:pt x="298" y="334"/>
                  </a:cubicBezTo>
                  <a:cubicBezTo>
                    <a:pt x="334" y="322"/>
                    <a:pt x="346" y="310"/>
                    <a:pt x="357" y="298"/>
                  </a:cubicBezTo>
                  <a:cubicBezTo>
                    <a:pt x="381" y="275"/>
                    <a:pt x="393" y="251"/>
                    <a:pt x="393" y="239"/>
                  </a:cubicBezTo>
                  <a:cubicBezTo>
                    <a:pt x="405" y="203"/>
                    <a:pt x="405" y="191"/>
                    <a:pt x="405" y="156"/>
                  </a:cubicBezTo>
                  <a:cubicBezTo>
                    <a:pt x="405" y="144"/>
                    <a:pt x="405" y="132"/>
                    <a:pt x="393" y="120"/>
                  </a:cubicBezTo>
                  <a:cubicBezTo>
                    <a:pt x="381" y="84"/>
                    <a:pt x="357" y="60"/>
                    <a:pt x="334" y="37"/>
                  </a:cubicBezTo>
                  <a:cubicBezTo>
                    <a:pt x="322" y="25"/>
                    <a:pt x="298" y="25"/>
                    <a:pt x="286" y="13"/>
                  </a:cubicBezTo>
                  <a:cubicBezTo>
                    <a:pt x="262" y="1"/>
                    <a:pt x="22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</p:grpSp>
      <p:grpSp>
        <p:nvGrpSpPr>
          <p:cNvPr id="9220" name="Google Shape;1553;p31"/>
          <p:cNvGrpSpPr/>
          <p:nvPr/>
        </p:nvGrpSpPr>
        <p:grpSpPr bwMode="auto">
          <a:xfrm flipH="1">
            <a:off x="8145066" y="496491"/>
            <a:ext cx="871538" cy="492919"/>
            <a:chOff x="6499193" y="92109"/>
            <a:chExt cx="871283" cy="493034"/>
          </a:xfrm>
        </p:grpSpPr>
        <p:sp>
          <p:nvSpPr>
            <p:cNvPr id="1554" name="Google Shape;1554;p31"/>
            <p:cNvSpPr/>
            <p:nvPr/>
          </p:nvSpPr>
          <p:spPr>
            <a:xfrm>
              <a:off x="6505145" y="126645"/>
              <a:ext cx="865331" cy="45849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499193" y="92109"/>
              <a:ext cx="865332" cy="458497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951498" y="354108"/>
              <a:ext cx="88081" cy="173872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7040770" y="177854"/>
              <a:ext cx="280905" cy="352507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053862" y="439853"/>
              <a:ext cx="34518" cy="80981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7156226" y="276699"/>
              <a:ext cx="48802" cy="55973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613460" y="421989"/>
              <a:ext cx="421358" cy="105991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807475" y="463671"/>
              <a:ext cx="222581" cy="75027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27743" y="436280"/>
              <a:ext cx="176161" cy="1667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</p:grpSp>
      <p:grpSp>
        <p:nvGrpSpPr>
          <p:cNvPr id="9221" name="Google Shape;1563;p31"/>
          <p:cNvGrpSpPr/>
          <p:nvPr/>
        </p:nvGrpSpPr>
        <p:grpSpPr bwMode="auto">
          <a:xfrm>
            <a:off x="8701088" y="160735"/>
            <a:ext cx="359569" cy="308372"/>
            <a:chOff x="75300" y="3702036"/>
            <a:chExt cx="1132346" cy="640125"/>
          </a:xfrm>
        </p:grpSpPr>
        <p:sp>
          <p:nvSpPr>
            <p:cNvPr id="1564" name="Google Shape;1564;p31"/>
            <p:cNvSpPr/>
            <p:nvPr/>
          </p:nvSpPr>
          <p:spPr>
            <a:xfrm>
              <a:off x="75300" y="3746524"/>
              <a:ext cx="1124847" cy="595637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82799" y="3702036"/>
              <a:ext cx="1124847" cy="595637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506493" y="4043107"/>
              <a:ext cx="112485" cy="224908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139043" y="3815726"/>
              <a:ext cx="367450" cy="454761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442750" y="4154325"/>
              <a:ext cx="44994" cy="103804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92770" y="3941773"/>
              <a:ext cx="63743" cy="74146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513992" y="4129610"/>
              <a:ext cx="543675" cy="138406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517740" y="4186456"/>
              <a:ext cx="292460" cy="96389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10200" y="4149382"/>
              <a:ext cx="228720" cy="2224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</p:grpSp>
      <p:grpSp>
        <p:nvGrpSpPr>
          <p:cNvPr id="9222" name="Google Shape;1622;p31"/>
          <p:cNvGrpSpPr/>
          <p:nvPr/>
        </p:nvGrpSpPr>
        <p:grpSpPr bwMode="auto">
          <a:xfrm>
            <a:off x="7877176" y="102394"/>
            <a:ext cx="602456" cy="494110"/>
            <a:chOff x="668641" y="1116349"/>
            <a:chExt cx="602833" cy="495062"/>
          </a:xfrm>
        </p:grpSpPr>
        <p:sp>
          <p:nvSpPr>
            <p:cNvPr id="1623" name="Google Shape;1623;p31"/>
            <p:cNvSpPr/>
            <p:nvPr/>
          </p:nvSpPr>
          <p:spPr>
            <a:xfrm>
              <a:off x="918829" y="1339425"/>
              <a:ext cx="293077" cy="172973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831859" y="1226098"/>
              <a:ext cx="22636" cy="20280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885470" y="1139015"/>
              <a:ext cx="11914" cy="10736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916446" y="1116349"/>
              <a:ext cx="11914" cy="9543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93810" y="1220133"/>
              <a:ext cx="14296" cy="14315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248838" y="1127086"/>
              <a:ext cx="22636" cy="23858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90461" y="1121121"/>
              <a:ext cx="14296" cy="11929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99617" y="1591131"/>
              <a:ext cx="25019" cy="20280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68641" y="1585167"/>
              <a:ext cx="19062" cy="15508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30592" y="1542222"/>
              <a:ext cx="14296" cy="10736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00808" y="1500469"/>
              <a:ext cx="15487" cy="11929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1900"/>
            </a:p>
          </p:txBody>
        </p:sp>
      </p:grpSp>
      <p:pic>
        <p:nvPicPr>
          <p:cNvPr id="922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06" y="-161924"/>
            <a:ext cx="904875" cy="7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83407" y="2683531"/>
            <a:ext cx="7818835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endParaRPr lang="vi-VN" sz="2100" dirty="0">
              <a:solidFill>
                <a:srgbClr val="2210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300" dirty="0">
              <a:solidFill>
                <a:srgbClr val="2210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9368" y="95570"/>
            <a:ext cx="7706915" cy="9002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4.Thực hiện các yêu cầu dưới đây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55" y="954881"/>
            <a:ext cx="4123349" cy="3739443"/>
          </a:xfrm>
          <a:prstGeom prst="rect">
            <a:avLst/>
          </a:prstGeom>
        </p:spPr>
      </p:pic>
      <p:sp>
        <p:nvSpPr>
          <p:cNvPr id="70" name="Rounded Rectangle 69"/>
          <p:cNvSpPr>
            <a:spLocks noChangeArrowheads="1"/>
          </p:cNvSpPr>
          <p:nvPr/>
        </p:nvSpPr>
        <p:spPr bwMode="auto">
          <a:xfrm>
            <a:off x="89179" y="1108848"/>
            <a:ext cx="6078559" cy="932440"/>
          </a:xfrm>
          <a:prstGeom prst="roundRect">
            <a:avLst>
              <a:gd name="adj" fmla="val 11250"/>
            </a:avLst>
          </a:prstGeom>
          <a:noFill/>
          <a:ln w="28575" algn="ctr">
            <a:solidFill>
              <a:srgbClr val="C4620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/>
          <a:p>
            <a:pPr algn="ctr" eaLnBrk="1" hangingPunct="1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bạn,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757" y="2768170"/>
            <a:ext cx="57011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và Bích là 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      . Cuối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tuần, hai bạn 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quanh công viên. Mùa hè, hai bạn cùng tham gia câu lạc 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ounded Rectangle 75"/>
          <p:cNvSpPr>
            <a:spLocks noChangeArrowheads="1"/>
          </p:cNvSpPr>
          <p:nvPr/>
        </p:nvSpPr>
        <p:spPr bwMode="auto">
          <a:xfrm>
            <a:off x="163122" y="2716086"/>
            <a:ext cx="5518104" cy="2188097"/>
          </a:xfrm>
          <a:prstGeom prst="roundRect">
            <a:avLst>
              <a:gd name="adj" fmla="val 11250"/>
            </a:avLst>
          </a:prstGeom>
          <a:noFill/>
          <a:ln w="28575" algn="ctr">
            <a:solidFill>
              <a:srgbClr val="C4620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等线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49864" y="2716086"/>
            <a:ext cx="1136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2400" dirty="0"/>
          </a:p>
        </p:txBody>
      </p:sp>
      <p:pic>
        <p:nvPicPr>
          <p:cNvPr id="66" name="Picture 2">
            <a:extLst>
              <a:ext uri="{FF2B5EF4-FFF2-40B4-BE49-F238E27FC236}">
                <a16:creationId xmlns="" xmlns:a16="http://schemas.microsoft.com/office/drawing/2014/main" id="{25477441-5188-4D65-A533-108C047C0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7" t="29149" r="40872" b="66913"/>
          <a:stretch>
            <a:fillRect/>
          </a:stretch>
        </p:blipFill>
        <p:spPr bwMode="auto">
          <a:xfrm>
            <a:off x="3033168" y="2549975"/>
            <a:ext cx="559729" cy="85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="" xmlns:a16="http://schemas.microsoft.com/office/drawing/2014/main" id="{25477441-5188-4D65-A533-108C047C0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7" t="29149" r="40872" b="66913"/>
          <a:stretch>
            <a:fillRect/>
          </a:stretch>
        </p:blipFill>
        <p:spPr bwMode="auto">
          <a:xfrm>
            <a:off x="2422921" y="3013754"/>
            <a:ext cx="559729" cy="85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="" xmlns:a16="http://schemas.microsoft.com/office/drawing/2014/main" id="{25477441-5188-4D65-A533-108C047C0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7" t="29149" r="40872" b="66913"/>
          <a:stretch>
            <a:fillRect/>
          </a:stretch>
        </p:blipFill>
        <p:spPr bwMode="auto">
          <a:xfrm>
            <a:off x="1181867" y="3948205"/>
            <a:ext cx="559729" cy="85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="" xmlns:a16="http://schemas.microsoft.com/office/drawing/2014/main" id="{25477441-5188-4D65-A533-108C047C0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7" t="29149" r="40872" b="66913"/>
          <a:stretch>
            <a:fillRect/>
          </a:stretch>
        </p:blipFill>
        <p:spPr bwMode="auto">
          <a:xfrm>
            <a:off x="6807899" y="220265"/>
            <a:ext cx="559729" cy="85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827" y="706243"/>
            <a:ext cx="8796426" cy="9002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Đặt 1 – 2 câu nói về một việc em thích làm trong ngày nghỉ cuối tuần. 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378620" y="2020192"/>
            <a:ext cx="6647213" cy="584775"/>
          </a:xfrm>
          <a:prstGeom prst="roundRect">
            <a:avLst>
              <a:gd name="adj" fmla="val 11250"/>
            </a:avLst>
          </a:prstGeom>
          <a:noFill/>
          <a:ln w="28575" algn="ctr">
            <a:solidFill>
              <a:srgbClr val="C4620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等线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620" y="2081747"/>
            <a:ext cx="664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tuần, em thích cùng chị đánh cầu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619" y="2951544"/>
            <a:ext cx="804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buổi sáng, e thích ra vườn tưới dàn hoa mẹ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78620" y="2920766"/>
            <a:ext cx="8140347" cy="584775"/>
          </a:xfrm>
          <a:prstGeom prst="roundRect">
            <a:avLst>
              <a:gd name="adj" fmla="val 11250"/>
            </a:avLst>
          </a:prstGeom>
          <a:noFill/>
          <a:ln w="28575" algn="ctr">
            <a:solidFill>
              <a:srgbClr val="C4620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等线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285" y="3866524"/>
            <a:ext cx="818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tuần, em thích cùng ba mẹ về thăm ông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378620" y="3804969"/>
            <a:ext cx="7469015" cy="584775"/>
          </a:xfrm>
          <a:prstGeom prst="roundRect">
            <a:avLst>
              <a:gd name="adj" fmla="val 11250"/>
            </a:avLst>
          </a:prstGeom>
          <a:noFill/>
          <a:ln w="28575" algn="ctr">
            <a:solidFill>
              <a:srgbClr val="C4620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等线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6" grpId="0"/>
      <p:bldP spid="7" grpId="0" animBg="1"/>
      <p:bldP spid="8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266</Words>
  <Application>Microsoft Office PowerPoint</Application>
  <PresentationFormat>On-screen Show (16:9)</PresentationFormat>
  <Paragraphs>30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34" baseType="lpstr">
      <vt:lpstr>微软雅黑</vt:lpstr>
      <vt:lpstr>宋体</vt:lpstr>
      <vt:lpstr>Arial</vt:lpstr>
      <vt:lpstr>Arial Rounded MT Bold</vt:lpstr>
      <vt:lpstr>Arial-Rounded</vt:lpstr>
      <vt:lpstr>Arial-SGK-TV</vt:lpstr>
      <vt:lpstr>Averta Std CY</vt:lpstr>
      <vt:lpstr>Averta Std CY Bold</vt:lpstr>
      <vt:lpstr>Calibri</vt:lpstr>
      <vt:lpstr>Calibri Light</vt:lpstr>
      <vt:lpstr>等线</vt:lpstr>
      <vt:lpstr>Quicksand Medium</vt:lpstr>
      <vt:lpstr>黑体</vt:lpstr>
      <vt:lpstr>Times New Roman</vt:lpstr>
      <vt:lpstr>Verdana</vt:lpstr>
      <vt:lpstr>VNI-Avo</vt:lpstr>
      <vt:lpstr>VNI-Times</vt:lpstr>
      <vt:lpstr>Wingdings</vt:lpstr>
      <vt:lpstr>Hoạt động</vt:lpstr>
      <vt:lpstr>Khởi động</vt:lpstr>
      <vt:lpstr>Khám phá và Luyện tập</vt:lpstr>
      <vt:lpstr>9_www.33ppt.com</vt:lpstr>
      <vt:lpstr>1_Khởi động</vt:lpstr>
      <vt:lpstr>sample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Microsoft account</cp:lastModifiedBy>
  <cp:revision>607</cp:revision>
  <dcterms:created xsi:type="dcterms:W3CDTF">2021-03-08T07:39:00Z</dcterms:created>
  <dcterms:modified xsi:type="dcterms:W3CDTF">2025-09-23T07:25:38Z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A42F8765FF46464097A6F60EB7280114_13</vt:lpwstr>
  </property>
  <property fmtid="{D5CDD505-2E9C-101B-9397-08002B2CF9AE}" pid="3" name="KSOProductBuildVer">
    <vt:lpwstr>1033-12.2.0.22549</vt:lpwstr>
  </property>
</Properties>
</file>