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44" r:id="rId40"/>
    <p:sldId id="345" r:id="rId41"/>
    <p:sldId id="346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2" d="100"/>
          <a:sy n="32" d="100"/>
        </p:scale>
        <p:origin x="21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6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07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54212E9-9F82-DCA0-7EB6-35E85E40B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4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4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2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E1C72C1-8B3B-8735-3899-387A3A16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5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422609-E8B8-09EA-3D6D-88CD08E1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966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9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full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9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9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2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12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5.xml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audio" Target="../media/media5.mp3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42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48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audio" Target="../media/media8.mp3"/><Relationship Id="rId16" Type="http://schemas.openxmlformats.org/officeDocument/2006/relationships/image" Target="../media/image51.png"/><Relationship Id="rId1" Type="http://schemas.microsoft.com/office/2007/relationships/media" Target="../media/media8.mp3"/><Relationship Id="rId6" Type="http://schemas.openxmlformats.org/officeDocument/2006/relationships/audio" Target="../media/audio12.wav"/><Relationship Id="rId11" Type="http://schemas.openxmlformats.org/officeDocument/2006/relationships/image" Target="../media/image46.png"/><Relationship Id="rId5" Type="http://schemas.openxmlformats.org/officeDocument/2006/relationships/audio" Target="../media/audio11.wav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3.xml"/><Relationship Id="rId9" Type="http://schemas.openxmlformats.org/officeDocument/2006/relationships/audio" Target="../media/audio15.wav"/><Relationship Id="rId1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49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48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13.wav"/><Relationship Id="rId11" Type="http://schemas.openxmlformats.org/officeDocument/2006/relationships/image" Target="../media/image47.png"/><Relationship Id="rId5" Type="http://schemas.openxmlformats.org/officeDocument/2006/relationships/audio" Target="../media/audio12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16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9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0713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9702" y="4563770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6412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49481" y="5122862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265277" y="510244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37862" y="5059929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925891" y="5059929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9208" y="505280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258" y="1583246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32518" y="505280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928892" y="7412628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783568" y="7371634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73940" y="7371633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3196" y="73716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975582" y="7412628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46873" y="7412628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905CA0-8DEE-E2BB-8D1F-6B8708CBEB8C}"/>
              </a:ext>
            </a:extLst>
          </p:cNvPr>
          <p:cNvSpPr txBox="1"/>
          <p:nvPr/>
        </p:nvSpPr>
        <p:spPr>
          <a:xfrm>
            <a:off x="5121734" y="5960419"/>
            <a:ext cx="65581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Click on each word to hear</a:t>
            </a:r>
          </a:p>
        </p:txBody>
      </p:sp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0F3B7-6151-DFCB-DF75-DB6CB185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783" y="1457922"/>
            <a:ext cx="3417156" cy="481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F4728F-FA88-B88E-AE3C-EB10383CA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833339"/>
            <a:ext cx="2554355" cy="104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6BCCD-095E-8AD3-C0B5-F86604825925}"/>
              </a:ext>
            </a:extLst>
          </p:cNvPr>
          <p:cNvSpPr txBox="1"/>
          <p:nvPr/>
        </p:nvSpPr>
        <p:spPr>
          <a:xfrm>
            <a:off x="8339966" y="404089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/ˈpændə/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id="{6F72ADF1-A4FA-25C2-1371-B4BD21D9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969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6968C1EF-E6A7-B515-CB28-121CC702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8414D-C6CE-4F40-8461-ABF9DB913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63" y="1309594"/>
            <a:ext cx="3559111" cy="530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06D9B-93FF-19C6-0E39-7C380C0C5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79" y="2357435"/>
            <a:ext cx="2459484" cy="1040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2BC81-736B-4591-7C76-35E8770D80B0}"/>
              </a:ext>
            </a:extLst>
          </p:cNvPr>
          <p:cNvSpPr txBox="1"/>
          <p:nvPr/>
        </p:nvSpPr>
        <p:spPr>
          <a:xfrm>
            <a:off x="7798527" y="3659867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/dʒɪˈræf/</a:t>
            </a:r>
          </a:p>
          <a:p>
            <a:pPr lvl="0" algn="ctr">
              <a:defRPr/>
            </a:pPr>
            <a:r>
              <a:rPr lang="en-US" sz="2400"/>
              <a:t>con hươu cao 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9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3C3AF9C4-EEB7-2BEA-A9FE-4EB24B84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F8578-4B15-8487-570C-D252D9C3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1" y="1683983"/>
            <a:ext cx="4966354" cy="407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9C0AA-22C0-154A-97B2-01D296CE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56" y="2420652"/>
            <a:ext cx="1907066" cy="113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0ADE0-516E-2536-0D2E-02B7F790A36D}"/>
              </a:ext>
            </a:extLst>
          </p:cNvPr>
          <p:cNvSpPr txBox="1"/>
          <p:nvPr/>
        </p:nvSpPr>
        <p:spPr>
          <a:xfrm>
            <a:off x="8176924" y="3870247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/ˈlaɪən/</a:t>
            </a:r>
          </a:p>
          <a:p>
            <a:pPr lvl="0" algn="ctr">
              <a:defRPr/>
            </a:pPr>
            <a:r>
              <a:rPr lang="en-US" sz="2400"/>
              <a:t>con sư 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7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459EF6B2-B02E-2464-AAB2-06213A65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EE304-553B-F9EC-81D9-D53FF746B7C8}"/>
              </a:ext>
            </a:extLst>
          </p:cNvPr>
          <p:cNvSpPr txBox="1"/>
          <p:nvPr/>
        </p:nvSpPr>
        <p:spPr>
          <a:xfrm>
            <a:off x="8307867" y="3769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/ˈdɑːlfɪn/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cá 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1E211-A006-37F0-66EA-DED5DD91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87" y="1502069"/>
            <a:ext cx="4362263" cy="465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9D8F1-CC34-AD34-47CE-019D4D43D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495" y="2499515"/>
            <a:ext cx="3028035" cy="1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22" y="520118"/>
            <a:ext cx="4132915" cy="5813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709466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CAEB35CA-1C01-DEBF-46D9-B50CFC0F9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5DA34-346A-142A-2386-D015CD2F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26" y="2076083"/>
            <a:ext cx="5487724" cy="34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8C300-E7C8-7599-A31F-787B075E2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306" y="2676525"/>
            <a:ext cx="1838544" cy="103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B9C4C7-0E3F-644A-5F60-F0C23566A6D1}"/>
              </a:ext>
            </a:extLst>
          </p:cNvPr>
          <p:cNvSpPr txBox="1"/>
          <p:nvPr/>
        </p:nvSpPr>
        <p:spPr>
          <a:xfrm>
            <a:off x="8067862" y="40191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/ˈtaɪɡər/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00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id="{6F754B7A-7431-A13B-AE6A-C22CD337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6735D-AB8B-B94C-0C5A-4773BE5B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07" y="1580668"/>
            <a:ext cx="4864317" cy="456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328BF-07D0-069E-95AD-FB515841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54" y="2748721"/>
            <a:ext cx="3014994" cy="136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1849A-5748-BA49-E00E-2F72ADF4ED25}"/>
              </a:ext>
            </a:extLst>
          </p:cNvPr>
          <p:cNvSpPr txBox="1"/>
          <p:nvPr/>
        </p:nvSpPr>
        <p:spPr>
          <a:xfrm>
            <a:off x="7945397" y="432256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59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3920" y="840237"/>
            <a:ext cx="4336809" cy="411784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040" y="1107975"/>
            <a:ext cx="2493817" cy="35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7040" y="840237"/>
            <a:ext cx="4773689" cy="498144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995680" y="940040"/>
            <a:ext cx="3146571" cy="47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4320" y="840237"/>
            <a:ext cx="4946409" cy="531672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237" y="1625414"/>
            <a:ext cx="4774730" cy="391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2256" y="1015157"/>
            <a:ext cx="5017529" cy="526592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453303" y="1858436"/>
            <a:ext cx="3978998" cy="41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3040" y="840237"/>
            <a:ext cx="5591944" cy="530656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7998" y="2267594"/>
            <a:ext cx="5717556" cy="35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1440" y="840237"/>
            <a:ext cx="5129289" cy="5428483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12" y="1316353"/>
            <a:ext cx="4828911" cy="45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7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3436"/>
            <a:ext cx="3285994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95424"/>
            <a:ext cx="12125324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39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69783" y="86467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34" y="966981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3855670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409578" y="5306576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357371" y="2086765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12815" y="877271"/>
            <a:ext cx="666630" cy="66663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F42AFBA-2FE3-0984-8BDD-5CAC0DA3F68E}"/>
              </a:ext>
            </a:extLst>
          </p:cNvPr>
          <p:cNvSpPr txBox="1"/>
          <p:nvPr/>
        </p:nvSpPr>
        <p:spPr>
          <a:xfrm>
            <a:off x="4218272" y="507939"/>
            <a:ext cx="5574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speaker or each sentence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577164" y="395520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409578" y="5522320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F42AFBA-2FE3-0984-8BDD-5CAC0DA3F68E}"/>
              </a:ext>
            </a:extLst>
          </p:cNvPr>
          <p:cNvSpPr txBox="1"/>
          <p:nvPr/>
        </p:nvSpPr>
        <p:spPr>
          <a:xfrm>
            <a:off x="5793663" y="623315"/>
            <a:ext cx="472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each sentence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142" y="393526"/>
            <a:ext cx="5051008" cy="58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484" y="855493"/>
            <a:ext cx="8778492" cy="72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9332E-B25E-7FD2-DE60-2D4C0F06D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5" y="1582030"/>
            <a:ext cx="10558490" cy="486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F3C35-0991-7B1A-B7F8-36606F5F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4" y="2568575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9BCE31-AEFD-8EE8-CFF8-EDCAF9B149DF}"/>
              </a:ext>
            </a:extLst>
          </p:cNvPr>
          <p:cNvCxnSpPr/>
          <p:nvPr/>
        </p:nvCxnSpPr>
        <p:spPr>
          <a:xfrm>
            <a:off x="6619875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7925D5-2189-6102-E031-35E9BBD9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4" y="1548522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44694D-FEC2-2339-D96C-F4462BDB994A}"/>
              </a:ext>
            </a:extLst>
          </p:cNvPr>
          <p:cNvCxnSpPr/>
          <p:nvPr/>
        </p:nvCxnSpPr>
        <p:spPr>
          <a:xfrm>
            <a:off x="5029200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EF290D1-5797-C2F6-3432-DF46EAF7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14" y="3429000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5CE68-0389-86AD-D8CF-70BF3DB1826B}"/>
              </a:ext>
            </a:extLst>
          </p:cNvPr>
          <p:cNvCxnSpPr/>
          <p:nvPr/>
        </p:nvCxnSpPr>
        <p:spPr>
          <a:xfrm>
            <a:off x="3457575" y="1311648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FACDA-0A53-23C6-6D48-D497D71A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8" y="4486444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FE2992-D9A7-AA7C-6A7A-A89FA35E62BD}"/>
              </a:ext>
            </a:extLst>
          </p:cNvPr>
          <p:cNvCxnSpPr/>
          <p:nvPr/>
        </p:nvCxnSpPr>
        <p:spPr>
          <a:xfrm>
            <a:off x="2222219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E736267-1C0B-32F9-0EEF-948A65D1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1565276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DF43D-676D-83D9-92F0-D1113348AD98}"/>
              </a:ext>
            </a:extLst>
          </p:cNvPr>
          <p:cNvCxnSpPr/>
          <p:nvPr/>
        </p:nvCxnSpPr>
        <p:spPr>
          <a:xfrm>
            <a:off x="9489482" y="1271251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93857C-DF1A-A66F-7169-CF4A0EA8BD4B}"/>
              </a:ext>
            </a:extLst>
          </p:cNvPr>
          <p:cNvSpPr txBox="1"/>
          <p:nvPr/>
        </p:nvSpPr>
        <p:spPr>
          <a:xfrm>
            <a:off x="2222219" y="592559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92FDE5-1668-CE1B-FDAB-601063C58C1F}"/>
              </a:ext>
            </a:extLst>
          </p:cNvPr>
          <p:cNvSpPr txBox="1"/>
          <p:nvPr/>
        </p:nvSpPr>
        <p:spPr>
          <a:xfrm>
            <a:off x="4077984" y="59196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0DAEE4-5623-61B8-C2B4-CD3C35CFFC6F}"/>
              </a:ext>
            </a:extLst>
          </p:cNvPr>
          <p:cNvSpPr txBox="1"/>
          <p:nvPr/>
        </p:nvSpPr>
        <p:spPr>
          <a:xfrm>
            <a:off x="5858573" y="590391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6E3759-A6D6-BB38-48D5-94976A17EA26}"/>
              </a:ext>
            </a:extLst>
          </p:cNvPr>
          <p:cNvSpPr txBox="1"/>
          <p:nvPr/>
        </p:nvSpPr>
        <p:spPr>
          <a:xfrm>
            <a:off x="7546108" y="593344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F4D7EA-99C2-F1A7-8BC2-1B4584F90E06}"/>
              </a:ext>
            </a:extLst>
          </p:cNvPr>
          <p:cNvSpPr txBox="1"/>
          <p:nvPr/>
        </p:nvSpPr>
        <p:spPr>
          <a:xfrm>
            <a:off x="9289805" y="589670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2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1" y="479937"/>
            <a:ext cx="4391057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601"/>
            <a:ext cx="12064492" cy="512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45EDFB-BF5D-D8B7-BA29-6B327EF916DF}"/>
              </a:ext>
            </a:extLst>
          </p:cNvPr>
          <p:cNvSpPr txBox="1"/>
          <p:nvPr/>
        </p:nvSpPr>
        <p:spPr>
          <a:xfrm>
            <a:off x="7722941" y="125360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29A59B-7C09-EE61-97B1-B61C95436595}"/>
              </a:ext>
            </a:extLst>
          </p:cNvPr>
          <p:cNvSpPr txBox="1"/>
          <p:nvPr/>
        </p:nvSpPr>
        <p:spPr>
          <a:xfrm>
            <a:off x="8302130" y="118692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   b   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A74ED1-FBB7-AAC9-7101-37B6E24B16D7}"/>
              </a:ext>
            </a:extLst>
          </p:cNvPr>
          <p:cNvSpPr txBox="1"/>
          <p:nvPr/>
        </p:nvSpPr>
        <p:spPr>
          <a:xfrm>
            <a:off x="7722941" y="2028162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D33951-CAD1-297D-51B7-A24C6DAF38AA}"/>
              </a:ext>
            </a:extLst>
          </p:cNvPr>
          <p:cNvSpPr txBox="1"/>
          <p:nvPr/>
        </p:nvSpPr>
        <p:spPr>
          <a:xfrm>
            <a:off x="8829674" y="1961487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 l       h   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FD3A47-1B74-357B-394E-9C0818C121B1}"/>
              </a:ext>
            </a:extLst>
          </p:cNvPr>
          <p:cNvSpPr txBox="1"/>
          <p:nvPr/>
        </p:nvSpPr>
        <p:spPr>
          <a:xfrm>
            <a:off x="7722941" y="293413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C03FF-8BBA-867A-3FF2-BD3C96E8D6F9}"/>
              </a:ext>
            </a:extLst>
          </p:cNvPr>
          <p:cNvSpPr txBox="1"/>
          <p:nvPr/>
        </p:nvSpPr>
        <p:spPr>
          <a:xfrm>
            <a:off x="8302130" y="286745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     g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C9D2E7-9869-B54B-FD51-D514E7577F63}"/>
              </a:ext>
            </a:extLst>
          </p:cNvPr>
          <p:cNvSpPr txBox="1"/>
          <p:nvPr/>
        </p:nvSpPr>
        <p:spPr>
          <a:xfrm>
            <a:off x="7722941" y="3811786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361108-2AFE-CA4A-8C1F-A043A20096AE}"/>
              </a:ext>
            </a:extLst>
          </p:cNvPr>
          <p:cNvSpPr txBox="1"/>
          <p:nvPr/>
        </p:nvSpPr>
        <p:spPr>
          <a:xfrm>
            <a:off x="8473580" y="3803648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8DE40-006B-A8B0-288E-7B6EFDD38F19}"/>
              </a:ext>
            </a:extLst>
          </p:cNvPr>
          <p:cNvSpPr txBox="1"/>
          <p:nvPr/>
        </p:nvSpPr>
        <p:spPr>
          <a:xfrm>
            <a:off x="7722941" y="5671074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F83A98-08CD-4BAF-6746-5E9540EE1E16}"/>
              </a:ext>
            </a:extLst>
          </p:cNvPr>
          <p:cNvSpPr txBox="1"/>
          <p:nvPr/>
        </p:nvSpPr>
        <p:spPr>
          <a:xfrm>
            <a:off x="8391524" y="5604399"/>
            <a:ext cx="393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  i     a    f      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99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9324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676</Words>
  <Application>Microsoft Office PowerPoint</Application>
  <PresentationFormat>Widescreen</PresentationFormat>
  <Paragraphs>174</Paragraphs>
  <Slides>42</Slides>
  <Notes>41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等线</vt:lpstr>
      <vt:lpstr>Arial</vt:lpstr>
      <vt:lpstr>Arial Unicode MS</vt:lpstr>
      <vt:lpstr>Arial-Rounded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Hien Kim</cp:lastModifiedBy>
  <cp:revision>17</cp:revision>
  <dcterms:created xsi:type="dcterms:W3CDTF">2023-01-31T08:21:18Z</dcterms:created>
  <dcterms:modified xsi:type="dcterms:W3CDTF">2023-08-08T11:35:39Z</dcterms:modified>
</cp:coreProperties>
</file>