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3" r:id="rId2"/>
    <p:sldId id="304" r:id="rId3"/>
    <p:sldId id="305" r:id="rId4"/>
    <p:sldId id="306" r:id="rId5"/>
    <p:sldId id="403" r:id="rId6"/>
    <p:sldId id="404" r:id="rId7"/>
    <p:sldId id="407" r:id="rId8"/>
    <p:sldId id="405" r:id="rId9"/>
    <p:sldId id="406" r:id="rId10"/>
    <p:sldId id="317" r:id="rId11"/>
    <p:sldId id="318" r:id="rId12"/>
    <p:sldId id="319" r:id="rId13"/>
    <p:sldId id="320" r:id="rId14"/>
    <p:sldId id="321" r:id="rId15"/>
    <p:sldId id="384" r:id="rId16"/>
    <p:sldId id="387" r:id="rId17"/>
    <p:sldId id="388" r:id="rId18"/>
    <p:sldId id="385" r:id="rId19"/>
    <p:sldId id="386" r:id="rId20"/>
    <p:sldId id="327" r:id="rId21"/>
    <p:sldId id="328" r:id="rId22"/>
    <p:sldId id="329" r:id="rId23"/>
    <p:sldId id="408" r:id="rId24"/>
    <p:sldId id="409" r:id="rId25"/>
    <p:sldId id="410" r:id="rId26"/>
    <p:sldId id="411" r:id="rId27"/>
    <p:sldId id="340" r:id="rId28"/>
    <p:sldId id="336" r:id="rId29"/>
    <p:sldId id="337" r:id="rId30"/>
    <p:sldId id="338" r:id="rId31"/>
    <p:sldId id="339" r:id="rId32"/>
    <p:sldId id="350" r:id="rId33"/>
    <p:sldId id="380" r:id="rId34"/>
    <p:sldId id="412" r:id="rId35"/>
    <p:sldId id="344" r:id="rId36"/>
    <p:sldId id="413" r:id="rId37"/>
    <p:sldId id="345" r:id="rId38"/>
    <p:sldId id="383" r:id="rId39"/>
    <p:sldId id="346" r:id="rId40"/>
    <p:sldId id="347" r:id="rId41"/>
    <p:sldId id="348" r:id="rId42"/>
    <p:sldId id="349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3BAB0B4E-EEF9-4A59-86E0-6CC2032B073A}"/>
    <pc:docChg chg="custSel addSld modSld sldOrd">
      <pc:chgData name="Phan Van Rieu (Hugo)" userId="032e726b-b6b7-45df-b0ca-e82fb010a48a" providerId="ADAL" clId="{3BAB0B4E-EEF9-4A59-86E0-6CC2032B073A}" dt="2024-04-19T08:23:04.844" v="402" actId="20577"/>
      <pc:docMkLst>
        <pc:docMk/>
      </pc:docMkLst>
      <pc:sldChg chg="addSp delSp modSp mod">
        <pc:chgData name="Phan Van Rieu (Hugo)" userId="032e726b-b6b7-45df-b0ca-e82fb010a48a" providerId="ADAL" clId="{3BAB0B4E-EEF9-4A59-86E0-6CC2032B073A}" dt="2024-04-19T01:19:12.988" v="6" actId="14861"/>
        <pc:sldMkLst>
          <pc:docMk/>
          <pc:sldMk cId="2984877134" sldId="304"/>
        </pc:sldMkLst>
        <pc:picChg chg="del">
          <ac:chgData name="Phan Van Rieu (Hugo)" userId="032e726b-b6b7-45df-b0ca-e82fb010a48a" providerId="ADAL" clId="{3BAB0B4E-EEF9-4A59-86E0-6CC2032B073A}" dt="2024-04-19T01:18:20.662" v="0" actId="478"/>
          <ac:picMkLst>
            <pc:docMk/>
            <pc:sldMk cId="2984877134" sldId="304"/>
            <ac:picMk id="4" creationId="{522A7D35-4082-8D4E-681E-8F42E9BB5C66}"/>
          </ac:picMkLst>
        </pc:picChg>
        <pc:picChg chg="add mod">
          <ac:chgData name="Phan Van Rieu (Hugo)" userId="032e726b-b6b7-45df-b0ca-e82fb010a48a" providerId="ADAL" clId="{3BAB0B4E-EEF9-4A59-86E0-6CC2032B073A}" dt="2024-04-19T01:19:12.988" v="6" actId="14861"/>
          <ac:picMkLst>
            <pc:docMk/>
            <pc:sldMk cId="2984877134" sldId="304"/>
            <ac:picMk id="5" creationId="{364E026D-63F8-4295-BC55-889D2F775383}"/>
          </ac:picMkLst>
        </pc:picChg>
      </pc:sldChg>
      <pc:sldChg chg="modSp mod">
        <pc:chgData name="Phan Van Rieu (Hugo)" userId="032e726b-b6b7-45df-b0ca-e82fb010a48a" providerId="ADAL" clId="{3BAB0B4E-EEF9-4A59-86E0-6CC2032B073A}" dt="2024-04-19T08:23:04.844" v="402" actId="20577"/>
        <pc:sldMkLst>
          <pc:docMk/>
          <pc:sldMk cId="1536717069" sldId="305"/>
        </pc:sldMkLst>
        <pc:spChg chg="mod">
          <ac:chgData name="Phan Van Rieu (Hugo)" userId="032e726b-b6b7-45df-b0ca-e82fb010a48a" providerId="ADAL" clId="{3BAB0B4E-EEF9-4A59-86E0-6CC2032B073A}" dt="2024-04-19T08:23:04.844" v="402" actId="20577"/>
          <ac:spMkLst>
            <pc:docMk/>
            <pc:sldMk cId="1536717069" sldId="305"/>
            <ac:spMk id="3" creationId="{00000000-0000-0000-0000-000000000000}"/>
          </ac:spMkLst>
        </pc:spChg>
      </pc:sldChg>
      <pc:sldChg chg="modSp mod">
        <pc:chgData name="Phan Van Rieu (Hugo)" userId="032e726b-b6b7-45df-b0ca-e82fb010a48a" providerId="ADAL" clId="{3BAB0B4E-EEF9-4A59-86E0-6CC2032B073A}" dt="2024-04-19T01:20:44.928" v="23" actId="1076"/>
        <pc:sldMkLst>
          <pc:docMk/>
          <pc:sldMk cId="804929242" sldId="328"/>
        </pc:sldMkLst>
        <pc:spChg chg="mod">
          <ac:chgData name="Phan Van Rieu (Hugo)" userId="032e726b-b6b7-45df-b0ca-e82fb010a48a" providerId="ADAL" clId="{3BAB0B4E-EEF9-4A59-86E0-6CC2032B073A}" dt="2024-04-19T01:20:44.928" v="23" actId="1076"/>
          <ac:spMkLst>
            <pc:docMk/>
            <pc:sldMk cId="804929242" sldId="328"/>
            <ac:spMk id="2" creationId="{07FC9C67-0467-5EC9-85E9-CDE36EBB9E1C}"/>
          </ac:spMkLst>
        </pc:spChg>
      </pc:sldChg>
      <pc:sldChg chg="modSp mod">
        <pc:chgData name="Phan Van Rieu (Hugo)" userId="032e726b-b6b7-45df-b0ca-e82fb010a48a" providerId="ADAL" clId="{3BAB0B4E-EEF9-4A59-86E0-6CC2032B073A}" dt="2024-04-19T01:21:55.174" v="26" actId="1582"/>
        <pc:sldMkLst>
          <pc:docMk/>
          <pc:sldMk cId="924732891" sldId="338"/>
        </pc:sldMkLst>
        <pc:spChg chg="mod">
          <ac:chgData name="Phan Van Rieu (Hugo)" userId="032e726b-b6b7-45df-b0ca-e82fb010a48a" providerId="ADAL" clId="{3BAB0B4E-EEF9-4A59-86E0-6CC2032B073A}" dt="2024-04-19T01:21:41.859" v="24" actId="1076"/>
          <ac:spMkLst>
            <pc:docMk/>
            <pc:sldMk cId="924732891" sldId="338"/>
            <ac:spMk id="4" creationId="{00000000-0000-0000-0000-000000000000}"/>
          </ac:spMkLst>
        </pc:spChg>
        <pc:cxnChg chg="mod">
          <ac:chgData name="Phan Van Rieu (Hugo)" userId="032e726b-b6b7-45df-b0ca-e82fb010a48a" providerId="ADAL" clId="{3BAB0B4E-EEF9-4A59-86E0-6CC2032B073A}" dt="2024-04-19T01:21:55.174" v="26" actId="1582"/>
          <ac:cxnSpMkLst>
            <pc:docMk/>
            <pc:sldMk cId="924732891" sldId="338"/>
            <ac:cxnSpMk id="3" creationId="{B97D07A5-125A-1638-30B5-249B1BE9E249}"/>
          </ac:cxnSpMkLst>
        </pc:cxnChg>
      </pc:sldChg>
      <pc:sldChg chg="modSp mod">
        <pc:chgData name="Phan Van Rieu (Hugo)" userId="032e726b-b6b7-45df-b0ca-e82fb010a48a" providerId="ADAL" clId="{3BAB0B4E-EEF9-4A59-86E0-6CC2032B073A}" dt="2024-04-19T01:22:33.154" v="41" actId="20577"/>
        <pc:sldMkLst>
          <pc:docMk/>
          <pc:sldMk cId="3421192610" sldId="350"/>
        </pc:sldMkLst>
        <pc:spChg chg="mod">
          <ac:chgData name="Phan Van Rieu (Hugo)" userId="032e726b-b6b7-45df-b0ca-e82fb010a48a" providerId="ADAL" clId="{3BAB0B4E-EEF9-4A59-86E0-6CC2032B073A}" dt="2024-04-19T01:22:33.154" v="41" actId="20577"/>
          <ac:spMkLst>
            <pc:docMk/>
            <pc:sldMk cId="3421192610" sldId="350"/>
            <ac:spMk id="4" creationId="{30C443E3-1B90-77BB-980D-CE328DE2735C}"/>
          </ac:spMkLst>
        </pc:spChg>
        <pc:picChg chg="mod">
          <ac:chgData name="Phan Van Rieu (Hugo)" userId="032e726b-b6b7-45df-b0ca-e82fb010a48a" providerId="ADAL" clId="{3BAB0B4E-EEF9-4A59-86E0-6CC2032B073A}" dt="2024-04-19T01:22:26.633" v="28" actId="1076"/>
          <ac:picMkLst>
            <pc:docMk/>
            <pc:sldMk cId="3421192610" sldId="350"/>
            <ac:picMk id="2" creationId="{06D4BE5D-D96C-2CAF-1CBA-D3249FB634DD}"/>
          </ac:picMkLst>
        </pc:picChg>
        <pc:picChg chg="mod">
          <ac:chgData name="Phan Van Rieu (Hugo)" userId="032e726b-b6b7-45df-b0ca-e82fb010a48a" providerId="ADAL" clId="{3BAB0B4E-EEF9-4A59-86E0-6CC2032B073A}" dt="2024-04-19T01:22:28.643" v="29" actId="1076"/>
          <ac:picMkLst>
            <pc:docMk/>
            <pc:sldMk cId="3421192610" sldId="350"/>
            <ac:picMk id="3" creationId="{056988CF-179C-D6F1-ADA4-90005BD6F13F}"/>
          </ac:picMkLst>
        </pc:picChg>
      </pc:sldChg>
      <pc:sldChg chg="ord">
        <pc:chgData name="Phan Van Rieu (Hugo)" userId="032e726b-b6b7-45df-b0ca-e82fb010a48a" providerId="ADAL" clId="{3BAB0B4E-EEF9-4A59-86E0-6CC2032B073A}" dt="2024-04-19T01:25:56.865" v="166"/>
        <pc:sldMkLst>
          <pc:docMk/>
          <pc:sldMk cId="2736654800" sldId="383"/>
        </pc:sldMkLst>
      </pc:sldChg>
      <pc:sldChg chg="modSp mod">
        <pc:chgData name="Phan Van Rieu (Hugo)" userId="032e726b-b6b7-45df-b0ca-e82fb010a48a" providerId="ADAL" clId="{3BAB0B4E-EEF9-4A59-86E0-6CC2032B073A}" dt="2024-04-19T01:19:39.654" v="21" actId="20577"/>
        <pc:sldMkLst>
          <pc:docMk/>
          <pc:sldMk cId="3611565016" sldId="407"/>
        </pc:sldMkLst>
        <pc:spChg chg="mod">
          <ac:chgData name="Phan Van Rieu (Hugo)" userId="032e726b-b6b7-45df-b0ca-e82fb010a48a" providerId="ADAL" clId="{3BAB0B4E-EEF9-4A59-86E0-6CC2032B073A}" dt="2024-04-19T01:19:39.654" v="21" actId="20577"/>
          <ac:spMkLst>
            <pc:docMk/>
            <pc:sldMk cId="3611565016" sldId="407"/>
            <ac:spMk id="6" creationId="{7BC052D9-E17E-B587-A057-3E5D473DF640}"/>
          </ac:spMkLst>
        </pc:spChg>
      </pc:sldChg>
      <pc:sldChg chg="addSp delSp modSp add mod">
        <pc:chgData name="Phan Van Rieu (Hugo)" userId="032e726b-b6b7-45df-b0ca-e82fb010a48a" providerId="ADAL" clId="{3BAB0B4E-EEF9-4A59-86E0-6CC2032B073A}" dt="2024-04-19T01:25:27.954" v="164" actId="207"/>
        <pc:sldMkLst>
          <pc:docMk/>
          <pc:sldMk cId="1180114392" sldId="412"/>
        </pc:sldMkLst>
        <pc:spChg chg="add mod">
          <ac:chgData name="Phan Van Rieu (Hugo)" userId="032e726b-b6b7-45df-b0ca-e82fb010a48a" providerId="ADAL" clId="{3BAB0B4E-EEF9-4A59-86E0-6CC2032B073A}" dt="2024-04-19T01:25:27.954" v="164" actId="207"/>
          <ac:spMkLst>
            <pc:docMk/>
            <pc:sldMk cId="1180114392" sldId="412"/>
            <ac:spMk id="2" creationId="{7D1399B1-2D4C-49AB-ACB5-21BA8F31F53D}"/>
          </ac:spMkLst>
        </pc:spChg>
        <pc:picChg chg="del">
          <ac:chgData name="Phan Van Rieu (Hugo)" userId="032e726b-b6b7-45df-b0ca-e82fb010a48a" providerId="ADAL" clId="{3BAB0B4E-EEF9-4A59-86E0-6CC2032B073A}" dt="2024-04-19T01:24:04.702" v="43" actId="478"/>
          <ac:picMkLst>
            <pc:docMk/>
            <pc:sldMk cId="1180114392" sldId="412"/>
            <ac:picMk id="4" creationId="{068585E4-BC53-8F36-375C-F4A8CB360BE4}"/>
          </ac:picMkLst>
        </pc:picChg>
      </pc:sldChg>
      <pc:sldChg chg="addSp modSp new mod modAnim">
        <pc:chgData name="Phan Van Rieu (Hugo)" userId="032e726b-b6b7-45df-b0ca-e82fb010a48a" providerId="ADAL" clId="{3BAB0B4E-EEF9-4A59-86E0-6CC2032B073A}" dt="2024-04-19T01:29:19.251" v="336"/>
        <pc:sldMkLst>
          <pc:docMk/>
          <pc:sldMk cId="2022765057" sldId="413"/>
        </pc:sldMkLst>
        <pc:spChg chg="add mod">
          <ac:chgData name="Phan Van Rieu (Hugo)" userId="032e726b-b6b7-45df-b0ca-e82fb010a48a" providerId="ADAL" clId="{3BAB0B4E-EEF9-4A59-86E0-6CC2032B073A}" dt="2024-04-19T01:26:49.189" v="256" actId="207"/>
          <ac:spMkLst>
            <pc:docMk/>
            <pc:sldMk cId="2022765057" sldId="413"/>
            <ac:spMk id="2" creationId="{36425C80-E9B8-49AF-8C6B-DAD95028F3BE}"/>
          </ac:spMkLst>
        </pc:spChg>
        <pc:spChg chg="add mod">
          <ac:chgData name="Phan Van Rieu (Hugo)" userId="032e726b-b6b7-45df-b0ca-e82fb010a48a" providerId="ADAL" clId="{3BAB0B4E-EEF9-4A59-86E0-6CC2032B073A}" dt="2024-04-19T01:29:14.968" v="335" actId="404"/>
          <ac:spMkLst>
            <pc:docMk/>
            <pc:sldMk cId="2022765057" sldId="413"/>
            <ac:spMk id="5" creationId="{7962D894-715A-45FD-BDD8-06C8D7416F9E}"/>
          </ac:spMkLst>
        </pc:spChg>
        <pc:picChg chg="add mod">
          <ac:chgData name="Phan Van Rieu (Hugo)" userId="032e726b-b6b7-45df-b0ca-e82fb010a48a" providerId="ADAL" clId="{3BAB0B4E-EEF9-4A59-86E0-6CC2032B073A}" dt="2024-04-19T01:27:15.535" v="258" actId="1076"/>
          <ac:picMkLst>
            <pc:docMk/>
            <pc:sldMk cId="2022765057" sldId="413"/>
            <ac:picMk id="4" creationId="{8E660794-DAA7-439D-959B-830DC92DEC67}"/>
          </ac:picMkLst>
        </pc:picChg>
      </pc:sldChg>
    </pc:docChg>
  </pc:docChgLst>
  <pc:docChgLst>
    <pc:chgData name="Phan Van Rieu (Hugo)" userId="032e726b-b6b7-45df-b0ca-e82fb010a48a" providerId="ADAL" clId="{0475CB5B-DF11-4ACE-8232-7FA61B3D735A}"/>
    <pc:docChg chg="modSld">
      <pc:chgData name="Phan Van Rieu (Hugo)" userId="032e726b-b6b7-45df-b0ca-e82fb010a48a" providerId="ADAL" clId="{0475CB5B-DF11-4ACE-8232-7FA61B3D735A}" dt="2024-06-02T02:11:01.043" v="1" actId="20577"/>
      <pc:docMkLst>
        <pc:docMk/>
      </pc:docMkLst>
      <pc:sldChg chg="modSp mod">
        <pc:chgData name="Phan Van Rieu (Hugo)" userId="032e726b-b6b7-45df-b0ca-e82fb010a48a" providerId="ADAL" clId="{0475CB5B-DF11-4ACE-8232-7FA61B3D735A}" dt="2024-06-02T02:11:01.043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0475CB5B-DF11-4ACE-8232-7FA61B3D735A}" dt="2024-06-02T02:11:01.043" v="1" actId="20577"/>
          <ac:spMkLst>
            <pc:docMk/>
            <pc:sldMk cId="3553067512" sldId="306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50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977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37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278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978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3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5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30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1:</a:t>
            </a:r>
            <a:r>
              <a:rPr lang="en-US" baseline="0" dirty="0">
                <a:solidFill>
                  <a:schemeClr val="bg1"/>
                </a:solidFill>
              </a:rPr>
              <a:t> School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477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1: </a:t>
            </a:r>
            <a:r>
              <a:rPr lang="en-US" sz="4000" b="1" dirty="0">
                <a:solidFill>
                  <a:srgbClr val="FF0000"/>
                </a:solidFill>
              </a:rPr>
              <a:t>SCHOOL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12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always,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usually,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often,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sometimes,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rarely,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never</a:t>
              </a:r>
              <a:r>
                <a:rPr lang="en-US" sz="3600" i="1" dirty="0">
                  <a:solidFill>
                    <a:schemeClr val="bg1"/>
                  </a:solidFill>
                </a:rPr>
                <a:t>.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4.mp3">
            <a:hlinkClick r:id="" action="ppaction://media"/>
            <a:extLst>
              <a:ext uri="{FF2B5EF4-FFF2-40B4-BE49-F238E27FC236}">
                <a16:creationId xmlns:a16="http://schemas.microsoft.com/office/drawing/2014/main" id="{AF23BFBE-0BFE-5A46-4CBE-945B6D96F6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6059" y="404251"/>
            <a:ext cx="812800" cy="81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154235" y="4324724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sʌmtaɪmz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thỉnh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thoảng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3950683" y="4315481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ɔːfən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693973" y="4324724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juːʒuəli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 xuyên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901366" y="4317389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rerli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hiếm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0" y="4324724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ɑːlweɪz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luôn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luôn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13102" y="4430768"/>
            <a:ext cx="1991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nevər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không</a:t>
            </a:r>
            <a:r>
              <a:rPr lang="en-US" sz="2400" dirty="0">
                <a:solidFill>
                  <a:srgbClr val="FF0000"/>
                </a:solidFill>
              </a:rPr>
              <a:t> bao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CEE6D-3261-D2F5-E9B7-4EA32B710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01045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mparison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ECBD4976-0CA0-606A-3BF1-D933BB0A89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266"/>
            <a:ext cx="12204662" cy="270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lways.mp3">
            <a:hlinkClick r:id="" action="ppaction://media"/>
            <a:extLst>
              <a:ext uri="{FF2B5EF4-FFF2-40B4-BE49-F238E27FC236}">
                <a16:creationId xmlns:a16="http://schemas.microsoft.com/office/drawing/2014/main" id="{ECBB7A2B-8D22-C5A6-09E2-F6454CB6A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6125" y="2993455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79416" y="2256694"/>
            <a:ext cx="23505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always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number&#10;&#10;Description automatically generated">
            <a:extLst>
              <a:ext uri="{FF2B5EF4-FFF2-40B4-BE49-F238E27FC236}">
                <a16:creationId xmlns:a16="http://schemas.microsoft.com/office/drawing/2014/main" id="{D1D2F1BB-38F8-5E46-9187-E5D03F9C95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44" y="1872645"/>
            <a:ext cx="3918105" cy="3867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BB366-E9CB-9C2F-BAAE-A38B4A892AD2}"/>
              </a:ext>
            </a:extLst>
          </p:cNvPr>
          <p:cNvSpPr txBox="1"/>
          <p:nvPr/>
        </p:nvSpPr>
        <p:spPr>
          <a:xfrm>
            <a:off x="8067862" y="4034792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ɑːlweɪz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luôn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luôn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2240FA-170B-3E54-13F2-2B2ADE433FFA}"/>
              </a:ext>
            </a:extLst>
          </p:cNvPr>
          <p:cNvSpPr txBox="1"/>
          <p:nvPr/>
        </p:nvSpPr>
        <p:spPr>
          <a:xfrm>
            <a:off x="5090916" y="146587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sually.mp3">
            <a:hlinkClick r:id="" action="ppaction://media"/>
            <a:extLst>
              <a:ext uri="{FF2B5EF4-FFF2-40B4-BE49-F238E27FC236}">
                <a16:creationId xmlns:a16="http://schemas.microsoft.com/office/drawing/2014/main" id="{A6129277-2372-A791-1B1B-F2E596B9E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8497" y="30226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2440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usually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26387349-65BC-A8B9-CD77-E3BEDAFF92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9"/>
          <a:stretch/>
        </p:blipFill>
        <p:spPr>
          <a:xfrm>
            <a:off x="1427356" y="1782803"/>
            <a:ext cx="3956593" cy="37928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35B6B-9FA6-2D0B-0FA5-DFF3540BD15E}"/>
              </a:ext>
            </a:extLst>
          </p:cNvPr>
          <p:cNvSpPr txBox="1"/>
          <p:nvPr/>
        </p:nvSpPr>
        <p:spPr>
          <a:xfrm>
            <a:off x="7782539" y="3890859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juːʒuəli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 xuyên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133D9D-27ED-F233-3D1C-DDB1845568E3}"/>
              </a:ext>
            </a:extLst>
          </p:cNvPr>
          <p:cNvSpPr txBox="1"/>
          <p:nvPr/>
        </p:nvSpPr>
        <p:spPr>
          <a:xfrm>
            <a:off x="4911540" y="149442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03996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ften.mp3">
            <a:hlinkClick r:id="" action="ppaction://media"/>
            <a:extLst>
              <a:ext uri="{FF2B5EF4-FFF2-40B4-BE49-F238E27FC236}">
                <a16:creationId xmlns:a16="http://schemas.microsoft.com/office/drawing/2014/main" id="{101A9D25-AFFF-AE31-6D5A-661B2EB82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3609" y="317051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19001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often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F475EBD0-97CC-FA4F-74A8-631A32911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838248"/>
            <a:ext cx="3523080" cy="34773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5582B9-B43F-1015-EB77-AF35062685C2}"/>
              </a:ext>
            </a:extLst>
          </p:cNvPr>
          <p:cNvSpPr txBox="1"/>
          <p:nvPr/>
        </p:nvSpPr>
        <p:spPr>
          <a:xfrm>
            <a:off x="7157636" y="3657610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algn="ctr">
              <a:defRPr/>
            </a:pPr>
            <a:r>
              <a:rPr lang="en-US" sz="2400" dirty="0">
                <a:latin typeface="+mn-lt"/>
              </a:rPr>
              <a:t>/ˈ</a:t>
            </a:r>
            <a:r>
              <a:rPr lang="en-US" sz="2400" dirty="0" err="1">
                <a:latin typeface="+mn-lt"/>
              </a:rPr>
              <a:t>ɔːfən</a:t>
            </a:r>
            <a:r>
              <a:rPr lang="en-US" sz="2400" dirty="0">
                <a:latin typeface="+mn-lt"/>
              </a:rPr>
              <a:t>/</a:t>
            </a:r>
          </a:p>
          <a:p>
            <a:pPr algn="ctr"/>
            <a:r>
              <a:rPr lang="vi-VN" sz="2400" dirty="0">
                <a:latin typeface="+mn-lt"/>
              </a:rPr>
              <a:t>thường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1E6173-35B8-6257-1206-9C1B98C48D13}"/>
              </a:ext>
            </a:extLst>
          </p:cNvPr>
          <p:cNvSpPr txBox="1"/>
          <p:nvPr/>
        </p:nvSpPr>
        <p:spPr>
          <a:xfrm>
            <a:off x="5095567" y="141158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438389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metimes.mp3">
            <a:hlinkClick r:id="" action="ppaction://media"/>
            <a:extLst>
              <a:ext uri="{FF2B5EF4-FFF2-40B4-BE49-F238E27FC236}">
                <a16:creationId xmlns:a16="http://schemas.microsoft.com/office/drawing/2014/main" id="{96A6C4B2-22A8-A7A4-39EF-25CEDB4CD6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873" y="3200391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3686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sometimes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id="{9BD71B06-DD79-EB3B-D288-3DE1D401B9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2054119"/>
            <a:ext cx="3491720" cy="3256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A62A0-C486-7E7E-6A1E-A53E15BCB8AD}"/>
              </a:ext>
            </a:extLst>
          </p:cNvPr>
          <p:cNvSpPr txBox="1"/>
          <p:nvPr/>
        </p:nvSpPr>
        <p:spPr>
          <a:xfrm>
            <a:off x="8275057" y="3657610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sʌmtaɪmz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thỉnh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thoảng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1E04AF-E8CC-3163-8032-5998C88F8BBB}"/>
              </a:ext>
            </a:extLst>
          </p:cNvPr>
          <p:cNvSpPr txBox="1"/>
          <p:nvPr/>
        </p:nvSpPr>
        <p:spPr>
          <a:xfrm>
            <a:off x="5074012" y="1434912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2597760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arely.mp3">
            <a:hlinkClick r:id="" action="ppaction://media"/>
            <a:extLst>
              <a:ext uri="{FF2B5EF4-FFF2-40B4-BE49-F238E27FC236}">
                <a16:creationId xmlns:a16="http://schemas.microsoft.com/office/drawing/2014/main" id="{7F446A99-B971-9E4A-DC5F-09CEB2827B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2343" y="3078059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20281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rarely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F7B4523C-F338-6351-2766-536E60548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69" y="1494260"/>
            <a:ext cx="3850580" cy="37518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06C366-02C9-A277-9215-030B52441A09}"/>
              </a:ext>
            </a:extLst>
          </p:cNvPr>
          <p:cNvSpPr txBox="1"/>
          <p:nvPr/>
        </p:nvSpPr>
        <p:spPr>
          <a:xfrm>
            <a:off x="7466468" y="3890859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n-US" sz="2400" dirty="0">
                <a:solidFill>
                  <a:srgbClr val="FF0000"/>
                </a:solidFill>
              </a:rPr>
              <a:t>ˈ</a:t>
            </a:r>
            <a:r>
              <a:rPr lang="en-US" sz="2400" dirty="0" err="1">
                <a:solidFill>
                  <a:srgbClr val="FF0000"/>
                </a:solidFill>
              </a:rPr>
              <a:t>rerli</a:t>
            </a:r>
            <a:r>
              <a:rPr lang="en-US" sz="2400" dirty="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hiếm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FA1E21-FDAA-B1B7-4DD2-7BFE24890B5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9880724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ever.mp3">
            <a:hlinkClick r:id="" action="ppaction://media"/>
            <a:extLst>
              <a:ext uri="{FF2B5EF4-FFF2-40B4-BE49-F238E27FC236}">
                <a16:creationId xmlns:a16="http://schemas.microsoft.com/office/drawing/2014/main" id="{C400BA80-3577-B716-D39A-607F068AC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0780" y="324721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54761" y="2184728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6000" b="1" dirty="0"/>
              <a:t>never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FFFCD7-F2D1-BABE-1B38-EA06B88BB1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7" y="480451"/>
            <a:ext cx="6032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pink square with blue and red text&#10;&#10;Description automatically generated">
            <a:extLst>
              <a:ext uri="{FF2B5EF4-FFF2-40B4-BE49-F238E27FC236}">
                <a16:creationId xmlns:a16="http://schemas.microsoft.com/office/drawing/2014/main" id="{F378935C-B6B7-B327-CEC4-890C0E54C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70" y="1937241"/>
            <a:ext cx="3523080" cy="3432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8EA3A8-057D-2E8F-8426-81AD8B2FE6E7}"/>
              </a:ext>
            </a:extLst>
          </p:cNvPr>
          <p:cNvSpPr txBox="1"/>
          <p:nvPr/>
        </p:nvSpPr>
        <p:spPr>
          <a:xfrm>
            <a:off x="7364391" y="3890859"/>
            <a:ext cx="19915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FF0000"/>
                </a:solidFill>
              </a:rPr>
              <a:t>/ˈ</a:t>
            </a:r>
            <a:r>
              <a:rPr lang="en-US" sz="2400" dirty="0" err="1">
                <a:solidFill>
                  <a:srgbClr val="FF0000"/>
                </a:solidFill>
              </a:rPr>
              <a:t>nevər</a:t>
            </a:r>
            <a:r>
              <a:rPr lang="en-US" sz="2400" dirty="0">
                <a:solidFill>
                  <a:srgbClr val="FF0000"/>
                </a:solidFill>
              </a:rPr>
              <a:t>/</a:t>
            </a:r>
          </a:p>
          <a:p>
            <a:r>
              <a:rPr lang="en-US" sz="2400" dirty="0" err="1">
                <a:solidFill>
                  <a:srgbClr val="FF0000"/>
                </a:solidFill>
              </a:rPr>
              <a:t>không</a:t>
            </a:r>
            <a:r>
              <a:rPr lang="en-US" sz="2400" dirty="0">
                <a:solidFill>
                  <a:srgbClr val="FF0000"/>
                </a:solidFill>
              </a:rPr>
              <a:t> bao </a:t>
            </a:r>
            <a:r>
              <a:rPr lang="en-US" sz="2400" dirty="0" err="1">
                <a:solidFill>
                  <a:srgbClr val="FF0000"/>
                </a:solidFill>
              </a:rPr>
              <a:t>giờ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D50F7-1739-5BD0-19A5-F14FC8A079A6}"/>
              </a:ext>
            </a:extLst>
          </p:cNvPr>
          <p:cNvSpPr txBox="1"/>
          <p:nvPr/>
        </p:nvSpPr>
        <p:spPr>
          <a:xfrm>
            <a:off x="5302322" y="135438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2954106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E026D-63F8-4295-BC55-889D2F775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901" y="557200"/>
            <a:ext cx="4085236" cy="5743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3" name="Picture 2" descr="A pink square with blue and red text&#10;&#10;Description automatically generated">
            <a:extLst>
              <a:ext uri="{FF2B5EF4-FFF2-40B4-BE49-F238E27FC236}">
                <a16:creationId xmlns:a16="http://schemas.microsoft.com/office/drawing/2014/main" id="{0B7BAD46-CED3-DD9D-1F8E-4D12D59367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1" t="36272" r="11542" b="25720"/>
          <a:stretch/>
        </p:blipFill>
        <p:spPr>
          <a:xfrm>
            <a:off x="498080" y="2141034"/>
            <a:ext cx="2936571" cy="1449659"/>
          </a:xfrm>
          <a:prstGeom prst="rect">
            <a:avLst/>
          </a:prstGeom>
        </p:spPr>
      </p:pic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pic>
        <p:nvPicPr>
          <p:cNvPr id="5" name="Picture 4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id="{223CF6C3-6845-B829-8236-4E5D1F2046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30535" r="9820" b="24362"/>
          <a:stretch/>
        </p:blipFill>
        <p:spPr>
          <a:xfrm>
            <a:off x="7892902" y="2141034"/>
            <a:ext cx="2765503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556515" y="507826"/>
            <a:ext cx="2759090" cy="1200329"/>
          </a:xfrm>
          <a:custGeom>
            <a:avLst/>
            <a:gdLst>
              <a:gd name="connsiteX0" fmla="*/ 0 w 2759090"/>
              <a:gd name="connsiteY0" fmla="*/ 0 h 1200329"/>
              <a:gd name="connsiteX1" fmla="*/ 524227 w 2759090"/>
              <a:gd name="connsiteY1" fmla="*/ 0 h 1200329"/>
              <a:gd name="connsiteX2" fmla="*/ 993272 w 2759090"/>
              <a:gd name="connsiteY2" fmla="*/ 0 h 1200329"/>
              <a:gd name="connsiteX3" fmla="*/ 1600272 w 2759090"/>
              <a:gd name="connsiteY3" fmla="*/ 0 h 1200329"/>
              <a:gd name="connsiteX4" fmla="*/ 2124499 w 2759090"/>
              <a:gd name="connsiteY4" fmla="*/ 0 h 1200329"/>
              <a:gd name="connsiteX5" fmla="*/ 2759090 w 2759090"/>
              <a:gd name="connsiteY5" fmla="*/ 0 h 1200329"/>
              <a:gd name="connsiteX6" fmla="*/ 2759090 w 2759090"/>
              <a:gd name="connsiteY6" fmla="*/ 424116 h 1200329"/>
              <a:gd name="connsiteX7" fmla="*/ 2759090 w 2759090"/>
              <a:gd name="connsiteY7" fmla="*/ 824226 h 1200329"/>
              <a:gd name="connsiteX8" fmla="*/ 2759090 w 2759090"/>
              <a:gd name="connsiteY8" fmla="*/ 1200329 h 1200329"/>
              <a:gd name="connsiteX9" fmla="*/ 2262454 w 2759090"/>
              <a:gd name="connsiteY9" fmla="*/ 1200329 h 1200329"/>
              <a:gd name="connsiteX10" fmla="*/ 1710636 w 2759090"/>
              <a:gd name="connsiteY10" fmla="*/ 1200329 h 1200329"/>
              <a:gd name="connsiteX11" fmla="*/ 1158818 w 2759090"/>
              <a:gd name="connsiteY11" fmla="*/ 1200329 h 1200329"/>
              <a:gd name="connsiteX12" fmla="*/ 634591 w 2759090"/>
              <a:gd name="connsiteY12" fmla="*/ 1200329 h 1200329"/>
              <a:gd name="connsiteX13" fmla="*/ 0 w 2759090"/>
              <a:gd name="connsiteY13" fmla="*/ 1200329 h 1200329"/>
              <a:gd name="connsiteX14" fmla="*/ 0 w 2759090"/>
              <a:gd name="connsiteY14" fmla="*/ 776213 h 1200329"/>
              <a:gd name="connsiteX15" fmla="*/ 0 w 2759090"/>
              <a:gd name="connsiteY15" fmla="*/ 352097 h 1200329"/>
              <a:gd name="connsiteX16" fmla="*/ 0 w 2759090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59090" h="1200329" extrusionOk="0">
                <a:moveTo>
                  <a:pt x="0" y="0"/>
                </a:moveTo>
                <a:cubicBezTo>
                  <a:pt x="237720" y="-17118"/>
                  <a:pt x="309087" y="46882"/>
                  <a:pt x="524227" y="0"/>
                </a:cubicBezTo>
                <a:cubicBezTo>
                  <a:pt x="739367" y="-46882"/>
                  <a:pt x="789561" y="49847"/>
                  <a:pt x="993272" y="0"/>
                </a:cubicBezTo>
                <a:cubicBezTo>
                  <a:pt x="1196983" y="-49847"/>
                  <a:pt x="1453267" y="33701"/>
                  <a:pt x="1600272" y="0"/>
                </a:cubicBezTo>
                <a:cubicBezTo>
                  <a:pt x="1747277" y="-33701"/>
                  <a:pt x="1993042" y="58489"/>
                  <a:pt x="2124499" y="0"/>
                </a:cubicBezTo>
                <a:cubicBezTo>
                  <a:pt x="2255956" y="-58489"/>
                  <a:pt x="2630113" y="12675"/>
                  <a:pt x="2759090" y="0"/>
                </a:cubicBezTo>
                <a:cubicBezTo>
                  <a:pt x="2774859" y="122159"/>
                  <a:pt x="2730275" y="286271"/>
                  <a:pt x="2759090" y="424116"/>
                </a:cubicBezTo>
                <a:cubicBezTo>
                  <a:pt x="2787905" y="561961"/>
                  <a:pt x="2746757" y="650178"/>
                  <a:pt x="2759090" y="824226"/>
                </a:cubicBezTo>
                <a:cubicBezTo>
                  <a:pt x="2771423" y="998274"/>
                  <a:pt x="2731574" y="1018621"/>
                  <a:pt x="2759090" y="1200329"/>
                </a:cubicBezTo>
                <a:cubicBezTo>
                  <a:pt x="2524770" y="1212845"/>
                  <a:pt x="2369545" y="1164801"/>
                  <a:pt x="2262454" y="1200329"/>
                </a:cubicBezTo>
                <a:cubicBezTo>
                  <a:pt x="2155363" y="1235857"/>
                  <a:pt x="1945677" y="1173407"/>
                  <a:pt x="1710636" y="1200329"/>
                </a:cubicBezTo>
                <a:cubicBezTo>
                  <a:pt x="1475595" y="1227251"/>
                  <a:pt x="1273719" y="1145471"/>
                  <a:pt x="1158818" y="1200329"/>
                </a:cubicBezTo>
                <a:cubicBezTo>
                  <a:pt x="1043917" y="1255187"/>
                  <a:pt x="849278" y="1188887"/>
                  <a:pt x="634591" y="1200329"/>
                </a:cubicBezTo>
                <a:cubicBezTo>
                  <a:pt x="419904" y="1211771"/>
                  <a:pt x="243766" y="1167285"/>
                  <a:pt x="0" y="1200329"/>
                </a:cubicBezTo>
                <a:cubicBezTo>
                  <a:pt x="-50310" y="1067409"/>
                  <a:pt x="23771" y="957076"/>
                  <a:pt x="0" y="776213"/>
                </a:cubicBezTo>
                <a:cubicBezTo>
                  <a:pt x="-23771" y="595350"/>
                  <a:pt x="24572" y="550718"/>
                  <a:pt x="0" y="352097"/>
                </a:cubicBezTo>
                <a:cubicBezTo>
                  <a:pt x="-24572" y="153476"/>
                  <a:pt x="2515" y="110124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NEVER</a:t>
            </a:r>
          </a:p>
        </p:txBody>
      </p:sp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700285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pic>
        <p:nvPicPr>
          <p:cNvPr id="5" name="Picture 4" descr="A yellow rectangle with blue and red text&#10;&#10;Description automatically generated">
            <a:extLst>
              <a:ext uri="{FF2B5EF4-FFF2-40B4-BE49-F238E27FC236}">
                <a16:creationId xmlns:a16="http://schemas.microsoft.com/office/drawing/2014/main" id="{223CF6C3-6845-B829-8236-4E5D1F20463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8" t="30535" r="9820" b="24362"/>
          <a:stretch/>
        </p:blipFill>
        <p:spPr>
          <a:xfrm>
            <a:off x="7892902" y="2141034"/>
            <a:ext cx="2765503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4491032" y="507826"/>
            <a:ext cx="4890057" cy="1200329"/>
          </a:xfrm>
          <a:custGeom>
            <a:avLst/>
            <a:gdLst>
              <a:gd name="connsiteX0" fmla="*/ 0 w 4890057"/>
              <a:gd name="connsiteY0" fmla="*/ 0 h 1200329"/>
              <a:gd name="connsiteX1" fmla="*/ 494439 w 4890057"/>
              <a:gd name="connsiteY1" fmla="*/ 0 h 1200329"/>
              <a:gd name="connsiteX2" fmla="*/ 891077 w 4890057"/>
              <a:gd name="connsiteY2" fmla="*/ 0 h 1200329"/>
              <a:gd name="connsiteX3" fmla="*/ 1532218 w 4890057"/>
              <a:gd name="connsiteY3" fmla="*/ 0 h 1200329"/>
              <a:gd name="connsiteX4" fmla="*/ 2026657 w 4890057"/>
              <a:gd name="connsiteY4" fmla="*/ 0 h 1200329"/>
              <a:gd name="connsiteX5" fmla="*/ 2521096 w 4890057"/>
              <a:gd name="connsiteY5" fmla="*/ 0 h 1200329"/>
              <a:gd name="connsiteX6" fmla="*/ 3162237 w 4890057"/>
              <a:gd name="connsiteY6" fmla="*/ 0 h 1200329"/>
              <a:gd name="connsiteX7" fmla="*/ 3607775 w 4890057"/>
              <a:gd name="connsiteY7" fmla="*/ 0 h 1200329"/>
              <a:gd name="connsiteX8" fmla="*/ 4248916 w 4890057"/>
              <a:gd name="connsiteY8" fmla="*/ 0 h 1200329"/>
              <a:gd name="connsiteX9" fmla="*/ 4890057 w 4890057"/>
              <a:gd name="connsiteY9" fmla="*/ 0 h 1200329"/>
              <a:gd name="connsiteX10" fmla="*/ 4890057 w 4890057"/>
              <a:gd name="connsiteY10" fmla="*/ 400110 h 1200329"/>
              <a:gd name="connsiteX11" fmla="*/ 4890057 w 4890057"/>
              <a:gd name="connsiteY11" fmla="*/ 800219 h 1200329"/>
              <a:gd name="connsiteX12" fmla="*/ 4890057 w 4890057"/>
              <a:gd name="connsiteY12" fmla="*/ 1200329 h 1200329"/>
              <a:gd name="connsiteX13" fmla="*/ 4493419 w 4890057"/>
              <a:gd name="connsiteY13" fmla="*/ 1200329 h 1200329"/>
              <a:gd name="connsiteX14" fmla="*/ 3852278 w 4890057"/>
              <a:gd name="connsiteY14" fmla="*/ 1200329 h 1200329"/>
              <a:gd name="connsiteX15" fmla="*/ 3406740 w 4890057"/>
              <a:gd name="connsiteY15" fmla="*/ 1200329 h 1200329"/>
              <a:gd name="connsiteX16" fmla="*/ 2863400 w 4890057"/>
              <a:gd name="connsiteY16" fmla="*/ 1200329 h 1200329"/>
              <a:gd name="connsiteX17" fmla="*/ 2222259 w 4890057"/>
              <a:gd name="connsiteY17" fmla="*/ 1200329 h 1200329"/>
              <a:gd name="connsiteX18" fmla="*/ 1678920 w 4890057"/>
              <a:gd name="connsiteY18" fmla="*/ 1200329 h 1200329"/>
              <a:gd name="connsiteX19" fmla="*/ 1282282 w 4890057"/>
              <a:gd name="connsiteY19" fmla="*/ 1200329 h 1200329"/>
              <a:gd name="connsiteX20" fmla="*/ 836743 w 4890057"/>
              <a:gd name="connsiteY20" fmla="*/ 1200329 h 1200329"/>
              <a:gd name="connsiteX21" fmla="*/ 0 w 4890057"/>
              <a:gd name="connsiteY21" fmla="*/ 1200329 h 1200329"/>
              <a:gd name="connsiteX22" fmla="*/ 0 w 4890057"/>
              <a:gd name="connsiteY22" fmla="*/ 800219 h 1200329"/>
              <a:gd name="connsiteX23" fmla="*/ 0 w 4890057"/>
              <a:gd name="connsiteY23" fmla="*/ 400110 h 1200329"/>
              <a:gd name="connsiteX24" fmla="*/ 0 w 4890057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890057" h="1200329" extrusionOk="0">
                <a:moveTo>
                  <a:pt x="0" y="0"/>
                </a:moveTo>
                <a:cubicBezTo>
                  <a:pt x="221193" y="-57195"/>
                  <a:pt x="283474" y="47539"/>
                  <a:pt x="494439" y="0"/>
                </a:cubicBezTo>
                <a:cubicBezTo>
                  <a:pt x="705404" y="-47539"/>
                  <a:pt x="779733" y="9482"/>
                  <a:pt x="891077" y="0"/>
                </a:cubicBezTo>
                <a:cubicBezTo>
                  <a:pt x="1002421" y="-9482"/>
                  <a:pt x="1259066" y="41889"/>
                  <a:pt x="1532218" y="0"/>
                </a:cubicBezTo>
                <a:cubicBezTo>
                  <a:pt x="1805370" y="-41889"/>
                  <a:pt x="1898568" y="9931"/>
                  <a:pt x="2026657" y="0"/>
                </a:cubicBezTo>
                <a:cubicBezTo>
                  <a:pt x="2154746" y="-9931"/>
                  <a:pt x="2380757" y="4175"/>
                  <a:pt x="2521096" y="0"/>
                </a:cubicBezTo>
                <a:cubicBezTo>
                  <a:pt x="2661435" y="-4175"/>
                  <a:pt x="2876532" y="28448"/>
                  <a:pt x="3162237" y="0"/>
                </a:cubicBezTo>
                <a:cubicBezTo>
                  <a:pt x="3447942" y="-28448"/>
                  <a:pt x="3515093" y="43296"/>
                  <a:pt x="3607775" y="0"/>
                </a:cubicBezTo>
                <a:cubicBezTo>
                  <a:pt x="3700457" y="-43296"/>
                  <a:pt x="3933046" y="40762"/>
                  <a:pt x="4248916" y="0"/>
                </a:cubicBezTo>
                <a:cubicBezTo>
                  <a:pt x="4564786" y="-40762"/>
                  <a:pt x="4679203" y="16232"/>
                  <a:pt x="4890057" y="0"/>
                </a:cubicBezTo>
                <a:cubicBezTo>
                  <a:pt x="4906312" y="198334"/>
                  <a:pt x="4844348" y="207676"/>
                  <a:pt x="4890057" y="400110"/>
                </a:cubicBezTo>
                <a:cubicBezTo>
                  <a:pt x="4935766" y="592544"/>
                  <a:pt x="4845099" y="647230"/>
                  <a:pt x="4890057" y="800219"/>
                </a:cubicBezTo>
                <a:cubicBezTo>
                  <a:pt x="4935015" y="953208"/>
                  <a:pt x="4848236" y="1041758"/>
                  <a:pt x="4890057" y="1200329"/>
                </a:cubicBezTo>
                <a:cubicBezTo>
                  <a:pt x="4768527" y="1205695"/>
                  <a:pt x="4578255" y="1176904"/>
                  <a:pt x="4493419" y="1200329"/>
                </a:cubicBezTo>
                <a:cubicBezTo>
                  <a:pt x="4408583" y="1223754"/>
                  <a:pt x="4001703" y="1135900"/>
                  <a:pt x="3852278" y="1200329"/>
                </a:cubicBezTo>
                <a:cubicBezTo>
                  <a:pt x="3702853" y="1264758"/>
                  <a:pt x="3581603" y="1184738"/>
                  <a:pt x="3406740" y="1200329"/>
                </a:cubicBezTo>
                <a:cubicBezTo>
                  <a:pt x="3231877" y="1215920"/>
                  <a:pt x="3030097" y="1176117"/>
                  <a:pt x="2863400" y="1200329"/>
                </a:cubicBezTo>
                <a:cubicBezTo>
                  <a:pt x="2696703" y="1224541"/>
                  <a:pt x="2493875" y="1173190"/>
                  <a:pt x="2222259" y="1200329"/>
                </a:cubicBezTo>
                <a:cubicBezTo>
                  <a:pt x="1950643" y="1227468"/>
                  <a:pt x="1865963" y="1139744"/>
                  <a:pt x="1678920" y="1200329"/>
                </a:cubicBezTo>
                <a:cubicBezTo>
                  <a:pt x="1491877" y="1260914"/>
                  <a:pt x="1427947" y="1175477"/>
                  <a:pt x="1282282" y="1200329"/>
                </a:cubicBezTo>
                <a:cubicBezTo>
                  <a:pt x="1136617" y="1225181"/>
                  <a:pt x="972850" y="1185675"/>
                  <a:pt x="836743" y="1200329"/>
                </a:cubicBezTo>
                <a:cubicBezTo>
                  <a:pt x="700636" y="1214983"/>
                  <a:pt x="399804" y="1183762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SOMETIMES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277EED0-5952-690D-5C31-E05BDB121A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2360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47943" y="40448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805721" y="40843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424782" y="507826"/>
            <a:ext cx="3022559" cy="1200329"/>
          </a:xfrm>
          <a:custGeom>
            <a:avLst/>
            <a:gdLst>
              <a:gd name="connsiteX0" fmla="*/ 0 w 3022559"/>
              <a:gd name="connsiteY0" fmla="*/ 0 h 1200329"/>
              <a:gd name="connsiteX1" fmla="*/ 473534 w 3022559"/>
              <a:gd name="connsiteY1" fmla="*/ 0 h 1200329"/>
              <a:gd name="connsiteX2" fmla="*/ 886617 w 3022559"/>
              <a:gd name="connsiteY2" fmla="*/ 0 h 1200329"/>
              <a:gd name="connsiteX3" fmla="*/ 1450828 w 3022559"/>
              <a:gd name="connsiteY3" fmla="*/ 0 h 1200329"/>
              <a:gd name="connsiteX4" fmla="*/ 1924363 w 3022559"/>
              <a:gd name="connsiteY4" fmla="*/ 0 h 1200329"/>
              <a:gd name="connsiteX5" fmla="*/ 2397897 w 3022559"/>
              <a:gd name="connsiteY5" fmla="*/ 0 h 1200329"/>
              <a:gd name="connsiteX6" fmla="*/ 3022559 w 3022559"/>
              <a:gd name="connsiteY6" fmla="*/ 0 h 1200329"/>
              <a:gd name="connsiteX7" fmla="*/ 3022559 w 3022559"/>
              <a:gd name="connsiteY7" fmla="*/ 376103 h 1200329"/>
              <a:gd name="connsiteX8" fmla="*/ 3022559 w 3022559"/>
              <a:gd name="connsiteY8" fmla="*/ 776213 h 1200329"/>
              <a:gd name="connsiteX9" fmla="*/ 3022559 w 3022559"/>
              <a:gd name="connsiteY9" fmla="*/ 1200329 h 1200329"/>
              <a:gd name="connsiteX10" fmla="*/ 2579250 w 3022559"/>
              <a:gd name="connsiteY10" fmla="*/ 1200329 h 1200329"/>
              <a:gd name="connsiteX11" fmla="*/ 2075491 w 3022559"/>
              <a:gd name="connsiteY11" fmla="*/ 1200329 h 1200329"/>
              <a:gd name="connsiteX12" fmla="*/ 1601956 w 3022559"/>
              <a:gd name="connsiteY12" fmla="*/ 1200329 h 1200329"/>
              <a:gd name="connsiteX13" fmla="*/ 1037745 w 3022559"/>
              <a:gd name="connsiteY13" fmla="*/ 1200329 h 1200329"/>
              <a:gd name="connsiteX14" fmla="*/ 473534 w 3022559"/>
              <a:gd name="connsiteY14" fmla="*/ 1200329 h 1200329"/>
              <a:gd name="connsiteX15" fmla="*/ 0 w 3022559"/>
              <a:gd name="connsiteY15" fmla="*/ 1200329 h 1200329"/>
              <a:gd name="connsiteX16" fmla="*/ 0 w 3022559"/>
              <a:gd name="connsiteY16" fmla="*/ 800219 h 1200329"/>
              <a:gd name="connsiteX17" fmla="*/ 0 w 3022559"/>
              <a:gd name="connsiteY17" fmla="*/ 412113 h 1200329"/>
              <a:gd name="connsiteX18" fmla="*/ 0 w 3022559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22559" h="1200329" extrusionOk="0">
                <a:moveTo>
                  <a:pt x="0" y="0"/>
                </a:moveTo>
                <a:cubicBezTo>
                  <a:pt x="119832" y="-34319"/>
                  <a:pt x="363650" y="5784"/>
                  <a:pt x="473534" y="0"/>
                </a:cubicBezTo>
                <a:cubicBezTo>
                  <a:pt x="583418" y="-5784"/>
                  <a:pt x="785473" y="26144"/>
                  <a:pt x="886617" y="0"/>
                </a:cubicBezTo>
                <a:cubicBezTo>
                  <a:pt x="987761" y="-26144"/>
                  <a:pt x="1227058" y="12560"/>
                  <a:pt x="1450828" y="0"/>
                </a:cubicBezTo>
                <a:cubicBezTo>
                  <a:pt x="1674598" y="-12560"/>
                  <a:pt x="1697078" y="6863"/>
                  <a:pt x="1924363" y="0"/>
                </a:cubicBezTo>
                <a:cubicBezTo>
                  <a:pt x="2151649" y="-6863"/>
                  <a:pt x="2260683" y="55550"/>
                  <a:pt x="2397897" y="0"/>
                </a:cubicBezTo>
                <a:cubicBezTo>
                  <a:pt x="2535111" y="-55550"/>
                  <a:pt x="2761583" y="14262"/>
                  <a:pt x="3022559" y="0"/>
                </a:cubicBezTo>
                <a:cubicBezTo>
                  <a:pt x="3053345" y="80270"/>
                  <a:pt x="3004330" y="297252"/>
                  <a:pt x="3022559" y="376103"/>
                </a:cubicBezTo>
                <a:cubicBezTo>
                  <a:pt x="3040788" y="454954"/>
                  <a:pt x="2990681" y="601169"/>
                  <a:pt x="3022559" y="776213"/>
                </a:cubicBezTo>
                <a:cubicBezTo>
                  <a:pt x="3054437" y="951257"/>
                  <a:pt x="2981607" y="1100581"/>
                  <a:pt x="3022559" y="1200329"/>
                </a:cubicBezTo>
                <a:cubicBezTo>
                  <a:pt x="2927684" y="1240745"/>
                  <a:pt x="2688220" y="1170066"/>
                  <a:pt x="2579250" y="1200329"/>
                </a:cubicBezTo>
                <a:cubicBezTo>
                  <a:pt x="2470280" y="1230592"/>
                  <a:pt x="2205339" y="1190243"/>
                  <a:pt x="2075491" y="1200329"/>
                </a:cubicBezTo>
                <a:cubicBezTo>
                  <a:pt x="1945643" y="1210415"/>
                  <a:pt x="1795303" y="1191966"/>
                  <a:pt x="1601956" y="1200329"/>
                </a:cubicBezTo>
                <a:cubicBezTo>
                  <a:pt x="1408610" y="1208692"/>
                  <a:pt x="1166853" y="1177504"/>
                  <a:pt x="1037745" y="1200329"/>
                </a:cubicBezTo>
                <a:cubicBezTo>
                  <a:pt x="908637" y="1223154"/>
                  <a:pt x="637363" y="1176863"/>
                  <a:pt x="473534" y="1200329"/>
                </a:cubicBezTo>
                <a:cubicBezTo>
                  <a:pt x="309705" y="1223795"/>
                  <a:pt x="163400" y="1190985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RARELY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277EED0-5952-690D-5C31-E05BDB121A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  <p:pic>
        <p:nvPicPr>
          <p:cNvPr id="3" name="Picture 2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3963E802-42D3-2431-7A37-BBB79E5736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31188" r="8474" b="31206"/>
          <a:stretch/>
        </p:blipFill>
        <p:spPr>
          <a:xfrm>
            <a:off x="7742263" y="2141034"/>
            <a:ext cx="3277652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833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4947943" y="40448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805721" y="40843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304431" y="507826"/>
            <a:ext cx="3263266" cy="1200329"/>
          </a:xfrm>
          <a:custGeom>
            <a:avLst/>
            <a:gdLst>
              <a:gd name="connsiteX0" fmla="*/ 0 w 3263266"/>
              <a:gd name="connsiteY0" fmla="*/ 0 h 1200329"/>
              <a:gd name="connsiteX1" fmla="*/ 511245 w 3263266"/>
              <a:gd name="connsiteY1" fmla="*/ 0 h 1200329"/>
              <a:gd name="connsiteX2" fmla="*/ 957225 w 3263266"/>
              <a:gd name="connsiteY2" fmla="*/ 0 h 1200329"/>
              <a:gd name="connsiteX3" fmla="*/ 1566368 w 3263266"/>
              <a:gd name="connsiteY3" fmla="*/ 0 h 1200329"/>
              <a:gd name="connsiteX4" fmla="*/ 2077613 w 3263266"/>
              <a:gd name="connsiteY4" fmla="*/ 0 h 1200329"/>
              <a:gd name="connsiteX5" fmla="*/ 2588858 w 3263266"/>
              <a:gd name="connsiteY5" fmla="*/ 0 h 1200329"/>
              <a:gd name="connsiteX6" fmla="*/ 3263266 w 3263266"/>
              <a:gd name="connsiteY6" fmla="*/ 0 h 1200329"/>
              <a:gd name="connsiteX7" fmla="*/ 3263266 w 3263266"/>
              <a:gd name="connsiteY7" fmla="*/ 376103 h 1200329"/>
              <a:gd name="connsiteX8" fmla="*/ 3263266 w 3263266"/>
              <a:gd name="connsiteY8" fmla="*/ 776213 h 1200329"/>
              <a:gd name="connsiteX9" fmla="*/ 3263266 w 3263266"/>
              <a:gd name="connsiteY9" fmla="*/ 1200329 h 1200329"/>
              <a:gd name="connsiteX10" fmla="*/ 2784654 w 3263266"/>
              <a:gd name="connsiteY10" fmla="*/ 1200329 h 1200329"/>
              <a:gd name="connsiteX11" fmla="*/ 2240776 w 3263266"/>
              <a:gd name="connsiteY11" fmla="*/ 1200329 h 1200329"/>
              <a:gd name="connsiteX12" fmla="*/ 1729531 w 3263266"/>
              <a:gd name="connsiteY12" fmla="*/ 1200329 h 1200329"/>
              <a:gd name="connsiteX13" fmla="*/ 1120388 w 3263266"/>
              <a:gd name="connsiteY13" fmla="*/ 1200329 h 1200329"/>
              <a:gd name="connsiteX14" fmla="*/ 511245 w 3263266"/>
              <a:gd name="connsiteY14" fmla="*/ 1200329 h 1200329"/>
              <a:gd name="connsiteX15" fmla="*/ 0 w 3263266"/>
              <a:gd name="connsiteY15" fmla="*/ 1200329 h 1200329"/>
              <a:gd name="connsiteX16" fmla="*/ 0 w 3263266"/>
              <a:gd name="connsiteY16" fmla="*/ 800219 h 1200329"/>
              <a:gd name="connsiteX17" fmla="*/ 0 w 3263266"/>
              <a:gd name="connsiteY17" fmla="*/ 412113 h 1200329"/>
              <a:gd name="connsiteX18" fmla="*/ 0 w 3263266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63266" h="1200329" extrusionOk="0">
                <a:moveTo>
                  <a:pt x="0" y="0"/>
                </a:moveTo>
                <a:cubicBezTo>
                  <a:pt x="149337" y="-19449"/>
                  <a:pt x="347285" y="15089"/>
                  <a:pt x="511245" y="0"/>
                </a:cubicBezTo>
                <a:cubicBezTo>
                  <a:pt x="675205" y="-15089"/>
                  <a:pt x="819993" y="5851"/>
                  <a:pt x="957225" y="0"/>
                </a:cubicBezTo>
                <a:cubicBezTo>
                  <a:pt x="1094457" y="-5851"/>
                  <a:pt x="1314290" y="35922"/>
                  <a:pt x="1566368" y="0"/>
                </a:cubicBezTo>
                <a:cubicBezTo>
                  <a:pt x="1818446" y="-35922"/>
                  <a:pt x="1919672" y="15017"/>
                  <a:pt x="2077613" y="0"/>
                </a:cubicBezTo>
                <a:cubicBezTo>
                  <a:pt x="2235555" y="-15017"/>
                  <a:pt x="2389960" y="45612"/>
                  <a:pt x="2588858" y="0"/>
                </a:cubicBezTo>
                <a:cubicBezTo>
                  <a:pt x="2787756" y="-45612"/>
                  <a:pt x="2946032" y="30992"/>
                  <a:pt x="3263266" y="0"/>
                </a:cubicBezTo>
                <a:cubicBezTo>
                  <a:pt x="3294052" y="80270"/>
                  <a:pt x="3245037" y="297252"/>
                  <a:pt x="3263266" y="376103"/>
                </a:cubicBezTo>
                <a:cubicBezTo>
                  <a:pt x="3281495" y="454954"/>
                  <a:pt x="3231388" y="601169"/>
                  <a:pt x="3263266" y="776213"/>
                </a:cubicBezTo>
                <a:cubicBezTo>
                  <a:pt x="3295144" y="951257"/>
                  <a:pt x="3222314" y="1100581"/>
                  <a:pt x="3263266" y="1200329"/>
                </a:cubicBezTo>
                <a:cubicBezTo>
                  <a:pt x="3089747" y="1255963"/>
                  <a:pt x="2954963" y="1168187"/>
                  <a:pt x="2784654" y="1200329"/>
                </a:cubicBezTo>
                <a:cubicBezTo>
                  <a:pt x="2614345" y="1232471"/>
                  <a:pt x="2401599" y="1172112"/>
                  <a:pt x="2240776" y="1200329"/>
                </a:cubicBezTo>
                <a:cubicBezTo>
                  <a:pt x="2079953" y="1228546"/>
                  <a:pt x="1984295" y="1197539"/>
                  <a:pt x="1729531" y="1200329"/>
                </a:cubicBezTo>
                <a:cubicBezTo>
                  <a:pt x="1474767" y="1203119"/>
                  <a:pt x="1329815" y="1136028"/>
                  <a:pt x="1120388" y="1200329"/>
                </a:cubicBezTo>
                <a:cubicBezTo>
                  <a:pt x="910961" y="1264630"/>
                  <a:pt x="665744" y="1149784"/>
                  <a:pt x="511245" y="1200329"/>
                </a:cubicBezTo>
                <a:cubicBezTo>
                  <a:pt x="356746" y="1250874"/>
                  <a:pt x="185335" y="1190798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ALWAYS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277EED0-5952-690D-5C31-E05BDB121A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  <p:pic>
        <p:nvPicPr>
          <p:cNvPr id="3" name="Picture 2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3963E802-42D3-2431-7A37-BBB79E5736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31188" r="8474" b="31206"/>
          <a:stretch/>
        </p:blipFill>
        <p:spPr>
          <a:xfrm>
            <a:off x="7742263" y="2141034"/>
            <a:ext cx="3277652" cy="1468594"/>
          </a:xfrm>
          <a:prstGeom prst="rect">
            <a:avLst/>
          </a:prstGeom>
        </p:spPr>
      </p:pic>
      <p:pic>
        <p:nvPicPr>
          <p:cNvPr id="5" name="Picture 4" descr="A close-up of a number&#10;&#10;Description automatically generated">
            <a:extLst>
              <a:ext uri="{FF2B5EF4-FFF2-40B4-BE49-F238E27FC236}">
                <a16:creationId xmlns:a16="http://schemas.microsoft.com/office/drawing/2014/main" id="{DBA64C43-15E8-2635-95FC-B2E404EDDC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34924" r="7776" b="27101"/>
          <a:stretch/>
        </p:blipFill>
        <p:spPr>
          <a:xfrm>
            <a:off x="4032356" y="2078839"/>
            <a:ext cx="3277652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FF40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noFill/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pic>
        <p:nvPicPr>
          <p:cNvPr id="4" name="Picture 3" descr="A white rectangle with blue and red text&#10;&#10;Description automatically generated">
            <a:extLst>
              <a:ext uri="{FF2B5EF4-FFF2-40B4-BE49-F238E27FC236}">
                <a16:creationId xmlns:a16="http://schemas.microsoft.com/office/drawing/2014/main" id="{81DBFF0C-B095-4DB5-C3C0-42CE52F4FB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8" t="35899" r="9067" b="24957"/>
          <a:stretch/>
        </p:blipFill>
        <p:spPr>
          <a:xfrm>
            <a:off x="4003288" y="2122098"/>
            <a:ext cx="2932772" cy="14685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25D712-9272-5E20-3797-BFF198C5777D}"/>
              </a:ext>
            </a:extLst>
          </p:cNvPr>
          <p:cNvSpPr/>
          <p:nvPr/>
        </p:nvSpPr>
        <p:spPr>
          <a:xfrm>
            <a:off x="5562127" y="507826"/>
            <a:ext cx="2747868" cy="1200329"/>
          </a:xfrm>
          <a:custGeom>
            <a:avLst/>
            <a:gdLst>
              <a:gd name="connsiteX0" fmla="*/ 0 w 2747868"/>
              <a:gd name="connsiteY0" fmla="*/ 0 h 1200329"/>
              <a:gd name="connsiteX1" fmla="*/ 522095 w 2747868"/>
              <a:gd name="connsiteY1" fmla="*/ 0 h 1200329"/>
              <a:gd name="connsiteX2" fmla="*/ 989232 w 2747868"/>
              <a:gd name="connsiteY2" fmla="*/ 0 h 1200329"/>
              <a:gd name="connsiteX3" fmla="*/ 1593763 w 2747868"/>
              <a:gd name="connsiteY3" fmla="*/ 0 h 1200329"/>
              <a:gd name="connsiteX4" fmla="*/ 2115858 w 2747868"/>
              <a:gd name="connsiteY4" fmla="*/ 0 h 1200329"/>
              <a:gd name="connsiteX5" fmla="*/ 2747868 w 2747868"/>
              <a:gd name="connsiteY5" fmla="*/ 0 h 1200329"/>
              <a:gd name="connsiteX6" fmla="*/ 2747868 w 2747868"/>
              <a:gd name="connsiteY6" fmla="*/ 424116 h 1200329"/>
              <a:gd name="connsiteX7" fmla="*/ 2747868 w 2747868"/>
              <a:gd name="connsiteY7" fmla="*/ 824226 h 1200329"/>
              <a:gd name="connsiteX8" fmla="*/ 2747868 w 2747868"/>
              <a:gd name="connsiteY8" fmla="*/ 1200329 h 1200329"/>
              <a:gd name="connsiteX9" fmla="*/ 2253252 w 2747868"/>
              <a:gd name="connsiteY9" fmla="*/ 1200329 h 1200329"/>
              <a:gd name="connsiteX10" fmla="*/ 1703678 w 2747868"/>
              <a:gd name="connsiteY10" fmla="*/ 1200329 h 1200329"/>
              <a:gd name="connsiteX11" fmla="*/ 1154105 w 2747868"/>
              <a:gd name="connsiteY11" fmla="*/ 1200329 h 1200329"/>
              <a:gd name="connsiteX12" fmla="*/ 632010 w 2747868"/>
              <a:gd name="connsiteY12" fmla="*/ 1200329 h 1200329"/>
              <a:gd name="connsiteX13" fmla="*/ 0 w 2747868"/>
              <a:gd name="connsiteY13" fmla="*/ 1200329 h 1200329"/>
              <a:gd name="connsiteX14" fmla="*/ 0 w 2747868"/>
              <a:gd name="connsiteY14" fmla="*/ 776213 h 1200329"/>
              <a:gd name="connsiteX15" fmla="*/ 0 w 2747868"/>
              <a:gd name="connsiteY15" fmla="*/ 352097 h 1200329"/>
              <a:gd name="connsiteX16" fmla="*/ 0 w 2747868"/>
              <a:gd name="connsiteY1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47868" h="1200329" extrusionOk="0">
                <a:moveTo>
                  <a:pt x="0" y="0"/>
                </a:moveTo>
                <a:cubicBezTo>
                  <a:pt x="142467" y="-17110"/>
                  <a:pt x="311066" y="54015"/>
                  <a:pt x="522095" y="0"/>
                </a:cubicBezTo>
                <a:cubicBezTo>
                  <a:pt x="733125" y="-54015"/>
                  <a:pt x="773643" y="43143"/>
                  <a:pt x="989232" y="0"/>
                </a:cubicBezTo>
                <a:cubicBezTo>
                  <a:pt x="1204821" y="-43143"/>
                  <a:pt x="1325966" y="59412"/>
                  <a:pt x="1593763" y="0"/>
                </a:cubicBezTo>
                <a:cubicBezTo>
                  <a:pt x="1861560" y="-59412"/>
                  <a:pt x="1871815" y="39075"/>
                  <a:pt x="2115858" y="0"/>
                </a:cubicBezTo>
                <a:cubicBezTo>
                  <a:pt x="2359902" y="-39075"/>
                  <a:pt x="2602239" y="22100"/>
                  <a:pt x="2747868" y="0"/>
                </a:cubicBezTo>
                <a:cubicBezTo>
                  <a:pt x="2763637" y="122159"/>
                  <a:pt x="2719053" y="286271"/>
                  <a:pt x="2747868" y="424116"/>
                </a:cubicBezTo>
                <a:cubicBezTo>
                  <a:pt x="2776683" y="561961"/>
                  <a:pt x="2735535" y="650178"/>
                  <a:pt x="2747868" y="824226"/>
                </a:cubicBezTo>
                <a:cubicBezTo>
                  <a:pt x="2760201" y="998274"/>
                  <a:pt x="2720352" y="1018621"/>
                  <a:pt x="2747868" y="1200329"/>
                </a:cubicBezTo>
                <a:cubicBezTo>
                  <a:pt x="2637911" y="1226132"/>
                  <a:pt x="2496252" y="1148459"/>
                  <a:pt x="2253252" y="1200329"/>
                </a:cubicBezTo>
                <a:cubicBezTo>
                  <a:pt x="2010252" y="1252199"/>
                  <a:pt x="1833994" y="1142788"/>
                  <a:pt x="1703678" y="1200329"/>
                </a:cubicBezTo>
                <a:cubicBezTo>
                  <a:pt x="1573362" y="1257870"/>
                  <a:pt x="1283510" y="1159983"/>
                  <a:pt x="1154105" y="1200329"/>
                </a:cubicBezTo>
                <a:cubicBezTo>
                  <a:pt x="1024700" y="1240675"/>
                  <a:pt x="787508" y="1186753"/>
                  <a:pt x="632010" y="1200329"/>
                </a:cubicBezTo>
                <a:cubicBezTo>
                  <a:pt x="476513" y="1213905"/>
                  <a:pt x="273936" y="1141443"/>
                  <a:pt x="0" y="1200329"/>
                </a:cubicBezTo>
                <a:cubicBezTo>
                  <a:pt x="-50310" y="1067409"/>
                  <a:pt x="23771" y="957076"/>
                  <a:pt x="0" y="776213"/>
                </a:cubicBezTo>
                <a:cubicBezTo>
                  <a:pt x="-23771" y="595350"/>
                  <a:pt x="24572" y="550718"/>
                  <a:pt x="0" y="352097"/>
                </a:cubicBezTo>
                <a:cubicBezTo>
                  <a:pt x="-24572" y="153476"/>
                  <a:pt x="2515" y="110124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OFTEN</a:t>
            </a:r>
          </a:p>
        </p:txBody>
      </p:sp>
      <p:pic>
        <p:nvPicPr>
          <p:cNvPr id="7" name="Picture 6" descr="A blue and orange rectangle with numbers and a circle with a number&#10;&#10;Description automatically generated">
            <a:extLst>
              <a:ext uri="{FF2B5EF4-FFF2-40B4-BE49-F238E27FC236}">
                <a16:creationId xmlns:a16="http://schemas.microsoft.com/office/drawing/2014/main" id="{47A10DB7-17B0-D5D6-DB25-867C818951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9" t="30780" r="8126" b="26986"/>
          <a:stretch/>
        </p:blipFill>
        <p:spPr>
          <a:xfrm>
            <a:off x="374576" y="2141034"/>
            <a:ext cx="2899264" cy="1468594"/>
          </a:xfrm>
          <a:prstGeom prst="rect">
            <a:avLst/>
          </a:prstGeom>
        </p:spPr>
      </p:pic>
      <p:pic>
        <p:nvPicPr>
          <p:cNvPr id="8" name="Picture 7" descr="A rectangular rectangle with blue and red text&#10;&#10;Description automatically generated">
            <a:extLst>
              <a:ext uri="{FF2B5EF4-FFF2-40B4-BE49-F238E27FC236}">
                <a16:creationId xmlns:a16="http://schemas.microsoft.com/office/drawing/2014/main" id="{48D9BF17-5D72-9AD0-F67F-48817FEE2B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6" t="31188" r="8474" b="31206"/>
          <a:stretch/>
        </p:blipFill>
        <p:spPr>
          <a:xfrm>
            <a:off x="7742263" y="2141034"/>
            <a:ext cx="3277652" cy="146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061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6C230-07B6-5DDD-38FC-73BB1B4CD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65" y="433741"/>
            <a:ext cx="4014437" cy="682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roup of kids in a classroom&#10;&#10;Description automatically generated">
            <a:extLst>
              <a:ext uri="{FF2B5EF4-FFF2-40B4-BE49-F238E27FC236}">
                <a16:creationId xmlns:a16="http://schemas.microsoft.com/office/drawing/2014/main" id="{AC0E8B62-3EB5-BD4A-8DB9-AE4F0E4154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435"/>
            <a:ext cx="12195198" cy="290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154125" y="931849"/>
              <a:ext cx="5824415" cy="2828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228600"/>
              <a:r>
                <a:rPr lang="en-US" sz="30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always use computers in I.T. class.</a:t>
              </a:r>
              <a:endParaRPr lang="en-VN" sz="30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and practice adverbs of frequency and </a:t>
            </a:r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practice </a:t>
            </a:r>
            <a:r>
              <a:rPr lang="en-US" sz="360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saying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how often they do things in different classes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always, usually, often, sometimes, rarely, never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always use computers in I.T. class.</a:t>
            </a:r>
            <a:endParaRPr lang="en-VN" sz="36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rectangle with blue text&#10;&#10;Description automatically generated">
            <a:extLst>
              <a:ext uri="{FF2B5EF4-FFF2-40B4-BE49-F238E27FC236}">
                <a16:creationId xmlns:a16="http://schemas.microsoft.com/office/drawing/2014/main" id="{D74E35C0-A8A7-B036-2610-4A23C625C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8" y="2037319"/>
            <a:ext cx="10037007" cy="164541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736935" y="808264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3230562" y="3058788"/>
            <a:ext cx="1307984" cy="0"/>
          </a:xfrm>
          <a:prstGeom prst="line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15.mp3">
            <a:hlinkClick r:id="" action="ppaction://media"/>
            <a:extLst>
              <a:ext uri="{FF2B5EF4-FFF2-40B4-BE49-F238E27FC236}">
                <a16:creationId xmlns:a16="http://schemas.microsoft.com/office/drawing/2014/main" id="{06D4BE5D-D96C-2CAF-1CBA-D3249FB63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10850" y="624228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988CF-179C-D6F1-ADA4-90005BD6F1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132" y="624228"/>
            <a:ext cx="53975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yellow rectangle with blue text&#10;&#10;Description automatically generated">
            <a:extLst>
              <a:ext uri="{FF2B5EF4-FFF2-40B4-BE49-F238E27FC236}">
                <a16:creationId xmlns:a16="http://schemas.microsoft.com/office/drawing/2014/main" id="{0A697E68-51DC-D2EB-488A-1461296A0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07" y="2090853"/>
            <a:ext cx="10963243" cy="17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585E4-BC53-8F36-375C-F4A8CB360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" y="425605"/>
            <a:ext cx="61976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1094750-6581-4011-0423-05ACE6DE5A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12" y="1275955"/>
            <a:ext cx="9307266" cy="51564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0CB5E-3135-572C-E6D2-85B865623AF2}"/>
              </a:ext>
            </a:extLst>
          </p:cNvPr>
          <p:cNvCxnSpPr/>
          <p:nvPr/>
        </p:nvCxnSpPr>
        <p:spPr>
          <a:xfrm flipH="1">
            <a:off x="6284332" y="1603948"/>
            <a:ext cx="2769727" cy="18250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C85B62-7C1E-3895-13CE-D36C5712CD7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516474"/>
            <a:ext cx="2958058" cy="9125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15D713-0EFD-B0CD-F434-94638B661D9D}"/>
              </a:ext>
            </a:extLst>
          </p:cNvPr>
          <p:cNvSpPr txBox="1"/>
          <p:nvPr/>
        </p:nvSpPr>
        <p:spPr>
          <a:xfrm>
            <a:off x="4740913" y="3854174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in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FC34D-D3B2-189C-CD0D-BB1836897F76}"/>
              </a:ext>
            </a:extLst>
          </p:cNvPr>
          <p:cNvCxnSpPr>
            <a:cxnSpLocks/>
          </p:cNvCxnSpPr>
          <p:nvPr/>
        </p:nvCxnSpPr>
        <p:spPr>
          <a:xfrm flipH="1" flipV="1">
            <a:off x="6284332" y="4341526"/>
            <a:ext cx="1662463" cy="169678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C90C8A-D26C-B502-87C4-CCDED9814C23}"/>
              </a:ext>
            </a:extLst>
          </p:cNvPr>
          <p:cNvSpPr txBox="1"/>
          <p:nvPr/>
        </p:nvSpPr>
        <p:spPr>
          <a:xfrm>
            <a:off x="4008894" y="4726101"/>
            <a:ext cx="1086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make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AD79A7-E234-DCF9-1E6C-E31FD9DAD092}"/>
              </a:ext>
            </a:extLst>
          </p:cNvPr>
          <p:cNvCxnSpPr>
            <a:cxnSpLocks/>
          </p:cNvCxnSpPr>
          <p:nvPr/>
        </p:nvCxnSpPr>
        <p:spPr>
          <a:xfrm flipH="1">
            <a:off x="6095999" y="4277391"/>
            <a:ext cx="1821020" cy="9125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16022BD-9ECF-4E27-1D82-1E96418C721A}"/>
              </a:ext>
            </a:extLst>
          </p:cNvPr>
          <p:cNvSpPr txBox="1"/>
          <p:nvPr/>
        </p:nvSpPr>
        <p:spPr>
          <a:xfrm>
            <a:off x="3240422" y="5551626"/>
            <a:ext cx="59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D84D34-263E-5853-D59B-9216EBBC21BC}"/>
              </a:ext>
            </a:extLst>
          </p:cNvPr>
          <p:cNvCxnSpPr>
            <a:cxnSpLocks/>
          </p:cNvCxnSpPr>
          <p:nvPr/>
        </p:nvCxnSpPr>
        <p:spPr>
          <a:xfrm flipH="1">
            <a:off x="6254556" y="5189917"/>
            <a:ext cx="2799502" cy="786214"/>
          </a:xfrm>
          <a:prstGeom prst="line">
            <a:avLst/>
          </a:prstGeom>
          <a:ln w="38100">
            <a:solidFill>
              <a:srgbClr val="FF4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1094750-6581-4011-0423-05ACE6DE5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212" y="1275955"/>
            <a:ext cx="9307266" cy="515643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B0CB5E-3135-572C-E6D2-85B865623AF2}"/>
              </a:ext>
            </a:extLst>
          </p:cNvPr>
          <p:cNvCxnSpPr/>
          <p:nvPr/>
        </p:nvCxnSpPr>
        <p:spPr>
          <a:xfrm flipH="1">
            <a:off x="6284332" y="1603948"/>
            <a:ext cx="2769727" cy="18250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C85B62-7C1E-3895-13CE-D36C5712CD7F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516474"/>
            <a:ext cx="2958058" cy="9125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15D713-0EFD-B0CD-F434-94638B661D9D}"/>
              </a:ext>
            </a:extLst>
          </p:cNvPr>
          <p:cNvSpPr txBox="1"/>
          <p:nvPr/>
        </p:nvSpPr>
        <p:spPr>
          <a:xfrm>
            <a:off x="4740913" y="3854174"/>
            <a:ext cx="495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in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26FC34D-D3B2-189C-CD0D-BB1836897F76}"/>
              </a:ext>
            </a:extLst>
          </p:cNvPr>
          <p:cNvCxnSpPr>
            <a:cxnSpLocks/>
          </p:cNvCxnSpPr>
          <p:nvPr/>
        </p:nvCxnSpPr>
        <p:spPr>
          <a:xfrm flipH="1" flipV="1">
            <a:off x="6284332" y="4341526"/>
            <a:ext cx="1662463" cy="169678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C90C8A-D26C-B502-87C4-CCDED9814C23}"/>
              </a:ext>
            </a:extLst>
          </p:cNvPr>
          <p:cNvSpPr txBox="1"/>
          <p:nvPr/>
        </p:nvSpPr>
        <p:spPr>
          <a:xfrm>
            <a:off x="4008894" y="4726101"/>
            <a:ext cx="1086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make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AD79A7-E234-DCF9-1E6C-E31FD9DAD092}"/>
              </a:ext>
            </a:extLst>
          </p:cNvPr>
          <p:cNvCxnSpPr>
            <a:cxnSpLocks/>
          </p:cNvCxnSpPr>
          <p:nvPr/>
        </p:nvCxnSpPr>
        <p:spPr>
          <a:xfrm flipH="1">
            <a:off x="6095999" y="4277391"/>
            <a:ext cx="1821020" cy="912526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16022BD-9ECF-4E27-1D82-1E96418C721A}"/>
              </a:ext>
            </a:extLst>
          </p:cNvPr>
          <p:cNvSpPr txBox="1"/>
          <p:nvPr/>
        </p:nvSpPr>
        <p:spPr>
          <a:xfrm>
            <a:off x="3240422" y="5551626"/>
            <a:ext cx="592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8D84D34-263E-5853-D59B-9216EBBC21BC}"/>
              </a:ext>
            </a:extLst>
          </p:cNvPr>
          <p:cNvCxnSpPr>
            <a:cxnSpLocks/>
          </p:cNvCxnSpPr>
          <p:nvPr/>
        </p:nvCxnSpPr>
        <p:spPr>
          <a:xfrm flipH="1">
            <a:off x="6254556" y="5189917"/>
            <a:ext cx="2799502" cy="786214"/>
          </a:xfrm>
          <a:prstGeom prst="line">
            <a:avLst/>
          </a:prstGeom>
          <a:ln w="38100">
            <a:solidFill>
              <a:srgbClr val="FF40FF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D1399B1-2D4C-49AB-ACB5-21BA8F31F53D}"/>
              </a:ext>
            </a:extLst>
          </p:cNvPr>
          <p:cNvSpPr txBox="1"/>
          <p:nvPr/>
        </p:nvSpPr>
        <p:spPr>
          <a:xfrm>
            <a:off x="136070" y="544396"/>
            <a:ext cx="1205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Work in pairs. One points at the percentages, and the other reads the sentences. </a:t>
            </a:r>
          </a:p>
        </p:txBody>
      </p:sp>
    </p:spTree>
    <p:extLst>
      <p:ext uri="{BB962C8B-B14F-4D97-AF65-F5344CB8AC3E}">
        <p14:creationId xmlns:p14="http://schemas.microsoft.com/office/powerpoint/2010/main" val="118011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425C80-E9B8-49AF-8C6B-DAD95028F3BE}"/>
              </a:ext>
            </a:extLst>
          </p:cNvPr>
          <p:cNvSpPr txBox="1"/>
          <p:nvPr/>
        </p:nvSpPr>
        <p:spPr>
          <a:xfrm>
            <a:off x="179614" y="707571"/>
            <a:ext cx="1189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Make sentences using these words. Then read your sentences to a partner.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60794-DAA7-439D-959B-830DC92DE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" y="2068281"/>
            <a:ext cx="11649160" cy="1219209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962D894-715A-45FD-BDD8-06C8D7416F9E}"/>
              </a:ext>
            </a:extLst>
          </p:cNvPr>
          <p:cNvSpPr/>
          <p:nvPr/>
        </p:nvSpPr>
        <p:spPr>
          <a:xfrm>
            <a:off x="1937657" y="3820887"/>
            <a:ext cx="8621486" cy="1219209"/>
          </a:xfrm>
          <a:prstGeom prst="wedgeRoundRectCallout">
            <a:avLst>
              <a:gd name="adj1" fmla="val -61300"/>
              <a:gd name="adj2" fmla="val 13303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I sometimes do experiments in my science class. </a:t>
            </a:r>
          </a:p>
        </p:txBody>
      </p:sp>
    </p:spTree>
    <p:extLst>
      <p:ext uri="{BB962C8B-B14F-4D97-AF65-F5344CB8AC3E}">
        <p14:creationId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</a:t>
            </a:r>
            <a:r>
              <a:rPr lang="en-US" b="1">
                <a:solidFill>
                  <a:schemeClr val="bg1"/>
                </a:solidFill>
              </a:rPr>
              <a:t>page 6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8A057E2-57E5-0B48-37E3-EEFA825E13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467" y="516452"/>
            <a:ext cx="2378232" cy="539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iagram of a diagram&#10;&#10;Description automatically generated">
            <a:extLst>
              <a:ext uri="{FF2B5EF4-FFF2-40B4-BE49-F238E27FC236}">
                <a16:creationId xmlns:a16="http://schemas.microsoft.com/office/drawing/2014/main" id="{177C31B6-2505-8D74-7C55-D12D43C021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1263123"/>
            <a:ext cx="10523095" cy="5186113"/>
          </a:xfrm>
          <a:prstGeom prst="rect">
            <a:avLst/>
          </a:prstGeom>
        </p:spPr>
      </p:pic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B5DCF0CF-4AA8-5BA7-48D1-3A1F7DC4418D}"/>
              </a:ext>
            </a:extLst>
          </p:cNvPr>
          <p:cNvCxnSpPr/>
          <p:nvPr/>
        </p:nvCxnSpPr>
        <p:spPr>
          <a:xfrm flipV="1">
            <a:off x="2145467" y="3912433"/>
            <a:ext cx="6773681" cy="1274164"/>
          </a:xfrm>
          <a:prstGeom prst="curvedConnector3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E95CA3AC-3331-1A5F-2FB3-3A6F3BD34358}"/>
              </a:ext>
            </a:extLst>
          </p:cNvPr>
          <p:cNvCxnSpPr>
            <a:cxnSpLocks/>
          </p:cNvCxnSpPr>
          <p:nvPr/>
        </p:nvCxnSpPr>
        <p:spPr>
          <a:xfrm flipV="1">
            <a:off x="7465102" y="3912433"/>
            <a:ext cx="3225384" cy="1274164"/>
          </a:xfrm>
          <a:prstGeom prst="curvedConnector3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353571D0-46F3-712E-8457-E7C923396364}"/>
              </a:ext>
            </a:extLst>
          </p:cNvPr>
          <p:cNvCxnSpPr>
            <a:cxnSpLocks/>
          </p:cNvCxnSpPr>
          <p:nvPr/>
        </p:nvCxnSpPr>
        <p:spPr>
          <a:xfrm flipV="1">
            <a:off x="4107305" y="3856179"/>
            <a:ext cx="3040505" cy="1324656"/>
          </a:xfrm>
          <a:prstGeom prst="curvedConnector3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42CA7635-143A-4B8F-6041-97F8E55B4B46}"/>
              </a:ext>
            </a:extLst>
          </p:cNvPr>
          <p:cNvCxnSpPr>
            <a:cxnSpLocks/>
          </p:cNvCxnSpPr>
          <p:nvPr/>
        </p:nvCxnSpPr>
        <p:spPr>
          <a:xfrm rot="10800000">
            <a:off x="5426440" y="3856179"/>
            <a:ext cx="3651355" cy="1380910"/>
          </a:xfrm>
          <a:prstGeom prst="curvedConnector3">
            <a:avLst/>
          </a:prstGeom>
          <a:ln w="5715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63619E59-E0B3-44D0-06F6-37B56BEE9D29}"/>
              </a:ext>
            </a:extLst>
          </p:cNvPr>
          <p:cNvCxnSpPr>
            <a:cxnSpLocks/>
          </p:cNvCxnSpPr>
          <p:nvPr/>
        </p:nvCxnSpPr>
        <p:spPr>
          <a:xfrm rot="10800000">
            <a:off x="3783613" y="3805686"/>
            <a:ext cx="2167171" cy="1344140"/>
          </a:xfrm>
          <a:prstGeom prst="curvedConnector3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always, usually, often, sometimes, rarely, never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always use computers in I.T. class.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13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38FDFB-20BC-0DC0-EF43-E75196EFF502}"/>
              </a:ext>
            </a:extLst>
          </p:cNvPr>
          <p:cNvSpPr/>
          <p:nvPr/>
        </p:nvSpPr>
        <p:spPr>
          <a:xfrm>
            <a:off x="2352907" y="2387472"/>
            <a:ext cx="8095785" cy="1200329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READ AND CHOOSE.</a:t>
            </a:r>
          </a:p>
        </p:txBody>
      </p:sp>
    </p:spTree>
    <p:extLst>
      <p:ext uri="{BB962C8B-B14F-4D97-AF65-F5344CB8AC3E}">
        <p14:creationId xmlns:p14="http://schemas.microsoft.com/office/powerpoint/2010/main" val="4211844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192537" y="16169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SOLVING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pic>
        <p:nvPicPr>
          <p:cNvPr id="5" name="Picture 4" descr="A hand holding a pen and writing on a piece of paper&#10;&#10;Description automatically generated">
            <a:extLst>
              <a:ext uri="{FF2B5EF4-FFF2-40B4-BE49-F238E27FC236}">
                <a16:creationId xmlns:a16="http://schemas.microsoft.com/office/drawing/2014/main" id="{835D7245-F7C9-2DBA-9E75-33C9B99174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2" t="20738" r="9652" b="3810"/>
          <a:stretch/>
        </p:blipFill>
        <p:spPr>
          <a:xfrm>
            <a:off x="2475571" y="1557454"/>
            <a:ext cx="3111190" cy="2932771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385694" cy="1015663"/>
          </a:xfrm>
          <a:custGeom>
            <a:avLst/>
            <a:gdLst>
              <a:gd name="connsiteX0" fmla="*/ 0 w 8385694"/>
              <a:gd name="connsiteY0" fmla="*/ 0 h 1015663"/>
              <a:gd name="connsiteX1" fmla="*/ 614951 w 8385694"/>
              <a:gd name="connsiteY1" fmla="*/ 0 h 1015663"/>
              <a:gd name="connsiteX2" fmla="*/ 1062188 w 8385694"/>
              <a:gd name="connsiteY2" fmla="*/ 0 h 1015663"/>
              <a:gd name="connsiteX3" fmla="*/ 1928710 w 8385694"/>
              <a:gd name="connsiteY3" fmla="*/ 0 h 1015663"/>
              <a:gd name="connsiteX4" fmla="*/ 2543661 w 8385694"/>
              <a:gd name="connsiteY4" fmla="*/ 0 h 1015663"/>
              <a:gd name="connsiteX5" fmla="*/ 3158611 w 8385694"/>
              <a:gd name="connsiteY5" fmla="*/ 0 h 1015663"/>
              <a:gd name="connsiteX6" fmla="*/ 4025133 w 8385694"/>
              <a:gd name="connsiteY6" fmla="*/ 0 h 1015663"/>
              <a:gd name="connsiteX7" fmla="*/ 4556227 w 8385694"/>
              <a:gd name="connsiteY7" fmla="*/ 0 h 1015663"/>
              <a:gd name="connsiteX8" fmla="*/ 5422749 w 8385694"/>
              <a:gd name="connsiteY8" fmla="*/ 0 h 1015663"/>
              <a:gd name="connsiteX9" fmla="*/ 6289271 w 8385694"/>
              <a:gd name="connsiteY9" fmla="*/ 0 h 1015663"/>
              <a:gd name="connsiteX10" fmla="*/ 6988078 w 8385694"/>
              <a:gd name="connsiteY10" fmla="*/ 0 h 1015663"/>
              <a:gd name="connsiteX11" fmla="*/ 8385694 w 8385694"/>
              <a:gd name="connsiteY11" fmla="*/ 0 h 1015663"/>
              <a:gd name="connsiteX12" fmla="*/ 8385694 w 8385694"/>
              <a:gd name="connsiteY12" fmla="*/ 497675 h 1015663"/>
              <a:gd name="connsiteX13" fmla="*/ 8385694 w 8385694"/>
              <a:gd name="connsiteY13" fmla="*/ 1015663 h 1015663"/>
              <a:gd name="connsiteX14" fmla="*/ 7686886 w 8385694"/>
              <a:gd name="connsiteY14" fmla="*/ 1015663 h 1015663"/>
              <a:gd name="connsiteX15" fmla="*/ 7155792 w 8385694"/>
              <a:gd name="connsiteY15" fmla="*/ 1015663 h 1015663"/>
              <a:gd name="connsiteX16" fmla="*/ 6456984 w 8385694"/>
              <a:gd name="connsiteY16" fmla="*/ 1015663 h 1015663"/>
              <a:gd name="connsiteX17" fmla="*/ 5590463 w 8385694"/>
              <a:gd name="connsiteY17" fmla="*/ 1015663 h 1015663"/>
              <a:gd name="connsiteX18" fmla="*/ 4891655 w 8385694"/>
              <a:gd name="connsiteY18" fmla="*/ 1015663 h 1015663"/>
              <a:gd name="connsiteX19" fmla="*/ 4444418 w 8385694"/>
              <a:gd name="connsiteY19" fmla="*/ 1015663 h 1015663"/>
              <a:gd name="connsiteX20" fmla="*/ 3913324 w 8385694"/>
              <a:gd name="connsiteY20" fmla="*/ 1015663 h 1015663"/>
              <a:gd name="connsiteX21" fmla="*/ 3046802 w 8385694"/>
              <a:gd name="connsiteY21" fmla="*/ 1015663 h 1015663"/>
              <a:gd name="connsiteX22" fmla="*/ 2347994 w 8385694"/>
              <a:gd name="connsiteY22" fmla="*/ 1015663 h 1015663"/>
              <a:gd name="connsiteX23" fmla="*/ 1816900 w 8385694"/>
              <a:gd name="connsiteY23" fmla="*/ 1015663 h 1015663"/>
              <a:gd name="connsiteX24" fmla="*/ 1118093 w 8385694"/>
              <a:gd name="connsiteY24" fmla="*/ 1015663 h 1015663"/>
              <a:gd name="connsiteX25" fmla="*/ 670856 w 8385694"/>
              <a:gd name="connsiteY25" fmla="*/ 1015663 h 1015663"/>
              <a:gd name="connsiteX26" fmla="*/ 0 w 8385694"/>
              <a:gd name="connsiteY26" fmla="*/ 1015663 h 1015663"/>
              <a:gd name="connsiteX27" fmla="*/ 0 w 8385694"/>
              <a:gd name="connsiteY27" fmla="*/ 507832 h 1015663"/>
              <a:gd name="connsiteX28" fmla="*/ 0 w 8385694"/>
              <a:gd name="connsiteY2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385694" h="1015663" extrusionOk="0">
                <a:moveTo>
                  <a:pt x="0" y="0"/>
                </a:moveTo>
                <a:cubicBezTo>
                  <a:pt x="190788" y="4275"/>
                  <a:pt x="339664" y="-15242"/>
                  <a:pt x="614951" y="0"/>
                </a:cubicBezTo>
                <a:cubicBezTo>
                  <a:pt x="890238" y="15242"/>
                  <a:pt x="892495" y="-13891"/>
                  <a:pt x="1062188" y="0"/>
                </a:cubicBezTo>
                <a:cubicBezTo>
                  <a:pt x="1231881" y="13891"/>
                  <a:pt x="1580500" y="-29449"/>
                  <a:pt x="1928710" y="0"/>
                </a:cubicBezTo>
                <a:cubicBezTo>
                  <a:pt x="2276920" y="29449"/>
                  <a:pt x="2246800" y="20413"/>
                  <a:pt x="2543661" y="0"/>
                </a:cubicBezTo>
                <a:cubicBezTo>
                  <a:pt x="2840522" y="-20413"/>
                  <a:pt x="2914160" y="-2275"/>
                  <a:pt x="3158611" y="0"/>
                </a:cubicBezTo>
                <a:cubicBezTo>
                  <a:pt x="3403062" y="2275"/>
                  <a:pt x="3611966" y="-32712"/>
                  <a:pt x="4025133" y="0"/>
                </a:cubicBezTo>
                <a:cubicBezTo>
                  <a:pt x="4438300" y="32712"/>
                  <a:pt x="4383600" y="5040"/>
                  <a:pt x="4556227" y="0"/>
                </a:cubicBezTo>
                <a:cubicBezTo>
                  <a:pt x="4728854" y="-5040"/>
                  <a:pt x="5047344" y="-25541"/>
                  <a:pt x="5422749" y="0"/>
                </a:cubicBezTo>
                <a:cubicBezTo>
                  <a:pt x="5798154" y="25541"/>
                  <a:pt x="6016099" y="-7665"/>
                  <a:pt x="6289271" y="0"/>
                </a:cubicBezTo>
                <a:cubicBezTo>
                  <a:pt x="6562443" y="7665"/>
                  <a:pt x="6814071" y="-4335"/>
                  <a:pt x="6988078" y="0"/>
                </a:cubicBezTo>
                <a:cubicBezTo>
                  <a:pt x="7162085" y="4335"/>
                  <a:pt x="7929164" y="5990"/>
                  <a:pt x="8385694" y="0"/>
                </a:cubicBezTo>
                <a:cubicBezTo>
                  <a:pt x="8396329" y="204457"/>
                  <a:pt x="8369596" y="343656"/>
                  <a:pt x="8385694" y="497675"/>
                </a:cubicBezTo>
                <a:cubicBezTo>
                  <a:pt x="8401792" y="651694"/>
                  <a:pt x="8379562" y="761317"/>
                  <a:pt x="8385694" y="1015663"/>
                </a:cubicBezTo>
                <a:cubicBezTo>
                  <a:pt x="8245609" y="1045346"/>
                  <a:pt x="7928400" y="997599"/>
                  <a:pt x="7686886" y="1015663"/>
                </a:cubicBezTo>
                <a:cubicBezTo>
                  <a:pt x="7445372" y="1033727"/>
                  <a:pt x="7277491" y="1026210"/>
                  <a:pt x="7155792" y="1015663"/>
                </a:cubicBezTo>
                <a:cubicBezTo>
                  <a:pt x="7034093" y="1005116"/>
                  <a:pt x="6624393" y="1011831"/>
                  <a:pt x="6456984" y="1015663"/>
                </a:cubicBezTo>
                <a:cubicBezTo>
                  <a:pt x="6289575" y="1019495"/>
                  <a:pt x="5863312" y="988471"/>
                  <a:pt x="5590463" y="1015663"/>
                </a:cubicBezTo>
                <a:cubicBezTo>
                  <a:pt x="5317614" y="1042855"/>
                  <a:pt x="5155001" y="1012891"/>
                  <a:pt x="4891655" y="1015663"/>
                </a:cubicBezTo>
                <a:cubicBezTo>
                  <a:pt x="4628309" y="1018435"/>
                  <a:pt x="4571328" y="1008276"/>
                  <a:pt x="4444418" y="1015663"/>
                </a:cubicBezTo>
                <a:cubicBezTo>
                  <a:pt x="4317508" y="1023050"/>
                  <a:pt x="4054060" y="1016783"/>
                  <a:pt x="3913324" y="1015663"/>
                </a:cubicBezTo>
                <a:cubicBezTo>
                  <a:pt x="3772588" y="1014543"/>
                  <a:pt x="3408719" y="1014929"/>
                  <a:pt x="3046802" y="1015663"/>
                </a:cubicBezTo>
                <a:cubicBezTo>
                  <a:pt x="2684885" y="1016397"/>
                  <a:pt x="2548064" y="1005242"/>
                  <a:pt x="2347994" y="1015663"/>
                </a:cubicBezTo>
                <a:cubicBezTo>
                  <a:pt x="2147924" y="1026084"/>
                  <a:pt x="1982536" y="1013906"/>
                  <a:pt x="1816900" y="1015663"/>
                </a:cubicBezTo>
                <a:cubicBezTo>
                  <a:pt x="1651264" y="1017420"/>
                  <a:pt x="1351019" y="991049"/>
                  <a:pt x="1118093" y="1015663"/>
                </a:cubicBezTo>
                <a:cubicBezTo>
                  <a:pt x="885167" y="1040277"/>
                  <a:pt x="806836" y="1037347"/>
                  <a:pt x="670856" y="1015663"/>
                </a:cubicBezTo>
                <a:cubicBezTo>
                  <a:pt x="534876" y="993979"/>
                  <a:pt x="190552" y="998762"/>
                  <a:pt x="0" y="1015663"/>
                </a:cubicBezTo>
                <a:cubicBezTo>
                  <a:pt x="8701" y="781274"/>
                  <a:pt x="-2919" y="614639"/>
                  <a:pt x="0" y="507832"/>
                </a:cubicBezTo>
                <a:cubicBezTo>
                  <a:pt x="2919" y="401025"/>
                  <a:pt x="18185" y="21592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I like …………….. </a:t>
            </a:r>
            <a:r>
              <a:rPr lang="en-US" sz="6000" b="1" dirty="0"/>
              <a:t>p</a:t>
            </a:r>
            <a:r>
              <a:rPr lang="en-VN" sz="6000" b="1" dirty="0"/>
              <a:t>roblems.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3791323" y="4932377"/>
            <a:ext cx="21996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solving</a:t>
            </a:r>
          </a:p>
        </p:txBody>
      </p:sp>
    </p:spTree>
    <p:extLst>
      <p:ext uri="{BB962C8B-B14F-4D97-AF65-F5344CB8AC3E}">
        <p14:creationId xmlns:p14="http://schemas.microsoft.com/office/powerpoint/2010/main" val="41655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290862" y="24551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USING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290861" y="1239643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READING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776505" cy="1015663"/>
          </a:xfrm>
          <a:custGeom>
            <a:avLst/>
            <a:gdLst>
              <a:gd name="connsiteX0" fmla="*/ 0 w 8776505"/>
              <a:gd name="connsiteY0" fmla="*/ 0 h 1015663"/>
              <a:gd name="connsiteX1" fmla="*/ 587351 w 8776505"/>
              <a:gd name="connsiteY1" fmla="*/ 0 h 1015663"/>
              <a:gd name="connsiteX2" fmla="*/ 999171 w 8776505"/>
              <a:gd name="connsiteY2" fmla="*/ 0 h 1015663"/>
              <a:gd name="connsiteX3" fmla="*/ 1849817 w 8776505"/>
              <a:gd name="connsiteY3" fmla="*/ 0 h 1015663"/>
              <a:gd name="connsiteX4" fmla="*/ 2437168 w 8776505"/>
              <a:gd name="connsiteY4" fmla="*/ 0 h 1015663"/>
              <a:gd name="connsiteX5" fmla="*/ 3024519 w 8776505"/>
              <a:gd name="connsiteY5" fmla="*/ 0 h 1015663"/>
              <a:gd name="connsiteX6" fmla="*/ 3875165 w 8776505"/>
              <a:gd name="connsiteY6" fmla="*/ 0 h 1015663"/>
              <a:gd name="connsiteX7" fmla="*/ 4374750 w 8776505"/>
              <a:gd name="connsiteY7" fmla="*/ 0 h 1015663"/>
              <a:gd name="connsiteX8" fmla="*/ 5225396 w 8776505"/>
              <a:gd name="connsiteY8" fmla="*/ 0 h 1015663"/>
              <a:gd name="connsiteX9" fmla="*/ 6076042 w 8776505"/>
              <a:gd name="connsiteY9" fmla="*/ 0 h 1015663"/>
              <a:gd name="connsiteX10" fmla="*/ 6751158 w 8776505"/>
              <a:gd name="connsiteY10" fmla="*/ 0 h 1015663"/>
              <a:gd name="connsiteX11" fmla="*/ 7601804 w 8776505"/>
              <a:gd name="connsiteY11" fmla="*/ 0 h 1015663"/>
              <a:gd name="connsiteX12" fmla="*/ 8189154 w 8776505"/>
              <a:gd name="connsiteY12" fmla="*/ 0 h 1015663"/>
              <a:gd name="connsiteX13" fmla="*/ 8776505 w 8776505"/>
              <a:gd name="connsiteY13" fmla="*/ 0 h 1015663"/>
              <a:gd name="connsiteX14" fmla="*/ 8776505 w 8776505"/>
              <a:gd name="connsiteY14" fmla="*/ 517988 h 1015663"/>
              <a:gd name="connsiteX15" fmla="*/ 8776505 w 8776505"/>
              <a:gd name="connsiteY15" fmla="*/ 1015663 h 1015663"/>
              <a:gd name="connsiteX16" fmla="*/ 8101389 w 8776505"/>
              <a:gd name="connsiteY16" fmla="*/ 1015663 h 1015663"/>
              <a:gd name="connsiteX17" fmla="*/ 7250743 w 8776505"/>
              <a:gd name="connsiteY17" fmla="*/ 1015663 h 1015663"/>
              <a:gd name="connsiteX18" fmla="*/ 6575628 w 8776505"/>
              <a:gd name="connsiteY18" fmla="*/ 1015663 h 1015663"/>
              <a:gd name="connsiteX19" fmla="*/ 6163807 w 8776505"/>
              <a:gd name="connsiteY19" fmla="*/ 1015663 h 1015663"/>
              <a:gd name="connsiteX20" fmla="*/ 5664221 w 8776505"/>
              <a:gd name="connsiteY20" fmla="*/ 1015663 h 1015663"/>
              <a:gd name="connsiteX21" fmla="*/ 4813575 w 8776505"/>
              <a:gd name="connsiteY21" fmla="*/ 1015663 h 1015663"/>
              <a:gd name="connsiteX22" fmla="*/ 4138460 w 8776505"/>
              <a:gd name="connsiteY22" fmla="*/ 1015663 h 1015663"/>
              <a:gd name="connsiteX23" fmla="*/ 3638874 w 8776505"/>
              <a:gd name="connsiteY23" fmla="*/ 1015663 h 1015663"/>
              <a:gd name="connsiteX24" fmla="*/ 2963758 w 8776505"/>
              <a:gd name="connsiteY24" fmla="*/ 1015663 h 1015663"/>
              <a:gd name="connsiteX25" fmla="*/ 2551938 w 8776505"/>
              <a:gd name="connsiteY25" fmla="*/ 1015663 h 1015663"/>
              <a:gd name="connsiteX26" fmla="*/ 2140117 w 8776505"/>
              <a:gd name="connsiteY26" fmla="*/ 1015663 h 1015663"/>
              <a:gd name="connsiteX27" fmla="*/ 1465001 w 8776505"/>
              <a:gd name="connsiteY27" fmla="*/ 1015663 h 1015663"/>
              <a:gd name="connsiteX28" fmla="*/ 965416 w 8776505"/>
              <a:gd name="connsiteY28" fmla="*/ 1015663 h 1015663"/>
              <a:gd name="connsiteX29" fmla="*/ 0 w 8776505"/>
              <a:gd name="connsiteY29" fmla="*/ 1015663 h 1015663"/>
              <a:gd name="connsiteX30" fmla="*/ 0 w 8776505"/>
              <a:gd name="connsiteY30" fmla="*/ 528145 h 1015663"/>
              <a:gd name="connsiteX31" fmla="*/ 0 w 8776505"/>
              <a:gd name="connsiteY31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6505" h="1015663" extrusionOk="0">
                <a:moveTo>
                  <a:pt x="0" y="0"/>
                </a:moveTo>
                <a:cubicBezTo>
                  <a:pt x="149305" y="7472"/>
                  <a:pt x="361028" y="-23076"/>
                  <a:pt x="587351" y="0"/>
                </a:cubicBezTo>
                <a:cubicBezTo>
                  <a:pt x="813674" y="23076"/>
                  <a:pt x="801128" y="-4554"/>
                  <a:pt x="999171" y="0"/>
                </a:cubicBezTo>
                <a:cubicBezTo>
                  <a:pt x="1197214" y="4554"/>
                  <a:pt x="1481484" y="-10297"/>
                  <a:pt x="1849817" y="0"/>
                </a:cubicBezTo>
                <a:cubicBezTo>
                  <a:pt x="2218150" y="10297"/>
                  <a:pt x="2273767" y="-29343"/>
                  <a:pt x="2437168" y="0"/>
                </a:cubicBezTo>
                <a:cubicBezTo>
                  <a:pt x="2600569" y="29343"/>
                  <a:pt x="2816649" y="1178"/>
                  <a:pt x="3024519" y="0"/>
                </a:cubicBezTo>
                <a:cubicBezTo>
                  <a:pt x="3232389" y="-1178"/>
                  <a:pt x="3647790" y="14450"/>
                  <a:pt x="3875165" y="0"/>
                </a:cubicBezTo>
                <a:cubicBezTo>
                  <a:pt x="4102540" y="-14450"/>
                  <a:pt x="4226789" y="-14037"/>
                  <a:pt x="4374750" y="0"/>
                </a:cubicBezTo>
                <a:cubicBezTo>
                  <a:pt x="4522711" y="14037"/>
                  <a:pt x="4982193" y="-22596"/>
                  <a:pt x="5225396" y="0"/>
                </a:cubicBezTo>
                <a:cubicBezTo>
                  <a:pt x="5468599" y="22596"/>
                  <a:pt x="5667070" y="20482"/>
                  <a:pt x="6076042" y="0"/>
                </a:cubicBezTo>
                <a:cubicBezTo>
                  <a:pt x="6485014" y="-20482"/>
                  <a:pt x="6498839" y="13617"/>
                  <a:pt x="6751158" y="0"/>
                </a:cubicBezTo>
                <a:cubicBezTo>
                  <a:pt x="7003477" y="-13617"/>
                  <a:pt x="7263817" y="-33345"/>
                  <a:pt x="7601804" y="0"/>
                </a:cubicBezTo>
                <a:cubicBezTo>
                  <a:pt x="7939791" y="33345"/>
                  <a:pt x="8021494" y="-28209"/>
                  <a:pt x="8189154" y="0"/>
                </a:cubicBezTo>
                <a:cubicBezTo>
                  <a:pt x="8356814" y="28209"/>
                  <a:pt x="8524873" y="5662"/>
                  <a:pt x="8776505" y="0"/>
                </a:cubicBezTo>
                <a:cubicBezTo>
                  <a:pt x="8769918" y="124936"/>
                  <a:pt x="8754852" y="391142"/>
                  <a:pt x="8776505" y="517988"/>
                </a:cubicBezTo>
                <a:cubicBezTo>
                  <a:pt x="8798158" y="644834"/>
                  <a:pt x="8768877" y="805456"/>
                  <a:pt x="8776505" y="1015663"/>
                </a:cubicBezTo>
                <a:cubicBezTo>
                  <a:pt x="8623580" y="1040902"/>
                  <a:pt x="8426176" y="1008866"/>
                  <a:pt x="8101389" y="1015663"/>
                </a:cubicBezTo>
                <a:cubicBezTo>
                  <a:pt x="7776602" y="1022460"/>
                  <a:pt x="7633088" y="1011007"/>
                  <a:pt x="7250743" y="1015663"/>
                </a:cubicBezTo>
                <a:cubicBezTo>
                  <a:pt x="6868398" y="1020319"/>
                  <a:pt x="6891383" y="994804"/>
                  <a:pt x="6575628" y="1015663"/>
                </a:cubicBezTo>
                <a:cubicBezTo>
                  <a:pt x="6259874" y="1036522"/>
                  <a:pt x="6331134" y="1036111"/>
                  <a:pt x="6163807" y="1015663"/>
                </a:cubicBezTo>
                <a:cubicBezTo>
                  <a:pt x="5996480" y="995215"/>
                  <a:pt x="5858317" y="1009207"/>
                  <a:pt x="5664221" y="1015663"/>
                </a:cubicBezTo>
                <a:cubicBezTo>
                  <a:pt x="5470125" y="1022119"/>
                  <a:pt x="5096765" y="982024"/>
                  <a:pt x="4813575" y="1015663"/>
                </a:cubicBezTo>
                <a:cubicBezTo>
                  <a:pt x="4530385" y="1049302"/>
                  <a:pt x="4445932" y="991762"/>
                  <a:pt x="4138460" y="1015663"/>
                </a:cubicBezTo>
                <a:cubicBezTo>
                  <a:pt x="3830988" y="1039564"/>
                  <a:pt x="3743053" y="1008443"/>
                  <a:pt x="3638874" y="1015663"/>
                </a:cubicBezTo>
                <a:cubicBezTo>
                  <a:pt x="3534695" y="1022883"/>
                  <a:pt x="3199692" y="1033092"/>
                  <a:pt x="2963758" y="1015663"/>
                </a:cubicBezTo>
                <a:cubicBezTo>
                  <a:pt x="2727824" y="998234"/>
                  <a:pt x="2709104" y="1033954"/>
                  <a:pt x="2551938" y="1015663"/>
                </a:cubicBezTo>
                <a:cubicBezTo>
                  <a:pt x="2394772" y="997372"/>
                  <a:pt x="2320568" y="998055"/>
                  <a:pt x="2140117" y="1015663"/>
                </a:cubicBezTo>
                <a:cubicBezTo>
                  <a:pt x="1959666" y="1033271"/>
                  <a:pt x="1622437" y="1009303"/>
                  <a:pt x="1465001" y="1015663"/>
                </a:cubicBezTo>
                <a:cubicBezTo>
                  <a:pt x="1307565" y="1022023"/>
                  <a:pt x="1198932" y="1033871"/>
                  <a:pt x="965416" y="1015663"/>
                </a:cubicBezTo>
                <a:cubicBezTo>
                  <a:pt x="731901" y="997455"/>
                  <a:pt x="409084" y="1004288"/>
                  <a:pt x="0" y="1015663"/>
                </a:cubicBezTo>
                <a:cubicBezTo>
                  <a:pt x="-11876" y="855975"/>
                  <a:pt x="-5719" y="702281"/>
                  <a:pt x="0" y="528145"/>
                </a:cubicBezTo>
                <a:cubicBezTo>
                  <a:pt x="5719" y="354009"/>
                  <a:pt x="20030" y="218206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I like …………….. </a:t>
            </a:r>
            <a:r>
              <a:rPr lang="en-US" sz="6000" b="1" dirty="0"/>
              <a:t>computer</a:t>
            </a:r>
            <a:r>
              <a:rPr lang="en-VN" sz="6000" b="1" dirty="0"/>
              <a:t>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3791323" y="4932377"/>
            <a:ext cx="1702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using</a:t>
            </a:r>
          </a:p>
        </p:txBody>
      </p:sp>
      <p:pic>
        <p:nvPicPr>
          <p:cNvPr id="8" name="Picture 7" descr="A cartoon of a person working on a computer&#10;&#10;Description automatically generated">
            <a:extLst>
              <a:ext uri="{FF2B5EF4-FFF2-40B4-BE49-F238E27FC236}">
                <a16:creationId xmlns:a16="http://schemas.microsoft.com/office/drawing/2014/main" id="{D5CCF977-2410-637E-16EB-9BE2372966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6" t="28103" r="8569"/>
          <a:stretch/>
        </p:blipFill>
        <p:spPr>
          <a:xfrm>
            <a:off x="1561170" y="756992"/>
            <a:ext cx="4407787" cy="369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300333" y="382763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DOING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PAINTING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300333" y="1281006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647781" y="4963088"/>
            <a:ext cx="10629705" cy="1015663"/>
          </a:xfrm>
          <a:custGeom>
            <a:avLst/>
            <a:gdLst>
              <a:gd name="connsiteX0" fmla="*/ 0 w 10629705"/>
              <a:gd name="connsiteY0" fmla="*/ 0 h 1015663"/>
              <a:gd name="connsiteX1" fmla="*/ 558060 w 10629705"/>
              <a:gd name="connsiteY1" fmla="*/ 0 h 1015663"/>
              <a:gd name="connsiteX2" fmla="*/ 903525 w 10629705"/>
              <a:gd name="connsiteY2" fmla="*/ 0 h 1015663"/>
              <a:gd name="connsiteX3" fmla="*/ 1780476 w 10629705"/>
              <a:gd name="connsiteY3" fmla="*/ 0 h 1015663"/>
              <a:gd name="connsiteX4" fmla="*/ 2338535 w 10629705"/>
              <a:gd name="connsiteY4" fmla="*/ 0 h 1015663"/>
              <a:gd name="connsiteX5" fmla="*/ 2896595 w 10629705"/>
              <a:gd name="connsiteY5" fmla="*/ 0 h 1015663"/>
              <a:gd name="connsiteX6" fmla="*/ 3773545 w 10629705"/>
              <a:gd name="connsiteY6" fmla="*/ 0 h 1015663"/>
              <a:gd name="connsiteX7" fmla="*/ 4225308 w 10629705"/>
              <a:gd name="connsiteY7" fmla="*/ 0 h 1015663"/>
              <a:gd name="connsiteX8" fmla="*/ 5102258 w 10629705"/>
              <a:gd name="connsiteY8" fmla="*/ 0 h 1015663"/>
              <a:gd name="connsiteX9" fmla="*/ 5979209 w 10629705"/>
              <a:gd name="connsiteY9" fmla="*/ 0 h 1015663"/>
              <a:gd name="connsiteX10" fmla="*/ 6643566 w 10629705"/>
              <a:gd name="connsiteY10" fmla="*/ 0 h 1015663"/>
              <a:gd name="connsiteX11" fmla="*/ 7520516 w 10629705"/>
              <a:gd name="connsiteY11" fmla="*/ 0 h 1015663"/>
              <a:gd name="connsiteX12" fmla="*/ 8078576 w 10629705"/>
              <a:gd name="connsiteY12" fmla="*/ 0 h 1015663"/>
              <a:gd name="connsiteX13" fmla="*/ 8636635 w 10629705"/>
              <a:gd name="connsiteY13" fmla="*/ 0 h 1015663"/>
              <a:gd name="connsiteX14" fmla="*/ 9407289 w 10629705"/>
              <a:gd name="connsiteY14" fmla="*/ 0 h 1015663"/>
              <a:gd name="connsiteX15" fmla="*/ 9965348 w 10629705"/>
              <a:gd name="connsiteY15" fmla="*/ 0 h 1015663"/>
              <a:gd name="connsiteX16" fmla="*/ 10629705 w 10629705"/>
              <a:gd name="connsiteY16" fmla="*/ 0 h 1015663"/>
              <a:gd name="connsiteX17" fmla="*/ 10629705 w 10629705"/>
              <a:gd name="connsiteY17" fmla="*/ 528145 h 1015663"/>
              <a:gd name="connsiteX18" fmla="*/ 10629705 w 10629705"/>
              <a:gd name="connsiteY18" fmla="*/ 1015663 h 1015663"/>
              <a:gd name="connsiteX19" fmla="*/ 9859051 w 10629705"/>
              <a:gd name="connsiteY19" fmla="*/ 1015663 h 1015663"/>
              <a:gd name="connsiteX20" fmla="*/ 9407289 w 10629705"/>
              <a:gd name="connsiteY20" fmla="*/ 1015663 h 1015663"/>
              <a:gd name="connsiteX21" fmla="*/ 8530338 w 10629705"/>
              <a:gd name="connsiteY21" fmla="*/ 1015663 h 1015663"/>
              <a:gd name="connsiteX22" fmla="*/ 7865982 w 10629705"/>
              <a:gd name="connsiteY22" fmla="*/ 1015663 h 1015663"/>
              <a:gd name="connsiteX23" fmla="*/ 7414219 w 10629705"/>
              <a:gd name="connsiteY23" fmla="*/ 1015663 h 1015663"/>
              <a:gd name="connsiteX24" fmla="*/ 6749863 w 10629705"/>
              <a:gd name="connsiteY24" fmla="*/ 1015663 h 1015663"/>
              <a:gd name="connsiteX25" fmla="*/ 6404397 w 10629705"/>
              <a:gd name="connsiteY25" fmla="*/ 1015663 h 1015663"/>
              <a:gd name="connsiteX26" fmla="*/ 6058932 w 10629705"/>
              <a:gd name="connsiteY26" fmla="*/ 1015663 h 1015663"/>
              <a:gd name="connsiteX27" fmla="*/ 5394575 w 10629705"/>
              <a:gd name="connsiteY27" fmla="*/ 1015663 h 1015663"/>
              <a:gd name="connsiteX28" fmla="*/ 4942813 w 10629705"/>
              <a:gd name="connsiteY28" fmla="*/ 1015663 h 1015663"/>
              <a:gd name="connsiteX29" fmla="*/ 4172159 w 10629705"/>
              <a:gd name="connsiteY29" fmla="*/ 1015663 h 1015663"/>
              <a:gd name="connsiteX30" fmla="*/ 3720397 w 10629705"/>
              <a:gd name="connsiteY30" fmla="*/ 1015663 h 1015663"/>
              <a:gd name="connsiteX31" fmla="*/ 2949743 w 10629705"/>
              <a:gd name="connsiteY31" fmla="*/ 1015663 h 1015663"/>
              <a:gd name="connsiteX32" fmla="*/ 2604278 w 10629705"/>
              <a:gd name="connsiteY32" fmla="*/ 1015663 h 1015663"/>
              <a:gd name="connsiteX33" fmla="*/ 1833624 w 10629705"/>
              <a:gd name="connsiteY33" fmla="*/ 1015663 h 1015663"/>
              <a:gd name="connsiteX34" fmla="*/ 1381862 w 10629705"/>
              <a:gd name="connsiteY34" fmla="*/ 1015663 h 1015663"/>
              <a:gd name="connsiteX35" fmla="*/ 1036396 w 10629705"/>
              <a:gd name="connsiteY35" fmla="*/ 1015663 h 1015663"/>
              <a:gd name="connsiteX36" fmla="*/ 584634 w 10629705"/>
              <a:gd name="connsiteY36" fmla="*/ 1015663 h 1015663"/>
              <a:gd name="connsiteX37" fmla="*/ 0 w 10629705"/>
              <a:gd name="connsiteY37" fmla="*/ 1015663 h 1015663"/>
              <a:gd name="connsiteX38" fmla="*/ 0 w 10629705"/>
              <a:gd name="connsiteY38" fmla="*/ 528145 h 1015663"/>
              <a:gd name="connsiteX39" fmla="*/ 0 w 10629705"/>
              <a:gd name="connsiteY39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629705" h="1015663" extrusionOk="0">
                <a:moveTo>
                  <a:pt x="0" y="0"/>
                </a:moveTo>
                <a:cubicBezTo>
                  <a:pt x="253869" y="-17716"/>
                  <a:pt x="352988" y="-11524"/>
                  <a:pt x="558060" y="0"/>
                </a:cubicBezTo>
                <a:cubicBezTo>
                  <a:pt x="763132" y="11524"/>
                  <a:pt x="761134" y="-3804"/>
                  <a:pt x="903525" y="0"/>
                </a:cubicBezTo>
                <a:cubicBezTo>
                  <a:pt x="1045917" y="3804"/>
                  <a:pt x="1421307" y="-23833"/>
                  <a:pt x="1780476" y="0"/>
                </a:cubicBezTo>
                <a:cubicBezTo>
                  <a:pt x="2139645" y="23833"/>
                  <a:pt x="2127154" y="2983"/>
                  <a:pt x="2338535" y="0"/>
                </a:cubicBezTo>
                <a:cubicBezTo>
                  <a:pt x="2549916" y="-2983"/>
                  <a:pt x="2739185" y="17956"/>
                  <a:pt x="2896595" y="0"/>
                </a:cubicBezTo>
                <a:cubicBezTo>
                  <a:pt x="3054005" y="-17956"/>
                  <a:pt x="3500934" y="-10842"/>
                  <a:pt x="3773545" y="0"/>
                </a:cubicBezTo>
                <a:cubicBezTo>
                  <a:pt x="4046156" y="10842"/>
                  <a:pt x="4018180" y="8260"/>
                  <a:pt x="4225308" y="0"/>
                </a:cubicBezTo>
                <a:cubicBezTo>
                  <a:pt x="4432436" y="-8260"/>
                  <a:pt x="4813874" y="-35992"/>
                  <a:pt x="5102258" y="0"/>
                </a:cubicBezTo>
                <a:cubicBezTo>
                  <a:pt x="5390642" y="35992"/>
                  <a:pt x="5654779" y="-7233"/>
                  <a:pt x="5979209" y="0"/>
                </a:cubicBezTo>
                <a:cubicBezTo>
                  <a:pt x="6303639" y="7233"/>
                  <a:pt x="6481022" y="-14247"/>
                  <a:pt x="6643566" y="0"/>
                </a:cubicBezTo>
                <a:cubicBezTo>
                  <a:pt x="6806110" y="14247"/>
                  <a:pt x="7204312" y="33997"/>
                  <a:pt x="7520516" y="0"/>
                </a:cubicBezTo>
                <a:cubicBezTo>
                  <a:pt x="7836720" y="-33997"/>
                  <a:pt x="7867771" y="12451"/>
                  <a:pt x="8078576" y="0"/>
                </a:cubicBezTo>
                <a:cubicBezTo>
                  <a:pt x="8289381" y="-12451"/>
                  <a:pt x="8492139" y="-7564"/>
                  <a:pt x="8636635" y="0"/>
                </a:cubicBezTo>
                <a:cubicBezTo>
                  <a:pt x="8781131" y="7564"/>
                  <a:pt x="9093423" y="21670"/>
                  <a:pt x="9407289" y="0"/>
                </a:cubicBezTo>
                <a:cubicBezTo>
                  <a:pt x="9721155" y="-21670"/>
                  <a:pt x="9694855" y="14160"/>
                  <a:pt x="9965348" y="0"/>
                </a:cubicBezTo>
                <a:cubicBezTo>
                  <a:pt x="10235841" y="-14160"/>
                  <a:pt x="10372431" y="-5300"/>
                  <a:pt x="10629705" y="0"/>
                </a:cubicBezTo>
                <a:cubicBezTo>
                  <a:pt x="10645942" y="202107"/>
                  <a:pt x="10636243" y="277732"/>
                  <a:pt x="10629705" y="528145"/>
                </a:cubicBezTo>
                <a:cubicBezTo>
                  <a:pt x="10623167" y="778558"/>
                  <a:pt x="10611902" y="818894"/>
                  <a:pt x="10629705" y="1015663"/>
                </a:cubicBezTo>
                <a:cubicBezTo>
                  <a:pt x="10473183" y="1042836"/>
                  <a:pt x="10077482" y="1010257"/>
                  <a:pt x="9859051" y="1015663"/>
                </a:cubicBezTo>
                <a:cubicBezTo>
                  <a:pt x="9640620" y="1021069"/>
                  <a:pt x="9530724" y="1034679"/>
                  <a:pt x="9407289" y="1015663"/>
                </a:cubicBezTo>
                <a:cubicBezTo>
                  <a:pt x="9283854" y="996647"/>
                  <a:pt x="8966653" y="1038156"/>
                  <a:pt x="8530338" y="1015663"/>
                </a:cubicBezTo>
                <a:cubicBezTo>
                  <a:pt x="8094023" y="993170"/>
                  <a:pt x="8001800" y="1028758"/>
                  <a:pt x="7865982" y="1015663"/>
                </a:cubicBezTo>
                <a:cubicBezTo>
                  <a:pt x="7730164" y="1002568"/>
                  <a:pt x="7536423" y="1011413"/>
                  <a:pt x="7414219" y="1015663"/>
                </a:cubicBezTo>
                <a:cubicBezTo>
                  <a:pt x="7292015" y="1019913"/>
                  <a:pt x="7070272" y="1047876"/>
                  <a:pt x="6749863" y="1015663"/>
                </a:cubicBezTo>
                <a:cubicBezTo>
                  <a:pt x="6429454" y="983450"/>
                  <a:pt x="6499647" y="1025438"/>
                  <a:pt x="6404397" y="1015663"/>
                </a:cubicBezTo>
                <a:cubicBezTo>
                  <a:pt x="6309147" y="1005888"/>
                  <a:pt x="6148723" y="1022922"/>
                  <a:pt x="6058932" y="1015663"/>
                </a:cubicBezTo>
                <a:cubicBezTo>
                  <a:pt x="5969141" y="1008404"/>
                  <a:pt x="5585164" y="994869"/>
                  <a:pt x="5394575" y="1015663"/>
                </a:cubicBezTo>
                <a:cubicBezTo>
                  <a:pt x="5203986" y="1036457"/>
                  <a:pt x="5141360" y="1000898"/>
                  <a:pt x="4942813" y="1015663"/>
                </a:cubicBezTo>
                <a:cubicBezTo>
                  <a:pt x="4744266" y="1030428"/>
                  <a:pt x="4338841" y="1041799"/>
                  <a:pt x="4172159" y="1015663"/>
                </a:cubicBezTo>
                <a:cubicBezTo>
                  <a:pt x="4005477" y="989527"/>
                  <a:pt x="3920290" y="1013658"/>
                  <a:pt x="3720397" y="1015663"/>
                </a:cubicBezTo>
                <a:cubicBezTo>
                  <a:pt x="3520504" y="1017668"/>
                  <a:pt x="3312844" y="1048987"/>
                  <a:pt x="2949743" y="1015663"/>
                </a:cubicBezTo>
                <a:cubicBezTo>
                  <a:pt x="2586642" y="982339"/>
                  <a:pt x="2677841" y="1015325"/>
                  <a:pt x="2604278" y="1015663"/>
                </a:cubicBezTo>
                <a:cubicBezTo>
                  <a:pt x="2530716" y="1016001"/>
                  <a:pt x="2210535" y="1020451"/>
                  <a:pt x="1833624" y="1015663"/>
                </a:cubicBezTo>
                <a:cubicBezTo>
                  <a:pt x="1456713" y="1010875"/>
                  <a:pt x="1507876" y="1007554"/>
                  <a:pt x="1381862" y="1015663"/>
                </a:cubicBezTo>
                <a:cubicBezTo>
                  <a:pt x="1255848" y="1023772"/>
                  <a:pt x="1132375" y="1008426"/>
                  <a:pt x="1036396" y="1015663"/>
                </a:cubicBezTo>
                <a:cubicBezTo>
                  <a:pt x="940417" y="1022900"/>
                  <a:pt x="684892" y="1015242"/>
                  <a:pt x="584634" y="1015663"/>
                </a:cubicBezTo>
                <a:cubicBezTo>
                  <a:pt x="484376" y="1016084"/>
                  <a:pt x="209400" y="997879"/>
                  <a:pt x="0" y="1015663"/>
                </a:cubicBezTo>
                <a:cubicBezTo>
                  <a:pt x="4185" y="835427"/>
                  <a:pt x="468" y="700592"/>
                  <a:pt x="0" y="528145"/>
                </a:cubicBezTo>
                <a:cubicBezTo>
                  <a:pt x="-468" y="355698"/>
                  <a:pt x="23952" y="152381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She likes …………….. </a:t>
            </a:r>
            <a:r>
              <a:rPr lang="en-US" sz="6000" b="1" dirty="0"/>
              <a:t>experiments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4163743" y="4833220"/>
            <a:ext cx="1798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doing</a:t>
            </a:r>
          </a:p>
        </p:txBody>
      </p:sp>
      <p:pic>
        <p:nvPicPr>
          <p:cNvPr id="8" name="Picture 7" descr="A hand pouring liquid into a glass&#10;&#10;Description automatically generated">
            <a:extLst>
              <a:ext uri="{FF2B5EF4-FFF2-40B4-BE49-F238E27FC236}">
                <a16:creationId xmlns:a16="http://schemas.microsoft.com/office/drawing/2014/main" id="{F73FDC20-21FB-2BB5-526C-3BD89737D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1" t="12122" r="6813" b="5261"/>
          <a:stretch/>
        </p:blipFill>
        <p:spPr>
          <a:xfrm>
            <a:off x="1345581" y="658272"/>
            <a:ext cx="4080857" cy="38319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50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rminator 1">
            <a:extLst>
              <a:ext uri="{FF2B5EF4-FFF2-40B4-BE49-F238E27FC236}">
                <a16:creationId xmlns:a16="http://schemas.microsoft.com/office/drawing/2014/main" id="{93B49356-2CBD-782D-83FE-5A90EA26C02F}"/>
              </a:ext>
            </a:extLst>
          </p:cNvPr>
          <p:cNvSpPr/>
          <p:nvPr/>
        </p:nvSpPr>
        <p:spPr>
          <a:xfrm>
            <a:off x="7192537" y="161692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MAKING</a:t>
            </a:r>
          </a:p>
        </p:txBody>
      </p:sp>
      <p:sp>
        <p:nvSpPr>
          <p:cNvPr id="3" name="Terminator 2">
            <a:extLst>
              <a:ext uri="{FF2B5EF4-FFF2-40B4-BE49-F238E27FC236}">
                <a16:creationId xmlns:a16="http://schemas.microsoft.com/office/drawing/2014/main" id="{A19B782F-935F-A732-E703-07226BA3ABE2}"/>
              </a:ext>
            </a:extLst>
          </p:cNvPr>
          <p:cNvSpPr/>
          <p:nvPr/>
        </p:nvSpPr>
        <p:spPr>
          <a:xfrm>
            <a:off x="7300333" y="2605668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READING</a:t>
            </a:r>
          </a:p>
        </p:txBody>
      </p:sp>
      <p:sp>
        <p:nvSpPr>
          <p:cNvPr id="4" name="Terminator 3">
            <a:extLst>
              <a:ext uri="{FF2B5EF4-FFF2-40B4-BE49-F238E27FC236}">
                <a16:creationId xmlns:a16="http://schemas.microsoft.com/office/drawing/2014/main" id="{F0E0918A-5A93-CC04-3B94-ABE130E07211}"/>
              </a:ext>
            </a:extLst>
          </p:cNvPr>
          <p:cNvSpPr/>
          <p:nvPr/>
        </p:nvSpPr>
        <p:spPr>
          <a:xfrm>
            <a:off x="7411844" y="3776547"/>
            <a:ext cx="3434575" cy="713678"/>
          </a:xfrm>
          <a:prstGeom prst="flowChartTerminator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600" b="1" dirty="0">
                <a:solidFill>
                  <a:sysClr val="windowText" lastClr="000000"/>
                </a:solidFill>
              </a:rPr>
              <a:t>LEARNING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052D9-E17E-B587-A057-3E5D473DF640}"/>
              </a:ext>
            </a:extLst>
          </p:cNvPr>
          <p:cNvSpPr txBox="1"/>
          <p:nvPr/>
        </p:nvSpPr>
        <p:spPr>
          <a:xfrm>
            <a:off x="1561170" y="4992031"/>
            <a:ext cx="8183266" cy="1015663"/>
          </a:xfrm>
          <a:custGeom>
            <a:avLst/>
            <a:gdLst>
              <a:gd name="connsiteX0" fmla="*/ 0 w 8183266"/>
              <a:gd name="connsiteY0" fmla="*/ 0 h 1015663"/>
              <a:gd name="connsiteX1" fmla="*/ 600106 w 8183266"/>
              <a:gd name="connsiteY1" fmla="*/ 0 h 1015663"/>
              <a:gd name="connsiteX2" fmla="*/ 1036547 w 8183266"/>
              <a:gd name="connsiteY2" fmla="*/ 0 h 1015663"/>
              <a:gd name="connsiteX3" fmla="*/ 1882151 w 8183266"/>
              <a:gd name="connsiteY3" fmla="*/ 0 h 1015663"/>
              <a:gd name="connsiteX4" fmla="*/ 2482257 w 8183266"/>
              <a:gd name="connsiteY4" fmla="*/ 0 h 1015663"/>
              <a:gd name="connsiteX5" fmla="*/ 3082364 w 8183266"/>
              <a:gd name="connsiteY5" fmla="*/ 0 h 1015663"/>
              <a:gd name="connsiteX6" fmla="*/ 3927968 w 8183266"/>
              <a:gd name="connsiteY6" fmla="*/ 0 h 1015663"/>
              <a:gd name="connsiteX7" fmla="*/ 4446241 w 8183266"/>
              <a:gd name="connsiteY7" fmla="*/ 0 h 1015663"/>
              <a:gd name="connsiteX8" fmla="*/ 5291845 w 8183266"/>
              <a:gd name="connsiteY8" fmla="*/ 0 h 1015663"/>
              <a:gd name="connsiteX9" fmla="*/ 6137450 w 8183266"/>
              <a:gd name="connsiteY9" fmla="*/ 0 h 1015663"/>
              <a:gd name="connsiteX10" fmla="*/ 6819388 w 8183266"/>
              <a:gd name="connsiteY10" fmla="*/ 0 h 1015663"/>
              <a:gd name="connsiteX11" fmla="*/ 8183266 w 8183266"/>
              <a:gd name="connsiteY11" fmla="*/ 0 h 1015663"/>
              <a:gd name="connsiteX12" fmla="*/ 8183266 w 8183266"/>
              <a:gd name="connsiteY12" fmla="*/ 497675 h 1015663"/>
              <a:gd name="connsiteX13" fmla="*/ 8183266 w 8183266"/>
              <a:gd name="connsiteY13" fmla="*/ 1015663 h 1015663"/>
              <a:gd name="connsiteX14" fmla="*/ 7501327 w 8183266"/>
              <a:gd name="connsiteY14" fmla="*/ 1015663 h 1015663"/>
              <a:gd name="connsiteX15" fmla="*/ 6983054 w 8183266"/>
              <a:gd name="connsiteY15" fmla="*/ 1015663 h 1015663"/>
              <a:gd name="connsiteX16" fmla="*/ 6301115 w 8183266"/>
              <a:gd name="connsiteY16" fmla="*/ 1015663 h 1015663"/>
              <a:gd name="connsiteX17" fmla="*/ 5455511 w 8183266"/>
              <a:gd name="connsiteY17" fmla="*/ 1015663 h 1015663"/>
              <a:gd name="connsiteX18" fmla="*/ 4773572 w 8183266"/>
              <a:gd name="connsiteY18" fmla="*/ 1015663 h 1015663"/>
              <a:gd name="connsiteX19" fmla="*/ 4337131 w 8183266"/>
              <a:gd name="connsiteY19" fmla="*/ 1015663 h 1015663"/>
              <a:gd name="connsiteX20" fmla="*/ 3818857 w 8183266"/>
              <a:gd name="connsiteY20" fmla="*/ 1015663 h 1015663"/>
              <a:gd name="connsiteX21" fmla="*/ 2973253 w 8183266"/>
              <a:gd name="connsiteY21" fmla="*/ 1015663 h 1015663"/>
              <a:gd name="connsiteX22" fmla="*/ 2291314 w 8183266"/>
              <a:gd name="connsiteY22" fmla="*/ 1015663 h 1015663"/>
              <a:gd name="connsiteX23" fmla="*/ 1773041 w 8183266"/>
              <a:gd name="connsiteY23" fmla="*/ 1015663 h 1015663"/>
              <a:gd name="connsiteX24" fmla="*/ 1091102 w 8183266"/>
              <a:gd name="connsiteY24" fmla="*/ 1015663 h 1015663"/>
              <a:gd name="connsiteX25" fmla="*/ 654661 w 8183266"/>
              <a:gd name="connsiteY25" fmla="*/ 1015663 h 1015663"/>
              <a:gd name="connsiteX26" fmla="*/ 0 w 8183266"/>
              <a:gd name="connsiteY26" fmla="*/ 1015663 h 1015663"/>
              <a:gd name="connsiteX27" fmla="*/ 0 w 8183266"/>
              <a:gd name="connsiteY27" fmla="*/ 507832 h 1015663"/>
              <a:gd name="connsiteX28" fmla="*/ 0 w 8183266"/>
              <a:gd name="connsiteY2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183266" h="1015663" extrusionOk="0">
                <a:moveTo>
                  <a:pt x="0" y="0"/>
                </a:moveTo>
                <a:cubicBezTo>
                  <a:pt x="241362" y="-2034"/>
                  <a:pt x="331226" y="-27562"/>
                  <a:pt x="600106" y="0"/>
                </a:cubicBezTo>
                <a:cubicBezTo>
                  <a:pt x="868986" y="27562"/>
                  <a:pt x="886418" y="828"/>
                  <a:pt x="1036547" y="0"/>
                </a:cubicBezTo>
                <a:cubicBezTo>
                  <a:pt x="1186676" y="-828"/>
                  <a:pt x="1710036" y="-12798"/>
                  <a:pt x="1882151" y="0"/>
                </a:cubicBezTo>
                <a:cubicBezTo>
                  <a:pt x="2054266" y="12798"/>
                  <a:pt x="2283658" y="-22079"/>
                  <a:pt x="2482257" y="0"/>
                </a:cubicBezTo>
                <a:cubicBezTo>
                  <a:pt x="2680856" y="22079"/>
                  <a:pt x="2832054" y="-5546"/>
                  <a:pt x="3082364" y="0"/>
                </a:cubicBezTo>
                <a:cubicBezTo>
                  <a:pt x="3332674" y="5546"/>
                  <a:pt x="3538862" y="31863"/>
                  <a:pt x="3927968" y="0"/>
                </a:cubicBezTo>
                <a:cubicBezTo>
                  <a:pt x="4317074" y="-31863"/>
                  <a:pt x="4238745" y="8551"/>
                  <a:pt x="4446241" y="0"/>
                </a:cubicBezTo>
                <a:cubicBezTo>
                  <a:pt x="4653737" y="-8551"/>
                  <a:pt x="5107074" y="29375"/>
                  <a:pt x="5291845" y="0"/>
                </a:cubicBezTo>
                <a:cubicBezTo>
                  <a:pt x="5476616" y="-29375"/>
                  <a:pt x="5916430" y="-5095"/>
                  <a:pt x="6137450" y="0"/>
                </a:cubicBezTo>
                <a:cubicBezTo>
                  <a:pt x="6358470" y="5095"/>
                  <a:pt x="6603154" y="779"/>
                  <a:pt x="6819388" y="0"/>
                </a:cubicBezTo>
                <a:cubicBezTo>
                  <a:pt x="7035622" y="-779"/>
                  <a:pt x="7544191" y="34789"/>
                  <a:pt x="8183266" y="0"/>
                </a:cubicBezTo>
                <a:cubicBezTo>
                  <a:pt x="8193901" y="204457"/>
                  <a:pt x="8167168" y="343656"/>
                  <a:pt x="8183266" y="497675"/>
                </a:cubicBezTo>
                <a:cubicBezTo>
                  <a:pt x="8199364" y="651694"/>
                  <a:pt x="8177134" y="761317"/>
                  <a:pt x="8183266" y="1015663"/>
                </a:cubicBezTo>
                <a:cubicBezTo>
                  <a:pt x="7889093" y="988250"/>
                  <a:pt x="7768799" y="981983"/>
                  <a:pt x="7501327" y="1015663"/>
                </a:cubicBezTo>
                <a:cubicBezTo>
                  <a:pt x="7233855" y="1049343"/>
                  <a:pt x="7089469" y="1013798"/>
                  <a:pt x="6983054" y="1015663"/>
                </a:cubicBezTo>
                <a:cubicBezTo>
                  <a:pt x="6876639" y="1017528"/>
                  <a:pt x="6634621" y="1025943"/>
                  <a:pt x="6301115" y="1015663"/>
                </a:cubicBezTo>
                <a:cubicBezTo>
                  <a:pt x="5967609" y="1005383"/>
                  <a:pt x="5704105" y="1044715"/>
                  <a:pt x="5455511" y="1015663"/>
                </a:cubicBezTo>
                <a:cubicBezTo>
                  <a:pt x="5206917" y="986611"/>
                  <a:pt x="5106493" y="982141"/>
                  <a:pt x="4773572" y="1015663"/>
                </a:cubicBezTo>
                <a:cubicBezTo>
                  <a:pt x="4440651" y="1049185"/>
                  <a:pt x="4497471" y="1033099"/>
                  <a:pt x="4337131" y="1015663"/>
                </a:cubicBezTo>
                <a:cubicBezTo>
                  <a:pt x="4176791" y="998227"/>
                  <a:pt x="4048657" y="1029567"/>
                  <a:pt x="3818857" y="1015663"/>
                </a:cubicBezTo>
                <a:cubicBezTo>
                  <a:pt x="3589057" y="1001759"/>
                  <a:pt x="3233010" y="1042627"/>
                  <a:pt x="2973253" y="1015663"/>
                </a:cubicBezTo>
                <a:cubicBezTo>
                  <a:pt x="2713496" y="988699"/>
                  <a:pt x="2528099" y="1022211"/>
                  <a:pt x="2291314" y="1015663"/>
                </a:cubicBezTo>
                <a:cubicBezTo>
                  <a:pt x="2054529" y="1009115"/>
                  <a:pt x="1887616" y="1000880"/>
                  <a:pt x="1773041" y="1015663"/>
                </a:cubicBezTo>
                <a:cubicBezTo>
                  <a:pt x="1658466" y="1030446"/>
                  <a:pt x="1256850" y="1033679"/>
                  <a:pt x="1091102" y="1015663"/>
                </a:cubicBezTo>
                <a:cubicBezTo>
                  <a:pt x="925354" y="997647"/>
                  <a:pt x="786599" y="1002645"/>
                  <a:pt x="654661" y="1015663"/>
                </a:cubicBezTo>
                <a:cubicBezTo>
                  <a:pt x="522723" y="1028681"/>
                  <a:pt x="228127" y="985224"/>
                  <a:pt x="0" y="1015663"/>
                </a:cubicBezTo>
                <a:cubicBezTo>
                  <a:pt x="8701" y="781274"/>
                  <a:pt x="-2919" y="614639"/>
                  <a:pt x="0" y="507832"/>
                </a:cubicBezTo>
                <a:cubicBezTo>
                  <a:pt x="2919" y="401025"/>
                  <a:pt x="18185" y="215923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VN" sz="6000" b="1" dirty="0"/>
              <a:t>We like …………….. </a:t>
            </a:r>
            <a:r>
              <a:rPr lang="en-US" sz="6000" b="1" dirty="0"/>
              <a:t>things</a:t>
            </a:r>
            <a:r>
              <a:rPr lang="en-VN" sz="6000" b="1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54F0F5-FF0A-8510-0D16-4969DA644EE8}"/>
              </a:ext>
            </a:extLst>
          </p:cNvPr>
          <p:cNvSpPr txBox="1"/>
          <p:nvPr/>
        </p:nvSpPr>
        <p:spPr>
          <a:xfrm>
            <a:off x="4450890" y="4977961"/>
            <a:ext cx="2291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5400" b="1" dirty="0">
                <a:solidFill>
                  <a:srgbClr val="FF0000"/>
                </a:solidFill>
              </a:rPr>
              <a:t>making</a:t>
            </a:r>
          </a:p>
        </p:txBody>
      </p:sp>
      <p:pic>
        <p:nvPicPr>
          <p:cNvPr id="8" name="Picture 7" descr="A close-up of a butterfly craft&#10;&#10;Description automatically generated">
            <a:extLst>
              <a:ext uri="{FF2B5EF4-FFF2-40B4-BE49-F238E27FC236}">
                <a16:creationId xmlns:a16="http://schemas.microsoft.com/office/drawing/2014/main" id="{CE2F9525-3E2E-2FF1-B1E1-9A88813E74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7" t="14527" r="7843" b="6533"/>
          <a:stretch/>
        </p:blipFill>
        <p:spPr>
          <a:xfrm>
            <a:off x="1345581" y="1002293"/>
            <a:ext cx="3990917" cy="3629668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</TotalTime>
  <Words>572</Words>
  <Application>Microsoft Office PowerPoint</Application>
  <PresentationFormat>Widescreen</PresentationFormat>
  <Paragraphs>180</Paragraphs>
  <Slides>43</Slides>
  <Notes>33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.VnVogue</vt:lpstr>
      <vt:lpstr>Arial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41</cp:revision>
  <dcterms:created xsi:type="dcterms:W3CDTF">2023-01-31T08:21:18Z</dcterms:created>
  <dcterms:modified xsi:type="dcterms:W3CDTF">2024-06-02T02:11:05Z</dcterms:modified>
</cp:coreProperties>
</file>