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352" r:id="rId6"/>
    <p:sldId id="343" r:id="rId7"/>
    <p:sldId id="265" r:id="rId8"/>
    <p:sldId id="264" r:id="rId9"/>
    <p:sldId id="348" r:id="rId10"/>
    <p:sldId id="337" r:id="rId11"/>
    <p:sldId id="338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5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D4C7"/>
    <a:srgbClr val="F7A9A7"/>
    <a:srgbClr val="F26C69"/>
    <a:srgbClr val="009999"/>
    <a:srgbClr val="FF0066"/>
    <a:srgbClr val="C2EBE5"/>
    <a:srgbClr val="FFC000"/>
    <a:srgbClr val="EC5E5E"/>
    <a:srgbClr val="E53F54"/>
    <a:srgbClr val="79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921" autoAdjust="0"/>
  </p:normalViewPr>
  <p:slideViewPr>
    <p:cSldViewPr snapToGrid="0">
      <p:cViewPr varScale="1">
        <p:scale>
          <a:sx n="86" d="100"/>
          <a:sy n="86" d="100"/>
        </p:scale>
        <p:origin x="5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C0B97-389A-4A4E-A3EC-8EDB47487DA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046D8-FFB5-43EF-9BE0-CFF5B6DB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6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E49A3-DB98-A69E-7C6F-B9F9A7724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58739E-A96F-C997-0F3C-ABC6787F6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E2D2B-64AE-17FC-CCAE-56777C684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7E620E-CC67-82D8-5EB4-A5CD25D7B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2DE072-58C5-BDF5-E2E7-78B26DA1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AE20F-FA71-6EEA-16AB-8CD287E6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368BDE-3B24-D3F2-D158-EB8504CCA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E59CB4-3265-C3BC-AF97-6CC17874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484EDC-B1DD-3DD1-67C2-0C23A1F9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1D6024-E52D-BB91-568D-CD3E08A8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5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86381A-2064-44CE-4805-9C61B1A04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A55800-F313-8C88-4BCC-DB966981F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BDC2E0-08B3-ED8B-F68B-CB6465469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9F3213-2155-B4FE-1646-3179D0C0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1AB8CD-EB02-FEFC-0DCA-C594A88A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57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B1476-C4FC-E203-420D-61841A30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0F9345-BFB0-4552-7473-23F943525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E64781-027C-5E88-B487-439FABA6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88ABA7-A283-497B-6A1C-BC2A9F30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527B87-8D72-F363-76FC-371A4389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1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EC540-B8FD-FFD6-04DD-441F0F4D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62C8F-9F4A-D64B-7AE5-9EEE4B4FE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0F7249-F479-F4BE-86C0-0741DA0C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312B67-357D-DB2F-E03F-484ADEC8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00FFFF-0184-CC0A-D1ED-0E5B65A5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7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333FCD-3F7E-11F3-F63C-453F9CC6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CC1388-FC8E-7FDA-70B8-4835563B2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2B9EC6-C894-C7A4-7A80-9C88AF2E6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E86246-2FD4-4F17-26F4-CD935547B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910146-F57E-3F77-6699-9382C686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52E47-CD7C-97FD-A215-3A97AA47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D8BAE2-BC63-E894-361B-6495397896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28872A-B922-E832-0DAC-8084413F5C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7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1BBA70-E322-D63E-9DFE-7694458B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65FB23-63CA-1740-1B74-74D9E0805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5DEE81C-B6D5-F2B5-624F-10E25AE0B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E0BE23-FAFC-AD7C-06DE-B2654450C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CD28F4-C5EE-82F8-DD1C-563DF6615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37012A-4DE3-D629-A986-53CE24753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07DA16-35D0-BC72-3594-18BD3062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901C763-4840-54FE-2FA7-360A3328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3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4F750B-8490-7B66-6AF2-851B99345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AC5ABF-6DFD-C988-E863-2A19C6E1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882CC9-819B-CE6E-7AAF-AC3C17BD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C7A842-A0BB-7C82-791A-D29AA2825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C1C618-15E2-B23D-1D38-F1071FA21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5D0600-538C-3495-66B6-79B25B2F4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8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D2F57A-DA9F-93FE-607F-9B717B5E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8129107-CA2A-B3EF-7113-354DF916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6DD314-53E4-5D32-F769-8F043BE2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055EE2-E2F6-B2D1-9729-B6218EF1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8A07B-47C4-7DE7-20ED-8CC0EAB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7AA461-B803-7511-1ABF-7B4982897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84FCD4-DA0B-3509-6C0C-BCC4A41D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1A3ABC-133E-3841-32CB-FC61F186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41968C-5049-BBF5-2AD6-B01BA351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4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9B4A01-1A8A-4A46-0EBE-32AA7C41F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403345-677B-8D84-7DA0-B9778765F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743F2A-2F6A-0621-2012-49E320042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408686-C7AD-0DBE-0D1D-97F2A0636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910AB2-8798-C2DA-88D2-6359D944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F2A7AA-3464-9BC5-60CC-F7969AB1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6EB4696-AF8C-9BC0-B214-E476427793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7DE814-425A-963D-6493-A7BBB3EE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1EBCEF-2304-906B-2553-B85BEDDFE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3FF4BF-3A47-6531-CFD8-EBD626F87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E2B7C0-E3BF-4A43-AB58-E45A0507A21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48179C-A127-E293-D26D-7115FAC31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BC05F4-C50D-A2F5-B20C-B7EE19D04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FD1957-38D4-44EA-BDFC-3FF3676D30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EEC1F5C-ACFE-BC11-81EF-8C64FF4F1C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89E4B7-3791-F84B-8822-9AE075DE957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202ED1A-20CA-DE06-873D-ED8979F14F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20.png"/><Relationship Id="rId12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11" Type="http://schemas.openxmlformats.org/officeDocument/2006/relationships/image" Target="../media/image36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290.png"/><Relationship Id="rId9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33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50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34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6.png"/><Relationship Id="rId7" Type="http://schemas.openxmlformats.org/officeDocument/2006/relationships/image" Target="../media/image10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0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eg"/><Relationship Id="rId11" Type="http://schemas.microsoft.com/office/2007/relationships/hdphoto" Target="../media/hdphoto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0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e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2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sv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C376EC04-1AD0-6ECB-7831-6D7B4F60A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10106558" y="2241818"/>
            <a:ext cx="2008308" cy="2704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B79D1C-5E30-304D-2DF5-1837171A3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31" y="2241818"/>
            <a:ext cx="1894997" cy="2786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59B3E0-3D9C-7DDE-5B79-D59C679C5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06" y="4076099"/>
            <a:ext cx="2744947" cy="2728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34A2FE-F1B3-9E3E-E45E-206C50323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6125">
            <a:off x="8620850" y="4231876"/>
            <a:ext cx="2889822" cy="25209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72186E5-D378-E90B-8230-36FE37616E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69" b="30191" l="2709" r="19639"/>
                    </a14:imgEffect>
                    <a14:imgEffect>
                      <a14:saturation sat="156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l="3107" t="10290" r="79848" b="69665"/>
          <a:stretch/>
        </p:blipFill>
        <p:spPr>
          <a:xfrm flipH="1">
            <a:off x="10724434" y="0"/>
            <a:ext cx="1524360" cy="106848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1BDAEA0-C125-D0A2-FD5B-473DBFBA8D56}"/>
              </a:ext>
            </a:extLst>
          </p:cNvPr>
          <p:cNvGrpSpPr/>
          <p:nvPr/>
        </p:nvGrpSpPr>
        <p:grpSpPr>
          <a:xfrm>
            <a:off x="0" y="273620"/>
            <a:ext cx="2599074" cy="1446530"/>
            <a:chOff x="145427" y="290260"/>
            <a:chExt cx="3931766" cy="182982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5A43EE7-B1BD-1998-7C6E-0D3779997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69" b="30191" l="2709" r="19639"/>
                      </a14:imgEffect>
                      <a14:imgEffect>
                        <a14:saturation sat="156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rcRect l="3107" t="12279" r="79848" b="69665"/>
            <a:stretch/>
          </p:blipFill>
          <p:spPr>
            <a:xfrm flipH="1">
              <a:off x="145427" y="290260"/>
              <a:ext cx="3030373" cy="182982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596BB63F-FAD9-8779-8C19-1CCE9C42A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69" b="30191" l="2709" r="19639"/>
                      </a14:imgEffect>
                      <a14:imgEffect>
                        <a14:saturation sat="156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rcRect l="3107" t="12279" r="79848" b="69665"/>
            <a:stretch/>
          </p:blipFill>
          <p:spPr>
            <a:xfrm flipH="1">
              <a:off x="1046820" y="290260"/>
              <a:ext cx="3030373" cy="182982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258D98-1AAB-367D-BB30-D67E47F5D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61" y="474897"/>
            <a:ext cx="9949534" cy="5291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FA07F5-3E98-9D0D-B489-DE7DC637DA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600" y="1720150"/>
            <a:ext cx="2837555" cy="28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65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00013 -0.13959 " pathEditMode="fixed" rAng="0" ptsTypes="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6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00755 -0.16459 " pathEditMode="relative" rAng="0" ptsTypes="AA">
                                      <p:cBhvr>
                                        <p:cTn id="10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82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C7480C90-8A99-898D-C7BD-1802E8849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401285" y="3198732"/>
            <a:ext cx="2008308" cy="2704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C8C38F-5774-6F87-B9C1-FB9F90767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896" y="2559415"/>
            <a:ext cx="1894997" cy="2786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20D4CC-CB97-C41B-2D73-9A8A7FBE2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949" y="3952596"/>
            <a:ext cx="2744947" cy="2728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197ECA-AFE8-0ADD-B2D1-0733E1441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6125">
            <a:off x="8508787" y="4257597"/>
            <a:ext cx="2889822" cy="2520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76AAD75-7D4F-8081-7BFD-50568386D2D4}"/>
              </a:ext>
            </a:extLst>
          </p:cNvPr>
          <p:cNvSpPr/>
          <p:nvPr/>
        </p:nvSpPr>
        <p:spPr>
          <a:xfrm>
            <a:off x="-12140" y="-34198"/>
            <a:ext cx="12192000" cy="190322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DFF43D-5350-73D7-92C8-206F6D526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893" y="483452"/>
            <a:ext cx="720000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1391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C7480C90-8A99-898D-C7BD-1802E8849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401285" y="3198732"/>
            <a:ext cx="2008308" cy="2704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C8C38F-5774-6F87-B9C1-FB9F90767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896" y="2559415"/>
            <a:ext cx="1894997" cy="2786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20D4CC-CB97-C41B-2D73-9A8A7FBE2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949" y="3952596"/>
            <a:ext cx="2744947" cy="2728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197ECA-AFE8-0ADD-B2D1-0733E1441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6125">
            <a:off x="8508787" y="4257597"/>
            <a:ext cx="2889822" cy="252096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4773E4F-78FA-09AD-AE4D-5B9CC5F5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3" y="226524"/>
            <a:ext cx="12192000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759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1.45833E-6 0.2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0.01806 L -0.04844 -0.12153 " pathEditMode="fixed" rAng="0" ptsTypes="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6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0756 -0.16458 " pathEditMode="relative" rAng="0" ptsTypes="AA">
                                      <p:cBhvr>
                                        <p:cTn id="10" dur="3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82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25 " pathEditMode="relative" rAng="0" ptsTypes="AA">
                                      <p:cBhvr>
                                        <p:cTn id="12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703803" y="764419"/>
            <a:ext cx="982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phân số sau thành phân số thập phân.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659567" y="629587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AF800C-7FED-5FD5-54E2-709D4C84A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96" y="1585337"/>
            <a:ext cx="2301220" cy="12664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CDAEE40-1C1E-9223-4BDE-F90555C67028}"/>
              </a:ext>
            </a:extLst>
          </p:cNvPr>
          <p:cNvCxnSpPr>
            <a:cxnSpLocks/>
          </p:cNvCxnSpPr>
          <p:nvPr/>
        </p:nvCxnSpPr>
        <p:spPr>
          <a:xfrm>
            <a:off x="6096000" y="3087974"/>
            <a:ext cx="0" cy="3350926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C0F8D9E-5B32-1B2C-4005-091FB653A031}"/>
                  </a:ext>
                </a:extLst>
              </p:cNvPr>
              <p:cNvSpPr txBox="1"/>
              <p:nvPr/>
            </p:nvSpPr>
            <p:spPr>
              <a:xfrm>
                <a:off x="552920" y="3289784"/>
                <a:ext cx="1339405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0F8D9E-5B32-1B2C-4005-091FB653A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20" y="3289784"/>
                <a:ext cx="1339405" cy="14752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6964168-D7FC-688A-8451-25F26EC40D0E}"/>
                  </a:ext>
                </a:extLst>
              </p:cNvPr>
              <p:cNvSpPr txBox="1"/>
              <p:nvPr/>
            </p:nvSpPr>
            <p:spPr>
              <a:xfrm>
                <a:off x="1129820" y="3620319"/>
                <a:ext cx="13394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64168-D7FC-688A-8451-25F26EC40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820" y="3620319"/>
                <a:ext cx="1339405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0B3F695-DBE9-AED6-732E-28D243D8EDD2}"/>
                  </a:ext>
                </a:extLst>
              </p:cNvPr>
              <p:cNvSpPr txBox="1"/>
              <p:nvPr/>
            </p:nvSpPr>
            <p:spPr>
              <a:xfrm>
                <a:off x="2175689" y="3254992"/>
                <a:ext cx="1339405" cy="149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B3F695-DBE9-AED6-732E-28D243D8E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689" y="3254992"/>
                <a:ext cx="1339405" cy="1490280"/>
              </a:xfrm>
              <a:prstGeom prst="rect">
                <a:avLst/>
              </a:prstGeom>
              <a:blipFill>
                <a:blip r:embed="rId6"/>
                <a:stretch>
                  <a:fillRect r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B98D170-A9CD-FBAC-6F9E-35A42DD2265B}"/>
                  </a:ext>
                </a:extLst>
              </p:cNvPr>
              <p:cNvSpPr txBox="1"/>
              <p:nvPr/>
            </p:nvSpPr>
            <p:spPr>
              <a:xfrm>
                <a:off x="3350802" y="3708326"/>
                <a:ext cx="13394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98D170-A9CD-FBAC-6F9E-35A42DD22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802" y="3708326"/>
                <a:ext cx="1339405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CD03388-F727-F607-6E57-A5FDC361CBF8}"/>
                  </a:ext>
                </a:extLst>
              </p:cNvPr>
              <p:cNvSpPr txBox="1"/>
              <p:nvPr/>
            </p:nvSpPr>
            <p:spPr>
              <a:xfrm>
                <a:off x="4189867" y="3254992"/>
                <a:ext cx="1339405" cy="149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D03388-F727-F607-6E57-A5FDC361C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867" y="3254992"/>
                <a:ext cx="1339405" cy="14902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A895AF6-4152-4C37-84BD-2939539D1675}"/>
                  </a:ext>
                </a:extLst>
              </p:cNvPr>
              <p:cNvSpPr txBox="1"/>
              <p:nvPr/>
            </p:nvSpPr>
            <p:spPr>
              <a:xfrm>
                <a:off x="6096000" y="3326702"/>
                <a:ext cx="1339405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895AF6-4152-4C37-84BD-2939539D1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26702"/>
                <a:ext cx="1339405" cy="14752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57189E1-3BD5-A80F-4242-6CA9DEC6DD62}"/>
                  </a:ext>
                </a:extLst>
              </p:cNvPr>
              <p:cNvSpPr txBox="1"/>
              <p:nvPr/>
            </p:nvSpPr>
            <p:spPr>
              <a:xfrm>
                <a:off x="6672900" y="3657237"/>
                <a:ext cx="13394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7189E1-3BD5-A80F-4242-6CA9DEC6D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900" y="3657237"/>
                <a:ext cx="1339405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87567BC-940A-68F5-5375-C80ABE0CFF68}"/>
                  </a:ext>
                </a:extLst>
              </p:cNvPr>
              <p:cNvSpPr txBox="1"/>
              <p:nvPr/>
            </p:nvSpPr>
            <p:spPr>
              <a:xfrm>
                <a:off x="7718769" y="3291910"/>
                <a:ext cx="1339405" cy="149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7567BC-940A-68F5-5375-C80ABE0CF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769" y="3291910"/>
                <a:ext cx="1339405" cy="1490280"/>
              </a:xfrm>
              <a:prstGeom prst="rect">
                <a:avLst/>
              </a:prstGeom>
              <a:blipFill>
                <a:blip r:embed="rId11"/>
                <a:stretch>
                  <a:fillRect r="-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E47D1FE-D610-FC32-21D3-E93D896EF79E}"/>
                  </a:ext>
                </a:extLst>
              </p:cNvPr>
              <p:cNvSpPr txBox="1"/>
              <p:nvPr/>
            </p:nvSpPr>
            <p:spPr>
              <a:xfrm>
                <a:off x="8893882" y="3745244"/>
                <a:ext cx="13394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47D1FE-D610-FC32-21D3-E93D896EF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882" y="3745244"/>
                <a:ext cx="1339405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5BD7753-626B-47CD-7BD9-1BD47319B528}"/>
                  </a:ext>
                </a:extLst>
              </p:cNvPr>
              <p:cNvSpPr txBox="1"/>
              <p:nvPr/>
            </p:nvSpPr>
            <p:spPr>
              <a:xfrm>
                <a:off x="9732947" y="3291910"/>
                <a:ext cx="133940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5BD7753-626B-47CD-7BD9-1BD47319B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947" y="3291910"/>
                <a:ext cx="1339405" cy="14773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796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18" grpId="0"/>
      <p:bldP spid="20" grpId="0"/>
      <p:bldP spid="22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703803" y="764419"/>
            <a:ext cx="982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phân số sau thành phân số thập phân.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659567" y="629587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CDAEE40-1C1E-9223-4BDE-F90555C67028}"/>
              </a:ext>
            </a:extLst>
          </p:cNvPr>
          <p:cNvCxnSpPr>
            <a:cxnSpLocks/>
          </p:cNvCxnSpPr>
          <p:nvPr/>
        </p:nvCxnSpPr>
        <p:spPr>
          <a:xfrm>
            <a:off x="6096000" y="3087974"/>
            <a:ext cx="0" cy="3350926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C0F8D9E-5B32-1B2C-4005-091FB653A031}"/>
                  </a:ext>
                </a:extLst>
              </p:cNvPr>
              <p:cNvSpPr txBox="1"/>
              <p:nvPr/>
            </p:nvSpPr>
            <p:spPr>
              <a:xfrm>
                <a:off x="552920" y="3289784"/>
                <a:ext cx="1339405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num>
                        <m:den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0F8D9E-5B32-1B2C-4005-091FB653A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20" y="3289784"/>
                <a:ext cx="1339405" cy="14752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6964168-D7FC-688A-8451-25F26EC40D0E}"/>
                  </a:ext>
                </a:extLst>
              </p:cNvPr>
              <p:cNvSpPr txBox="1"/>
              <p:nvPr/>
            </p:nvSpPr>
            <p:spPr>
              <a:xfrm>
                <a:off x="1199920" y="3648809"/>
                <a:ext cx="13394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64168-D7FC-688A-8451-25F26EC40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920" y="3648809"/>
                <a:ext cx="133940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0B3F695-DBE9-AED6-732E-28D243D8EDD2}"/>
                  </a:ext>
                </a:extLst>
              </p:cNvPr>
              <p:cNvSpPr txBox="1"/>
              <p:nvPr/>
            </p:nvSpPr>
            <p:spPr>
              <a:xfrm>
                <a:off x="2175689" y="3254992"/>
                <a:ext cx="1339405" cy="149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B3F695-DBE9-AED6-732E-28D243D8E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689" y="3254992"/>
                <a:ext cx="1339405" cy="1490280"/>
              </a:xfrm>
              <a:prstGeom prst="rect">
                <a:avLst/>
              </a:prstGeom>
              <a:blipFill>
                <a:blip r:embed="rId5"/>
                <a:stretch>
                  <a:fillRect r="-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B98D170-A9CD-FBAC-6F9E-35A42DD2265B}"/>
                  </a:ext>
                </a:extLst>
              </p:cNvPr>
              <p:cNvSpPr txBox="1"/>
              <p:nvPr/>
            </p:nvSpPr>
            <p:spPr>
              <a:xfrm>
                <a:off x="3590352" y="3657237"/>
                <a:ext cx="13394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98D170-A9CD-FBAC-6F9E-35A42DD22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352" y="3657237"/>
                <a:ext cx="1339405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CD03388-F727-F607-6E57-A5FDC361CBF8}"/>
                  </a:ext>
                </a:extLst>
              </p:cNvPr>
              <p:cNvSpPr txBox="1"/>
              <p:nvPr/>
            </p:nvSpPr>
            <p:spPr>
              <a:xfrm>
                <a:off x="4429417" y="3254992"/>
                <a:ext cx="1339405" cy="149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𝟖𝟓</m:t>
                          </m:r>
                        </m:num>
                        <m:den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D03388-F727-F607-6E57-A5FDC361C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417" y="3254992"/>
                <a:ext cx="1339405" cy="14902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A895AF6-4152-4C37-84BD-2939539D1675}"/>
                  </a:ext>
                </a:extLst>
              </p:cNvPr>
              <p:cNvSpPr txBox="1"/>
              <p:nvPr/>
            </p:nvSpPr>
            <p:spPr>
              <a:xfrm>
                <a:off x="6096000" y="3326702"/>
                <a:ext cx="133940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𝟔𝟑</m:t>
                          </m:r>
                        </m:num>
                        <m:den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895AF6-4152-4C37-84BD-2939539D1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26702"/>
                <a:ext cx="1339405" cy="14800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57189E1-3BD5-A80F-4242-6CA9DEC6DD62}"/>
                  </a:ext>
                </a:extLst>
              </p:cNvPr>
              <p:cNvSpPr txBox="1"/>
              <p:nvPr/>
            </p:nvSpPr>
            <p:spPr>
              <a:xfrm>
                <a:off x="6781207" y="3657237"/>
                <a:ext cx="13394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7189E1-3BD5-A80F-4242-6CA9DEC6D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207" y="3657237"/>
                <a:ext cx="133940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87567BC-940A-68F5-5375-C80ABE0CFF68}"/>
                  </a:ext>
                </a:extLst>
              </p:cNvPr>
              <p:cNvSpPr txBox="1"/>
              <p:nvPr/>
            </p:nvSpPr>
            <p:spPr>
              <a:xfrm>
                <a:off x="7718769" y="3291910"/>
                <a:ext cx="1339405" cy="149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𝟔𝟑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𝟓𝟎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7567BC-940A-68F5-5375-C80ABE0CF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769" y="3291910"/>
                <a:ext cx="1339405" cy="1490280"/>
              </a:xfrm>
              <a:prstGeom prst="rect">
                <a:avLst/>
              </a:prstGeom>
              <a:blipFill>
                <a:blip r:embed="rId10"/>
                <a:stretch>
                  <a:fillRect r="-3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E47D1FE-D610-FC32-21D3-E93D896EF79E}"/>
                  </a:ext>
                </a:extLst>
              </p:cNvPr>
              <p:cNvSpPr txBox="1"/>
              <p:nvPr/>
            </p:nvSpPr>
            <p:spPr>
              <a:xfrm>
                <a:off x="9167052" y="3732859"/>
                <a:ext cx="13394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47D1FE-D610-FC32-21D3-E93D896EF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7052" y="3732859"/>
                <a:ext cx="133940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5BD7753-626B-47CD-7BD9-1BD47319B528}"/>
                  </a:ext>
                </a:extLst>
              </p:cNvPr>
              <p:cNvSpPr txBox="1"/>
              <p:nvPr/>
            </p:nvSpPr>
            <p:spPr>
              <a:xfrm>
                <a:off x="10145225" y="3289784"/>
                <a:ext cx="133940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𝟏𝟐𝟔</m:t>
                          </m:r>
                        </m:num>
                        <m:den>
                          <m: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5BD7753-626B-47CD-7BD9-1BD47319B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225" y="3289784"/>
                <a:ext cx="1339405" cy="14800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5298F6-E4CF-1E16-8A76-E4355A3576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43" y="1484027"/>
            <a:ext cx="2551903" cy="126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96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18" grpId="0"/>
      <p:bldP spid="20" grpId="0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703803" y="764419"/>
            <a:ext cx="982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phân số sau thành phân số thập phân.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659567" y="629587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CDAEE40-1C1E-9223-4BDE-F90555C67028}"/>
              </a:ext>
            </a:extLst>
          </p:cNvPr>
          <p:cNvCxnSpPr>
            <a:cxnSpLocks/>
          </p:cNvCxnSpPr>
          <p:nvPr/>
        </p:nvCxnSpPr>
        <p:spPr>
          <a:xfrm>
            <a:off x="6096000" y="3087974"/>
            <a:ext cx="0" cy="3350926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C0F8D9E-5B32-1B2C-4005-091FB653A031}"/>
                  </a:ext>
                </a:extLst>
              </p:cNvPr>
              <p:cNvSpPr txBox="1"/>
              <p:nvPr/>
            </p:nvSpPr>
            <p:spPr>
              <a:xfrm>
                <a:off x="552920" y="3289784"/>
                <a:ext cx="1339405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𝟑𝟑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𝟓𝟎𝟎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0F8D9E-5B32-1B2C-4005-091FB653A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20" y="3289784"/>
                <a:ext cx="1339405" cy="13644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6964168-D7FC-688A-8451-25F26EC40D0E}"/>
                  </a:ext>
                </a:extLst>
              </p:cNvPr>
              <p:cNvSpPr txBox="1"/>
              <p:nvPr/>
            </p:nvSpPr>
            <p:spPr>
              <a:xfrm>
                <a:off x="1289742" y="3644159"/>
                <a:ext cx="133940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64168-D7FC-688A-8451-25F26EC40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742" y="3644159"/>
                <a:ext cx="1339405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0B3F695-DBE9-AED6-732E-28D243D8EDD2}"/>
                  </a:ext>
                </a:extLst>
              </p:cNvPr>
              <p:cNvSpPr txBox="1"/>
              <p:nvPr/>
            </p:nvSpPr>
            <p:spPr>
              <a:xfrm>
                <a:off x="2175689" y="3254992"/>
                <a:ext cx="2165929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𝟑𝟑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𝟓𝟎𝟎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B3F695-DBE9-AED6-732E-28D243D8E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689" y="3254992"/>
                <a:ext cx="2165929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B98D170-A9CD-FBAC-6F9E-35A42DD2265B}"/>
                  </a:ext>
                </a:extLst>
              </p:cNvPr>
              <p:cNvSpPr txBox="1"/>
              <p:nvPr/>
            </p:nvSpPr>
            <p:spPr>
              <a:xfrm>
                <a:off x="3694618" y="3657237"/>
                <a:ext cx="133940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98D170-A9CD-FBAC-6F9E-35A42DD22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618" y="3657237"/>
                <a:ext cx="1339405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CD03388-F727-F607-6E57-A5FDC361CBF8}"/>
                  </a:ext>
                </a:extLst>
              </p:cNvPr>
              <p:cNvSpPr txBox="1"/>
              <p:nvPr/>
            </p:nvSpPr>
            <p:spPr>
              <a:xfrm>
                <a:off x="4540482" y="3272109"/>
                <a:ext cx="1339405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𝟔𝟔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D03388-F727-F607-6E57-A5FDC361C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482" y="3272109"/>
                <a:ext cx="1339405" cy="1364412"/>
              </a:xfrm>
              <a:prstGeom prst="rect">
                <a:avLst/>
              </a:prstGeom>
              <a:blipFill>
                <a:blip r:embed="rId7"/>
                <a:stretch>
                  <a:fillRect r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A895AF6-4152-4C37-84BD-2939539D1675}"/>
                  </a:ext>
                </a:extLst>
              </p:cNvPr>
              <p:cNvSpPr txBox="1"/>
              <p:nvPr/>
            </p:nvSpPr>
            <p:spPr>
              <a:xfrm>
                <a:off x="6096000" y="3326702"/>
                <a:ext cx="1339405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𝟏𝟒𝟕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895AF6-4152-4C37-84BD-2939539D1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26702"/>
                <a:ext cx="1339405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A57189E1-3BD5-A80F-4242-6CA9DEC6DD62}"/>
                  </a:ext>
                </a:extLst>
              </p:cNvPr>
              <p:cNvSpPr txBox="1"/>
              <p:nvPr/>
            </p:nvSpPr>
            <p:spPr>
              <a:xfrm>
                <a:off x="6781207" y="3657237"/>
                <a:ext cx="133940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7189E1-3BD5-A80F-4242-6CA9DEC6D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207" y="3657237"/>
                <a:ext cx="1339405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87567BC-940A-68F5-5375-C80ABE0CFF68}"/>
                  </a:ext>
                </a:extLst>
              </p:cNvPr>
              <p:cNvSpPr txBox="1"/>
              <p:nvPr/>
            </p:nvSpPr>
            <p:spPr>
              <a:xfrm>
                <a:off x="7718769" y="3291910"/>
                <a:ext cx="2133488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𝟏𝟒𝟕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𝟐𝟓𝟎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7567BC-940A-68F5-5375-C80ABE0CF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769" y="3291910"/>
                <a:ext cx="2133488" cy="13644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E47D1FE-D610-FC32-21D3-E93D896EF79E}"/>
                  </a:ext>
                </a:extLst>
              </p:cNvPr>
              <p:cNvSpPr txBox="1"/>
              <p:nvPr/>
            </p:nvSpPr>
            <p:spPr>
              <a:xfrm>
                <a:off x="9167052" y="3732859"/>
                <a:ext cx="133940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47D1FE-D610-FC32-21D3-E93D896EF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7052" y="3732859"/>
                <a:ext cx="1339405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5BD7753-626B-47CD-7BD9-1BD47319B528}"/>
                  </a:ext>
                </a:extLst>
              </p:cNvPr>
              <p:cNvSpPr txBox="1"/>
              <p:nvPr/>
            </p:nvSpPr>
            <p:spPr>
              <a:xfrm>
                <a:off x="10145225" y="3289784"/>
                <a:ext cx="1339405" cy="1422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𝟓𝟖𝟖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5BD7753-626B-47CD-7BD9-1BD47319B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225" y="3289784"/>
                <a:ext cx="1339405" cy="1422825"/>
              </a:xfrm>
              <a:prstGeom prst="rect">
                <a:avLst/>
              </a:prstGeom>
              <a:blipFill>
                <a:blip r:embed="rId12"/>
                <a:stretch>
                  <a:fillRect r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FC5073-7134-FAE8-2D70-0268A9A31D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6" y="1592805"/>
            <a:ext cx="3356734" cy="126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11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18" grpId="0"/>
      <p:bldP spid="20" grpId="0"/>
      <p:bldP spid="22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703803" y="764419"/>
            <a:ext cx="982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phân số thập phân ở dạng hỗn số.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659567" y="629587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389E5E-B35C-8488-8CE9-8C1ECE8A5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34" y="1397007"/>
            <a:ext cx="3389917" cy="1198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878732-FEDA-BA38-6435-87EEB8CD3B46}"/>
              </a:ext>
            </a:extLst>
          </p:cNvPr>
          <p:cNvSpPr txBox="1"/>
          <p:nvPr/>
        </p:nvSpPr>
        <p:spPr>
          <a:xfrm>
            <a:off x="1167944" y="2538148"/>
            <a:ext cx="10795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Cách làm:  Chia tử số cho mẫu số:  37 : 10 = 3 (dư 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7303AF-1D63-DCB4-3E63-38965FCEAF60}"/>
              </a:ext>
            </a:extLst>
          </p:cNvPr>
          <p:cNvSpPr txBox="1"/>
          <p:nvPr/>
        </p:nvSpPr>
        <p:spPr>
          <a:xfrm>
            <a:off x="3476648" y="3211251"/>
            <a:ext cx="78270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</a:rPr>
              <a:t>Thương tìm được là phần nguyên; viết phần nguyên  kèm theo một phân số có tử số là số dư, mẫu số là số chia.</a:t>
            </a:r>
            <a:endParaRPr kumimoji="0" lang="vi-VN" sz="3200" b="1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6A4B966-8DD1-F77A-93CC-D3F30EE75C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2" y="4914500"/>
            <a:ext cx="4269932" cy="1192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5A6193C-7E4B-8DF3-5725-A12BABD09C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10" y="4869239"/>
            <a:ext cx="5147543" cy="11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28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703803" y="764419"/>
            <a:ext cx="982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phân số thập phân ở dạng hỗn số.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659567" y="629587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6A4B966-8DD1-F77A-93CC-D3F30EE75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74" y="1484027"/>
            <a:ext cx="4269932" cy="119221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DE988586-DFB6-D1DC-A692-A2E4C032D20E}"/>
              </a:ext>
            </a:extLst>
          </p:cNvPr>
          <p:cNvCxnSpPr>
            <a:cxnSpLocks/>
          </p:cNvCxnSpPr>
          <p:nvPr/>
        </p:nvCxnSpPr>
        <p:spPr>
          <a:xfrm>
            <a:off x="4087318" y="2923082"/>
            <a:ext cx="0" cy="3350926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BE66CD7-1983-BCC4-7BC3-54B5FB09329A}"/>
              </a:ext>
            </a:extLst>
          </p:cNvPr>
          <p:cNvCxnSpPr>
            <a:cxnSpLocks/>
          </p:cNvCxnSpPr>
          <p:nvPr/>
        </p:nvCxnSpPr>
        <p:spPr>
          <a:xfrm>
            <a:off x="8254584" y="2923082"/>
            <a:ext cx="0" cy="3350926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A4C7BAB0-EDC1-A4FF-2EAF-381A768EFB9F}"/>
                  </a:ext>
                </a:extLst>
              </p:cNvPr>
              <p:cNvSpPr txBox="1"/>
              <p:nvPr/>
            </p:nvSpPr>
            <p:spPr>
              <a:xfrm>
                <a:off x="552920" y="3289784"/>
                <a:ext cx="1339405" cy="1422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𝟓𝟐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C7BAB0-EDC1-A4FF-2EAF-381A768EF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20" y="3289784"/>
                <a:ext cx="1339405" cy="1422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4F645EE-6BA7-E45E-3D6B-13A87B017ACF}"/>
                  </a:ext>
                </a:extLst>
              </p:cNvPr>
              <p:cNvSpPr txBox="1"/>
              <p:nvPr/>
            </p:nvSpPr>
            <p:spPr>
              <a:xfrm>
                <a:off x="1289742" y="3644159"/>
                <a:ext cx="133940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F645EE-6BA7-E45E-3D6B-13A87B017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742" y="3644159"/>
                <a:ext cx="1339405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F782CC8-BEEA-A022-CF76-D889D04A9685}"/>
                  </a:ext>
                </a:extLst>
              </p:cNvPr>
              <p:cNvSpPr txBox="1"/>
              <p:nvPr/>
            </p:nvSpPr>
            <p:spPr>
              <a:xfrm>
                <a:off x="2175689" y="3254992"/>
                <a:ext cx="2165929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782CC8-BEEA-A022-CF76-D889D04A9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689" y="3254992"/>
                <a:ext cx="216592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3225C4A-5ED7-A538-91BC-9B6D43074B22}"/>
                  </a:ext>
                </a:extLst>
              </p:cNvPr>
              <p:cNvSpPr txBox="1"/>
              <p:nvPr/>
            </p:nvSpPr>
            <p:spPr>
              <a:xfrm>
                <a:off x="2190220" y="3676918"/>
                <a:ext cx="79960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225C4A-5ED7-A538-91BC-9B6D43074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220" y="3676918"/>
                <a:ext cx="799601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3D334D7-6210-DD75-43B9-816ED63004E1}"/>
                  </a:ext>
                </a:extLst>
              </p:cNvPr>
              <p:cNvSpPr txBox="1"/>
              <p:nvPr/>
            </p:nvSpPr>
            <p:spPr>
              <a:xfrm>
                <a:off x="4356149" y="3382989"/>
                <a:ext cx="1339405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𝟐𝟕𝟏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D334D7-6210-DD75-43B9-816ED6300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149" y="3382989"/>
                <a:ext cx="1339405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2E6D61E-61BA-EDA2-2BD5-98B2B9C2115F}"/>
                  </a:ext>
                </a:extLst>
              </p:cNvPr>
              <p:cNvSpPr txBox="1"/>
              <p:nvPr/>
            </p:nvSpPr>
            <p:spPr>
              <a:xfrm>
                <a:off x="5092971" y="3737364"/>
                <a:ext cx="133940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E6D61E-61BA-EDA2-2BD5-98B2B9C2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971" y="3737364"/>
                <a:ext cx="1339405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445BA43-4CCC-EF53-FACB-017A8A45E9B8}"/>
                  </a:ext>
                </a:extLst>
              </p:cNvPr>
              <p:cNvSpPr txBox="1"/>
              <p:nvPr/>
            </p:nvSpPr>
            <p:spPr>
              <a:xfrm>
                <a:off x="6017125" y="3310836"/>
                <a:ext cx="2165929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45BA43-4CCC-EF53-FACB-017A8A45E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125" y="3310836"/>
                <a:ext cx="2165929" cy="13644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11A6DF1-9F46-6F67-680A-03717D00911D}"/>
                  </a:ext>
                </a:extLst>
              </p:cNvPr>
              <p:cNvSpPr txBox="1"/>
              <p:nvPr/>
            </p:nvSpPr>
            <p:spPr>
              <a:xfrm>
                <a:off x="5993449" y="3770123"/>
                <a:ext cx="79960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𝟐𝟕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1A6DF1-9F46-6F67-680A-03717D009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449" y="3770123"/>
                <a:ext cx="799601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0334EDA-7986-1D11-EB80-B6FA8C4BD419}"/>
                  </a:ext>
                </a:extLst>
              </p:cNvPr>
              <p:cNvSpPr txBox="1"/>
              <p:nvPr/>
            </p:nvSpPr>
            <p:spPr>
              <a:xfrm>
                <a:off x="8410091" y="3402119"/>
                <a:ext cx="1339405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𝟏𝟒𝟖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334EDA-7986-1D11-EB80-B6FA8C4BD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091" y="3402119"/>
                <a:ext cx="1339405" cy="13644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54137B93-2F4F-2AAE-DECF-2ACB7F38E3F7}"/>
                  </a:ext>
                </a:extLst>
              </p:cNvPr>
              <p:cNvSpPr txBox="1"/>
              <p:nvPr/>
            </p:nvSpPr>
            <p:spPr>
              <a:xfrm>
                <a:off x="9146913" y="3756494"/>
                <a:ext cx="133940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137B93-2F4F-2AAE-DECF-2ACB7F38E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913" y="3756494"/>
                <a:ext cx="1339405" cy="7694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F93EF54-BD8C-F974-15FC-1E6AF15101E7}"/>
                  </a:ext>
                </a:extLst>
              </p:cNvPr>
              <p:cNvSpPr txBox="1"/>
              <p:nvPr/>
            </p:nvSpPr>
            <p:spPr>
              <a:xfrm>
                <a:off x="10071067" y="3329966"/>
                <a:ext cx="2165929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93EF54-BD8C-F974-15FC-1E6AF1510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067" y="3329966"/>
                <a:ext cx="2165929" cy="136441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08DA1A1-337F-660B-0173-B2E98DD66FB0}"/>
                  </a:ext>
                </a:extLst>
              </p:cNvPr>
              <p:cNvSpPr txBox="1"/>
              <p:nvPr/>
            </p:nvSpPr>
            <p:spPr>
              <a:xfrm>
                <a:off x="10047391" y="3789253"/>
                <a:ext cx="79960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𝟏𝟒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8DA1A1-337F-660B-0173-B2E98DD66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391" y="3789253"/>
                <a:ext cx="799601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5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45998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703803" y="764419"/>
            <a:ext cx="982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phân số thập phân ở dạng hỗn số.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659567" y="629587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DE988586-DFB6-D1DC-A692-A2E4C032D20E}"/>
              </a:ext>
            </a:extLst>
          </p:cNvPr>
          <p:cNvCxnSpPr>
            <a:cxnSpLocks/>
          </p:cNvCxnSpPr>
          <p:nvPr/>
        </p:nvCxnSpPr>
        <p:spPr>
          <a:xfrm>
            <a:off x="4087318" y="2923082"/>
            <a:ext cx="0" cy="3350926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BE66CD7-1983-BCC4-7BC3-54B5FB09329A}"/>
              </a:ext>
            </a:extLst>
          </p:cNvPr>
          <p:cNvCxnSpPr>
            <a:cxnSpLocks/>
          </p:cNvCxnSpPr>
          <p:nvPr/>
        </p:nvCxnSpPr>
        <p:spPr>
          <a:xfrm>
            <a:off x="8254584" y="2923082"/>
            <a:ext cx="0" cy="3350926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A4C7BAB0-EDC1-A4FF-2EAF-381A768EFB9F}"/>
                  </a:ext>
                </a:extLst>
              </p:cNvPr>
              <p:cNvSpPr txBox="1"/>
              <p:nvPr/>
            </p:nvSpPr>
            <p:spPr>
              <a:xfrm>
                <a:off x="552920" y="3289784"/>
                <a:ext cx="1339405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𝟏𝟕𝟔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C7BAB0-EDC1-A4FF-2EAF-381A768EF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20" y="3289784"/>
                <a:ext cx="1339405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4F645EE-6BA7-E45E-3D6B-13A87B017ACF}"/>
                  </a:ext>
                </a:extLst>
              </p:cNvPr>
              <p:cNvSpPr txBox="1"/>
              <p:nvPr/>
            </p:nvSpPr>
            <p:spPr>
              <a:xfrm>
                <a:off x="1289742" y="3644159"/>
                <a:ext cx="1339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F645EE-6BA7-E45E-3D6B-13A87B017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742" y="3644159"/>
                <a:ext cx="1339405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F782CC8-BEEA-A022-CF76-D889D04A9685}"/>
                  </a:ext>
                </a:extLst>
              </p:cNvPr>
              <p:cNvSpPr txBox="1"/>
              <p:nvPr/>
            </p:nvSpPr>
            <p:spPr>
              <a:xfrm>
                <a:off x="2352351" y="3248759"/>
                <a:ext cx="2165929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782CC8-BEEA-A022-CF76-D889D04A9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351" y="3248759"/>
                <a:ext cx="2165929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3225C4A-5ED7-A538-91BC-9B6D43074B22}"/>
                  </a:ext>
                </a:extLst>
              </p:cNvPr>
              <p:cNvSpPr txBox="1"/>
              <p:nvPr/>
            </p:nvSpPr>
            <p:spPr>
              <a:xfrm>
                <a:off x="2190220" y="3676918"/>
                <a:ext cx="7996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𝟏𝟕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225C4A-5ED7-A538-91BC-9B6D43074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220" y="3676918"/>
                <a:ext cx="79960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3D334D7-6210-DD75-43B9-816ED63004E1}"/>
                  </a:ext>
                </a:extLst>
              </p:cNvPr>
              <p:cNvSpPr txBox="1"/>
              <p:nvPr/>
            </p:nvSpPr>
            <p:spPr>
              <a:xfrm>
                <a:off x="4356149" y="3382989"/>
                <a:ext cx="1339405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𝟑𝟎𝟎𝟓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D334D7-6210-DD75-43B9-816ED6300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149" y="3382989"/>
                <a:ext cx="1339405" cy="12613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2E6D61E-61BA-EDA2-2BD5-98B2B9C2115F}"/>
                  </a:ext>
                </a:extLst>
              </p:cNvPr>
              <p:cNvSpPr txBox="1"/>
              <p:nvPr/>
            </p:nvSpPr>
            <p:spPr>
              <a:xfrm>
                <a:off x="5242871" y="3737364"/>
                <a:ext cx="1339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E6D61E-61BA-EDA2-2BD5-98B2B9C2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871" y="3737364"/>
                <a:ext cx="1339405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445BA43-4CCC-EF53-FACB-017A8A45E9B8}"/>
                  </a:ext>
                </a:extLst>
              </p:cNvPr>
              <p:cNvSpPr txBox="1"/>
              <p:nvPr/>
            </p:nvSpPr>
            <p:spPr>
              <a:xfrm>
                <a:off x="6491964" y="3289784"/>
                <a:ext cx="2165929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45BA43-4CCC-EF53-FACB-017A8A45E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964" y="3289784"/>
                <a:ext cx="2165929" cy="12613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11A6DF1-9F46-6F67-680A-03717D00911D}"/>
                  </a:ext>
                </a:extLst>
              </p:cNvPr>
              <p:cNvSpPr txBox="1"/>
              <p:nvPr/>
            </p:nvSpPr>
            <p:spPr>
              <a:xfrm>
                <a:off x="6078211" y="3756494"/>
                <a:ext cx="11636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𝟑𝟎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1A6DF1-9F46-6F67-680A-03717D009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211" y="3756494"/>
                <a:ext cx="1163636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0334EDA-7986-1D11-EB80-B6FA8C4BD419}"/>
                  </a:ext>
                </a:extLst>
              </p:cNvPr>
              <p:cNvSpPr txBox="1"/>
              <p:nvPr/>
            </p:nvSpPr>
            <p:spPr>
              <a:xfrm>
                <a:off x="8410091" y="3402119"/>
                <a:ext cx="1339405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𝟐𝟎𝟓𝟕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334EDA-7986-1D11-EB80-B6FA8C4BD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091" y="3402119"/>
                <a:ext cx="1339405" cy="12613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54137B93-2F4F-2AAE-DECF-2ACB7F38E3F7}"/>
                  </a:ext>
                </a:extLst>
              </p:cNvPr>
              <p:cNvSpPr txBox="1"/>
              <p:nvPr/>
            </p:nvSpPr>
            <p:spPr>
              <a:xfrm>
                <a:off x="9632990" y="3737364"/>
                <a:ext cx="669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137B93-2F4F-2AAE-DECF-2ACB7F38E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2990" y="3737364"/>
                <a:ext cx="669703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F93EF54-BD8C-F974-15FC-1E6AF15101E7}"/>
                  </a:ext>
                </a:extLst>
              </p:cNvPr>
              <p:cNvSpPr txBox="1"/>
              <p:nvPr/>
            </p:nvSpPr>
            <p:spPr>
              <a:xfrm>
                <a:off x="10160486" y="3339388"/>
                <a:ext cx="2165929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93EF54-BD8C-F974-15FC-1E6AF1510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486" y="3339388"/>
                <a:ext cx="2165929" cy="12613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08DA1A1-337F-660B-0173-B2E98DD66FB0}"/>
                  </a:ext>
                </a:extLst>
              </p:cNvPr>
              <p:cNvSpPr txBox="1"/>
              <p:nvPr/>
            </p:nvSpPr>
            <p:spPr>
              <a:xfrm>
                <a:off x="9925391" y="3761307"/>
                <a:ext cx="7996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8DA1A1-337F-660B-0173-B2E98DD66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391" y="3761307"/>
                <a:ext cx="799601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9D234B-CB4E-40DB-8E07-7B925DB3F2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96" y="1506908"/>
            <a:ext cx="5147543" cy="11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94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289742" y="764419"/>
            <a:ext cx="10242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các phân số thập phân và hỗn số bằng nhau.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125700" y="202366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609D3E-F457-1B60-E274-BB59C49AB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3" y="1953146"/>
            <a:ext cx="10235213" cy="358941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9242C0A-207D-4F4A-EAFB-2C89379D01ED}"/>
              </a:ext>
            </a:extLst>
          </p:cNvPr>
          <p:cNvCxnSpPr/>
          <p:nvPr/>
        </p:nvCxnSpPr>
        <p:spPr>
          <a:xfrm>
            <a:off x="2308485" y="3162925"/>
            <a:ext cx="3972394" cy="12591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0CD6FAB-25AC-BDA8-A085-8285770F1F34}"/>
              </a:ext>
            </a:extLst>
          </p:cNvPr>
          <p:cNvCxnSpPr/>
          <p:nvPr/>
        </p:nvCxnSpPr>
        <p:spPr>
          <a:xfrm>
            <a:off x="6095999" y="3118265"/>
            <a:ext cx="3972394" cy="125917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249D782-1716-1F1D-1AEC-42AF366601AF}"/>
              </a:ext>
            </a:extLst>
          </p:cNvPr>
          <p:cNvCxnSpPr>
            <a:cxnSpLocks/>
          </p:cNvCxnSpPr>
          <p:nvPr/>
        </p:nvCxnSpPr>
        <p:spPr>
          <a:xfrm flipH="1">
            <a:off x="2308484" y="3162925"/>
            <a:ext cx="8032231" cy="121451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799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289742" y="764419"/>
            <a:ext cx="10242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số đo dưới dạng hỗn số.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125700" y="202366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562F09-D46F-3B81-86C7-ED1D5C0A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17" y="1553163"/>
            <a:ext cx="3575368" cy="817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D9C078-7CAD-24C3-1E88-CCC32643FB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01" y="1490101"/>
            <a:ext cx="5589393" cy="1340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3122D6-4C8F-359E-BF75-DC607CF83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45" y="3776742"/>
            <a:ext cx="4201098" cy="817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B7093E5-E154-BFF3-EA8B-1FD9971F59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93" y="4009882"/>
            <a:ext cx="6074806" cy="158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548C598-4730-9AE9-66C5-44CFB40D50BA}"/>
              </a:ext>
            </a:extLst>
          </p:cNvPr>
          <p:cNvSpPr txBox="1"/>
          <p:nvPr/>
        </p:nvSpPr>
        <p:spPr>
          <a:xfrm>
            <a:off x="1184046" y="2830482"/>
            <a:ext cx="362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41 cm = </a:t>
            </a:r>
            <a:r>
              <a:rPr lang="en-US" sz="3200">
                <a:solidFill>
                  <a:srgbClr val="00B0F0"/>
                </a:solidFill>
              </a:rPr>
              <a:t>.?.</a:t>
            </a:r>
            <a:r>
              <a:rPr lang="en-US" sz="3200"/>
              <a:t> dm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51A5AE-6942-18C0-D981-72A146C7C207}"/>
              </a:ext>
            </a:extLst>
          </p:cNvPr>
          <p:cNvSpPr txBox="1"/>
          <p:nvPr/>
        </p:nvSpPr>
        <p:spPr>
          <a:xfrm>
            <a:off x="4623421" y="2830482"/>
            <a:ext cx="362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874 cm = </a:t>
            </a:r>
            <a:r>
              <a:rPr lang="en-US" sz="3200">
                <a:solidFill>
                  <a:srgbClr val="00B0F0"/>
                </a:solidFill>
              </a:rPr>
              <a:t>.?. </a:t>
            </a:r>
            <a:r>
              <a:rPr lang="en-US" sz="3200"/>
              <a:t>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1C4DBB-675A-6447-FB55-0D6FD21B8847}"/>
              </a:ext>
            </a:extLst>
          </p:cNvPr>
          <p:cNvSpPr txBox="1"/>
          <p:nvPr/>
        </p:nvSpPr>
        <p:spPr>
          <a:xfrm>
            <a:off x="7756366" y="2860212"/>
            <a:ext cx="362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2 500 m = </a:t>
            </a:r>
            <a:r>
              <a:rPr lang="en-US" sz="3200">
                <a:solidFill>
                  <a:srgbClr val="00B0F0"/>
                </a:solidFill>
              </a:rPr>
              <a:t>.?. </a:t>
            </a:r>
            <a:r>
              <a:rPr lang="en-US" sz="3200"/>
              <a:t>km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8C618E9-60F8-65E2-614D-3B042E55F303}"/>
              </a:ext>
            </a:extLst>
          </p:cNvPr>
          <p:cNvSpPr txBox="1"/>
          <p:nvPr/>
        </p:nvSpPr>
        <p:spPr>
          <a:xfrm>
            <a:off x="954049" y="5479667"/>
            <a:ext cx="362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2 m 3 dm = </a:t>
            </a:r>
            <a:r>
              <a:rPr lang="en-US" sz="3200">
                <a:solidFill>
                  <a:srgbClr val="00B0F0"/>
                </a:solidFill>
              </a:rPr>
              <a:t>.?.</a:t>
            </a:r>
            <a:r>
              <a:rPr lang="en-US" sz="3200"/>
              <a:t> 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2C9317C-92F0-BA9A-CA6C-2297DFF5007F}"/>
              </a:ext>
            </a:extLst>
          </p:cNvPr>
          <p:cNvSpPr txBox="1"/>
          <p:nvPr/>
        </p:nvSpPr>
        <p:spPr>
          <a:xfrm>
            <a:off x="4393424" y="5479667"/>
            <a:ext cx="362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96 m 5 cm = </a:t>
            </a:r>
            <a:r>
              <a:rPr lang="en-US" sz="3200">
                <a:solidFill>
                  <a:srgbClr val="00B0F0"/>
                </a:solidFill>
              </a:rPr>
              <a:t>.?.</a:t>
            </a:r>
            <a:r>
              <a:rPr lang="en-US" sz="3200"/>
              <a:t> 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A64B3C9-D163-05C8-F649-B8317780EAB6}"/>
              </a:ext>
            </a:extLst>
          </p:cNvPr>
          <p:cNvSpPr txBox="1"/>
          <p:nvPr/>
        </p:nvSpPr>
        <p:spPr>
          <a:xfrm>
            <a:off x="8185801" y="5479667"/>
            <a:ext cx="362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/>
              <a:t>7 km 7 m = </a:t>
            </a:r>
            <a:r>
              <a:rPr lang="nn-NO" sz="3200">
                <a:solidFill>
                  <a:srgbClr val="00B0F0"/>
                </a:solidFill>
              </a:rPr>
              <a:t>.?.</a:t>
            </a:r>
            <a:r>
              <a:rPr lang="nn-NO" sz="3200"/>
              <a:t> km </a:t>
            </a:r>
            <a:endParaRPr lang="en-US" sz="3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FD15A3-C66E-CF0A-A7A0-2604580197CC}"/>
              </a:ext>
            </a:extLst>
          </p:cNvPr>
          <p:cNvSpPr txBox="1"/>
          <p:nvPr/>
        </p:nvSpPr>
        <p:spPr>
          <a:xfrm>
            <a:off x="701145" y="1669716"/>
            <a:ext cx="784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340AFC-1DD9-D10B-AD24-34A919F0DDE4}"/>
              </a:ext>
            </a:extLst>
          </p:cNvPr>
          <p:cNvSpPr txBox="1"/>
          <p:nvPr/>
        </p:nvSpPr>
        <p:spPr>
          <a:xfrm>
            <a:off x="622897" y="3850680"/>
            <a:ext cx="784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974389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xmlns="" id="{E469769A-B80F-19FA-9D8E-148CD0EC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0" y="449226"/>
            <a:ext cx="8472735" cy="5598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1B6A99-F792-A98A-768E-DF60C1503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9" b="93045" l="9994" r="89942">
                        <a14:foregroundMark x1="64230" y1="36029" x2="64230" y2="36029"/>
                        <a14:foregroundMark x1="44922" y1="8209" x2="55821" y2="10514"/>
                        <a14:foregroundMark x1="57633" y1="93045" x2="57859" y2="90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19" y="1788332"/>
            <a:ext cx="6707926" cy="53660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3301CD-2D7A-2CDD-F82E-4C381DA7B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55" y="1550364"/>
            <a:ext cx="6767147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28185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289742" y="764419"/>
            <a:ext cx="10242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số đo dưới dạng hỗn số.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125700" y="202366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548C598-4730-9AE9-66C5-44CFB40D50BA}"/>
              </a:ext>
            </a:extLst>
          </p:cNvPr>
          <p:cNvSpPr txBox="1"/>
          <p:nvPr/>
        </p:nvSpPr>
        <p:spPr>
          <a:xfrm>
            <a:off x="1238548" y="1669716"/>
            <a:ext cx="436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41 cm 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.?.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51A5AE-6942-18C0-D981-72A146C7C207}"/>
              </a:ext>
            </a:extLst>
          </p:cNvPr>
          <p:cNvSpPr txBox="1"/>
          <p:nvPr/>
        </p:nvSpPr>
        <p:spPr>
          <a:xfrm>
            <a:off x="2522871" y="3129033"/>
            <a:ext cx="436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874 cm 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.?.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1C4DBB-675A-6447-FB55-0D6FD21B8847}"/>
              </a:ext>
            </a:extLst>
          </p:cNvPr>
          <p:cNvSpPr txBox="1"/>
          <p:nvPr/>
        </p:nvSpPr>
        <p:spPr>
          <a:xfrm>
            <a:off x="4028598" y="4836111"/>
            <a:ext cx="436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2 500 m 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.?.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km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FD15A3-C66E-CF0A-A7A0-2604580197CC}"/>
              </a:ext>
            </a:extLst>
          </p:cNvPr>
          <p:cNvSpPr txBox="1"/>
          <p:nvPr/>
        </p:nvSpPr>
        <p:spPr>
          <a:xfrm>
            <a:off x="701145" y="1669716"/>
            <a:ext cx="944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A2D4DF2-CD63-216D-D4AA-1BCC18B9755C}"/>
              </a:ext>
            </a:extLst>
          </p:cNvPr>
          <p:cNvGrpSpPr/>
          <p:nvPr/>
        </p:nvGrpSpPr>
        <p:grpSpPr>
          <a:xfrm>
            <a:off x="3113242" y="1354215"/>
            <a:ext cx="1843459" cy="1248803"/>
            <a:chOff x="5426297" y="3098139"/>
            <a:chExt cx="1843459" cy="124880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ED73B3C3-9457-2A93-9C14-4EB823D37429}"/>
                    </a:ext>
                  </a:extLst>
                </p:cNvPr>
                <p:cNvSpPr txBox="1"/>
                <p:nvPr/>
              </p:nvSpPr>
              <p:spPr>
                <a:xfrm>
                  <a:off x="5426297" y="3098139"/>
                  <a:ext cx="999343" cy="124880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D73B3C3-9457-2A93-9C14-4EB823D374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297" y="3098139"/>
                  <a:ext cx="999343" cy="124880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4276408-A4D3-0A7B-0DAF-595DB4DB95BC}"/>
                </a:ext>
              </a:extLst>
            </p:cNvPr>
            <p:cNvSpPr txBox="1"/>
            <p:nvPr/>
          </p:nvSpPr>
          <p:spPr>
            <a:xfrm>
              <a:off x="6270413" y="3408619"/>
              <a:ext cx="999343" cy="70788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dm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8543AF0-D970-1BAD-2BD8-248454A86FDC}"/>
              </a:ext>
            </a:extLst>
          </p:cNvPr>
          <p:cNvGrpSpPr/>
          <p:nvPr/>
        </p:nvGrpSpPr>
        <p:grpSpPr>
          <a:xfrm>
            <a:off x="5601425" y="1405595"/>
            <a:ext cx="1765845" cy="1248803"/>
            <a:chOff x="5426297" y="3098139"/>
            <a:chExt cx="1843459" cy="124880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506D8939-BF59-D8DB-1C19-B2B461C3BDEA}"/>
                    </a:ext>
                  </a:extLst>
                </p:cNvPr>
                <p:cNvSpPr txBox="1"/>
                <p:nvPr/>
              </p:nvSpPr>
              <p:spPr>
                <a:xfrm>
                  <a:off x="5426297" y="3098139"/>
                  <a:ext cx="999343" cy="124880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06D8939-BF59-D8DB-1C19-B2B461C3BD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297" y="3098139"/>
                  <a:ext cx="999343" cy="12488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15080BB-0004-9AA7-0039-02188DE6657B}"/>
                </a:ext>
              </a:extLst>
            </p:cNvPr>
            <p:cNvSpPr txBox="1"/>
            <p:nvPr/>
          </p:nvSpPr>
          <p:spPr>
            <a:xfrm>
              <a:off x="6270413" y="3408619"/>
              <a:ext cx="999343" cy="70788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dm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5E2D8C-C437-DB39-98CE-6256F9EB1631}"/>
              </a:ext>
            </a:extLst>
          </p:cNvPr>
          <p:cNvSpPr txBox="1"/>
          <p:nvPr/>
        </p:nvSpPr>
        <p:spPr>
          <a:xfrm>
            <a:off x="4855517" y="1676054"/>
            <a:ext cx="99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= 4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75D3964-F158-ED51-5CFC-BAB7C6E95374}"/>
              </a:ext>
            </a:extLst>
          </p:cNvPr>
          <p:cNvGrpSpPr/>
          <p:nvPr/>
        </p:nvGrpSpPr>
        <p:grpSpPr>
          <a:xfrm>
            <a:off x="4704309" y="2858574"/>
            <a:ext cx="2002248" cy="1248803"/>
            <a:chOff x="5426297" y="3098139"/>
            <a:chExt cx="2002248" cy="124880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EF9AFAB6-9B7F-9EC3-B758-7EC52AE007E9}"/>
                    </a:ext>
                  </a:extLst>
                </p:cNvPr>
                <p:cNvSpPr txBox="1"/>
                <p:nvPr/>
              </p:nvSpPr>
              <p:spPr>
                <a:xfrm>
                  <a:off x="5426297" y="3098139"/>
                  <a:ext cx="999343" cy="124880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874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F9AFAB6-9B7F-9EC3-B758-7EC52AE007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297" y="3098139"/>
                  <a:ext cx="999343" cy="12488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B14AAF-2803-8898-2F7E-5D8912528F3F}"/>
                </a:ext>
              </a:extLst>
            </p:cNvPr>
            <p:cNvSpPr txBox="1"/>
            <p:nvPr/>
          </p:nvSpPr>
          <p:spPr>
            <a:xfrm>
              <a:off x="6429202" y="3413476"/>
              <a:ext cx="999343" cy="70788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A3B98E7-6C27-BE27-14B0-7F58E75FE238}"/>
              </a:ext>
            </a:extLst>
          </p:cNvPr>
          <p:cNvGrpSpPr/>
          <p:nvPr/>
        </p:nvGrpSpPr>
        <p:grpSpPr>
          <a:xfrm>
            <a:off x="7126797" y="2925291"/>
            <a:ext cx="1936598" cy="1244764"/>
            <a:chOff x="5426297" y="3098139"/>
            <a:chExt cx="2021717" cy="1244764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82141114-B85D-4721-864B-1E5D073FE3B4}"/>
                    </a:ext>
                  </a:extLst>
                </p:cNvPr>
                <p:cNvSpPr txBox="1"/>
                <p:nvPr/>
              </p:nvSpPr>
              <p:spPr>
                <a:xfrm>
                  <a:off x="5426297" y="3098139"/>
                  <a:ext cx="999343" cy="1244764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74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2141114-B85D-4721-864B-1E5D073FE3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297" y="3098139"/>
                  <a:ext cx="999343" cy="12447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8C3E87F-27A6-86A4-E166-924C21C8002A}"/>
                </a:ext>
              </a:extLst>
            </p:cNvPr>
            <p:cNvSpPr txBox="1"/>
            <p:nvPr/>
          </p:nvSpPr>
          <p:spPr>
            <a:xfrm>
              <a:off x="6448671" y="3412985"/>
              <a:ext cx="999343" cy="70788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 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A250F6-D785-CE4B-DF89-9E1B72C14D10}"/>
              </a:ext>
            </a:extLst>
          </p:cNvPr>
          <p:cNvSpPr txBox="1"/>
          <p:nvPr/>
        </p:nvSpPr>
        <p:spPr>
          <a:xfrm>
            <a:off x="6380889" y="3195750"/>
            <a:ext cx="99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= 8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3D7C5F7-9DE7-202B-2FA4-7EB682789E2E}"/>
              </a:ext>
            </a:extLst>
          </p:cNvPr>
          <p:cNvGrpSpPr/>
          <p:nvPr/>
        </p:nvGrpSpPr>
        <p:grpSpPr>
          <a:xfrm>
            <a:off x="6300487" y="4583593"/>
            <a:ext cx="2340001" cy="1261307"/>
            <a:chOff x="5426297" y="3098139"/>
            <a:chExt cx="2340001" cy="1261307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93A03D09-D197-00B0-CB60-307152A4B491}"/>
                    </a:ext>
                  </a:extLst>
                </p:cNvPr>
                <p:cNvSpPr txBox="1"/>
                <p:nvPr/>
              </p:nvSpPr>
              <p:spPr>
                <a:xfrm>
                  <a:off x="5426297" y="3098139"/>
                  <a:ext cx="1340658" cy="1261307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2500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1000</m:t>
                            </m:r>
                          </m:den>
                        </m:f>
                      </m:oMath>
                    </m:oMathPara>
                  </a14:m>
                  <a:endPara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3A03D09-D197-00B0-CB60-307152A4B4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297" y="3098139"/>
                  <a:ext cx="1340658" cy="126130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25682AA-DD05-E286-D3B8-C0A967A9BA61}"/>
                </a:ext>
              </a:extLst>
            </p:cNvPr>
            <p:cNvSpPr txBox="1"/>
            <p:nvPr/>
          </p:nvSpPr>
          <p:spPr>
            <a:xfrm>
              <a:off x="6766955" y="3372137"/>
              <a:ext cx="999343" cy="70788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km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CFD5B86-F319-36C0-E39E-02F2969085DD}"/>
              </a:ext>
            </a:extLst>
          </p:cNvPr>
          <p:cNvGrpSpPr/>
          <p:nvPr/>
        </p:nvGrpSpPr>
        <p:grpSpPr>
          <a:xfrm>
            <a:off x="9411791" y="4573216"/>
            <a:ext cx="1936598" cy="1261307"/>
            <a:chOff x="5426297" y="3098139"/>
            <a:chExt cx="2021717" cy="1261307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6594FE95-F7E9-3AED-E840-325B1A094196}"/>
                    </a:ext>
                  </a:extLst>
                </p:cNvPr>
                <p:cNvSpPr txBox="1"/>
                <p:nvPr/>
              </p:nvSpPr>
              <p:spPr>
                <a:xfrm>
                  <a:off x="5426297" y="3098139"/>
                  <a:ext cx="999343" cy="1261307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500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594FE95-F7E9-3AED-E840-325B1A0941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297" y="3098139"/>
                  <a:ext cx="999343" cy="126130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20AE4EB-D1CD-9A81-EAE0-FA8031530480}"/>
                </a:ext>
              </a:extLst>
            </p:cNvPr>
            <p:cNvSpPr txBox="1"/>
            <p:nvPr/>
          </p:nvSpPr>
          <p:spPr>
            <a:xfrm>
              <a:off x="6448671" y="3412985"/>
              <a:ext cx="999343" cy="70788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km 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BD6F174-D2FD-F1C3-997C-43D49A4F245A}"/>
              </a:ext>
            </a:extLst>
          </p:cNvPr>
          <p:cNvSpPr txBox="1"/>
          <p:nvPr/>
        </p:nvSpPr>
        <p:spPr>
          <a:xfrm>
            <a:off x="8510946" y="4838773"/>
            <a:ext cx="99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740661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289742" y="764419"/>
            <a:ext cx="102426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các số đo dưới dạng hỗn số.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125700" y="202366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548C598-4730-9AE9-66C5-44CFB40D50BA}"/>
              </a:ext>
            </a:extLst>
          </p:cNvPr>
          <p:cNvSpPr txBox="1"/>
          <p:nvPr/>
        </p:nvSpPr>
        <p:spPr>
          <a:xfrm>
            <a:off x="1238548" y="1669716"/>
            <a:ext cx="436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m 3 dm = .?. 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51A5AE-6942-18C0-D981-72A146C7C207}"/>
              </a:ext>
            </a:extLst>
          </p:cNvPr>
          <p:cNvSpPr txBox="1"/>
          <p:nvPr/>
        </p:nvSpPr>
        <p:spPr>
          <a:xfrm>
            <a:off x="2522871" y="3129033"/>
            <a:ext cx="436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96 m 5 cm = .?. 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1C4DBB-675A-6447-FB55-0D6FD21B8847}"/>
              </a:ext>
            </a:extLst>
          </p:cNvPr>
          <p:cNvSpPr txBox="1"/>
          <p:nvPr/>
        </p:nvSpPr>
        <p:spPr>
          <a:xfrm>
            <a:off x="4028598" y="4836111"/>
            <a:ext cx="436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 km 7 m = .?. km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FD15A3-C66E-CF0A-A7A0-2604580197CC}"/>
              </a:ext>
            </a:extLst>
          </p:cNvPr>
          <p:cNvSpPr txBox="1"/>
          <p:nvPr/>
        </p:nvSpPr>
        <p:spPr>
          <a:xfrm>
            <a:off x="701145" y="1669716"/>
            <a:ext cx="944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36A646A-8536-5E7E-A5B0-28A9D4027244}"/>
              </a:ext>
            </a:extLst>
          </p:cNvPr>
          <p:cNvGrpSpPr/>
          <p:nvPr/>
        </p:nvGrpSpPr>
        <p:grpSpPr>
          <a:xfrm>
            <a:off x="3819749" y="1425512"/>
            <a:ext cx="2213764" cy="1248803"/>
            <a:chOff x="3819749" y="1425512"/>
            <a:chExt cx="2213764" cy="12488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8543AF0-D970-1BAD-2BD8-248454A86FDC}"/>
                </a:ext>
              </a:extLst>
            </p:cNvPr>
            <p:cNvGrpSpPr/>
            <p:nvPr/>
          </p:nvGrpSpPr>
          <p:grpSpPr>
            <a:xfrm>
              <a:off x="4267668" y="1425512"/>
              <a:ext cx="1765845" cy="1248803"/>
              <a:chOff x="5426297" y="3098139"/>
              <a:chExt cx="1843459" cy="1248803"/>
            </a:xfrm>
            <a:solidFill>
              <a:schemeClr val="bg1"/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xmlns="" id="{506D8939-BF59-D8DB-1C19-B2B461C3BDEA}"/>
                      </a:ext>
                    </a:extLst>
                  </p:cNvPr>
                  <p:cNvSpPr txBox="1"/>
                  <p:nvPr/>
                </p:nvSpPr>
                <p:spPr>
                  <a:xfrm>
                    <a:off x="5426297" y="3098139"/>
                    <a:ext cx="999343" cy="1248803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06D8939-BF59-D8DB-1C19-B2B461C3BD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6297" y="3098139"/>
                    <a:ext cx="999343" cy="124880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15080BB-0004-9AA7-0039-02188DE6657B}"/>
                  </a:ext>
                </a:extLst>
              </p:cNvPr>
              <p:cNvSpPr txBox="1"/>
              <p:nvPr/>
            </p:nvSpPr>
            <p:spPr>
              <a:xfrm>
                <a:off x="6270413" y="3408619"/>
                <a:ext cx="999343" cy="70788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 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65E2D8C-C437-DB39-98CE-6256F9EB1631}"/>
                </a:ext>
              </a:extLst>
            </p:cNvPr>
            <p:cNvSpPr txBox="1"/>
            <p:nvPr/>
          </p:nvSpPr>
          <p:spPr>
            <a:xfrm>
              <a:off x="3819749" y="1680140"/>
              <a:ext cx="447920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BA2C1E0-776C-5466-F07C-9D334B8A51B8}"/>
              </a:ext>
            </a:extLst>
          </p:cNvPr>
          <p:cNvGrpSpPr/>
          <p:nvPr/>
        </p:nvGrpSpPr>
        <p:grpSpPr>
          <a:xfrm>
            <a:off x="5375833" y="2781284"/>
            <a:ext cx="2786325" cy="1301895"/>
            <a:chOff x="3819749" y="1348222"/>
            <a:chExt cx="2786325" cy="13018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081D555-7BAC-3A18-B789-07CABD5F4C34}"/>
                </a:ext>
              </a:extLst>
            </p:cNvPr>
            <p:cNvGrpSpPr/>
            <p:nvPr/>
          </p:nvGrpSpPr>
          <p:grpSpPr>
            <a:xfrm>
              <a:off x="4523873" y="1348222"/>
              <a:ext cx="2082201" cy="1301895"/>
              <a:chOff x="5693764" y="3020849"/>
              <a:chExt cx="2173720" cy="1301895"/>
            </a:xfrm>
            <a:solidFill>
              <a:schemeClr val="bg1"/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xmlns="" id="{2FAB8790-54F4-FF29-BF77-E8567032B809}"/>
                      </a:ext>
                    </a:extLst>
                  </p:cNvPr>
                  <p:cNvSpPr txBox="1"/>
                  <p:nvPr/>
                </p:nvSpPr>
                <p:spPr>
                  <a:xfrm>
                    <a:off x="5693764" y="3020849"/>
                    <a:ext cx="999343" cy="1301895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5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100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FAB8790-54F4-FF29-BF77-E8567032B8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3764" y="3020849"/>
                    <a:ext cx="999343" cy="130189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DC9CEE8A-F0D9-E17E-E8C2-6D35E6B34AF9}"/>
                  </a:ext>
                </a:extLst>
              </p:cNvPr>
              <p:cNvSpPr txBox="1"/>
              <p:nvPr/>
            </p:nvSpPr>
            <p:spPr>
              <a:xfrm>
                <a:off x="6868141" y="3352767"/>
                <a:ext cx="999343" cy="70788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 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AF36138-8D32-1146-7E3E-59B04AF9624A}"/>
                </a:ext>
              </a:extLst>
            </p:cNvPr>
            <p:cNvSpPr txBox="1"/>
            <p:nvPr/>
          </p:nvSpPr>
          <p:spPr>
            <a:xfrm>
              <a:off x="3819749" y="1680140"/>
              <a:ext cx="799296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FF0000"/>
                  </a:solidFill>
                  <a:latin typeface="Aptos" panose="02110004020202020204"/>
                </a:rPr>
                <a:t>96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20EA2BD-2252-0409-7415-81D0F18C1862}"/>
              </a:ext>
            </a:extLst>
          </p:cNvPr>
          <p:cNvGrpSpPr/>
          <p:nvPr/>
        </p:nvGrpSpPr>
        <p:grpSpPr>
          <a:xfrm>
            <a:off x="6530864" y="4486340"/>
            <a:ext cx="2786325" cy="1244764"/>
            <a:chOff x="3819749" y="1321587"/>
            <a:chExt cx="2786325" cy="124476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7D5986D7-00A4-4D7B-0BE2-84FCEC2980AB}"/>
                </a:ext>
              </a:extLst>
            </p:cNvPr>
            <p:cNvGrpSpPr/>
            <p:nvPr/>
          </p:nvGrpSpPr>
          <p:grpSpPr>
            <a:xfrm>
              <a:off x="4234338" y="1321587"/>
              <a:ext cx="2371736" cy="1244764"/>
              <a:chOff x="5391503" y="2994214"/>
              <a:chExt cx="2475981" cy="1244764"/>
            </a:xfrm>
            <a:solidFill>
              <a:schemeClr val="bg1"/>
            </a:solidFill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E51F256A-85AA-D40A-4EB8-E27E6024E3F9}"/>
                  </a:ext>
                </a:extLst>
              </p:cNvPr>
              <p:cNvSpPr txBox="1"/>
              <p:nvPr/>
            </p:nvSpPr>
            <p:spPr>
              <a:xfrm>
                <a:off x="6868141" y="3352767"/>
                <a:ext cx="999343" cy="70788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km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xmlns="" id="{CA784F89-CEBF-E629-A5D3-4AACCF75BFB9}"/>
                      </a:ext>
                    </a:extLst>
                  </p:cNvPr>
                  <p:cNvSpPr txBox="1"/>
                  <p:nvPr/>
                </p:nvSpPr>
                <p:spPr>
                  <a:xfrm>
                    <a:off x="5391503" y="2994214"/>
                    <a:ext cx="999343" cy="1244764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7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1000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A784F89-CEBF-E629-A5D3-4AACCF75BF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1503" y="2994214"/>
                    <a:ext cx="999343" cy="124476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26415"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C626FBF2-D5EE-A38E-173D-C36D52DA5E5E}"/>
                </a:ext>
              </a:extLst>
            </p:cNvPr>
            <p:cNvSpPr txBox="1"/>
            <p:nvPr/>
          </p:nvSpPr>
          <p:spPr>
            <a:xfrm>
              <a:off x="3819749" y="1680140"/>
              <a:ext cx="506361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2091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085391" y="506797"/>
            <a:ext cx="102426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Thay .?. bằng hỗn số có chứa phân số thập phân thích hợp.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125700" y="202366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7E2EC0-FAD4-AE11-A555-E243D076D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0" y="2573240"/>
            <a:ext cx="3503390" cy="2423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D67126-6C18-0616-D904-FEA782183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53" y="2436914"/>
            <a:ext cx="2291093" cy="27504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5D0DC26-0A11-374F-2ECB-9345CC43E2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40" y="2108019"/>
            <a:ext cx="3211042" cy="36802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052F503-1233-CD16-57B0-634CEC838283}"/>
              </a:ext>
            </a:extLst>
          </p:cNvPr>
          <p:cNvSpPr txBox="1"/>
          <p:nvPr/>
        </p:nvSpPr>
        <p:spPr>
          <a:xfrm>
            <a:off x="552920" y="1671374"/>
            <a:ext cx="85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AE3923-EB25-8973-F1B9-44792AD3F5E5}"/>
              </a:ext>
            </a:extLst>
          </p:cNvPr>
          <p:cNvSpPr txBox="1"/>
          <p:nvPr/>
        </p:nvSpPr>
        <p:spPr>
          <a:xfrm>
            <a:off x="4950453" y="1589002"/>
            <a:ext cx="85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C965594-5B8D-5425-E315-D80E173EFCF1}"/>
              </a:ext>
            </a:extLst>
          </p:cNvPr>
          <p:cNvSpPr txBox="1"/>
          <p:nvPr/>
        </p:nvSpPr>
        <p:spPr>
          <a:xfrm>
            <a:off x="8639980" y="1682869"/>
            <a:ext cx="85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F9C9E15-A3A2-5C6A-516D-7E579E38FA33}"/>
              </a:ext>
            </a:extLst>
          </p:cNvPr>
          <p:cNvGrpSpPr/>
          <p:nvPr/>
        </p:nvGrpSpPr>
        <p:grpSpPr>
          <a:xfrm>
            <a:off x="980140" y="4501091"/>
            <a:ext cx="2994715" cy="898964"/>
            <a:chOff x="3819749" y="1453336"/>
            <a:chExt cx="2994715" cy="89896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02357D75-839C-CABE-6BD1-CE715B8944B3}"/>
                </a:ext>
              </a:extLst>
            </p:cNvPr>
            <p:cNvGrpSpPr/>
            <p:nvPr/>
          </p:nvGrpSpPr>
          <p:grpSpPr>
            <a:xfrm>
              <a:off x="3992394" y="1453336"/>
              <a:ext cx="2822070" cy="898964"/>
              <a:chOff x="5138924" y="3125963"/>
              <a:chExt cx="2946108" cy="898964"/>
            </a:xfrm>
            <a:solidFill>
              <a:schemeClr val="bg1"/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xmlns="" id="{DB11C87D-AE0D-35AB-AEE3-43596729986C}"/>
                      </a:ext>
                    </a:extLst>
                  </p:cNvPr>
                  <p:cNvSpPr txBox="1"/>
                  <p:nvPr/>
                </p:nvSpPr>
                <p:spPr>
                  <a:xfrm>
                    <a:off x="5138924" y="3125963"/>
                    <a:ext cx="999343" cy="898964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7</m:t>
                              </m:r>
                            </m:num>
                            <m:den>
                              <m: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DB11C87D-AE0D-35AB-AEE3-4359672998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8924" y="3125963"/>
                    <a:ext cx="999343" cy="89896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C054EA00-FE1B-5E01-648D-730EAE4727DF}"/>
                  </a:ext>
                </a:extLst>
              </p:cNvPr>
              <p:cNvSpPr txBox="1"/>
              <p:nvPr/>
            </p:nvSpPr>
            <p:spPr>
              <a:xfrm>
                <a:off x="5903593" y="3275007"/>
                <a:ext cx="2181439" cy="52322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cái bánh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21E6FB5-14AB-6B7E-5572-9E9C3364A144}"/>
                </a:ext>
              </a:extLst>
            </p:cNvPr>
            <p:cNvSpPr txBox="1"/>
            <p:nvPr/>
          </p:nvSpPr>
          <p:spPr>
            <a:xfrm>
              <a:off x="3819749" y="1680140"/>
              <a:ext cx="44792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AA51E64-7988-D794-8225-6161F905A039}"/>
              </a:ext>
            </a:extLst>
          </p:cNvPr>
          <p:cNvGrpSpPr/>
          <p:nvPr/>
        </p:nvGrpSpPr>
        <p:grpSpPr>
          <a:xfrm>
            <a:off x="4614608" y="4650135"/>
            <a:ext cx="3547953" cy="936154"/>
            <a:chOff x="3502553" y="1381009"/>
            <a:chExt cx="3547953" cy="93615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1DBB715E-345E-F84A-797F-65E87182BD44}"/>
                </a:ext>
              </a:extLst>
            </p:cNvPr>
            <p:cNvGrpSpPr/>
            <p:nvPr/>
          </p:nvGrpSpPr>
          <p:grpSpPr>
            <a:xfrm>
              <a:off x="3992394" y="1381009"/>
              <a:ext cx="3058112" cy="936154"/>
              <a:chOff x="5138924" y="3053636"/>
              <a:chExt cx="3192525" cy="936154"/>
            </a:xfrm>
            <a:solidFill>
              <a:schemeClr val="bg1"/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xmlns="" id="{F64994E9-4CF9-3FBA-F68D-DD47E22768FD}"/>
                      </a:ext>
                    </a:extLst>
                  </p:cNvPr>
                  <p:cNvSpPr txBox="1"/>
                  <p:nvPr/>
                </p:nvSpPr>
                <p:spPr>
                  <a:xfrm>
                    <a:off x="5138924" y="3053636"/>
                    <a:ext cx="999343" cy="936154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500</m:t>
                              </m:r>
                            </m:num>
                            <m:den>
                              <m: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1000</m:t>
                              </m:r>
                            </m:den>
                          </m:f>
                        </m:oMath>
                      </m:oMathPara>
                    </a14:m>
                    <a:endPara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64994E9-4CF9-3FBA-F68D-DD47E2276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8924" y="3053636"/>
                    <a:ext cx="999343" cy="9361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13267409-49E6-A082-CCFE-92C52211149E}"/>
                  </a:ext>
                </a:extLst>
              </p:cNvPr>
              <p:cNvSpPr txBox="1"/>
              <p:nvPr/>
            </p:nvSpPr>
            <p:spPr>
              <a:xfrm>
                <a:off x="6150010" y="3215221"/>
                <a:ext cx="2181439" cy="52322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l nước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A02CF4B-C93E-556A-5D4C-2A7D59860C23}"/>
                </a:ext>
              </a:extLst>
            </p:cNvPr>
            <p:cNvSpPr txBox="1"/>
            <p:nvPr/>
          </p:nvSpPr>
          <p:spPr>
            <a:xfrm>
              <a:off x="3502553" y="1604530"/>
              <a:ext cx="44792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A8ECAA8-9A74-3379-1BE5-19D7DE69D1D0}"/>
              </a:ext>
            </a:extLst>
          </p:cNvPr>
          <p:cNvGrpSpPr/>
          <p:nvPr/>
        </p:nvGrpSpPr>
        <p:grpSpPr>
          <a:xfrm>
            <a:off x="8373864" y="5251115"/>
            <a:ext cx="1958124" cy="907749"/>
            <a:chOff x="3687126" y="1381009"/>
            <a:chExt cx="1958124" cy="90774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EFB0D258-DF30-39D4-BDC0-F286316813DF}"/>
                </a:ext>
              </a:extLst>
            </p:cNvPr>
            <p:cNvGrpSpPr/>
            <p:nvPr/>
          </p:nvGrpSpPr>
          <p:grpSpPr>
            <a:xfrm>
              <a:off x="3992396" y="1381009"/>
              <a:ext cx="1652854" cy="907749"/>
              <a:chOff x="5138924" y="3053636"/>
              <a:chExt cx="1725501" cy="907749"/>
            </a:xfrm>
            <a:solidFill>
              <a:schemeClr val="bg1"/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xmlns="" id="{5AD1ACB1-A04F-2E35-CA0B-3B7375D673B0}"/>
                      </a:ext>
                    </a:extLst>
                  </p:cNvPr>
                  <p:cNvSpPr txBox="1"/>
                  <p:nvPr/>
                </p:nvSpPr>
                <p:spPr>
                  <a:xfrm>
                    <a:off x="5138924" y="3053636"/>
                    <a:ext cx="999343" cy="907749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750</m:t>
                              </m:r>
                            </m:num>
                            <m:den>
                              <m: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1000</m:t>
                              </m:r>
                            </m:den>
                          </m:f>
                        </m:oMath>
                      </m:oMathPara>
                    </a14:m>
                    <a:endPara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5AD1ACB1-A04F-2E35-CA0B-3B7375D673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8924" y="3053636"/>
                    <a:ext cx="999343" cy="9077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D46FDD68-C75E-4F38-42D0-7B5E38A11641}"/>
                  </a:ext>
                </a:extLst>
              </p:cNvPr>
              <p:cNvSpPr txBox="1"/>
              <p:nvPr/>
            </p:nvSpPr>
            <p:spPr>
              <a:xfrm>
                <a:off x="6147459" y="3178994"/>
                <a:ext cx="716966" cy="52322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kg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EC48A7B-D670-738A-53B2-12FF1EC23C5E}"/>
                </a:ext>
              </a:extLst>
            </p:cNvPr>
            <p:cNvSpPr txBox="1"/>
            <p:nvPr/>
          </p:nvSpPr>
          <p:spPr>
            <a:xfrm>
              <a:off x="3687126" y="1602190"/>
              <a:ext cx="44792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263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D3A259-4CF2-9612-A1A2-804681B4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8" y="63817"/>
            <a:ext cx="10678371" cy="6821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674A60-8F9F-7A11-B935-D16F23D3B05C}"/>
              </a:ext>
            </a:extLst>
          </p:cNvPr>
          <p:cNvSpPr txBox="1"/>
          <p:nvPr/>
        </p:nvSpPr>
        <p:spPr>
          <a:xfrm>
            <a:off x="1285801" y="394892"/>
            <a:ext cx="3175841" cy="135508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VẬN</a:t>
            </a:r>
            <a:r>
              <a:rPr kumimoji="0" lang="en-US" sz="6000" b="0" i="0" u="none" strike="noStrike" kern="1200" cap="none" spc="0" normalizeH="0" noProof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841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C376EC04-1AD0-6ECB-7831-6D7B4F60A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10106558" y="2241818"/>
            <a:ext cx="2008308" cy="2704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B79D1C-5E30-304D-2DF5-1837171A3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31" y="2241818"/>
            <a:ext cx="1894997" cy="2786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59B3E0-3D9C-7DDE-5B79-D59C679C5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06" y="4076099"/>
            <a:ext cx="2744947" cy="2728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34A2FE-F1B3-9E3E-E45E-206C50323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6125">
            <a:off x="8620850" y="4231876"/>
            <a:ext cx="2889822" cy="25209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72186E5-D378-E90B-8230-36FE37616E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69" b="30191" l="2709" r="19639"/>
                    </a14:imgEffect>
                    <a14:imgEffect>
                      <a14:saturation sat="156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l="3107" t="10290" r="79848" b="69665"/>
          <a:stretch/>
        </p:blipFill>
        <p:spPr>
          <a:xfrm flipH="1">
            <a:off x="10724434" y="0"/>
            <a:ext cx="1524360" cy="106848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1BDAEA0-C125-D0A2-FD5B-473DBFBA8D56}"/>
              </a:ext>
            </a:extLst>
          </p:cNvPr>
          <p:cNvGrpSpPr/>
          <p:nvPr/>
        </p:nvGrpSpPr>
        <p:grpSpPr>
          <a:xfrm>
            <a:off x="0" y="273620"/>
            <a:ext cx="2599074" cy="1446530"/>
            <a:chOff x="145427" y="290260"/>
            <a:chExt cx="3931766" cy="182982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5A43EE7-B1BD-1998-7C6E-0D3779997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69" b="30191" l="2709" r="19639"/>
                      </a14:imgEffect>
                      <a14:imgEffect>
                        <a14:saturation sat="156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rcRect l="3107" t="12279" r="79848" b="69665"/>
            <a:stretch/>
          </p:blipFill>
          <p:spPr>
            <a:xfrm flipH="1">
              <a:off x="145427" y="290260"/>
              <a:ext cx="3030373" cy="182982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596BB63F-FAD9-8779-8C19-1CCE9C42A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69" b="30191" l="2709" r="19639"/>
                      </a14:imgEffect>
                      <a14:imgEffect>
                        <a14:saturation sat="156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rcRect l="3107" t="12279" r="79848" b="69665"/>
            <a:stretch/>
          </p:blipFill>
          <p:spPr>
            <a:xfrm flipH="1">
              <a:off x="1046820" y="290260"/>
              <a:ext cx="3030373" cy="182982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199733-4DE9-3C1D-7735-82783FEBF9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103" y="935520"/>
            <a:ext cx="10723793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8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00013 -0.13959 " pathEditMode="fixed" rAng="0" ptsTypes="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6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00755 -0.16459 " pathEditMode="relative" rAng="0" ptsTypes="AA">
                                      <p:cBhvr>
                                        <p:cTn id="10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82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xmlns="" id="{40F977E8-735D-C12D-C0E8-366E61C2B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336E87-C2DE-C6C7-4330-4AC192413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800" y="0"/>
            <a:ext cx="2837555" cy="28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7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7D78A575-A36E-909B-1EAD-8F119C6C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03C6D-D429-78BB-2167-150395069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4" y="43056"/>
            <a:ext cx="3557473" cy="172893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6BC849B-7FF4-255B-2955-85C789FB8FA0}"/>
              </a:ext>
            </a:extLst>
          </p:cNvPr>
          <p:cNvSpPr/>
          <p:nvPr/>
        </p:nvSpPr>
        <p:spPr>
          <a:xfrm>
            <a:off x="4038600" y="468180"/>
            <a:ext cx="7606253" cy="5921640"/>
          </a:xfrm>
          <a:prstGeom prst="roundRect">
            <a:avLst>
              <a:gd name="adj" fmla="val 11520"/>
            </a:avLst>
          </a:prstGeom>
          <a:solidFill>
            <a:schemeClr val="bg1"/>
          </a:solidFill>
          <a:ln w="5715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7923F4-D52B-ABF3-CE0E-798025247556}"/>
              </a:ext>
            </a:extLst>
          </p:cNvPr>
          <p:cNvSpPr/>
          <p:nvPr/>
        </p:nvSpPr>
        <p:spPr>
          <a:xfrm>
            <a:off x="4246279" y="1805238"/>
            <a:ext cx="70190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Đọc hỗn số sau</a:t>
            </a:r>
            <a:endParaRPr lang="en-US" sz="36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702CE4B-5205-F13C-383E-C475C99F21F7}"/>
              </a:ext>
            </a:extLst>
          </p:cNvPr>
          <p:cNvSpPr/>
          <p:nvPr/>
        </p:nvSpPr>
        <p:spPr>
          <a:xfrm>
            <a:off x="4106245" y="4720997"/>
            <a:ext cx="76062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chín và ba mươi ba phần trăm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0194EA7-F504-0400-3121-4679B88849C4}"/>
              </a:ext>
            </a:extLst>
          </p:cNvPr>
          <p:cNvGrpSpPr/>
          <p:nvPr/>
        </p:nvGrpSpPr>
        <p:grpSpPr>
          <a:xfrm>
            <a:off x="-280474" y="1360061"/>
            <a:ext cx="3557473" cy="5625945"/>
            <a:chOff x="-280474" y="1360061"/>
            <a:chExt cx="3557473" cy="5625945"/>
          </a:xfrm>
        </p:grpSpPr>
        <p:pic>
          <p:nvPicPr>
            <p:cNvPr id="2060" name="Picture 12" descr="Trường Giang: 'Tôi không giảm nổi 5 kg' - Ngôi sao">
              <a:extLst>
                <a:ext uri="{FF2B5EF4-FFF2-40B4-BE49-F238E27FC236}">
                  <a16:creationId xmlns:a16="http://schemas.microsoft.com/office/drawing/2014/main" xmlns="" id="{FA41E73D-D083-0402-6A95-58CADCF730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62" b="71218" l="34048" r="59647">
                          <a14:foregroundMark x1="48424" y1="6933" x2="37327" y2="11975"/>
                          <a14:foregroundMark x1="37327" y1="11975" x2="33922" y2="23109"/>
                          <a14:foregroundMark x1="35047" y1="45302" x2="35309" y2="50484"/>
                          <a14:foregroundMark x1="33922" y1="23109" x2="34763" y2="39712"/>
                          <a14:foregroundMark x1="44085" y1="68389" x2="48802" y2="69328"/>
                          <a14:foregroundMark x1="50536" y1="64833" x2="51072" y2="63445"/>
                          <a14:foregroundMark x1="48802" y1="69328" x2="49798" y2="66748"/>
                          <a14:foregroundMark x1="46784" y1="5672" x2="51576" y2="6092"/>
                          <a14:foregroundMark x1="43184" y1="70428" x2="48676" y2="71218"/>
                          <a14:foregroundMark x1="46406" y1="50210" x2="49937" y2="54202"/>
                          <a14:foregroundMark x1="46784" y1="51891" x2="49685" y2="51891"/>
                          <a14:foregroundMark x1="45523" y1="53151" x2="48298" y2="53151"/>
                          <a14:foregroundMark x1="54603" y1="58403" x2="54603" y2="58403"/>
                          <a14:foregroundMark x1="40264" y1="68178" x2="41866" y2="69958"/>
                          <a14:backgroundMark x1="35309" y1="52941" x2="34426" y2="65756"/>
                          <a14:backgroundMark x1="34426" y1="65756" x2="34174" y2="66597"/>
                          <a14:backgroundMark x1="32535" y1="39286" x2="32156" y2="44748"/>
                          <a14:backgroundMark x1="35687" y1="50840" x2="35687" y2="54202"/>
                          <a14:backgroundMark x1="32661" y1="39286" x2="31904" y2="47899"/>
                          <a14:backgroundMark x1="35561" y1="50630" x2="35057" y2="52941"/>
                          <a14:backgroundMark x1="55455" y1="58403" x2="55359" y2="59034"/>
                          <a14:backgroundMark x1="58134" y1="40756" x2="55455" y2="58403"/>
                          <a14:backgroundMark x1="54855" y1="60504" x2="52837" y2="68697"/>
                          <a14:backgroundMark x1="36318" y1="59034" x2="37294" y2="66007"/>
                          <a14:backgroundMark x1="40801" y1="71703" x2="42371" y2="72269"/>
                          <a14:backgroundMark x1="53090" y1="65126" x2="52837" y2="71218"/>
                          <a14:backgroundMark x1="52963" y1="67437" x2="51576" y2="73739"/>
                          <a14:backgroundMark x1="36444" y1="64706" x2="37705" y2="7331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0" t="1410" r="37084" b="27659"/>
            <a:stretch/>
          </p:blipFill>
          <p:spPr bwMode="auto">
            <a:xfrm rot="20996493">
              <a:off x="225481" y="1360061"/>
              <a:ext cx="2263915" cy="2637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02874AA-42C2-4C64-FE9D-4CF88B9ED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8880" b="94400" l="9976" r="89905">
                          <a14:foregroundMark x1="61520" y1="49040" x2="59382" y2="48880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44444"/>
            <a:stretch/>
          </p:blipFill>
          <p:spPr>
            <a:xfrm rot="88021">
              <a:off x="-280474" y="3614271"/>
              <a:ext cx="3557473" cy="3371735"/>
            </a:xfrm>
            <a:prstGeom prst="rect">
              <a:avLst/>
            </a:prstGeom>
          </p:spPr>
        </p:pic>
      </p:grpSp>
      <p:pic>
        <p:nvPicPr>
          <p:cNvPr id="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88CB5DA0-857A-EAA0-AC7A-6EC3E0C67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B90D123-D18A-6461-D174-251A1ACD2861}"/>
              </a:ext>
            </a:extLst>
          </p:cNvPr>
          <p:cNvGrpSpPr/>
          <p:nvPr/>
        </p:nvGrpSpPr>
        <p:grpSpPr>
          <a:xfrm>
            <a:off x="6960635" y="2711557"/>
            <a:ext cx="1590306" cy="1364412"/>
            <a:chOff x="2114983" y="5086761"/>
            <a:chExt cx="1590306" cy="13644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0C31853-4499-BC6B-BBD5-B814FFAB257A}"/>
                </a:ext>
              </a:extLst>
            </p:cNvPr>
            <p:cNvSpPr txBox="1"/>
            <p:nvPr/>
          </p:nvSpPr>
          <p:spPr>
            <a:xfrm>
              <a:off x="2114983" y="5492595"/>
              <a:ext cx="8040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F2BD13D2-AE28-5DAE-F640-F6669281E6FE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𝟑𝟑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2BD13D2-AE28-5DAE-F640-F6669281E6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6441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C2A03AF-95D3-25E2-94D6-04B9B5C68F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24897" y="3088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11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7D78A575-A36E-909B-1EAD-8F119C6C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03C6D-D429-78BB-2167-150395069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4" y="43056"/>
            <a:ext cx="3557473" cy="172893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6BC849B-7FF4-255B-2955-85C789FB8FA0}"/>
              </a:ext>
            </a:extLst>
          </p:cNvPr>
          <p:cNvSpPr/>
          <p:nvPr/>
        </p:nvSpPr>
        <p:spPr>
          <a:xfrm>
            <a:off x="4038600" y="468180"/>
            <a:ext cx="7606253" cy="5921640"/>
          </a:xfrm>
          <a:prstGeom prst="roundRect">
            <a:avLst>
              <a:gd name="adj" fmla="val 11520"/>
            </a:avLst>
          </a:prstGeom>
          <a:solidFill>
            <a:schemeClr val="bg1"/>
          </a:solidFill>
          <a:ln w="5715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7923F4-D52B-ABF3-CE0E-798025247556}"/>
              </a:ext>
            </a:extLst>
          </p:cNvPr>
          <p:cNvSpPr/>
          <p:nvPr/>
        </p:nvSpPr>
        <p:spPr>
          <a:xfrm>
            <a:off x="4246279" y="1805238"/>
            <a:ext cx="70190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hỗn số sau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702CE4B-5205-F13C-383E-C475C99F21F7}"/>
              </a:ext>
            </a:extLst>
          </p:cNvPr>
          <p:cNvSpPr/>
          <p:nvPr/>
        </p:nvSpPr>
        <p:spPr>
          <a:xfrm>
            <a:off x="4038600" y="2623873"/>
            <a:ext cx="76062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tám</a:t>
            </a:r>
            <a:r>
              <a:rPr kumimoji="0" lang="en-US" sz="3600" b="1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mươi tám và mười hai phần nghìn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0194EA7-F504-0400-3121-4679B88849C4}"/>
              </a:ext>
            </a:extLst>
          </p:cNvPr>
          <p:cNvGrpSpPr/>
          <p:nvPr/>
        </p:nvGrpSpPr>
        <p:grpSpPr>
          <a:xfrm>
            <a:off x="-280474" y="1360061"/>
            <a:ext cx="3557473" cy="5625945"/>
            <a:chOff x="-280474" y="1360061"/>
            <a:chExt cx="3557473" cy="5625945"/>
          </a:xfrm>
        </p:grpSpPr>
        <p:pic>
          <p:nvPicPr>
            <p:cNvPr id="2060" name="Picture 12" descr="Trường Giang: 'Tôi không giảm nổi 5 kg' - Ngôi sao">
              <a:extLst>
                <a:ext uri="{FF2B5EF4-FFF2-40B4-BE49-F238E27FC236}">
                  <a16:creationId xmlns:a16="http://schemas.microsoft.com/office/drawing/2014/main" xmlns="" id="{FA41E73D-D083-0402-6A95-58CADCF730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62" b="71218" l="34048" r="59647">
                          <a14:foregroundMark x1="48424" y1="6933" x2="37327" y2="11975"/>
                          <a14:foregroundMark x1="37327" y1="11975" x2="33922" y2="23109"/>
                          <a14:foregroundMark x1="35047" y1="45302" x2="35309" y2="50484"/>
                          <a14:foregroundMark x1="33922" y1="23109" x2="34763" y2="39712"/>
                          <a14:foregroundMark x1="44085" y1="68389" x2="48802" y2="69328"/>
                          <a14:foregroundMark x1="50536" y1="64833" x2="51072" y2="63445"/>
                          <a14:foregroundMark x1="48802" y1="69328" x2="49798" y2="66748"/>
                          <a14:foregroundMark x1="46784" y1="5672" x2="51576" y2="6092"/>
                          <a14:foregroundMark x1="43184" y1="70428" x2="48676" y2="71218"/>
                          <a14:foregroundMark x1="46406" y1="50210" x2="49937" y2="54202"/>
                          <a14:foregroundMark x1="46784" y1="51891" x2="49685" y2="51891"/>
                          <a14:foregroundMark x1="45523" y1="53151" x2="48298" y2="53151"/>
                          <a14:foregroundMark x1="54603" y1="58403" x2="54603" y2="58403"/>
                          <a14:foregroundMark x1="40264" y1="68178" x2="41866" y2="69958"/>
                          <a14:backgroundMark x1="35309" y1="52941" x2="34426" y2="65756"/>
                          <a14:backgroundMark x1="34426" y1="65756" x2="34174" y2="66597"/>
                          <a14:backgroundMark x1="32535" y1="39286" x2="32156" y2="44748"/>
                          <a14:backgroundMark x1="35687" y1="50840" x2="35687" y2="54202"/>
                          <a14:backgroundMark x1="32661" y1="39286" x2="31904" y2="47899"/>
                          <a14:backgroundMark x1="35561" y1="50630" x2="35057" y2="52941"/>
                          <a14:backgroundMark x1="55455" y1="58403" x2="55359" y2="59034"/>
                          <a14:backgroundMark x1="58134" y1="40756" x2="55455" y2="58403"/>
                          <a14:backgroundMark x1="54855" y1="60504" x2="52837" y2="68697"/>
                          <a14:backgroundMark x1="36318" y1="59034" x2="37294" y2="66007"/>
                          <a14:backgroundMark x1="40801" y1="71703" x2="42371" y2="72269"/>
                          <a14:backgroundMark x1="53090" y1="65126" x2="52837" y2="71218"/>
                          <a14:backgroundMark x1="52963" y1="67437" x2="51576" y2="73739"/>
                          <a14:backgroundMark x1="36444" y1="64706" x2="37705" y2="7331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0" t="1410" r="37084" b="27659"/>
            <a:stretch/>
          </p:blipFill>
          <p:spPr bwMode="auto">
            <a:xfrm rot="20996493">
              <a:off x="225481" y="1360061"/>
              <a:ext cx="2263915" cy="2637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02874AA-42C2-4C64-FE9D-4CF88B9ED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8880" b="94400" l="9976" r="89905">
                          <a14:foregroundMark x1="61520" y1="49040" x2="59382" y2="48880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44444"/>
            <a:stretch/>
          </p:blipFill>
          <p:spPr>
            <a:xfrm rot="88021">
              <a:off x="-280474" y="3614271"/>
              <a:ext cx="3557473" cy="3371735"/>
            </a:xfrm>
            <a:prstGeom prst="rect">
              <a:avLst/>
            </a:prstGeom>
          </p:spPr>
        </p:pic>
      </p:grpSp>
      <p:pic>
        <p:nvPicPr>
          <p:cNvPr id="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88CB5DA0-857A-EAA0-AC7A-6EC3E0C67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B90D123-D18A-6461-D174-251A1ACD2861}"/>
              </a:ext>
            </a:extLst>
          </p:cNvPr>
          <p:cNvGrpSpPr/>
          <p:nvPr/>
        </p:nvGrpSpPr>
        <p:grpSpPr>
          <a:xfrm>
            <a:off x="6460166" y="4292382"/>
            <a:ext cx="1929565" cy="1364412"/>
            <a:chOff x="1775724" y="5086761"/>
            <a:chExt cx="1929565" cy="13644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0C31853-4499-BC6B-BBD5-B814FFAB257A}"/>
                </a:ext>
              </a:extLst>
            </p:cNvPr>
            <p:cNvSpPr txBox="1"/>
            <p:nvPr/>
          </p:nvSpPr>
          <p:spPr>
            <a:xfrm>
              <a:off x="1775724" y="5401641"/>
              <a:ext cx="13075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88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F2BD13D2-AE28-5DAE-F640-F6669281E6FE}"/>
                    </a:ext>
                  </a:extLst>
                </p:cNvPr>
                <p:cNvSpPr txBox="1"/>
                <p:nvPr/>
              </p:nvSpPr>
              <p:spPr>
                <a:xfrm>
                  <a:off x="2517002" y="5086761"/>
                  <a:ext cx="1188287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𝟏𝟐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𝟏𝟎𝟎𝟎</m:t>
                            </m:r>
                          </m:den>
                        </m:f>
                      </m:oMath>
                    </m:oMathPara>
                  </a14:m>
                  <a:endPara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2BD13D2-AE28-5DAE-F640-F6669281E6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002" y="5086761"/>
                  <a:ext cx="1188287" cy="1364412"/>
                </a:xfrm>
                <a:prstGeom prst="rect">
                  <a:avLst/>
                </a:prstGeom>
                <a:blipFill>
                  <a:blip r:embed="rId13"/>
                  <a:stretch>
                    <a:fillRect r="-2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C2A03AF-95D3-25E2-94D6-04B9B5C68F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24897" y="3088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5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xmlns="" id="{40F977E8-735D-C12D-C0E8-366E61C2B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pic>
        <p:nvPicPr>
          <p:cNvPr id="3" name="Picture 16" descr="Party Glitter Sticker for iOS &amp;amp; Android | GIPHY">
            <a:extLst>
              <a:ext uri="{FF2B5EF4-FFF2-40B4-BE49-F238E27FC236}">
                <a16:creationId xmlns:a16="http://schemas.microsoft.com/office/drawing/2014/main" xmlns="" id="{2490CD90-D758-F0D5-1B65-4CCCB96E8B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1418" y="-522833"/>
            <a:ext cx="3695539" cy="46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Party Glitter Sticker for iOS &amp;amp; Android | GIPHY">
            <a:extLst>
              <a:ext uri="{FF2B5EF4-FFF2-40B4-BE49-F238E27FC236}">
                <a16:creationId xmlns:a16="http://schemas.microsoft.com/office/drawing/2014/main" xmlns="" id="{CCB64529-E847-55F2-BA1F-0E7332C474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94528" y="-522835"/>
            <a:ext cx="3695539" cy="46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Party Glitter Sticker for iOS &amp;amp; Android | GIPHY">
            <a:extLst>
              <a:ext uri="{FF2B5EF4-FFF2-40B4-BE49-F238E27FC236}">
                <a16:creationId xmlns:a16="http://schemas.microsoft.com/office/drawing/2014/main" xmlns="" id="{AF8893CB-FE44-5963-F5D1-BADB8FF2B2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27210" y="-522834"/>
            <a:ext cx="3695539" cy="46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Party Glitter Sticker for iOS &amp;amp; Android | GIPHY">
            <a:extLst>
              <a:ext uri="{FF2B5EF4-FFF2-40B4-BE49-F238E27FC236}">
                <a16:creationId xmlns:a16="http://schemas.microsoft.com/office/drawing/2014/main" xmlns="" id="{EAECB2B5-D221-DBB5-AF61-99EC226724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0537" y="2725038"/>
            <a:ext cx="3695539" cy="46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Party Glitter Sticker for iOS &amp;amp; Android | GIPHY">
            <a:extLst>
              <a:ext uri="{FF2B5EF4-FFF2-40B4-BE49-F238E27FC236}">
                <a16:creationId xmlns:a16="http://schemas.microsoft.com/office/drawing/2014/main" xmlns="" id="{F6CA71A5-6F54-3866-47FF-922C183BE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83647" y="2725036"/>
            <a:ext cx="3695539" cy="46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Party Glitter Sticker for iOS &amp;amp; Android | GIPHY">
            <a:extLst>
              <a:ext uri="{FF2B5EF4-FFF2-40B4-BE49-F238E27FC236}">
                <a16:creationId xmlns:a16="http://schemas.microsoft.com/office/drawing/2014/main" xmlns="" id="{E435E2D0-E77E-9F5B-DFF3-60BF32507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6329" y="2725037"/>
            <a:ext cx="3695539" cy="46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9764B8-4393-5F83-8DC4-012BCC308852}"/>
              </a:ext>
            </a:extLst>
          </p:cNvPr>
          <p:cNvSpPr txBox="1"/>
          <p:nvPr/>
        </p:nvSpPr>
        <p:spPr>
          <a:xfrm>
            <a:off x="1065083" y="1360968"/>
            <a:ext cx="10061827" cy="3900082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CHÚC MỪNG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600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iCiel Crocante" panose="02000000000000000000" pitchFamily="50" charset="0"/>
              </a:rPr>
              <a:t>CHIẾN THẮNG</a:t>
            </a:r>
            <a:endParaRPr kumimoji="0" lang="en-US" sz="6000" b="0" i="0" u="none" strike="noStrike" kern="1200" cap="none" spc="0" normalizeH="0" baseline="0" noProof="0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FCAC7C39-F4B7-E7A4-6B87-9559184EE2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97022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21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C376EC04-1AD0-6ECB-7831-6D7B4F60A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10106558" y="2241818"/>
            <a:ext cx="2008308" cy="2704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B79D1C-5E30-304D-2DF5-1837171A3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31" y="2241818"/>
            <a:ext cx="1894997" cy="2786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59B3E0-3D9C-7DDE-5B79-D59C679C5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06" y="4076099"/>
            <a:ext cx="2744947" cy="2728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34A2FE-F1B3-9E3E-E45E-206C50323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6125">
            <a:off x="8620850" y="4231876"/>
            <a:ext cx="2889822" cy="25209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72186E5-D378-E90B-8230-36FE37616E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69" b="30191" l="2709" r="19639"/>
                    </a14:imgEffect>
                    <a14:imgEffect>
                      <a14:saturation sat="156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l="3107" t="10290" r="79848" b="69665"/>
          <a:stretch/>
        </p:blipFill>
        <p:spPr>
          <a:xfrm flipH="1">
            <a:off x="10590506" y="247751"/>
            <a:ext cx="1524360" cy="106848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1BDAEA0-C125-D0A2-FD5B-473DBFBA8D56}"/>
              </a:ext>
            </a:extLst>
          </p:cNvPr>
          <p:cNvGrpSpPr/>
          <p:nvPr/>
        </p:nvGrpSpPr>
        <p:grpSpPr>
          <a:xfrm>
            <a:off x="-56080" y="0"/>
            <a:ext cx="3931766" cy="1829821"/>
            <a:chOff x="145427" y="290260"/>
            <a:chExt cx="3931766" cy="182982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5A43EE7-B1BD-1998-7C6E-0D3779997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69" b="30191" l="2709" r="19639"/>
                      </a14:imgEffect>
                      <a14:imgEffect>
                        <a14:saturation sat="156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rcRect l="3107" t="12279" r="79848" b="69665"/>
            <a:stretch/>
          </p:blipFill>
          <p:spPr>
            <a:xfrm flipH="1">
              <a:off x="145427" y="290260"/>
              <a:ext cx="3030373" cy="182982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596BB63F-FAD9-8779-8C19-1CCE9C42A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69" b="30191" l="2709" r="19639"/>
                      </a14:imgEffect>
                      <a14:imgEffect>
                        <a14:saturation sat="156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rcRect l="3107" t="12279" r="79848" b="69665"/>
            <a:stretch/>
          </p:blipFill>
          <p:spPr>
            <a:xfrm flipH="1">
              <a:off x="1046820" y="290260"/>
              <a:ext cx="3030373" cy="1829821"/>
            </a:xfrm>
            <a:prstGeom prst="rect">
              <a:avLst/>
            </a:prstGeom>
          </p:spPr>
        </p:pic>
      </p:grpSp>
      <p:pic>
        <p:nvPicPr>
          <p:cNvPr id="57" name="Picture 6">
            <a:extLst>
              <a:ext uri="{FF2B5EF4-FFF2-40B4-BE49-F238E27FC236}">
                <a16:creationId xmlns:a16="http://schemas.microsoft.com/office/drawing/2014/main" xmlns="" id="{D9C41E47-DD35-36F0-895A-2C20D790C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5" t="93343" r="54638" b="422"/>
          <a:stretch/>
        </p:blipFill>
        <p:spPr bwMode="auto">
          <a:xfrm>
            <a:off x="5099241" y="5302434"/>
            <a:ext cx="2171315" cy="9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386321-811B-2AE4-ADD5-A4EEF35F8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134" y="191707"/>
            <a:ext cx="4359018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A08A44-A55B-C947-373C-FC11FF8E93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6220" y="655079"/>
            <a:ext cx="6919560" cy="55478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0EB2E-0320-6455-8E8F-D0B48F57D5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800" y="0"/>
            <a:ext cx="2837555" cy="28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7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00013 -0.13959 " pathEditMode="fixed" rAng="0" ptsTypes="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6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00755 -0.16459 " pathEditMode="relative" rAng="0" ptsTypes="AA">
                                      <p:cBhvr>
                                        <p:cTn id="10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82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xmlns="" id="{E469769A-B80F-19FA-9D8E-148CD0EC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0" y="449226"/>
            <a:ext cx="8472735" cy="55980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25A89C-E728-96DB-0D0E-36FF98E9F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31" b="83609" l="54900" r="96434">
                        <a14:foregroundMark x1="63620" y1="76100" x2="67935" y2="72184"/>
                        <a14:foregroundMark x1="73090" y1="64191" x2="71801" y2="68551"/>
                        <a14:foregroundMark x1="74378" y1="59871" x2="74828" y2="64635"/>
                        <a14:foregroundMark x1="77285" y1="75939" x2="79113" y2="78119"/>
                        <a14:backgroundMark x1="64279" y1="30723" x2="59335" y2="61163"/>
                        <a14:backgroundMark x1="62991" y1="41300" x2="65778" y2="42027"/>
                        <a14:backgroundMark x1="61912" y1="44045" x2="64159" y2="45055"/>
                        <a14:backgroundMark x1="62331" y1="46508" x2="63410" y2="48567"/>
                        <a14:backgroundMark x1="64369" y1="43036" x2="64909" y2="44489"/>
                        <a14:backgroundMark x1="61372" y1="55067" x2="63081" y2="59144"/>
                        <a14:backgroundMark x1="64609" y1="44489" x2="62961" y2="46669"/>
                        <a14:backgroundMark x1="61492" y1="54986" x2="62242" y2="56399"/>
                        <a14:backgroundMark x1="63141" y1="57166" x2="63980" y2="59023"/>
                        <a14:backgroundMark x1="63680" y1="57327" x2="64010" y2="58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4" t="29711" r="3635" b="18879"/>
          <a:stretch/>
        </p:blipFill>
        <p:spPr>
          <a:xfrm rot="20558531">
            <a:off x="7007078" y="1282332"/>
            <a:ext cx="5232007" cy="5390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FC3B39-C053-01B7-AB72-2B0D7EF1F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8" y="1550364"/>
            <a:ext cx="6767147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69325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A4DFBAC-27AF-2A93-36E7-242A3A7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74C90A-9C88-A34B-5802-26F9F26954CC}"/>
              </a:ext>
            </a:extLst>
          </p:cNvPr>
          <p:cNvSpPr/>
          <p:nvPr/>
        </p:nvSpPr>
        <p:spPr>
          <a:xfrm>
            <a:off x="457200" y="406335"/>
            <a:ext cx="112776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DAFD2-6537-24E9-791A-8AEE2D9A012F}"/>
              </a:ext>
            </a:extLst>
          </p:cNvPr>
          <p:cNvSpPr txBox="1"/>
          <p:nvPr/>
        </p:nvSpPr>
        <p:spPr>
          <a:xfrm>
            <a:off x="1703803" y="764419"/>
            <a:ext cx="982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Viết các phân số sau thành phân số thập phân.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8098E0-146C-C04F-904F-D513783B902F}"/>
              </a:ext>
            </a:extLst>
          </p:cNvPr>
          <p:cNvSpPr/>
          <p:nvPr/>
        </p:nvSpPr>
        <p:spPr>
          <a:xfrm>
            <a:off x="659567" y="629587"/>
            <a:ext cx="854440" cy="854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CF85A70-C47A-C40C-B7F5-F61B362A3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1" y="1935884"/>
            <a:ext cx="6041384" cy="1266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AF800C-7FED-5FD5-54E2-709D4C84A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7" y="4127329"/>
            <a:ext cx="2301220" cy="12664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779D0EE-4E32-81A8-0D9A-8703F3939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02" y="4127370"/>
            <a:ext cx="2551903" cy="1266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B8DD0D0-6239-20DD-0C7A-A9CD94388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01" y="4127370"/>
            <a:ext cx="3356734" cy="126645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91FCA85-9418-377E-6849-167F1CED7D16}"/>
              </a:ext>
            </a:extLst>
          </p:cNvPr>
          <p:cNvSpPr/>
          <p:nvPr/>
        </p:nvSpPr>
        <p:spPr>
          <a:xfrm>
            <a:off x="2653061" y="1976863"/>
            <a:ext cx="2218544" cy="1146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D9D41CC-E0FB-7712-50D2-95827E2EE3BC}"/>
              </a:ext>
            </a:extLst>
          </p:cNvPr>
          <p:cNvSpPr/>
          <p:nvPr/>
        </p:nvSpPr>
        <p:spPr>
          <a:xfrm>
            <a:off x="4986728" y="1976863"/>
            <a:ext cx="2073838" cy="1146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5F8D38B-F9D2-8275-BFEA-F3E930D83466}"/>
              </a:ext>
            </a:extLst>
          </p:cNvPr>
          <p:cNvSpPr/>
          <p:nvPr/>
        </p:nvSpPr>
        <p:spPr>
          <a:xfrm>
            <a:off x="7070907" y="2005345"/>
            <a:ext cx="2073838" cy="1146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19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1705</TotalTime>
  <Words>359</Words>
  <Application>Microsoft Office PowerPoint</Application>
  <PresentationFormat>Widescreen</PresentationFormat>
  <Paragraphs>143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Cambria Math</vt:lpstr>
      <vt:lpstr>iCiel Crocante</vt:lpstr>
      <vt:lpstr>UTM Avo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HP</cp:lastModifiedBy>
  <cp:revision>6</cp:revision>
  <dcterms:created xsi:type="dcterms:W3CDTF">2023-08-17T09:43:21Z</dcterms:created>
  <dcterms:modified xsi:type="dcterms:W3CDTF">2025-09-24T12:02:51Z</dcterms:modified>
  <cp:category>9Slide.vn</cp:category>
</cp:coreProperties>
</file>