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</p:sldMasterIdLst>
  <p:notesMasterIdLst>
    <p:notesMasterId r:id="rId40"/>
  </p:notesMasterIdLst>
  <p:sldIdLst>
    <p:sldId id="322" r:id="rId2"/>
    <p:sldId id="264" r:id="rId3"/>
    <p:sldId id="259" r:id="rId4"/>
    <p:sldId id="357" r:id="rId5"/>
    <p:sldId id="358" r:id="rId6"/>
    <p:sldId id="359" r:id="rId7"/>
    <p:sldId id="360" r:id="rId8"/>
    <p:sldId id="361" r:id="rId9"/>
    <p:sldId id="383" r:id="rId10"/>
    <p:sldId id="279" r:id="rId11"/>
    <p:sldId id="262" r:id="rId12"/>
    <p:sldId id="363" r:id="rId13"/>
    <p:sldId id="364" r:id="rId14"/>
    <p:sldId id="256" r:id="rId15"/>
    <p:sldId id="365" r:id="rId16"/>
    <p:sldId id="366" r:id="rId17"/>
    <p:sldId id="367" r:id="rId18"/>
    <p:sldId id="368" r:id="rId19"/>
    <p:sldId id="369" r:id="rId20"/>
    <p:sldId id="346" r:id="rId21"/>
    <p:sldId id="370" r:id="rId22"/>
    <p:sldId id="371" r:id="rId23"/>
    <p:sldId id="375" r:id="rId24"/>
    <p:sldId id="373" r:id="rId25"/>
    <p:sldId id="374" r:id="rId26"/>
    <p:sldId id="372" r:id="rId27"/>
    <p:sldId id="376" r:id="rId28"/>
    <p:sldId id="377" r:id="rId29"/>
    <p:sldId id="378" r:id="rId30"/>
    <p:sldId id="379" r:id="rId31"/>
    <p:sldId id="380" r:id="rId32"/>
    <p:sldId id="381" r:id="rId33"/>
    <p:sldId id="257" r:id="rId34"/>
    <p:sldId id="348" r:id="rId35"/>
    <p:sldId id="349" r:id="rId36"/>
    <p:sldId id="350" r:id="rId37"/>
    <p:sldId id="278" r:id="rId38"/>
    <p:sldId id="382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3849" autoAdjust="0"/>
  </p:normalViewPr>
  <p:slideViewPr>
    <p:cSldViewPr showGuides="1">
      <p:cViewPr varScale="1">
        <p:scale>
          <a:sx n="86" d="100"/>
          <a:sy n="86" d="100"/>
        </p:scale>
        <p:origin x="557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EB862F-CC10-496C-8BA9-7614790A9C15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12553F-588C-4219-A677-B56AD9BC99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496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8327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25337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6018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54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5D0ED1-1612-4DC2-3CB0-C3C3A820AA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3FDE882-EA1F-D602-17B1-74153EEF6D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AF7BD69-EC45-2AD3-08B2-C700CE1DDF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3DE2D78-13E4-3410-58E4-85F19BE25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DEAEC1B-2F47-EF5A-14C5-ED8F5D03C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033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4AC874A-9295-C02C-56A3-F25860731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1179C0B-1AF2-4981-6BC2-2A3E87A5C0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40C43F4-103B-0225-9590-745046BDE9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9B89E6A-78C7-30E4-C02B-5C3C99A17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0CEA62F-2420-FE73-2548-B6311BFF0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376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5B68076-8D48-43DD-4D04-CCEB2E9C8F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502D3D2-A30D-D52E-164E-388A2C4FB5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5BFB4D-78A9-44A4-3872-61B6326034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0E8D33C-EDCE-B120-EABC-F45163B26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285B7EC-06C6-CC33-7057-20167888F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7957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39951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F2CCAA2-209A-A676-3995-1E81848749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59112" y="2152235"/>
            <a:ext cx="1961823" cy="19645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1FD011A-E8FF-4C4F-6D2B-76DC36A590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942149" y="2152235"/>
            <a:ext cx="1961823" cy="196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0342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31891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BFE5A4C-C063-D655-47FB-59E61BDB0E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59112" y="2152235"/>
            <a:ext cx="1961823" cy="19645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F6D35E6-8BD3-21AD-47DC-24BC424F7B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942149" y="2152235"/>
            <a:ext cx="1961823" cy="196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55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C58D26-BD71-0280-6207-6C2B896A0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179DE88-0BAA-E7AF-8DBF-D71E4D218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8FF555E-3FF3-450F-1F3D-43A6A3535A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A157625-5109-619E-9F4D-F555BE11B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08455C2-B57F-58FD-1DA6-344D54766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369806B-D72F-071B-A84B-4C289E5121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59112" y="2152235"/>
            <a:ext cx="1961823" cy="19645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0DAFB24-BAE1-6F65-980F-D2F59EA4DE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942149" y="2152235"/>
            <a:ext cx="1961823" cy="196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240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EF1746-6CDB-B4B1-36DB-18E0D078B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EAB175C-6C6F-38A1-597D-23C1BAAEE2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2C3FC9-3C91-4C86-7D04-4F0EE0FB3F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6C0D92C-EDC1-CD31-24EF-D15EF4008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1E502F4-7EBA-BC5B-E5FF-166E9A8CD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35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814CE7-BE9F-CA80-FC65-7654EB975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B5BB6E-EED8-9056-239B-6DF3957BFE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5044AF3-BDFE-B791-8712-CF4FD90B3C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C09E6F0-4F6F-5048-265B-38FA1FFB82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7279A67-13BA-8220-0CA4-C5823D70C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325D60F-53BA-7506-7D14-828DFFE89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597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2E4DD1-8B5F-ACE2-3877-576AB34C4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E5DF29B-B5AD-5938-7BF9-8EC72C9134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C4AD292-B1C5-0460-49F8-38F48A264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1F62832-77B4-C3F9-E69D-1CB33AE1E3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407B61D-5F7E-69F2-2D52-E762D06FB8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117481D-8AB0-79CC-880E-4F6B64E408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1C63358-0D68-6F2D-6673-8E3D45424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605CB9D-1387-1DEC-2CF6-743C34DA5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E001CA8-6487-9C84-ABE6-613476158E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59112" y="2152235"/>
            <a:ext cx="1961823" cy="19645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E2D7C6C-7ED9-841C-1E6E-10E5867D42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942149" y="2152235"/>
            <a:ext cx="1961823" cy="196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300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FF9C49-763F-44E0-5E42-ED2578D6B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6066D31-5CA1-982D-0D75-70FAC48DFF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999FB45-A9AA-D503-0F96-030C75A08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D07180F-5C14-0020-8DDB-3324BF7E9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017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78CA6DE-8C54-BB2D-D2B4-75C5D8A6F7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21996B9-6616-5267-309B-0A115A57D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8E574C4-999C-2F35-24DD-A90251ED3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838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9E4523-9EF6-3A33-190C-752F54027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E3FDC7A-F22C-17C5-57C6-E07E287ACD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64A1209-0CD7-F406-C0AE-99279C069C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9FD267C-010B-CA25-D44B-EE8B0158A2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7F67864-4090-C30F-556B-BBD118253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1A8A40E-62BE-261D-A3C0-1B9880A7A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83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BD6436-8D7A-2F4B-448D-5E0D4B11A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EC0B722-905E-7AA2-E96E-5BCEEB0810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E770CE9-0EB7-D4AA-941E-2EE5352D03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836ED60-34EC-F6BF-21E1-81813EBFBF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2C3AC65-4598-EFF1-F1A7-ECA8186BF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AEED23C-2A18-3AC0-FCE5-DCCA0E049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659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xmlns="" id="{9C0E8D03-E68C-1BD0-2439-1A4732630F8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8" name="Picture 7" descr="A landscape with flowers and trees&#10;&#10;Description automatically generated">
            <a:extLst>
              <a:ext uri="{FF2B5EF4-FFF2-40B4-BE49-F238E27FC236}">
                <a16:creationId xmlns:a16="http://schemas.microsoft.com/office/drawing/2014/main" xmlns="" id="{40065E0E-D3AE-8AD8-2A0A-3441EBA413BA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5F40E5E-9A89-58F1-2AE4-BDE0B73679C6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2959112" y="2152235"/>
            <a:ext cx="1961823" cy="19645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8A352DE-8DB9-3E4F-CB94-89487F2A8765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2942149" y="2152235"/>
            <a:ext cx="1961823" cy="196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001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59" r:id="rId12"/>
    <p:sldLayoutId id="2147483670" r:id="rId13"/>
    <p:sldLayoutId id="2147483671" r:id="rId14"/>
    <p:sldLayoutId id="2147483672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24.png"/><Relationship Id="rId3" Type="http://schemas.openxmlformats.org/officeDocument/2006/relationships/image" Target="../media/image13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31.pn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15.png"/><Relationship Id="rId15" Type="http://schemas.openxmlformats.org/officeDocument/2006/relationships/image" Target="../media/image42.png"/><Relationship Id="rId10" Type="http://schemas.openxmlformats.org/officeDocument/2006/relationships/image" Target="../media/image36.png"/><Relationship Id="rId4" Type="http://schemas.openxmlformats.org/officeDocument/2006/relationships/image" Target="../media/image14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31.svg"/><Relationship Id="rId3" Type="http://schemas.openxmlformats.org/officeDocument/2006/relationships/image" Target="../media/image13.svg"/><Relationship Id="rId7" Type="http://schemas.openxmlformats.org/officeDocument/2006/relationships/image" Target="../media/image11.svg"/><Relationship Id="rId12" Type="http://schemas.openxmlformats.org/officeDocument/2006/relationships/image" Target="../media/image20.png"/><Relationship Id="rId2" Type="http://schemas.openxmlformats.org/officeDocument/2006/relationships/image" Target="../media/image8.png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5.svg"/><Relationship Id="rId5" Type="http://schemas.openxmlformats.org/officeDocument/2006/relationships/image" Target="../media/image21.svg"/><Relationship Id="rId15" Type="http://schemas.openxmlformats.org/officeDocument/2006/relationships/image" Target="../media/image46.png"/><Relationship Id="rId10" Type="http://schemas.openxmlformats.org/officeDocument/2006/relationships/image" Target="../media/image9.png"/><Relationship Id="rId4" Type="http://schemas.openxmlformats.org/officeDocument/2006/relationships/image" Target="../media/image12.png"/><Relationship Id="rId9" Type="http://schemas.openxmlformats.org/officeDocument/2006/relationships/image" Target="../media/image55.svg"/><Relationship Id="rId1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0.png"/><Relationship Id="rId2" Type="http://schemas.openxmlformats.org/officeDocument/2006/relationships/image" Target="../media/image5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64.sv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9.svg"/><Relationship Id="rId18" Type="http://schemas.openxmlformats.org/officeDocument/2006/relationships/image" Target="../media/image15.png"/><Relationship Id="rId3" Type="http://schemas.openxmlformats.org/officeDocument/2006/relationships/image" Target="../media/image11.svg"/><Relationship Id="rId7" Type="http://schemas.openxmlformats.org/officeDocument/2006/relationships/image" Target="../media/image13.svg"/><Relationship Id="rId12" Type="http://schemas.openxmlformats.org/officeDocument/2006/relationships/image" Target="../media/image11.png"/><Relationship Id="rId17" Type="http://schemas.openxmlformats.org/officeDocument/2006/relationships/image" Target="../media/image14.png"/><Relationship Id="rId2" Type="http://schemas.openxmlformats.org/officeDocument/2006/relationships/image" Target="../media/image7.png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7.svg"/><Relationship Id="rId5" Type="http://schemas.microsoft.com/office/2007/relationships/hdphoto" Target="../media/hdphoto1.wdp"/><Relationship Id="rId15" Type="http://schemas.openxmlformats.org/officeDocument/2006/relationships/image" Target="../media/image21.svg"/><Relationship Id="rId10" Type="http://schemas.openxmlformats.org/officeDocument/2006/relationships/image" Target="../media/image10.png"/><Relationship Id="rId19" Type="http://schemas.openxmlformats.org/officeDocument/2006/relationships/image" Target="../media/image16.png"/><Relationship Id="rId4" Type="http://schemas.openxmlformats.org/officeDocument/2006/relationships/image" Target="../media/image4.png"/><Relationship Id="rId9" Type="http://schemas.openxmlformats.org/officeDocument/2006/relationships/image" Target="../media/image15.svg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55.png"/><Relationship Id="rId4" Type="http://schemas.openxmlformats.org/officeDocument/2006/relationships/image" Target="../media/image77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24.png"/><Relationship Id="rId3" Type="http://schemas.openxmlformats.org/officeDocument/2006/relationships/image" Target="../media/image13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31.png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15.png"/><Relationship Id="rId15" Type="http://schemas.openxmlformats.org/officeDocument/2006/relationships/image" Target="../media/image42.png"/><Relationship Id="rId10" Type="http://schemas.openxmlformats.org/officeDocument/2006/relationships/image" Target="../media/image36.png"/><Relationship Id="rId4" Type="http://schemas.openxmlformats.org/officeDocument/2006/relationships/image" Target="../media/image14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0.png"/><Relationship Id="rId4" Type="http://schemas.openxmlformats.org/officeDocument/2006/relationships/image" Target="../media/image81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0.png"/><Relationship Id="rId4" Type="http://schemas.openxmlformats.org/officeDocument/2006/relationships/image" Target="../media/image8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1.svg"/><Relationship Id="rId3" Type="http://schemas.openxmlformats.org/officeDocument/2006/relationships/image" Target="../media/image13.svg"/><Relationship Id="rId7" Type="http://schemas.openxmlformats.org/officeDocument/2006/relationships/image" Target="../media/image27.svg"/><Relationship Id="rId12" Type="http://schemas.openxmlformats.org/officeDocument/2006/relationships/image" Target="../media/image7.png"/><Relationship Id="rId17" Type="http://schemas.openxmlformats.org/officeDocument/2006/relationships/image" Target="../media/image22.png"/><Relationship Id="rId2" Type="http://schemas.openxmlformats.org/officeDocument/2006/relationships/image" Target="../media/image8.png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31.svg"/><Relationship Id="rId5" Type="http://schemas.openxmlformats.org/officeDocument/2006/relationships/image" Target="../media/image21.svg"/><Relationship Id="rId15" Type="http://schemas.openxmlformats.org/officeDocument/2006/relationships/image" Target="../media/image33.svg"/><Relationship Id="rId10" Type="http://schemas.openxmlformats.org/officeDocument/2006/relationships/image" Target="../media/image20.png"/><Relationship Id="rId4" Type="http://schemas.openxmlformats.org/officeDocument/2006/relationships/image" Target="../media/image12.png"/><Relationship Id="rId9" Type="http://schemas.openxmlformats.org/officeDocument/2006/relationships/image" Target="../media/image29.svg"/><Relationship Id="rId14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24.png"/><Relationship Id="rId3" Type="http://schemas.openxmlformats.org/officeDocument/2006/relationships/image" Target="../media/image13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31.png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15.png"/><Relationship Id="rId15" Type="http://schemas.openxmlformats.org/officeDocument/2006/relationships/image" Target="../media/image42.png"/><Relationship Id="rId10" Type="http://schemas.openxmlformats.org/officeDocument/2006/relationships/image" Target="../media/image36.png"/><Relationship Id="rId4" Type="http://schemas.openxmlformats.org/officeDocument/2006/relationships/image" Target="../media/image14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slide" Target="slide37.xml"/><Relationship Id="rId3" Type="http://schemas.openxmlformats.org/officeDocument/2006/relationships/slide" Target="slide34.xml"/><Relationship Id="rId7" Type="http://schemas.openxmlformats.org/officeDocument/2006/relationships/slide" Target="slide36.xml"/><Relationship Id="rId12" Type="http://schemas.openxmlformats.org/officeDocument/2006/relationships/image" Target="../media/image7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40.png"/><Relationship Id="rId5" Type="http://schemas.openxmlformats.org/officeDocument/2006/relationships/slide" Target="slide35.xml"/><Relationship Id="rId10" Type="http://schemas.openxmlformats.org/officeDocument/2006/relationships/image" Target="../media/image24.png"/><Relationship Id="rId4" Type="http://schemas.openxmlformats.org/officeDocument/2006/relationships/image" Target="../media/image13.png"/><Relationship Id="rId9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99.svg"/><Relationship Id="rId18" Type="http://schemas.openxmlformats.org/officeDocument/2006/relationships/slide" Target="slide33.xml"/><Relationship Id="rId3" Type="http://schemas.openxmlformats.org/officeDocument/2006/relationships/audio" Target="../media/audio1.wav"/><Relationship Id="rId21" Type="http://schemas.openxmlformats.org/officeDocument/2006/relationships/audio" Target="../media/audio3.wav"/><Relationship Id="rId7" Type="http://schemas.openxmlformats.org/officeDocument/2006/relationships/image" Target="../media/image77.svg"/><Relationship Id="rId12" Type="http://schemas.openxmlformats.org/officeDocument/2006/relationships/image" Target="../media/image78.png"/><Relationship Id="rId17" Type="http://schemas.openxmlformats.org/officeDocument/2006/relationships/image" Target="../media/image8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80.png"/><Relationship Id="rId20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97.svg"/><Relationship Id="rId5" Type="http://schemas.openxmlformats.org/officeDocument/2006/relationships/audio" Target="../media/audio3.wav"/><Relationship Id="rId15" Type="http://schemas.openxmlformats.org/officeDocument/2006/relationships/image" Target="../media/image101.svg"/><Relationship Id="rId10" Type="http://schemas.openxmlformats.org/officeDocument/2006/relationships/image" Target="../media/image77.png"/><Relationship Id="rId19" Type="http://schemas.openxmlformats.org/officeDocument/2006/relationships/audio" Target="../media/audio1.wav"/><Relationship Id="rId4" Type="http://schemas.openxmlformats.org/officeDocument/2006/relationships/audio" Target="../media/audio2.wav"/><Relationship Id="rId9" Type="http://schemas.openxmlformats.org/officeDocument/2006/relationships/image" Target="../media/image95.svg"/><Relationship Id="rId14" Type="http://schemas.openxmlformats.org/officeDocument/2006/relationships/image" Target="../media/image7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99.svg"/><Relationship Id="rId18" Type="http://schemas.openxmlformats.org/officeDocument/2006/relationships/slide" Target="slide33.xml"/><Relationship Id="rId3" Type="http://schemas.openxmlformats.org/officeDocument/2006/relationships/audio" Target="../media/audio1.wav"/><Relationship Id="rId21" Type="http://schemas.openxmlformats.org/officeDocument/2006/relationships/image" Target="../media/image106.png"/><Relationship Id="rId7" Type="http://schemas.openxmlformats.org/officeDocument/2006/relationships/image" Target="../media/image77.svg"/><Relationship Id="rId12" Type="http://schemas.openxmlformats.org/officeDocument/2006/relationships/image" Target="../media/image78.png"/><Relationship Id="rId17" Type="http://schemas.openxmlformats.org/officeDocument/2006/relationships/image" Target="../media/image8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80.png"/><Relationship Id="rId20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97.svg"/><Relationship Id="rId5" Type="http://schemas.openxmlformats.org/officeDocument/2006/relationships/audio" Target="../media/audio2.wav"/><Relationship Id="rId15" Type="http://schemas.openxmlformats.org/officeDocument/2006/relationships/image" Target="../media/image101.svg"/><Relationship Id="rId10" Type="http://schemas.openxmlformats.org/officeDocument/2006/relationships/image" Target="../media/image77.png"/><Relationship Id="rId19" Type="http://schemas.openxmlformats.org/officeDocument/2006/relationships/image" Target="../media/image104.png"/><Relationship Id="rId4" Type="http://schemas.openxmlformats.org/officeDocument/2006/relationships/audio" Target="../media/audio3.wav"/><Relationship Id="rId9" Type="http://schemas.openxmlformats.org/officeDocument/2006/relationships/image" Target="../media/image95.svg"/><Relationship Id="rId14" Type="http://schemas.openxmlformats.org/officeDocument/2006/relationships/image" Target="../media/image79.png"/><Relationship Id="rId22" Type="http://schemas.openxmlformats.org/officeDocument/2006/relationships/image" Target="../media/image10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svg"/><Relationship Id="rId13" Type="http://schemas.openxmlformats.org/officeDocument/2006/relationships/image" Target="../media/image80.png"/><Relationship Id="rId18" Type="http://schemas.openxmlformats.org/officeDocument/2006/relationships/image" Target="../media/image108.png"/><Relationship Id="rId3" Type="http://schemas.openxmlformats.org/officeDocument/2006/relationships/audio" Target="../media/audio1.wav"/><Relationship Id="rId7" Type="http://schemas.openxmlformats.org/officeDocument/2006/relationships/image" Target="../media/image76.png"/><Relationship Id="rId12" Type="http://schemas.openxmlformats.org/officeDocument/2006/relationships/image" Target="../media/image99.svg"/><Relationship Id="rId17" Type="http://schemas.openxmlformats.org/officeDocument/2006/relationships/slide" Target="slide33.xm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81.png"/><Relationship Id="rId20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svg"/><Relationship Id="rId11" Type="http://schemas.openxmlformats.org/officeDocument/2006/relationships/image" Target="../media/image78.png"/><Relationship Id="rId5" Type="http://schemas.openxmlformats.org/officeDocument/2006/relationships/image" Target="../media/image54.png"/><Relationship Id="rId15" Type="http://schemas.openxmlformats.org/officeDocument/2006/relationships/image" Target="../media/image101.svg"/><Relationship Id="rId10" Type="http://schemas.openxmlformats.org/officeDocument/2006/relationships/image" Target="../media/image97.svg"/><Relationship Id="rId19" Type="http://schemas.openxmlformats.org/officeDocument/2006/relationships/audio" Target="../media/audio1.wav"/><Relationship Id="rId4" Type="http://schemas.openxmlformats.org/officeDocument/2006/relationships/audio" Target="../media/audio3.wav"/><Relationship Id="rId9" Type="http://schemas.openxmlformats.org/officeDocument/2006/relationships/image" Target="../media/image77.png"/><Relationship Id="rId14" Type="http://schemas.openxmlformats.org/officeDocument/2006/relationships/image" Target="../media/image7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9.png"/><Relationship Id="rId3" Type="http://schemas.openxmlformats.org/officeDocument/2006/relationships/image" Target="../media/image82.png"/><Relationship Id="rId7" Type="http://schemas.openxmlformats.org/officeDocument/2006/relationships/image" Target="../media/image93.png"/><Relationship Id="rId12" Type="http://schemas.openxmlformats.org/officeDocument/2006/relationships/image" Target="../media/image98.png"/><Relationship Id="rId2" Type="http://schemas.openxmlformats.org/officeDocument/2006/relationships/audio" Target="../media/audio3.wav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5" Type="http://schemas.openxmlformats.org/officeDocument/2006/relationships/image" Target="../media/image31.png"/><Relationship Id="rId15" Type="http://schemas.openxmlformats.org/officeDocument/2006/relationships/image" Target="../media/image101.png"/><Relationship Id="rId10" Type="http://schemas.openxmlformats.org/officeDocument/2006/relationships/image" Target="../media/image96.png"/><Relationship Id="rId4" Type="http://schemas.openxmlformats.org/officeDocument/2006/relationships/image" Target="../media/image91.png"/><Relationship Id="rId9" Type="http://schemas.openxmlformats.org/officeDocument/2006/relationships/image" Target="../media/image95.png"/><Relationship Id="rId14" Type="http://schemas.openxmlformats.org/officeDocument/2006/relationships/image" Target="../media/image10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1.svg"/><Relationship Id="rId3" Type="http://schemas.openxmlformats.org/officeDocument/2006/relationships/image" Target="../media/image13.svg"/><Relationship Id="rId7" Type="http://schemas.openxmlformats.org/officeDocument/2006/relationships/image" Target="../media/image27.svg"/><Relationship Id="rId12" Type="http://schemas.openxmlformats.org/officeDocument/2006/relationships/image" Target="../media/image7.png"/><Relationship Id="rId17" Type="http://schemas.openxmlformats.org/officeDocument/2006/relationships/image" Target="../media/image102.png"/><Relationship Id="rId2" Type="http://schemas.openxmlformats.org/officeDocument/2006/relationships/image" Target="../media/image8.png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31.svg"/><Relationship Id="rId5" Type="http://schemas.openxmlformats.org/officeDocument/2006/relationships/image" Target="../media/image21.svg"/><Relationship Id="rId15" Type="http://schemas.openxmlformats.org/officeDocument/2006/relationships/image" Target="../media/image33.svg"/><Relationship Id="rId10" Type="http://schemas.openxmlformats.org/officeDocument/2006/relationships/image" Target="../media/image20.png"/><Relationship Id="rId4" Type="http://schemas.openxmlformats.org/officeDocument/2006/relationships/image" Target="../media/image12.png"/><Relationship Id="rId9" Type="http://schemas.openxmlformats.org/officeDocument/2006/relationships/image" Target="../media/image29.svg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36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2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2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74BDC1C-03B6-88AA-F4FD-FAAA7FC039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4" b="14159"/>
          <a:stretch/>
        </p:blipFill>
        <p:spPr>
          <a:xfrm>
            <a:off x="-10323" y="0"/>
            <a:ext cx="12186557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AE2077F3-8B2A-FFA2-2D7B-5A005F07865A}"/>
              </a:ext>
            </a:extLst>
          </p:cNvPr>
          <p:cNvSpPr/>
          <p:nvPr/>
        </p:nvSpPr>
        <p:spPr>
          <a:xfrm>
            <a:off x="1450537" y="648481"/>
            <a:ext cx="9149797" cy="4813279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F9BD31E-04E1-506C-2740-EC05AED88A70}"/>
              </a:ext>
            </a:extLst>
          </p:cNvPr>
          <p:cNvSpPr txBox="1"/>
          <p:nvPr/>
        </p:nvSpPr>
        <p:spPr>
          <a:xfrm>
            <a:off x="2931796" y="924008"/>
            <a:ext cx="69742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Thứ … ngày … tháng … năm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0331DAA-9C35-9DD7-96D4-E60EE21487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30" b="92500" l="10000" r="90000">
                        <a14:foregroundMark x1="29000" y1="4259" x2="60143" y2="10741"/>
                        <a14:foregroundMark x1="49571" y1="2130" x2="54143" y2="2130"/>
                        <a14:foregroundMark x1="29000" y1="90278" x2="35571" y2="90278"/>
                        <a14:foregroundMark x1="66857" y1="88611" x2="71429" y2="89907"/>
                        <a14:foregroundMark x1="65429" y1="89444" x2="70857" y2="92500"/>
                        <a14:foregroundMark x1="66143" y1="36944" x2="72714" y2="44722"/>
                        <a14:foregroundMark x1="33571" y1="39167" x2="41000" y2="42593"/>
                        <a14:foregroundMark x1="36286" y1="36111" x2="45571" y2="3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335" y="2490418"/>
            <a:ext cx="2956865" cy="45620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ED02668-221C-379C-BBB0-95C0F56FEB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7800" y="230212"/>
            <a:ext cx="2837555" cy="28375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5A780AB-8655-AB48-B6A6-91D250DC37E6}"/>
              </a:ext>
            </a:extLst>
          </p:cNvPr>
          <p:cNvSpPr txBox="1"/>
          <p:nvPr/>
        </p:nvSpPr>
        <p:spPr>
          <a:xfrm>
            <a:off x="5555966" y="4491863"/>
            <a:ext cx="17943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Tiết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1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Duepuntozer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6699D44-A8ED-99D0-CB1B-FCC5DD987C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391" y="1648990"/>
            <a:ext cx="12101609" cy="318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9710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ây táo" descr="Icon&#10;&#10;Description automatically generated">
            <a:extLst>
              <a:ext uri="{FF2B5EF4-FFF2-40B4-BE49-F238E27FC236}">
                <a16:creationId xmlns:a16="http://schemas.microsoft.com/office/drawing/2014/main" xmlns="" id="{6DBFB49E-6B71-C29A-6FF7-CE83594A75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8" t="8320" r="6300" b="6381"/>
          <a:stretch/>
        </p:blipFill>
        <p:spPr>
          <a:xfrm>
            <a:off x="6095305" y="748286"/>
            <a:ext cx="6094612" cy="6071613"/>
          </a:xfrm>
          <a:prstGeom prst="rect">
            <a:avLst/>
          </a:prstGeom>
        </p:spPr>
      </p:pic>
      <p:pic>
        <p:nvPicPr>
          <p:cNvPr id="28" name="Trái táo số 1">
            <a:extLst>
              <a:ext uri="{FF2B5EF4-FFF2-40B4-BE49-F238E27FC236}">
                <a16:creationId xmlns:a16="http://schemas.microsoft.com/office/drawing/2014/main" xmlns="" id="{207E20EF-78C7-7A57-0277-D6BB3E98CE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2813" y="2301563"/>
            <a:ext cx="762066" cy="847417"/>
          </a:xfrm>
          <a:prstGeom prst="rect">
            <a:avLst/>
          </a:prstGeom>
        </p:spPr>
      </p:pic>
      <p:pic>
        <p:nvPicPr>
          <p:cNvPr id="29" name="Trái táo số 2">
            <a:extLst>
              <a:ext uri="{FF2B5EF4-FFF2-40B4-BE49-F238E27FC236}">
                <a16:creationId xmlns:a16="http://schemas.microsoft.com/office/drawing/2014/main" xmlns="" id="{F92CC8AF-0A71-85C4-420F-91D3A864F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9868" y="3199916"/>
            <a:ext cx="762066" cy="853514"/>
          </a:xfrm>
          <a:prstGeom prst="rect">
            <a:avLst/>
          </a:prstGeom>
        </p:spPr>
      </p:pic>
      <p:pic>
        <p:nvPicPr>
          <p:cNvPr id="31" name="Trái táo số 3">
            <a:extLst>
              <a:ext uri="{FF2B5EF4-FFF2-40B4-BE49-F238E27FC236}">
                <a16:creationId xmlns:a16="http://schemas.microsoft.com/office/drawing/2014/main" xmlns="" id="{A32195D9-FC95-9CB4-9861-C2416613E7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2880" y="3199916"/>
            <a:ext cx="755970" cy="847417"/>
          </a:xfrm>
          <a:prstGeom prst="rect">
            <a:avLst/>
          </a:prstGeom>
        </p:spPr>
      </p:pic>
      <p:pic>
        <p:nvPicPr>
          <p:cNvPr id="32" name="Trái táo số 4">
            <a:extLst>
              <a:ext uri="{FF2B5EF4-FFF2-40B4-BE49-F238E27FC236}">
                <a16:creationId xmlns:a16="http://schemas.microsoft.com/office/drawing/2014/main" xmlns="" id="{4BC01F74-24C8-AA94-C9F1-2923AAFC41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74151" y="3005291"/>
            <a:ext cx="762066" cy="847417"/>
          </a:xfrm>
          <a:prstGeom prst="rect">
            <a:avLst/>
          </a:prstGeom>
        </p:spPr>
      </p:pic>
      <p:pic>
        <p:nvPicPr>
          <p:cNvPr id="33" name="Trái táo số 5">
            <a:extLst>
              <a:ext uri="{FF2B5EF4-FFF2-40B4-BE49-F238E27FC236}">
                <a16:creationId xmlns:a16="http://schemas.microsoft.com/office/drawing/2014/main" xmlns="" id="{5525CD6B-5028-FBBC-4E19-384FA91A9B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51959" y="1312883"/>
            <a:ext cx="762066" cy="847417"/>
          </a:xfrm>
          <a:prstGeom prst="rect">
            <a:avLst/>
          </a:prstGeom>
        </p:spPr>
      </p:pic>
      <p:pic>
        <p:nvPicPr>
          <p:cNvPr id="34" name="Trái táo số 9">
            <a:extLst>
              <a:ext uri="{FF2B5EF4-FFF2-40B4-BE49-F238E27FC236}">
                <a16:creationId xmlns:a16="http://schemas.microsoft.com/office/drawing/2014/main" xmlns="" id="{A3232F7D-2E48-E2D6-BB44-9546E59950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14644" y="1123534"/>
            <a:ext cx="762066" cy="847417"/>
          </a:xfrm>
          <a:prstGeom prst="rect">
            <a:avLst/>
          </a:prstGeom>
        </p:spPr>
      </p:pic>
      <p:pic>
        <p:nvPicPr>
          <p:cNvPr id="35" name="Trái táo số 6">
            <a:extLst>
              <a:ext uri="{FF2B5EF4-FFF2-40B4-BE49-F238E27FC236}">
                <a16:creationId xmlns:a16="http://schemas.microsoft.com/office/drawing/2014/main" xmlns="" id="{96A3F716-D600-42F4-3B42-4B596887BE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46819" y="2858294"/>
            <a:ext cx="762066" cy="847417"/>
          </a:xfrm>
          <a:prstGeom prst="rect">
            <a:avLst/>
          </a:prstGeom>
        </p:spPr>
      </p:pic>
      <p:pic>
        <p:nvPicPr>
          <p:cNvPr id="36" name="Trái táo số 10">
            <a:extLst>
              <a:ext uri="{FF2B5EF4-FFF2-40B4-BE49-F238E27FC236}">
                <a16:creationId xmlns:a16="http://schemas.microsoft.com/office/drawing/2014/main" xmlns="" id="{866D2EA7-927D-2F64-0873-6CBB316ACEE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72276" y="2043914"/>
            <a:ext cx="847417" cy="865707"/>
          </a:xfrm>
          <a:prstGeom prst="rect">
            <a:avLst/>
          </a:prstGeom>
        </p:spPr>
      </p:pic>
      <p:pic>
        <p:nvPicPr>
          <p:cNvPr id="37" name="Trái táo số 7">
            <a:extLst>
              <a:ext uri="{FF2B5EF4-FFF2-40B4-BE49-F238E27FC236}">
                <a16:creationId xmlns:a16="http://schemas.microsoft.com/office/drawing/2014/main" xmlns="" id="{9E5BE4BF-1531-D9DE-3D16-9F564384A3B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29727" y="3623624"/>
            <a:ext cx="762066" cy="853514"/>
          </a:xfrm>
          <a:prstGeom prst="rect">
            <a:avLst/>
          </a:prstGeom>
        </p:spPr>
      </p:pic>
      <p:pic>
        <p:nvPicPr>
          <p:cNvPr id="38" name="Trái táo số 8">
            <a:extLst>
              <a:ext uri="{FF2B5EF4-FFF2-40B4-BE49-F238E27FC236}">
                <a16:creationId xmlns:a16="http://schemas.microsoft.com/office/drawing/2014/main" xmlns="" id="{7360D3A0-4C25-0CA1-198B-76F3F27A169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57511" y="2043914"/>
            <a:ext cx="755970" cy="847417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BA539E07-DDCD-90A7-F33D-E1621A8D24F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-119964" y="1886782"/>
            <a:ext cx="3178781" cy="4906841"/>
          </a:xfrm>
          <a:prstGeom prst="rect">
            <a:avLst/>
          </a:prstGeom>
        </p:spPr>
      </p:pic>
      <p:pic>
        <p:nvPicPr>
          <p:cNvPr id="53" name="Picture 52" descr="A green grass on a black background&#10;&#10;Description automatically generated">
            <a:extLst>
              <a:ext uri="{FF2B5EF4-FFF2-40B4-BE49-F238E27FC236}">
                <a16:creationId xmlns:a16="http://schemas.microsoft.com/office/drawing/2014/main" xmlns="" id="{9DDCEC3B-0DE4-A285-A25F-4CA1634AB9D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815" y="3685310"/>
            <a:ext cx="4897584" cy="48975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386AC8A-356E-3CD9-1961-3F3499B135E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0744" y="2467622"/>
            <a:ext cx="2266169" cy="22661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A853319-96DA-37CE-0D53-1BA7DB69CF1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2870" y="123787"/>
            <a:ext cx="7571888" cy="373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062706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9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53610" y="4898110"/>
            <a:ext cx="12718949" cy="2155415"/>
            <a:chOff x="0" y="0"/>
            <a:chExt cx="5024770" cy="85152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24770" cy="851522"/>
            </a:xfrm>
            <a:custGeom>
              <a:avLst/>
              <a:gdLst/>
              <a:ahLst/>
              <a:cxnLst/>
              <a:rect l="l" t="t" r="r" b="b"/>
              <a:pathLst>
                <a:path w="5024770" h="851522">
                  <a:moveTo>
                    <a:pt x="0" y="0"/>
                  </a:moveTo>
                  <a:lnTo>
                    <a:pt x="5024770" y="0"/>
                  </a:lnTo>
                  <a:lnTo>
                    <a:pt x="5024770" y="851522"/>
                  </a:lnTo>
                  <a:lnTo>
                    <a:pt x="0" y="851522"/>
                  </a:lnTo>
                  <a:close/>
                </a:path>
              </a:pathLst>
            </a:custGeom>
            <a:solidFill>
              <a:srgbClr val="8CCD1C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5024770" cy="88009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94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53610" y="4414894"/>
            <a:ext cx="12600469" cy="765965"/>
            <a:chOff x="0" y="0"/>
            <a:chExt cx="25200939" cy="153192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467508" cy="1531929"/>
            </a:xfrm>
            <a:custGeom>
              <a:avLst/>
              <a:gdLst/>
              <a:ahLst/>
              <a:cxnLst/>
              <a:rect l="l" t="t" r="r" b="b"/>
              <a:pathLst>
                <a:path w="13467508" h="1531929">
                  <a:moveTo>
                    <a:pt x="0" y="0"/>
                  </a:moveTo>
                  <a:lnTo>
                    <a:pt x="13467508" y="0"/>
                  </a:lnTo>
                  <a:lnTo>
                    <a:pt x="13467508" y="1531929"/>
                  </a:lnTo>
                  <a:lnTo>
                    <a:pt x="0" y="15319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11733431" y="0"/>
              <a:ext cx="13467508" cy="1531929"/>
            </a:xfrm>
            <a:custGeom>
              <a:avLst/>
              <a:gdLst/>
              <a:ahLst/>
              <a:cxnLst/>
              <a:rect l="l" t="t" r="r" b="b"/>
              <a:pathLst>
                <a:path w="13467508" h="1531929">
                  <a:moveTo>
                    <a:pt x="0" y="0"/>
                  </a:moveTo>
                  <a:lnTo>
                    <a:pt x="13467508" y="0"/>
                  </a:lnTo>
                  <a:lnTo>
                    <a:pt x="13467508" y="1531929"/>
                  </a:lnTo>
                  <a:lnTo>
                    <a:pt x="0" y="15319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-1440904" y="2592507"/>
            <a:ext cx="2729574" cy="1081904"/>
          </a:xfrm>
          <a:custGeom>
            <a:avLst/>
            <a:gdLst/>
            <a:ahLst/>
            <a:cxnLst/>
            <a:rect l="l" t="t" r="r" b="b"/>
            <a:pathLst>
              <a:path w="4094361" h="1622856">
                <a:moveTo>
                  <a:pt x="0" y="0"/>
                </a:moveTo>
                <a:lnTo>
                  <a:pt x="4094361" y="0"/>
                </a:lnTo>
                <a:lnTo>
                  <a:pt x="4094361" y="1622856"/>
                </a:lnTo>
                <a:lnTo>
                  <a:pt x="0" y="16228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5620480" y="2818899"/>
            <a:ext cx="3640557" cy="1442984"/>
          </a:xfrm>
          <a:custGeom>
            <a:avLst/>
            <a:gdLst/>
            <a:ahLst/>
            <a:cxnLst/>
            <a:rect l="l" t="t" r="r" b="b"/>
            <a:pathLst>
              <a:path w="5460835" h="2164476">
                <a:moveTo>
                  <a:pt x="0" y="0"/>
                </a:moveTo>
                <a:lnTo>
                  <a:pt x="5460834" y="0"/>
                </a:lnTo>
                <a:lnTo>
                  <a:pt x="5460834" y="2164476"/>
                </a:lnTo>
                <a:lnTo>
                  <a:pt x="0" y="21644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2002260" y="-216187"/>
            <a:ext cx="2275654" cy="901987"/>
          </a:xfrm>
          <a:custGeom>
            <a:avLst/>
            <a:gdLst/>
            <a:ahLst/>
            <a:cxnLst/>
            <a:rect l="l" t="t" r="r" b="b"/>
            <a:pathLst>
              <a:path w="3413481" h="1352980">
                <a:moveTo>
                  <a:pt x="0" y="0"/>
                </a:moveTo>
                <a:lnTo>
                  <a:pt x="3413482" y="0"/>
                </a:lnTo>
                <a:lnTo>
                  <a:pt x="3413482" y="1352980"/>
                </a:lnTo>
                <a:lnTo>
                  <a:pt x="0" y="13529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1327513" y="234807"/>
            <a:ext cx="1333299" cy="528471"/>
          </a:xfrm>
          <a:custGeom>
            <a:avLst/>
            <a:gdLst/>
            <a:ahLst/>
            <a:cxnLst/>
            <a:rect l="l" t="t" r="r" b="b"/>
            <a:pathLst>
              <a:path w="1999948" h="792707">
                <a:moveTo>
                  <a:pt x="0" y="0"/>
                </a:moveTo>
                <a:lnTo>
                  <a:pt x="1999947" y="0"/>
                </a:lnTo>
                <a:lnTo>
                  <a:pt x="1999947" y="792707"/>
                </a:lnTo>
                <a:lnTo>
                  <a:pt x="0" y="7927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7" name="Group 17"/>
          <p:cNvGrpSpPr/>
          <p:nvPr/>
        </p:nvGrpSpPr>
        <p:grpSpPr>
          <a:xfrm>
            <a:off x="-427831" y="3912993"/>
            <a:ext cx="3846045" cy="1466562"/>
            <a:chOff x="0" y="0"/>
            <a:chExt cx="7692091" cy="2933124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813754" cy="2933124"/>
            </a:xfrm>
            <a:custGeom>
              <a:avLst/>
              <a:gdLst/>
              <a:ahLst/>
              <a:cxnLst/>
              <a:rect l="l" t="t" r="r" b="b"/>
              <a:pathLst>
                <a:path w="3813754" h="2933124">
                  <a:moveTo>
                    <a:pt x="0" y="0"/>
                  </a:moveTo>
                  <a:lnTo>
                    <a:pt x="3813754" y="0"/>
                  </a:lnTo>
                  <a:lnTo>
                    <a:pt x="3813754" y="2933124"/>
                  </a:lnTo>
                  <a:lnTo>
                    <a:pt x="0" y="29331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Freeform 19"/>
            <p:cNvSpPr/>
            <p:nvPr/>
          </p:nvSpPr>
          <p:spPr>
            <a:xfrm>
              <a:off x="3878337" y="0"/>
              <a:ext cx="3813754" cy="2933124"/>
            </a:xfrm>
            <a:custGeom>
              <a:avLst/>
              <a:gdLst/>
              <a:ahLst/>
              <a:cxnLst/>
              <a:rect l="l" t="t" r="r" b="b"/>
              <a:pathLst>
                <a:path w="3813754" h="2933124">
                  <a:moveTo>
                    <a:pt x="0" y="0"/>
                  </a:moveTo>
                  <a:lnTo>
                    <a:pt x="3813754" y="0"/>
                  </a:lnTo>
                  <a:lnTo>
                    <a:pt x="3813754" y="2933124"/>
                  </a:lnTo>
                  <a:lnTo>
                    <a:pt x="0" y="29331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583178" y="3912993"/>
            <a:ext cx="3846045" cy="1466562"/>
            <a:chOff x="0" y="0"/>
            <a:chExt cx="7692091" cy="2933124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3813754" cy="2933124"/>
            </a:xfrm>
            <a:custGeom>
              <a:avLst/>
              <a:gdLst/>
              <a:ahLst/>
              <a:cxnLst/>
              <a:rect l="l" t="t" r="r" b="b"/>
              <a:pathLst>
                <a:path w="3813754" h="2933124">
                  <a:moveTo>
                    <a:pt x="0" y="0"/>
                  </a:moveTo>
                  <a:lnTo>
                    <a:pt x="3813754" y="0"/>
                  </a:lnTo>
                  <a:lnTo>
                    <a:pt x="3813754" y="2933124"/>
                  </a:lnTo>
                  <a:lnTo>
                    <a:pt x="0" y="29331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Freeform 22"/>
            <p:cNvSpPr/>
            <p:nvPr/>
          </p:nvSpPr>
          <p:spPr>
            <a:xfrm>
              <a:off x="3878337" y="0"/>
              <a:ext cx="3813754" cy="2933124"/>
            </a:xfrm>
            <a:custGeom>
              <a:avLst/>
              <a:gdLst/>
              <a:ahLst/>
              <a:cxnLst/>
              <a:rect l="l" t="t" r="r" b="b"/>
              <a:pathLst>
                <a:path w="3813754" h="2933124">
                  <a:moveTo>
                    <a:pt x="0" y="0"/>
                  </a:moveTo>
                  <a:lnTo>
                    <a:pt x="3813754" y="0"/>
                  </a:lnTo>
                  <a:lnTo>
                    <a:pt x="3813754" y="2933124"/>
                  </a:lnTo>
                  <a:lnTo>
                    <a:pt x="0" y="29331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3" name="Freeform 23"/>
          <p:cNvSpPr/>
          <p:nvPr/>
        </p:nvSpPr>
        <p:spPr>
          <a:xfrm>
            <a:off x="6798428" y="516585"/>
            <a:ext cx="5163149" cy="6047612"/>
          </a:xfrm>
          <a:custGeom>
            <a:avLst/>
            <a:gdLst/>
            <a:ahLst/>
            <a:cxnLst/>
            <a:rect l="l" t="t" r="r" b="b"/>
            <a:pathLst>
              <a:path w="7744723" h="9071418">
                <a:moveTo>
                  <a:pt x="0" y="0"/>
                </a:moveTo>
                <a:lnTo>
                  <a:pt x="7744723" y="0"/>
                </a:lnTo>
                <a:lnTo>
                  <a:pt x="7744723" y="9071418"/>
                </a:lnTo>
                <a:lnTo>
                  <a:pt x="0" y="907141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Freeform 24"/>
          <p:cNvSpPr/>
          <p:nvPr/>
        </p:nvSpPr>
        <p:spPr>
          <a:xfrm flipH="1">
            <a:off x="-218677" y="4104608"/>
            <a:ext cx="3014693" cy="2948917"/>
          </a:xfrm>
          <a:custGeom>
            <a:avLst/>
            <a:gdLst/>
            <a:ahLst/>
            <a:cxnLst/>
            <a:rect l="l" t="t" r="r" b="b"/>
            <a:pathLst>
              <a:path w="4522039" h="4423376">
                <a:moveTo>
                  <a:pt x="4522039" y="0"/>
                </a:moveTo>
                <a:lnTo>
                  <a:pt x="0" y="0"/>
                </a:lnTo>
                <a:lnTo>
                  <a:pt x="0" y="4423376"/>
                </a:lnTo>
                <a:lnTo>
                  <a:pt x="4522039" y="4423376"/>
                </a:lnTo>
                <a:lnTo>
                  <a:pt x="4522039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Freeform 25"/>
          <p:cNvSpPr/>
          <p:nvPr/>
        </p:nvSpPr>
        <p:spPr>
          <a:xfrm>
            <a:off x="10355475" y="4996125"/>
            <a:ext cx="2103290" cy="2057400"/>
          </a:xfrm>
          <a:custGeom>
            <a:avLst/>
            <a:gdLst/>
            <a:ahLst/>
            <a:cxnLst/>
            <a:rect l="l" t="t" r="r" b="b"/>
            <a:pathLst>
              <a:path w="3154935" h="3086100">
                <a:moveTo>
                  <a:pt x="0" y="0"/>
                </a:moveTo>
                <a:lnTo>
                  <a:pt x="3154935" y="0"/>
                </a:lnTo>
                <a:lnTo>
                  <a:pt x="3154935" y="3086100"/>
                </a:lnTo>
                <a:lnTo>
                  <a:pt x="0" y="30861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Freeform 26"/>
          <p:cNvSpPr/>
          <p:nvPr/>
        </p:nvSpPr>
        <p:spPr>
          <a:xfrm>
            <a:off x="2835427" y="5260060"/>
            <a:ext cx="2671671" cy="764766"/>
          </a:xfrm>
          <a:custGeom>
            <a:avLst/>
            <a:gdLst/>
            <a:ahLst/>
            <a:cxnLst/>
            <a:rect l="l" t="t" r="r" b="b"/>
            <a:pathLst>
              <a:path w="4007506" h="1147149">
                <a:moveTo>
                  <a:pt x="0" y="0"/>
                </a:moveTo>
                <a:lnTo>
                  <a:pt x="4007506" y="0"/>
                </a:lnTo>
                <a:lnTo>
                  <a:pt x="4007506" y="1147148"/>
                </a:lnTo>
                <a:lnTo>
                  <a:pt x="0" y="114714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Freeform 27"/>
          <p:cNvSpPr/>
          <p:nvPr/>
        </p:nvSpPr>
        <p:spPr>
          <a:xfrm>
            <a:off x="5620480" y="6024825"/>
            <a:ext cx="1909245" cy="546521"/>
          </a:xfrm>
          <a:custGeom>
            <a:avLst/>
            <a:gdLst/>
            <a:ahLst/>
            <a:cxnLst/>
            <a:rect l="l" t="t" r="r" b="b"/>
            <a:pathLst>
              <a:path w="2863867" h="819782">
                <a:moveTo>
                  <a:pt x="0" y="0"/>
                </a:moveTo>
                <a:lnTo>
                  <a:pt x="2863867" y="0"/>
                </a:lnTo>
                <a:lnTo>
                  <a:pt x="2863867" y="819782"/>
                </a:lnTo>
                <a:lnTo>
                  <a:pt x="0" y="81978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5E8398B6-4689-9D5A-06B0-68D1DF11F0A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614108" y="2011072"/>
            <a:ext cx="3178781" cy="490684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77D08CD3-3D8E-F053-5B07-57B43B87167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2710" y="3086515"/>
            <a:ext cx="2656758" cy="26567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EEA615F-477B-FB9C-3F3B-88D1A8EF635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8816" y="469793"/>
            <a:ext cx="8010838" cy="3133616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9C755D30-72E3-B72F-AAB8-9CD0A6122FA1}"/>
              </a:ext>
            </a:extLst>
          </p:cNvPr>
          <p:cNvSpPr/>
          <p:nvPr/>
        </p:nvSpPr>
        <p:spPr>
          <a:xfrm>
            <a:off x="381000" y="381000"/>
            <a:ext cx="11430000" cy="6172200"/>
          </a:xfrm>
          <a:prstGeom prst="roundRect">
            <a:avLst>
              <a:gd name="adj" fmla="val 20640"/>
            </a:avLst>
          </a:prstGeom>
          <a:solidFill>
            <a:schemeClr val="bg1">
              <a:alpha val="80000"/>
            </a:schemeClr>
          </a:solidFill>
          <a:ln w="57150">
            <a:solidFill>
              <a:srgbClr val="CAA32C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34F96543-60E0-E3AA-0FBD-20E66EC1277B}"/>
              </a:ext>
            </a:extLst>
          </p:cNvPr>
          <p:cNvSpPr/>
          <p:nvPr/>
        </p:nvSpPr>
        <p:spPr>
          <a:xfrm>
            <a:off x="901908" y="762000"/>
            <a:ext cx="10375692" cy="1828800"/>
          </a:xfrm>
          <a:prstGeom prst="roundRect">
            <a:avLst>
              <a:gd name="adj" fmla="val 26503"/>
            </a:avLst>
          </a:prstGeom>
          <a:solidFill>
            <a:schemeClr val="bg1"/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 phân số có mẫu số là 10; 100; 1 000; … gọi là các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phân số thập phân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AD84FD4F-DE7A-6911-286D-C540E94C9580}"/>
              </a:ext>
            </a:extLst>
          </p:cNvPr>
          <p:cNvSpPr/>
          <p:nvPr/>
        </p:nvSpPr>
        <p:spPr>
          <a:xfrm>
            <a:off x="901908" y="2971800"/>
            <a:ext cx="10375692" cy="2743200"/>
          </a:xfrm>
          <a:prstGeom prst="roundRect">
            <a:avLst>
              <a:gd name="adj" fmla="val 26503"/>
            </a:avLst>
          </a:prstGeom>
          <a:solidFill>
            <a:schemeClr val="bg1"/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Các phân số </a:t>
            </a:r>
          </a:p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</a:t>
            </a:r>
          </a:p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gọi là các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phân số thập phân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73C6E05-8EEA-24E2-E010-85FBD8DA1D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3352800"/>
            <a:ext cx="3931776" cy="137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9038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9C755D30-72E3-B72F-AAB8-9CD0A6122FA1}"/>
              </a:ext>
            </a:extLst>
          </p:cNvPr>
          <p:cNvSpPr/>
          <p:nvPr/>
        </p:nvSpPr>
        <p:spPr>
          <a:xfrm>
            <a:off x="381000" y="381000"/>
            <a:ext cx="11430000" cy="6172200"/>
          </a:xfrm>
          <a:prstGeom prst="roundRect">
            <a:avLst>
              <a:gd name="adj" fmla="val 20640"/>
            </a:avLst>
          </a:prstGeom>
          <a:solidFill>
            <a:schemeClr val="bg1">
              <a:alpha val="80000"/>
            </a:schemeClr>
          </a:solidFill>
          <a:ln w="57150">
            <a:solidFill>
              <a:srgbClr val="CAA32C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D11E1B68-C3BD-19B5-CB1B-BBECE9C8EFBC}"/>
              </a:ext>
            </a:extLst>
          </p:cNvPr>
          <p:cNvGrpSpPr/>
          <p:nvPr/>
        </p:nvGrpSpPr>
        <p:grpSpPr>
          <a:xfrm>
            <a:off x="1952781" y="936885"/>
            <a:ext cx="1752600" cy="1811020"/>
            <a:chOff x="9103442" y="2753541"/>
            <a:chExt cx="2286000" cy="236220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30E1EE87-AA56-BE13-4F8F-3984D68505A2}"/>
                </a:ext>
              </a:extLst>
            </p:cNvPr>
            <p:cNvSpPr/>
            <p:nvPr/>
          </p:nvSpPr>
          <p:spPr>
            <a:xfrm>
              <a:off x="9103442" y="2753541"/>
              <a:ext cx="2286000" cy="236220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49">
                  <a:extLst>
                    <a:ext uri="{FF2B5EF4-FFF2-40B4-BE49-F238E27FC236}">
                      <a16:creationId xmlns:a16="http://schemas.microsoft.com/office/drawing/2014/main" xmlns="" id="{EA791721-8FCF-00D8-0282-759A57080492}"/>
                    </a:ext>
                  </a:extLst>
                </p:cNvPr>
                <p:cNvSpPr txBox="1"/>
                <p:nvPr/>
              </p:nvSpPr>
              <p:spPr>
                <a:xfrm>
                  <a:off x="9982199" y="3069757"/>
                  <a:ext cx="757085" cy="1659235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marL="0" marR="0" lvl="0" indent="0" algn="ctr" defTabSz="60963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kumimoji="0" lang="en-US" sz="4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𝟏</m:t>
                            </m:r>
                          </m:num>
                          <m:den>
                            <m:r>
                              <a:rPr kumimoji="0" lang="en-US" sz="4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𝟕</m:t>
                            </m:r>
                          </m:den>
                        </m:f>
                      </m:oMath>
                    </m:oMathPara>
                  </a14:m>
                  <a:endPara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7" name="TextBox 49">
                  <a:extLst>
                    <a:ext uri="{FF2B5EF4-FFF2-40B4-BE49-F238E27FC236}">
                      <a16:creationId xmlns:a16="http://schemas.microsoft.com/office/drawing/2014/main" id="{EA791721-8FCF-00D8-0282-759A5708049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82199" y="3069757"/>
                  <a:ext cx="757085" cy="1659235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A89BC5B2-FBE3-A1FC-6DDC-09A999C5A9C7}"/>
              </a:ext>
            </a:extLst>
          </p:cNvPr>
          <p:cNvGrpSpPr/>
          <p:nvPr/>
        </p:nvGrpSpPr>
        <p:grpSpPr>
          <a:xfrm>
            <a:off x="5219700" y="914400"/>
            <a:ext cx="1752600" cy="1811020"/>
            <a:chOff x="9103442" y="2753541"/>
            <a:chExt cx="2286000" cy="236220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B40524B4-B476-EC50-E928-0C3BEFFEC1C4}"/>
                </a:ext>
              </a:extLst>
            </p:cNvPr>
            <p:cNvSpPr/>
            <p:nvPr/>
          </p:nvSpPr>
          <p:spPr>
            <a:xfrm>
              <a:off x="9103442" y="2753541"/>
              <a:ext cx="2286000" cy="236220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49">
                  <a:extLst>
                    <a:ext uri="{FF2B5EF4-FFF2-40B4-BE49-F238E27FC236}">
                      <a16:creationId xmlns:a16="http://schemas.microsoft.com/office/drawing/2014/main" xmlns="" id="{CBE4F158-80FF-FF3C-F42B-7A7B9E7995B4}"/>
                    </a:ext>
                  </a:extLst>
                </p:cNvPr>
                <p:cNvSpPr txBox="1"/>
                <p:nvPr/>
              </p:nvSpPr>
              <p:spPr>
                <a:xfrm>
                  <a:off x="9982199" y="3069757"/>
                  <a:ext cx="757085" cy="1659235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marL="0" marR="0" lvl="0" indent="0" algn="ctr" defTabSz="60963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kumimoji="0" lang="en-US" sz="4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𝟑</m:t>
                            </m:r>
                          </m:num>
                          <m:den>
                            <m:r>
                              <a:rPr kumimoji="0" lang="en-US" sz="4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0" name="TextBox 49">
                  <a:extLst>
                    <a:ext uri="{FF2B5EF4-FFF2-40B4-BE49-F238E27FC236}">
                      <a16:creationId xmlns:a16="http://schemas.microsoft.com/office/drawing/2014/main" id="{CBE4F158-80FF-FF3C-F42B-7A7B9E7995B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82199" y="3069757"/>
                  <a:ext cx="757085" cy="1659235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FA634A03-FE08-5461-B5BC-B03259556EAC}"/>
              </a:ext>
            </a:extLst>
          </p:cNvPr>
          <p:cNvGrpSpPr/>
          <p:nvPr/>
        </p:nvGrpSpPr>
        <p:grpSpPr>
          <a:xfrm>
            <a:off x="8305800" y="914400"/>
            <a:ext cx="1752600" cy="1811020"/>
            <a:chOff x="9103442" y="2753541"/>
            <a:chExt cx="2286000" cy="236220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BA04437A-0C56-2948-764F-BD8FF5DFC36C}"/>
                </a:ext>
              </a:extLst>
            </p:cNvPr>
            <p:cNvSpPr/>
            <p:nvPr/>
          </p:nvSpPr>
          <p:spPr>
            <a:xfrm>
              <a:off x="9103442" y="2753541"/>
              <a:ext cx="2286000" cy="236220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49">
                  <a:extLst>
                    <a:ext uri="{FF2B5EF4-FFF2-40B4-BE49-F238E27FC236}">
                      <a16:creationId xmlns:a16="http://schemas.microsoft.com/office/drawing/2014/main" xmlns="" id="{B1271786-C8B9-3CEC-92A5-A4A47CB81D83}"/>
                    </a:ext>
                  </a:extLst>
                </p:cNvPr>
                <p:cNvSpPr txBox="1"/>
                <p:nvPr/>
              </p:nvSpPr>
              <p:spPr>
                <a:xfrm>
                  <a:off x="9982199" y="3069757"/>
                  <a:ext cx="757085" cy="1659235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marL="0" marR="0" lvl="0" indent="0" algn="ctr" defTabSz="60963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kumimoji="0" lang="en-US" sz="4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𝟏𝟑</m:t>
                            </m:r>
                          </m:num>
                          <m:den>
                            <m:r>
                              <a:rPr kumimoji="0" lang="en-US" sz="4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𝟏𝟎</m:t>
                            </m:r>
                          </m:den>
                        </m:f>
                      </m:oMath>
                    </m:oMathPara>
                  </a14:m>
                  <a:endPara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3" name="TextBox 49">
                  <a:extLst>
                    <a:ext uri="{FF2B5EF4-FFF2-40B4-BE49-F238E27FC236}">
                      <a16:creationId xmlns:a16="http://schemas.microsoft.com/office/drawing/2014/main" id="{B1271786-C8B9-3CEC-92A5-A4A47CB81D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82199" y="3069757"/>
                  <a:ext cx="757085" cy="1659235"/>
                </a:xfrm>
                <a:prstGeom prst="rect">
                  <a:avLst/>
                </a:prstGeom>
                <a:blipFill>
                  <a:blip r:embed="rId4"/>
                  <a:stretch>
                    <a:fillRect l="-221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5BD9907B-56A4-93D7-91D0-C7C411107F9B}"/>
              </a:ext>
            </a:extLst>
          </p:cNvPr>
          <p:cNvSpPr/>
          <p:nvPr/>
        </p:nvSpPr>
        <p:spPr>
          <a:xfrm>
            <a:off x="705568" y="3426502"/>
            <a:ext cx="10375692" cy="1828800"/>
          </a:xfrm>
          <a:prstGeom prst="roundRect">
            <a:avLst>
              <a:gd name="adj" fmla="val 26503"/>
            </a:avLst>
          </a:prstGeom>
          <a:solidFill>
            <a:schemeClr val="bg1"/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609630">
              <a:spcBef>
                <a:spcPct val="0"/>
              </a:spcBef>
              <a:defRPr/>
            </a:pPr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các phân số này, phân số nào là phân số thập phân? Vì sao?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521D21E5-06B7-9227-3CE3-3A7D7C324868}"/>
              </a:ext>
            </a:extLst>
          </p:cNvPr>
          <p:cNvGrpSpPr/>
          <p:nvPr/>
        </p:nvGrpSpPr>
        <p:grpSpPr>
          <a:xfrm>
            <a:off x="8305800" y="906905"/>
            <a:ext cx="1752600" cy="1811020"/>
            <a:chOff x="9103442" y="2753541"/>
            <a:chExt cx="2286000" cy="236220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6845ACB3-BF08-565C-3B19-BA52EED71A0D}"/>
                </a:ext>
              </a:extLst>
            </p:cNvPr>
            <p:cNvSpPr/>
            <p:nvPr/>
          </p:nvSpPr>
          <p:spPr>
            <a:xfrm>
              <a:off x="9103442" y="2753541"/>
              <a:ext cx="2286000" cy="236220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49">
                  <a:extLst>
                    <a:ext uri="{FF2B5EF4-FFF2-40B4-BE49-F238E27FC236}">
                      <a16:creationId xmlns:a16="http://schemas.microsoft.com/office/drawing/2014/main" xmlns="" id="{00DF1998-4642-C204-0E63-636F94DF6365}"/>
                    </a:ext>
                  </a:extLst>
                </p:cNvPr>
                <p:cNvSpPr txBox="1"/>
                <p:nvPr/>
              </p:nvSpPr>
              <p:spPr>
                <a:xfrm>
                  <a:off x="9982199" y="3069757"/>
                  <a:ext cx="757085" cy="1659235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marL="0" marR="0" lvl="0" indent="0" algn="ctr" defTabSz="60963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kumimoji="0" lang="en-US" sz="4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𝟏𝟑</m:t>
                            </m:r>
                          </m:num>
                          <m:den>
                            <m:r>
                              <a:rPr kumimoji="0" lang="en-US" sz="4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𝟏𝟎</m:t>
                            </m:r>
                          </m:den>
                        </m:f>
                      </m:oMath>
                    </m:oMathPara>
                  </a14:m>
                  <a:endPara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8" name="TextBox 49">
                  <a:extLst>
                    <a:ext uri="{FF2B5EF4-FFF2-40B4-BE49-F238E27FC236}">
                      <a16:creationId xmlns:a16="http://schemas.microsoft.com/office/drawing/2014/main" id="{00DF1998-4642-C204-0E63-636F94DF636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82199" y="3069757"/>
                  <a:ext cx="757085" cy="1659235"/>
                </a:xfrm>
                <a:prstGeom prst="rect">
                  <a:avLst/>
                </a:prstGeom>
                <a:blipFill>
                  <a:blip r:embed="rId5"/>
                  <a:stretch>
                    <a:fillRect l="-221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616A227B-5354-5B68-6F0A-6CCD1A19F6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100" y="3219615"/>
            <a:ext cx="9000160" cy="3257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523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9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38031" y="517299"/>
            <a:ext cx="12868062" cy="9361515"/>
          </a:xfrm>
          <a:custGeom>
            <a:avLst/>
            <a:gdLst/>
            <a:ahLst/>
            <a:cxnLst/>
            <a:rect l="l" t="t" r="r" b="b"/>
            <a:pathLst>
              <a:path w="19302093" h="14042273">
                <a:moveTo>
                  <a:pt x="0" y="0"/>
                </a:moveTo>
                <a:lnTo>
                  <a:pt x="19302094" y="0"/>
                </a:lnTo>
                <a:lnTo>
                  <a:pt x="19302094" y="14042273"/>
                </a:lnTo>
                <a:lnTo>
                  <a:pt x="0" y="140422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0" y="113471"/>
            <a:ext cx="5719288" cy="6631059"/>
          </a:xfrm>
          <a:custGeom>
            <a:avLst/>
            <a:gdLst/>
            <a:ahLst/>
            <a:cxnLst/>
            <a:rect l="l" t="t" r="r" b="b"/>
            <a:pathLst>
              <a:path w="8578932" h="9946588">
                <a:moveTo>
                  <a:pt x="0" y="0"/>
                </a:moveTo>
                <a:lnTo>
                  <a:pt x="8578932" y="0"/>
                </a:lnTo>
                <a:lnTo>
                  <a:pt x="8578932" y="9946588"/>
                </a:lnTo>
                <a:lnTo>
                  <a:pt x="0" y="99465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846552E-B37A-0A1A-F7EA-A39BE503729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>
            <a:off x="9013219" y="2209800"/>
            <a:ext cx="3178781" cy="49068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DB30752-E195-12DA-78FA-51F4A4984AA2}"/>
              </a:ext>
            </a:extLst>
          </p:cNvPr>
          <p:cNvSpPr txBox="1"/>
          <p:nvPr/>
        </p:nvSpPr>
        <p:spPr>
          <a:xfrm>
            <a:off x="5601876" y="364805"/>
            <a:ext cx="6285323" cy="3051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spc="50">
                <a:ln w="0"/>
                <a:solidFill>
                  <a:srgbClr val="7030A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VN-Gretoon" panose="02040603050506020204" pitchFamily="18" charset="0"/>
              </a:rPr>
              <a:t>2. Viết phân số thập phân ở dạng hỗn số</a:t>
            </a:r>
            <a:endParaRPr lang="en-US" sz="4400" b="1" spc="50" dirty="0">
              <a:ln w="0"/>
              <a:solidFill>
                <a:srgbClr val="7030A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SVN-Gretoon" panose="02040603050506020204" pitchFamily="18" charset="0"/>
            </a:endParaRPr>
          </a:p>
        </p:txBody>
      </p:sp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9C755D30-72E3-B72F-AAB8-9CD0A6122FA1}"/>
              </a:ext>
            </a:extLst>
          </p:cNvPr>
          <p:cNvSpPr/>
          <p:nvPr/>
        </p:nvSpPr>
        <p:spPr>
          <a:xfrm>
            <a:off x="381000" y="381000"/>
            <a:ext cx="11430000" cy="6172200"/>
          </a:xfrm>
          <a:prstGeom prst="roundRect">
            <a:avLst>
              <a:gd name="adj" fmla="val 20640"/>
            </a:avLst>
          </a:prstGeom>
          <a:solidFill>
            <a:schemeClr val="bg1">
              <a:alpha val="80000"/>
            </a:schemeClr>
          </a:solidFill>
          <a:ln w="57150">
            <a:solidFill>
              <a:srgbClr val="CAA32C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34F96543-60E0-E3AA-0FBD-20E66EC1277B}"/>
              </a:ext>
            </a:extLst>
          </p:cNvPr>
          <p:cNvSpPr/>
          <p:nvPr/>
        </p:nvSpPr>
        <p:spPr>
          <a:xfrm>
            <a:off x="667468" y="947177"/>
            <a:ext cx="8699292" cy="1676400"/>
          </a:xfrm>
          <a:prstGeom prst="roundRect">
            <a:avLst>
              <a:gd name="adj" fmla="val 26503"/>
            </a:avLst>
          </a:prstGeom>
          <a:solidFill>
            <a:schemeClr val="bg1"/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09630">
              <a:spcBef>
                <a:spcPct val="0"/>
              </a:spcBef>
              <a:defRPr/>
            </a:pPr>
            <a:r>
              <a:rPr lang="vi-VN" sz="4000" b="1">
                <a:solidFill>
                  <a:srgbClr val="002060"/>
                </a:solidFill>
                <a:cs typeface="Arial" panose="020B0604020202020204" pitchFamily="34" charset="0"/>
              </a:rPr>
              <a:t>Trong hình dưới đây, đã tô màu bao nhiêu phần của tờ giấy?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C21AFD5-AD43-36C4-FA8C-1D9F345D0B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08" y="2819400"/>
            <a:ext cx="9860932" cy="32766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5BC0EDAE-BD4D-DAF8-0B66-0EE336D5380D}"/>
              </a:ext>
            </a:extLst>
          </p:cNvPr>
          <p:cNvGrpSpPr/>
          <p:nvPr/>
        </p:nvGrpSpPr>
        <p:grpSpPr>
          <a:xfrm>
            <a:off x="9525000" y="862026"/>
            <a:ext cx="1752600" cy="1811020"/>
            <a:chOff x="9103442" y="2753541"/>
            <a:chExt cx="2286000" cy="236220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737AB408-A644-5C0B-E651-AF3CFB3E06F6}"/>
                </a:ext>
              </a:extLst>
            </p:cNvPr>
            <p:cNvSpPr/>
            <p:nvPr/>
          </p:nvSpPr>
          <p:spPr>
            <a:xfrm>
              <a:off x="9103442" y="2753541"/>
              <a:ext cx="2286000" cy="236220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49">
                  <a:extLst>
                    <a:ext uri="{FF2B5EF4-FFF2-40B4-BE49-F238E27FC236}">
                      <a16:creationId xmlns:a16="http://schemas.microsoft.com/office/drawing/2014/main" xmlns="" id="{6FDBCE33-8FE8-1A3D-7763-F3A80A110978}"/>
                    </a:ext>
                  </a:extLst>
                </p:cNvPr>
                <p:cNvSpPr txBox="1"/>
                <p:nvPr/>
              </p:nvSpPr>
              <p:spPr>
                <a:xfrm>
                  <a:off x="9982199" y="3069757"/>
                  <a:ext cx="757085" cy="1659235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marL="0" marR="0" lvl="0" indent="0" algn="ctr" defTabSz="60963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kumimoji="0" lang="en-US" sz="4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𝟐𝟐𝟕</m:t>
                            </m:r>
                          </m:num>
                          <m:den>
                            <m:r>
                              <a:rPr kumimoji="0" lang="en-US" sz="4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𝟏𝟎𝟎</m:t>
                            </m:r>
                          </m:den>
                        </m:f>
                      </m:oMath>
                    </m:oMathPara>
                  </a14:m>
                  <a:endPara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9" name="TextBox 49">
                  <a:extLst>
                    <a:ext uri="{FF2B5EF4-FFF2-40B4-BE49-F238E27FC236}">
                      <a16:creationId xmlns:a16="http://schemas.microsoft.com/office/drawing/2014/main" id="{6FDBCE33-8FE8-1A3D-7763-F3A80A11097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82199" y="3069757"/>
                  <a:ext cx="757085" cy="1659235"/>
                </a:xfrm>
                <a:prstGeom prst="rect">
                  <a:avLst/>
                </a:prstGeom>
                <a:blipFill>
                  <a:blip r:embed="rId3"/>
                  <a:stretch>
                    <a:fillRect l="-50526" r="-242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201817A-3B86-52D9-CC68-2DAB4DED6F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0" y="4724400"/>
            <a:ext cx="1525626" cy="152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938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9C755D30-72E3-B72F-AAB8-9CD0A6122FA1}"/>
              </a:ext>
            </a:extLst>
          </p:cNvPr>
          <p:cNvSpPr/>
          <p:nvPr/>
        </p:nvSpPr>
        <p:spPr>
          <a:xfrm>
            <a:off x="381000" y="381000"/>
            <a:ext cx="11430000" cy="6172200"/>
          </a:xfrm>
          <a:prstGeom prst="roundRect">
            <a:avLst>
              <a:gd name="adj" fmla="val 20640"/>
            </a:avLst>
          </a:prstGeom>
          <a:solidFill>
            <a:schemeClr val="bg1">
              <a:alpha val="80000"/>
            </a:schemeClr>
          </a:solidFill>
          <a:ln w="57150">
            <a:solidFill>
              <a:srgbClr val="CAA32C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34F96543-60E0-E3AA-0FBD-20E66EC1277B}"/>
              </a:ext>
            </a:extLst>
          </p:cNvPr>
          <p:cNvSpPr/>
          <p:nvPr/>
        </p:nvSpPr>
        <p:spPr>
          <a:xfrm>
            <a:off x="667468" y="947176"/>
            <a:ext cx="7943132" cy="1725869"/>
          </a:xfrm>
          <a:prstGeom prst="roundRect">
            <a:avLst>
              <a:gd name="adj" fmla="val 26503"/>
            </a:avLst>
          </a:prstGeom>
          <a:solidFill>
            <a:schemeClr val="bg1"/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09630">
              <a:spcBef>
                <a:spcPct val="0"/>
              </a:spcBef>
              <a:defRPr/>
            </a:pPr>
            <a:r>
              <a:rPr lang="vi-VN" sz="4000" b="1">
                <a:solidFill>
                  <a:srgbClr val="002060"/>
                </a:solidFill>
                <a:cs typeface="Arial" panose="020B0604020202020204" pitchFamily="34" charset="0"/>
              </a:rPr>
              <a:t>Một tờ giấy được chia thành bao nhiêu phần bằng nhau? 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C21AFD5-AD43-36C4-FA8C-1D9F345D0B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08" y="2819400"/>
            <a:ext cx="9860932" cy="32766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5BC0EDAE-BD4D-DAF8-0B66-0EE336D5380D}"/>
              </a:ext>
            </a:extLst>
          </p:cNvPr>
          <p:cNvGrpSpPr/>
          <p:nvPr/>
        </p:nvGrpSpPr>
        <p:grpSpPr>
          <a:xfrm>
            <a:off x="9220200" y="862025"/>
            <a:ext cx="1752600" cy="1811020"/>
            <a:chOff x="9103442" y="2753541"/>
            <a:chExt cx="2286000" cy="236220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737AB408-A644-5C0B-E651-AF3CFB3E06F6}"/>
                </a:ext>
              </a:extLst>
            </p:cNvPr>
            <p:cNvSpPr/>
            <p:nvPr/>
          </p:nvSpPr>
          <p:spPr>
            <a:xfrm>
              <a:off x="9103442" y="2753541"/>
              <a:ext cx="2286000" cy="236220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49">
                  <a:extLst>
                    <a:ext uri="{FF2B5EF4-FFF2-40B4-BE49-F238E27FC236}">
                      <a16:creationId xmlns:a16="http://schemas.microsoft.com/office/drawing/2014/main" xmlns="" id="{6FDBCE33-8FE8-1A3D-7763-F3A80A110978}"/>
                    </a:ext>
                  </a:extLst>
                </p:cNvPr>
                <p:cNvSpPr txBox="1"/>
                <p:nvPr/>
              </p:nvSpPr>
              <p:spPr>
                <a:xfrm>
                  <a:off x="9867899" y="3493049"/>
                  <a:ext cx="757085" cy="883184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marL="0" marR="0" lvl="0" indent="0" algn="ctr" defTabSz="60963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𝟏𝟎𝟎</m:t>
                        </m:r>
                      </m:oMath>
                    </m:oMathPara>
                  </a14:m>
                  <a:endPara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9" name="TextBox 49">
                  <a:extLst>
                    <a:ext uri="{FF2B5EF4-FFF2-40B4-BE49-F238E27FC236}">
                      <a16:creationId xmlns:a16="http://schemas.microsoft.com/office/drawing/2014/main" id="{6FDBCE33-8FE8-1A3D-7763-F3A80A11097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67899" y="3493049"/>
                  <a:ext cx="757085" cy="883184"/>
                </a:xfrm>
                <a:prstGeom prst="rect">
                  <a:avLst/>
                </a:prstGeom>
                <a:blipFill>
                  <a:blip r:embed="rId3"/>
                  <a:stretch>
                    <a:fillRect l="-43158" r="-178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CE6035CE-7206-BC36-4E00-207A12A86CAD}"/>
              </a:ext>
            </a:extLst>
          </p:cNvPr>
          <p:cNvSpPr/>
          <p:nvPr/>
        </p:nvSpPr>
        <p:spPr>
          <a:xfrm>
            <a:off x="667468" y="947176"/>
            <a:ext cx="7943132" cy="1725869"/>
          </a:xfrm>
          <a:prstGeom prst="roundRect">
            <a:avLst>
              <a:gd name="adj" fmla="val 26503"/>
            </a:avLst>
          </a:prstGeom>
          <a:solidFill>
            <a:schemeClr val="bg1"/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09630">
              <a:spcBef>
                <a:spcPct val="0"/>
              </a:spcBef>
              <a:defRPr/>
            </a:pPr>
            <a:r>
              <a:rPr lang="vi-VN" sz="4000" b="1">
                <a:solidFill>
                  <a:srgbClr val="002060"/>
                </a:solidFill>
                <a:cs typeface="Arial" panose="020B0604020202020204" pitchFamily="34" charset="0"/>
              </a:rPr>
              <a:t>Có tất cả mấy tờ giấy? 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E0C72B8D-E54A-671C-68E2-73BF1B80D0F2}"/>
              </a:ext>
            </a:extLst>
          </p:cNvPr>
          <p:cNvGrpSpPr/>
          <p:nvPr/>
        </p:nvGrpSpPr>
        <p:grpSpPr>
          <a:xfrm>
            <a:off x="9220200" y="862025"/>
            <a:ext cx="1752600" cy="1811020"/>
            <a:chOff x="9103442" y="2753541"/>
            <a:chExt cx="2286000" cy="236220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xmlns="" id="{A72B9387-E1B6-6205-9919-7CF3F5BE0964}"/>
                </a:ext>
              </a:extLst>
            </p:cNvPr>
            <p:cNvSpPr/>
            <p:nvPr/>
          </p:nvSpPr>
          <p:spPr>
            <a:xfrm>
              <a:off x="9103442" y="2753541"/>
              <a:ext cx="2286000" cy="236220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49">
                  <a:extLst>
                    <a:ext uri="{FF2B5EF4-FFF2-40B4-BE49-F238E27FC236}">
                      <a16:creationId xmlns:a16="http://schemas.microsoft.com/office/drawing/2014/main" xmlns="" id="{AAE32BE9-A19D-57BC-B160-B3CF0DFE42C0}"/>
                    </a:ext>
                  </a:extLst>
                </p:cNvPr>
                <p:cNvSpPr txBox="1"/>
                <p:nvPr/>
              </p:nvSpPr>
              <p:spPr>
                <a:xfrm>
                  <a:off x="9867899" y="3493049"/>
                  <a:ext cx="757085" cy="883184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marL="0" marR="0" lvl="0" indent="0" algn="ctr" defTabSz="60963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𝟑</m:t>
                        </m:r>
                      </m:oMath>
                    </m:oMathPara>
                  </a14:m>
                  <a:endPara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1" name="TextBox 49">
                  <a:extLst>
                    <a:ext uri="{FF2B5EF4-FFF2-40B4-BE49-F238E27FC236}">
                      <a16:creationId xmlns:a16="http://schemas.microsoft.com/office/drawing/2014/main" id="{AAE32BE9-A19D-57BC-B160-B3CF0DFE42C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67899" y="3493049"/>
                  <a:ext cx="757085" cy="883184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6595E52F-8C68-73B7-A0C2-5DA420D6735A}"/>
              </a:ext>
            </a:extLst>
          </p:cNvPr>
          <p:cNvSpPr/>
          <p:nvPr/>
        </p:nvSpPr>
        <p:spPr>
          <a:xfrm>
            <a:off x="667468" y="947176"/>
            <a:ext cx="7943132" cy="1725869"/>
          </a:xfrm>
          <a:prstGeom prst="roundRect">
            <a:avLst>
              <a:gd name="adj" fmla="val 26503"/>
            </a:avLst>
          </a:prstGeom>
          <a:solidFill>
            <a:schemeClr val="bg1"/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09630">
              <a:spcBef>
                <a:spcPct val="0"/>
              </a:spcBef>
              <a:defRPr/>
            </a:pPr>
            <a:r>
              <a:rPr lang="vi-VN" sz="4000" b="1">
                <a:solidFill>
                  <a:srgbClr val="002060"/>
                </a:solidFill>
                <a:cs typeface="Arial" panose="020B0604020202020204" pitchFamily="34" charset="0"/>
              </a:rPr>
              <a:t>Có mấy tờ giấy được tô màu hoàn toàn? 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3180D49-F7FE-B8A8-9C71-AF94416FE045}"/>
              </a:ext>
            </a:extLst>
          </p:cNvPr>
          <p:cNvGrpSpPr/>
          <p:nvPr/>
        </p:nvGrpSpPr>
        <p:grpSpPr>
          <a:xfrm>
            <a:off x="9220200" y="862025"/>
            <a:ext cx="1752600" cy="1811020"/>
            <a:chOff x="9103442" y="2753541"/>
            <a:chExt cx="2286000" cy="2362200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xmlns="" id="{37AA35C6-439E-1660-0006-980666EFA4BB}"/>
                </a:ext>
              </a:extLst>
            </p:cNvPr>
            <p:cNvSpPr/>
            <p:nvPr/>
          </p:nvSpPr>
          <p:spPr>
            <a:xfrm>
              <a:off x="9103442" y="2753541"/>
              <a:ext cx="2286000" cy="236220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49">
                  <a:extLst>
                    <a:ext uri="{FF2B5EF4-FFF2-40B4-BE49-F238E27FC236}">
                      <a16:creationId xmlns:a16="http://schemas.microsoft.com/office/drawing/2014/main" xmlns="" id="{84DC9CC7-D569-A9B9-D400-70B866FB8EDA}"/>
                    </a:ext>
                  </a:extLst>
                </p:cNvPr>
                <p:cNvSpPr txBox="1"/>
                <p:nvPr/>
              </p:nvSpPr>
              <p:spPr>
                <a:xfrm>
                  <a:off x="9867899" y="3493049"/>
                  <a:ext cx="757085" cy="883184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marL="0" marR="0" lvl="0" indent="0" algn="ctr" defTabSz="60963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𝟐</m:t>
                        </m:r>
                      </m:oMath>
                    </m:oMathPara>
                  </a14:m>
                  <a:endPara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9" name="TextBox 49">
                  <a:extLst>
                    <a:ext uri="{FF2B5EF4-FFF2-40B4-BE49-F238E27FC236}">
                      <a16:creationId xmlns:a16="http://schemas.microsoft.com/office/drawing/2014/main" id="{84DC9CC7-D569-A9B9-D400-70B866FB8ED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67899" y="3493049"/>
                  <a:ext cx="757085" cy="88318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BA037F31-8F86-73D0-FC66-270EFC2B234D}"/>
              </a:ext>
            </a:extLst>
          </p:cNvPr>
          <p:cNvSpPr/>
          <p:nvPr/>
        </p:nvSpPr>
        <p:spPr>
          <a:xfrm>
            <a:off x="662313" y="947176"/>
            <a:ext cx="7943132" cy="1725869"/>
          </a:xfrm>
          <a:prstGeom prst="roundRect">
            <a:avLst>
              <a:gd name="adj" fmla="val 26503"/>
            </a:avLst>
          </a:prstGeom>
          <a:solidFill>
            <a:schemeClr val="bg1"/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09630">
              <a:spcBef>
                <a:spcPct val="0"/>
              </a:spcBef>
              <a:defRPr/>
            </a:pPr>
            <a:r>
              <a:rPr lang="vi-VN" sz="4000" b="1">
                <a:solidFill>
                  <a:srgbClr val="002060"/>
                </a:solidFill>
                <a:cs typeface="Arial" panose="020B0604020202020204" pitchFamily="34" charset="0"/>
              </a:rPr>
              <a:t>Tô thêm bao nhiêu phần ở tờ giấy thứ ba? 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C634AA48-2BDD-9093-659C-BC2C64AA9275}"/>
              </a:ext>
            </a:extLst>
          </p:cNvPr>
          <p:cNvGrpSpPr/>
          <p:nvPr/>
        </p:nvGrpSpPr>
        <p:grpSpPr>
          <a:xfrm>
            <a:off x="9225355" y="862025"/>
            <a:ext cx="1752600" cy="1811020"/>
            <a:chOff x="9103442" y="2753541"/>
            <a:chExt cx="2286000" cy="2362200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xmlns="" id="{BC05DBD2-E7AE-EBDB-06D4-CFA4EEB1B580}"/>
                </a:ext>
              </a:extLst>
            </p:cNvPr>
            <p:cNvSpPr/>
            <p:nvPr/>
          </p:nvSpPr>
          <p:spPr>
            <a:xfrm>
              <a:off x="9103442" y="2753541"/>
              <a:ext cx="2286000" cy="236220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49">
                  <a:extLst>
                    <a:ext uri="{FF2B5EF4-FFF2-40B4-BE49-F238E27FC236}">
                      <a16:creationId xmlns:a16="http://schemas.microsoft.com/office/drawing/2014/main" xmlns="" id="{564E1E9A-9C01-7578-33A7-40DB0B1D70AD}"/>
                    </a:ext>
                  </a:extLst>
                </p:cNvPr>
                <p:cNvSpPr txBox="1"/>
                <p:nvPr/>
              </p:nvSpPr>
              <p:spPr>
                <a:xfrm>
                  <a:off x="9982199" y="3069757"/>
                  <a:ext cx="757085" cy="1659235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marL="0" marR="0" lvl="0" indent="0" algn="ctr" defTabSz="60963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kumimoji="0" lang="en-US" sz="4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𝟐𝟕</m:t>
                            </m:r>
                          </m:num>
                          <m:den>
                            <m:r>
                              <a:rPr kumimoji="0" lang="en-US" sz="4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𝟏𝟎𝟎</m:t>
                            </m:r>
                          </m:den>
                        </m:f>
                      </m:oMath>
                    </m:oMathPara>
                  </a14:m>
                  <a:endPara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3" name="TextBox 49">
                  <a:extLst>
                    <a:ext uri="{FF2B5EF4-FFF2-40B4-BE49-F238E27FC236}">
                      <a16:creationId xmlns:a16="http://schemas.microsoft.com/office/drawing/2014/main" id="{564E1E9A-9C01-7578-33A7-40DB0B1D70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82199" y="3069757"/>
                  <a:ext cx="757085" cy="1659235"/>
                </a:xfrm>
                <a:prstGeom prst="rect">
                  <a:avLst/>
                </a:prstGeom>
                <a:blipFill>
                  <a:blip r:embed="rId6"/>
                  <a:stretch>
                    <a:fillRect l="-50526" r="-242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0588608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12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9C755D30-72E3-B72F-AAB8-9CD0A6122FA1}"/>
              </a:ext>
            </a:extLst>
          </p:cNvPr>
          <p:cNvSpPr/>
          <p:nvPr/>
        </p:nvSpPr>
        <p:spPr>
          <a:xfrm>
            <a:off x="381000" y="381000"/>
            <a:ext cx="11430000" cy="6172200"/>
          </a:xfrm>
          <a:prstGeom prst="roundRect">
            <a:avLst>
              <a:gd name="adj" fmla="val 20640"/>
            </a:avLst>
          </a:prstGeom>
          <a:solidFill>
            <a:schemeClr val="bg1">
              <a:alpha val="80000"/>
            </a:schemeClr>
          </a:solidFill>
          <a:ln w="57150">
            <a:solidFill>
              <a:srgbClr val="CAA32C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C21AFD5-AD43-36C4-FA8C-1D9F345D0B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08" y="2819400"/>
            <a:ext cx="9860932" cy="3276600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C0B688F8-DE24-8AD0-4896-7AFBD1DDFC71}"/>
              </a:ext>
            </a:extLst>
          </p:cNvPr>
          <p:cNvSpPr/>
          <p:nvPr/>
        </p:nvSpPr>
        <p:spPr>
          <a:xfrm>
            <a:off x="622854" y="666908"/>
            <a:ext cx="11430000" cy="1923892"/>
          </a:xfrm>
          <a:prstGeom prst="roundRect">
            <a:avLst>
              <a:gd name="adj" fmla="val 26503"/>
            </a:avLst>
          </a:prstGeom>
          <a:solidFill>
            <a:schemeClr val="bg1"/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09630">
              <a:spcBef>
                <a:spcPct val="0"/>
              </a:spcBef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defTabSz="609630">
              <a:spcBef>
                <a:spcPct val="0"/>
              </a:spcBef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Phân số chỉ số phần đã được tô màu là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; nghĩa</a:t>
            </a:r>
          </a:p>
          <a:p>
            <a:pPr lvl="0" algn="ctr" defTabSz="609630">
              <a:spcBef>
                <a:spcPct val="0"/>
              </a:spcBef>
              <a:defRPr/>
            </a:pPr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defTabSz="609630">
              <a:spcBef>
                <a:spcPct val="0"/>
              </a:spcBef>
              <a:defRPr/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 đã tô màu trọn vẹn 2 tờ giấy và thêm       tờ giấy nữa.</a:t>
            </a:r>
          </a:p>
          <a:p>
            <a:pPr lvl="0" algn="ctr" defTabSz="609630">
              <a:spcBef>
                <a:spcPct val="0"/>
              </a:spcBef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49">
                <a:extLst>
                  <a:ext uri="{FF2B5EF4-FFF2-40B4-BE49-F238E27FC236}">
                    <a16:creationId xmlns:a16="http://schemas.microsoft.com/office/drawing/2014/main" xmlns="" id="{564E1E9A-9C01-7578-33A7-40DB0B1D70AD}"/>
                  </a:ext>
                </a:extLst>
              </p:cNvPr>
              <p:cNvSpPr txBox="1"/>
              <p:nvPr/>
            </p:nvSpPr>
            <p:spPr>
              <a:xfrm>
                <a:off x="9255553" y="689239"/>
                <a:ext cx="580432" cy="80945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𝟐𝟐𝟕</m:t>
                          </m:r>
                        </m:num>
                        <m:den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TextBox 49">
                <a:extLst>
                  <a:ext uri="{FF2B5EF4-FFF2-40B4-BE49-F238E27FC236}">
                    <a16:creationId xmlns:a16="http://schemas.microsoft.com/office/drawing/2014/main" id="{564E1E9A-9C01-7578-33A7-40DB0B1D70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5553" y="689239"/>
                <a:ext cx="580432" cy="809452"/>
              </a:xfrm>
              <a:prstGeom prst="rect">
                <a:avLst/>
              </a:prstGeom>
              <a:blipFill>
                <a:blip r:embed="rId3"/>
                <a:stretch>
                  <a:fillRect l="-135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49">
                <a:extLst>
                  <a:ext uri="{FF2B5EF4-FFF2-40B4-BE49-F238E27FC236}">
                    <a16:creationId xmlns:a16="http://schemas.microsoft.com/office/drawing/2014/main" xmlns="" id="{DFC2B74E-B4D6-B1D8-39EB-FEFCB04C1975}"/>
                  </a:ext>
                </a:extLst>
              </p:cNvPr>
              <p:cNvSpPr txBox="1"/>
              <p:nvPr/>
            </p:nvSpPr>
            <p:spPr>
              <a:xfrm>
                <a:off x="8686800" y="1709819"/>
                <a:ext cx="580432" cy="80945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𝟐𝟕</m:t>
                          </m:r>
                        </m:num>
                        <m:den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49">
                <a:extLst>
                  <a:ext uri="{FF2B5EF4-FFF2-40B4-BE49-F238E27FC236}">
                    <a16:creationId xmlns:a16="http://schemas.microsoft.com/office/drawing/2014/main" id="{DFC2B74E-B4D6-B1D8-39EB-FEFCB04C19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6800" y="1709819"/>
                <a:ext cx="580432" cy="809452"/>
              </a:xfrm>
              <a:prstGeom prst="rect">
                <a:avLst/>
              </a:prstGeom>
              <a:blipFill>
                <a:blip r:embed="rId4"/>
                <a:stretch>
                  <a:fillRect l="-136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799670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3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9C755D30-72E3-B72F-AAB8-9CD0A6122FA1}"/>
              </a:ext>
            </a:extLst>
          </p:cNvPr>
          <p:cNvSpPr/>
          <p:nvPr/>
        </p:nvSpPr>
        <p:spPr>
          <a:xfrm>
            <a:off x="381000" y="381000"/>
            <a:ext cx="11430000" cy="6172200"/>
          </a:xfrm>
          <a:prstGeom prst="roundRect">
            <a:avLst>
              <a:gd name="adj" fmla="val 20640"/>
            </a:avLst>
          </a:prstGeom>
          <a:solidFill>
            <a:schemeClr val="bg1">
              <a:alpha val="80000"/>
            </a:schemeClr>
          </a:solidFill>
          <a:ln w="57150">
            <a:solidFill>
              <a:srgbClr val="CAA32C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47D88F90-2E46-29FB-3243-97E80844EA84}"/>
              </a:ext>
            </a:extLst>
          </p:cNvPr>
          <p:cNvSpPr/>
          <p:nvPr/>
        </p:nvSpPr>
        <p:spPr>
          <a:xfrm>
            <a:off x="5876495" y="891092"/>
            <a:ext cx="2153236" cy="1778244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C21AFD5-AD43-36C4-FA8C-1D9F345D0B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08" y="2819400"/>
            <a:ext cx="9860932" cy="3276600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C0B688F8-DE24-8AD0-4896-7AFBD1DDFC71}"/>
              </a:ext>
            </a:extLst>
          </p:cNvPr>
          <p:cNvSpPr/>
          <p:nvPr/>
        </p:nvSpPr>
        <p:spPr>
          <a:xfrm>
            <a:off x="906905" y="1327424"/>
            <a:ext cx="2196546" cy="809452"/>
          </a:xfrm>
          <a:prstGeom prst="roundRect">
            <a:avLst>
              <a:gd name="adj" fmla="val 26503"/>
            </a:avLst>
          </a:prstGeom>
          <a:solidFill>
            <a:schemeClr val="bg1"/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 VIẾT: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49">
                <a:extLst>
                  <a:ext uri="{FF2B5EF4-FFF2-40B4-BE49-F238E27FC236}">
                    <a16:creationId xmlns:a16="http://schemas.microsoft.com/office/drawing/2014/main" xmlns="" id="{564E1E9A-9C01-7578-33A7-40DB0B1D70AD}"/>
                  </a:ext>
                </a:extLst>
              </p:cNvPr>
              <p:cNvSpPr txBox="1"/>
              <p:nvPr/>
            </p:nvSpPr>
            <p:spPr>
              <a:xfrm>
                <a:off x="3166536" y="891092"/>
                <a:ext cx="3069372" cy="177824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80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8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227</m:t>
                        </m:r>
                      </m:num>
                      <m:den>
                        <m:r>
                          <a:rPr kumimoji="0" lang="en-US" sz="8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kumimoji="0" lang="en-US" sz="800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=</a:t>
                </a:r>
              </a:p>
            </p:txBody>
          </p:sp>
        </mc:Choice>
        <mc:Fallback xmlns="">
          <p:sp>
            <p:nvSpPr>
              <p:cNvPr id="23" name="TextBox 49">
                <a:extLst>
                  <a:ext uri="{FF2B5EF4-FFF2-40B4-BE49-F238E27FC236}">
                    <a16:creationId xmlns:a16="http://schemas.microsoft.com/office/drawing/2014/main" id="{564E1E9A-9C01-7578-33A7-40DB0B1D70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6536" y="891092"/>
                <a:ext cx="3069372" cy="1778244"/>
              </a:xfrm>
              <a:prstGeom prst="rect">
                <a:avLst/>
              </a:prstGeom>
              <a:blipFill>
                <a:blip r:embed="rId3"/>
                <a:stretch>
                  <a:fillRect t="-4452" r="-5159" b="-157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BF41242-CE1F-B281-5465-B1171896DB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964" y="908015"/>
            <a:ext cx="1920719" cy="1761321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xmlns="" id="{80F464A9-B572-9A25-8574-029D373DF69D}"/>
              </a:ext>
            </a:extLst>
          </p:cNvPr>
          <p:cNvSpPr/>
          <p:nvPr/>
        </p:nvSpPr>
        <p:spPr>
          <a:xfrm>
            <a:off x="8207115" y="1529787"/>
            <a:ext cx="716267" cy="404726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1E26E216-6C3F-4743-41D6-A1D7152B2118}"/>
              </a:ext>
            </a:extLst>
          </p:cNvPr>
          <p:cNvSpPr/>
          <p:nvPr/>
        </p:nvSpPr>
        <p:spPr>
          <a:xfrm>
            <a:off x="9021444" y="1383949"/>
            <a:ext cx="2196546" cy="809452"/>
          </a:xfrm>
          <a:prstGeom prst="roundRect">
            <a:avLst>
              <a:gd name="adj" fmla="val 26503"/>
            </a:avLst>
          </a:prstGeom>
          <a:solidFill>
            <a:srgbClr val="FFFF00"/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Hỗn</a:t>
            </a:r>
            <a:r>
              <a:rPr kumimoji="0" lang="en-US" sz="40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số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27980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4" grpId="0" animBg="1"/>
      <p:bldP spid="23" grpId="0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9C755D30-72E3-B72F-AAB8-9CD0A6122FA1}"/>
              </a:ext>
            </a:extLst>
          </p:cNvPr>
          <p:cNvSpPr/>
          <p:nvPr/>
        </p:nvSpPr>
        <p:spPr>
          <a:xfrm>
            <a:off x="381000" y="381000"/>
            <a:ext cx="11430000" cy="6172200"/>
          </a:xfrm>
          <a:prstGeom prst="roundRect">
            <a:avLst>
              <a:gd name="adj" fmla="val 20640"/>
            </a:avLst>
          </a:prstGeom>
          <a:solidFill>
            <a:schemeClr val="bg1">
              <a:alpha val="80000"/>
            </a:schemeClr>
          </a:solidFill>
          <a:ln w="57150">
            <a:solidFill>
              <a:srgbClr val="CAA32C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47D88F90-2E46-29FB-3243-97E80844EA84}"/>
              </a:ext>
            </a:extLst>
          </p:cNvPr>
          <p:cNvSpPr/>
          <p:nvPr/>
        </p:nvSpPr>
        <p:spPr>
          <a:xfrm>
            <a:off x="847536" y="1396878"/>
            <a:ext cx="2429064" cy="1778244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BF41242-CE1F-B281-5465-B1171896DB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53" y="1418610"/>
            <a:ext cx="1920719" cy="1761321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1E26E216-6C3F-4743-41D6-A1D7152B2118}"/>
              </a:ext>
            </a:extLst>
          </p:cNvPr>
          <p:cNvSpPr/>
          <p:nvPr/>
        </p:nvSpPr>
        <p:spPr>
          <a:xfrm>
            <a:off x="3276600" y="1447800"/>
            <a:ext cx="8047433" cy="1727321"/>
          </a:xfrm>
          <a:prstGeom prst="roundRect">
            <a:avLst>
              <a:gd name="adj" fmla="val 26503"/>
            </a:avLst>
          </a:prstGeom>
          <a:solidFill>
            <a:srgbClr val="FFFF00"/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09630">
              <a:spcBef>
                <a:spcPct val="0"/>
              </a:spcBef>
              <a:defRPr/>
            </a:pPr>
            <a:r>
              <a:rPr lang="vi-VN" sz="4400" b="1">
                <a:solidFill>
                  <a:srgbClr val="002060"/>
                </a:solidFill>
                <a:cs typeface="Arial" panose="020B0604020202020204" pitchFamily="34" charset="0"/>
              </a:rPr>
              <a:t> là một </a:t>
            </a:r>
            <a:r>
              <a:rPr lang="vi-VN" sz="4400" b="1">
                <a:solidFill>
                  <a:srgbClr val="FF0000"/>
                </a:solidFill>
                <a:cs typeface="Arial" panose="020B0604020202020204" pitchFamily="34" charset="0"/>
              </a:rPr>
              <a:t>hỗn số</a:t>
            </a:r>
            <a:r>
              <a:rPr lang="vi-VN" sz="4400" b="1">
                <a:solidFill>
                  <a:srgbClr val="002060"/>
                </a:solidFill>
                <a:cs typeface="Arial" panose="020B0604020202020204" pitchFamily="34" charset="0"/>
              </a:rPr>
              <a:t>; đọc là </a:t>
            </a:r>
            <a:r>
              <a:rPr lang="vi-VN" sz="4400" b="1">
                <a:solidFill>
                  <a:srgbClr val="0070C0"/>
                </a:solidFill>
                <a:cs typeface="Arial" panose="020B0604020202020204" pitchFamily="34" charset="0"/>
              </a:rPr>
              <a:t>hai và hai mươi bảy phần trăm</a:t>
            </a:r>
            <a:r>
              <a:rPr lang="vi-VN" sz="4400" b="1">
                <a:solidFill>
                  <a:srgbClr val="002060"/>
                </a:solidFill>
                <a:cs typeface="Arial" panose="020B0604020202020204" pitchFamily="34" charset="0"/>
              </a:rPr>
              <a:t>. 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C28771D9-BB5D-616E-7E99-7191D39E8862}"/>
              </a:ext>
            </a:extLst>
          </p:cNvPr>
          <p:cNvSpPr/>
          <p:nvPr/>
        </p:nvSpPr>
        <p:spPr>
          <a:xfrm>
            <a:off x="847536" y="3682878"/>
            <a:ext cx="2429064" cy="1778244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1061622-4C67-BD68-45B7-6B857E884C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53" y="3704610"/>
            <a:ext cx="1920719" cy="17613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xmlns="" id="{F6AD5206-D531-12FB-5549-1CD3B0C3AE06}"/>
                  </a:ext>
                </a:extLst>
              </p:cNvPr>
              <p:cNvSpPr/>
              <p:nvPr/>
            </p:nvSpPr>
            <p:spPr>
              <a:xfrm>
                <a:off x="3276600" y="3682879"/>
                <a:ext cx="8047433" cy="1800644"/>
              </a:xfrm>
              <a:prstGeom prst="roundRect">
                <a:avLst>
                  <a:gd name="adj" fmla="val 26503"/>
                </a:avLst>
              </a:prstGeom>
              <a:solidFill>
                <a:srgbClr val="FFFF00"/>
              </a:solidFill>
              <a:ln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09630">
                  <a:spcBef>
                    <a:spcPct val="0"/>
                  </a:spcBef>
                  <a:defRPr/>
                </a:pPr>
                <a:r>
                  <a:rPr lang="vi-VN" sz="4400" b="1">
                    <a:solidFill>
                      <a:srgbClr val="002060"/>
                    </a:solidFill>
                    <a:cs typeface="Arial" panose="020B0604020202020204" pitchFamily="34" charset="0"/>
                  </a:rPr>
                  <a:t>có </a:t>
                </a:r>
                <a:r>
                  <a:rPr lang="vi-VN" sz="4400" b="1">
                    <a:solidFill>
                      <a:srgbClr val="FF0000"/>
                    </a:solidFill>
                    <a:cs typeface="Arial" panose="020B0604020202020204" pitchFamily="34" charset="0"/>
                  </a:rPr>
                  <a:t>phần nguyên là 2</a:t>
                </a:r>
                <a:r>
                  <a:rPr lang="vi-VN" sz="4400" b="1">
                    <a:solidFill>
                      <a:srgbClr val="002060"/>
                    </a:solidFill>
                    <a:cs typeface="Arial" panose="020B0604020202020204" pitchFamily="34" charset="0"/>
                  </a:rPr>
                  <a:t>, phần</a:t>
                </a:r>
                <a:endParaRPr lang="en-US" sz="4400" b="1">
                  <a:solidFill>
                    <a:srgbClr val="002060"/>
                  </a:solidFill>
                  <a:cs typeface="Arial" panose="020B0604020202020204" pitchFamily="34" charset="0"/>
                </a:endParaRPr>
              </a:p>
              <a:p>
                <a:pPr lvl="0" algn="ctr" defTabSz="609630">
                  <a:spcBef>
                    <a:spcPct val="0"/>
                  </a:spcBef>
                  <a:defRPr/>
                </a:pPr>
                <a:r>
                  <a:rPr lang="vi-VN" sz="4400" b="1">
                    <a:solidFill>
                      <a:srgbClr val="002060"/>
                    </a:solidFill>
                    <a:cs typeface="Arial" panose="020B0604020202020204" pitchFamily="34" charset="0"/>
                  </a:rPr>
                  <a:t> </a:t>
                </a:r>
                <a:r>
                  <a:rPr lang="vi-VN" sz="4400" b="1">
                    <a:solidFill>
                      <a:srgbClr val="0070C0"/>
                    </a:solidFill>
                    <a:cs typeface="Arial" panose="020B0604020202020204" pitchFamily="34" charset="0"/>
                  </a:rPr>
                  <a:t>phân số là</a:t>
                </a:r>
                <a:r>
                  <a:rPr lang="en-US" sz="4400" b="1">
                    <a:solidFill>
                      <a:srgbClr val="0070C0"/>
                    </a:solidFill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𝟏𝟎𝟎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F6AD5206-D531-12FB-5549-1CD3B0C3AE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6600" y="3682879"/>
                <a:ext cx="8047433" cy="1800644"/>
              </a:xfrm>
              <a:prstGeom prst="roundRect">
                <a:avLst>
                  <a:gd name="adj" fmla="val 26503"/>
                </a:avLst>
              </a:prstGeom>
              <a:blipFill>
                <a:blip r:embed="rId3"/>
                <a:stretch>
                  <a:fillRect t="-8054" b="-7047"/>
                </a:stretch>
              </a:blipFill>
              <a:ln>
                <a:solidFill>
                  <a:srgbClr val="FF0000"/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298047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3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9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6"/>
          <p:cNvGrpSpPr/>
          <p:nvPr/>
        </p:nvGrpSpPr>
        <p:grpSpPr>
          <a:xfrm>
            <a:off x="-93090" y="4483385"/>
            <a:ext cx="3343861" cy="1275071"/>
            <a:chOff x="0" y="0"/>
            <a:chExt cx="6687723" cy="2550141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3315786" cy="2550141"/>
            </a:xfrm>
            <a:custGeom>
              <a:avLst/>
              <a:gdLst/>
              <a:ahLst/>
              <a:cxnLst/>
              <a:rect l="l" t="t" r="r" b="b"/>
              <a:pathLst>
                <a:path w="3315786" h="2550141">
                  <a:moveTo>
                    <a:pt x="0" y="0"/>
                  </a:moveTo>
                  <a:lnTo>
                    <a:pt x="3315786" y="0"/>
                  </a:lnTo>
                  <a:lnTo>
                    <a:pt x="3315786" y="2550141"/>
                  </a:lnTo>
                  <a:lnTo>
                    <a:pt x="0" y="25501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Freeform 38"/>
            <p:cNvSpPr/>
            <p:nvPr/>
          </p:nvSpPr>
          <p:spPr>
            <a:xfrm>
              <a:off x="3371936" y="0"/>
              <a:ext cx="3315786" cy="2550141"/>
            </a:xfrm>
            <a:custGeom>
              <a:avLst/>
              <a:gdLst/>
              <a:ahLst/>
              <a:cxnLst/>
              <a:rect l="l" t="t" r="r" b="b"/>
              <a:pathLst>
                <a:path w="3315786" h="2550141">
                  <a:moveTo>
                    <a:pt x="0" y="0"/>
                  </a:moveTo>
                  <a:lnTo>
                    <a:pt x="3315787" y="0"/>
                  </a:lnTo>
                  <a:lnTo>
                    <a:pt x="3315787" y="2550141"/>
                  </a:lnTo>
                  <a:lnTo>
                    <a:pt x="0" y="25501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3510DC98-E780-C72D-ABE5-FD0E473A1B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30" b="92500" l="10000" r="90000">
                        <a14:foregroundMark x1="29000" y1="4259" x2="60143" y2="10741"/>
                        <a14:foregroundMark x1="49571" y1="2130" x2="54143" y2="2130"/>
                        <a14:foregroundMark x1="29000" y1="90278" x2="35571" y2="90278"/>
                        <a14:foregroundMark x1="66857" y1="88611" x2="71429" y2="89907"/>
                        <a14:foregroundMark x1="65429" y1="89444" x2="70857" y2="92500"/>
                        <a14:foregroundMark x1="66143" y1="36944" x2="72714" y2="44722"/>
                        <a14:foregroundMark x1="33571" y1="39167" x2="41000" y2="42593"/>
                        <a14:foregroundMark x1="36286" y1="36111" x2="45571" y2="3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562" y="4001175"/>
            <a:ext cx="2153719" cy="3322880"/>
          </a:xfrm>
          <a:prstGeom prst="rect">
            <a:avLst/>
          </a:prstGeom>
        </p:spPr>
      </p:pic>
      <p:grpSp>
        <p:nvGrpSpPr>
          <p:cNvPr id="30" name="Group 30"/>
          <p:cNvGrpSpPr/>
          <p:nvPr/>
        </p:nvGrpSpPr>
        <p:grpSpPr>
          <a:xfrm>
            <a:off x="5670412" y="4483385"/>
            <a:ext cx="6725823" cy="1275071"/>
            <a:chOff x="0" y="0"/>
            <a:chExt cx="13451645" cy="2550141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3315786" cy="2550141"/>
            </a:xfrm>
            <a:custGeom>
              <a:avLst/>
              <a:gdLst/>
              <a:ahLst/>
              <a:cxnLst/>
              <a:rect l="l" t="t" r="r" b="b"/>
              <a:pathLst>
                <a:path w="3315786" h="2550141">
                  <a:moveTo>
                    <a:pt x="0" y="0"/>
                  </a:moveTo>
                  <a:lnTo>
                    <a:pt x="3315786" y="0"/>
                  </a:lnTo>
                  <a:lnTo>
                    <a:pt x="3315786" y="2550141"/>
                  </a:lnTo>
                  <a:lnTo>
                    <a:pt x="0" y="25501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Freeform 32"/>
            <p:cNvSpPr/>
            <p:nvPr/>
          </p:nvSpPr>
          <p:spPr>
            <a:xfrm>
              <a:off x="3371936" y="0"/>
              <a:ext cx="3315786" cy="2550141"/>
            </a:xfrm>
            <a:custGeom>
              <a:avLst/>
              <a:gdLst/>
              <a:ahLst/>
              <a:cxnLst/>
              <a:rect l="l" t="t" r="r" b="b"/>
              <a:pathLst>
                <a:path w="3315786" h="2550141">
                  <a:moveTo>
                    <a:pt x="0" y="0"/>
                  </a:moveTo>
                  <a:lnTo>
                    <a:pt x="3315787" y="0"/>
                  </a:lnTo>
                  <a:lnTo>
                    <a:pt x="3315787" y="2550141"/>
                  </a:lnTo>
                  <a:lnTo>
                    <a:pt x="0" y="25501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Freeform 33"/>
            <p:cNvSpPr/>
            <p:nvPr/>
          </p:nvSpPr>
          <p:spPr>
            <a:xfrm>
              <a:off x="6763923" y="0"/>
              <a:ext cx="3315786" cy="2550141"/>
            </a:xfrm>
            <a:custGeom>
              <a:avLst/>
              <a:gdLst/>
              <a:ahLst/>
              <a:cxnLst/>
              <a:rect l="l" t="t" r="r" b="b"/>
              <a:pathLst>
                <a:path w="3315786" h="2550141">
                  <a:moveTo>
                    <a:pt x="0" y="0"/>
                  </a:moveTo>
                  <a:lnTo>
                    <a:pt x="3315786" y="0"/>
                  </a:lnTo>
                  <a:lnTo>
                    <a:pt x="3315786" y="2550141"/>
                  </a:lnTo>
                  <a:lnTo>
                    <a:pt x="0" y="25501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Freeform 34"/>
            <p:cNvSpPr/>
            <p:nvPr/>
          </p:nvSpPr>
          <p:spPr>
            <a:xfrm>
              <a:off x="10135859" y="0"/>
              <a:ext cx="3315786" cy="2550141"/>
            </a:xfrm>
            <a:custGeom>
              <a:avLst/>
              <a:gdLst/>
              <a:ahLst/>
              <a:cxnLst/>
              <a:rect l="l" t="t" r="r" b="b"/>
              <a:pathLst>
                <a:path w="3315786" h="2550141">
                  <a:moveTo>
                    <a:pt x="0" y="0"/>
                  </a:moveTo>
                  <a:lnTo>
                    <a:pt x="3315786" y="0"/>
                  </a:lnTo>
                  <a:lnTo>
                    <a:pt x="3315786" y="2550141"/>
                  </a:lnTo>
                  <a:lnTo>
                    <a:pt x="0" y="25501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-204235" y="4863121"/>
            <a:ext cx="12600469" cy="765965"/>
            <a:chOff x="0" y="0"/>
            <a:chExt cx="25200939" cy="1531929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3467508" cy="1531929"/>
            </a:xfrm>
            <a:custGeom>
              <a:avLst/>
              <a:gdLst/>
              <a:ahLst/>
              <a:cxnLst/>
              <a:rect l="l" t="t" r="r" b="b"/>
              <a:pathLst>
                <a:path w="13467508" h="1531929">
                  <a:moveTo>
                    <a:pt x="0" y="0"/>
                  </a:moveTo>
                  <a:lnTo>
                    <a:pt x="13467508" y="0"/>
                  </a:lnTo>
                  <a:lnTo>
                    <a:pt x="13467508" y="1531929"/>
                  </a:lnTo>
                  <a:lnTo>
                    <a:pt x="0" y="15319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Freeform 27"/>
            <p:cNvSpPr/>
            <p:nvPr/>
          </p:nvSpPr>
          <p:spPr>
            <a:xfrm>
              <a:off x="11733431" y="0"/>
              <a:ext cx="13467508" cy="1531929"/>
            </a:xfrm>
            <a:custGeom>
              <a:avLst/>
              <a:gdLst/>
              <a:ahLst/>
              <a:cxnLst/>
              <a:rect l="l" t="t" r="r" b="b"/>
              <a:pathLst>
                <a:path w="13467508" h="1531929">
                  <a:moveTo>
                    <a:pt x="0" y="0"/>
                  </a:moveTo>
                  <a:lnTo>
                    <a:pt x="13467508" y="0"/>
                  </a:lnTo>
                  <a:lnTo>
                    <a:pt x="13467508" y="1531929"/>
                  </a:lnTo>
                  <a:lnTo>
                    <a:pt x="0" y="15319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-253610" y="5341904"/>
            <a:ext cx="12718949" cy="1711621"/>
            <a:chOff x="0" y="0"/>
            <a:chExt cx="5024770" cy="67619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24770" cy="676196"/>
            </a:xfrm>
            <a:custGeom>
              <a:avLst/>
              <a:gdLst/>
              <a:ahLst/>
              <a:cxnLst/>
              <a:rect l="l" t="t" r="r" b="b"/>
              <a:pathLst>
                <a:path w="5024770" h="676196">
                  <a:moveTo>
                    <a:pt x="0" y="0"/>
                  </a:moveTo>
                  <a:lnTo>
                    <a:pt x="5024770" y="0"/>
                  </a:lnTo>
                  <a:lnTo>
                    <a:pt x="5024770" y="676196"/>
                  </a:lnTo>
                  <a:lnTo>
                    <a:pt x="0" y="676196"/>
                  </a:lnTo>
                  <a:close/>
                </a:path>
              </a:pathLst>
            </a:custGeom>
            <a:solidFill>
              <a:srgbClr val="8CCD1C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5024770" cy="70477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94"/>
                </a:lnSpc>
              </a:pPr>
              <a:endParaRPr sz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9" name="Freeform 39"/>
          <p:cNvSpPr/>
          <p:nvPr/>
        </p:nvSpPr>
        <p:spPr>
          <a:xfrm flipH="1">
            <a:off x="-93090" y="4863121"/>
            <a:ext cx="2285224" cy="2235365"/>
          </a:xfrm>
          <a:custGeom>
            <a:avLst/>
            <a:gdLst/>
            <a:ahLst/>
            <a:cxnLst/>
            <a:rect l="l" t="t" r="r" b="b"/>
            <a:pathLst>
              <a:path w="3427836" h="3353047">
                <a:moveTo>
                  <a:pt x="3427835" y="0"/>
                </a:moveTo>
                <a:lnTo>
                  <a:pt x="0" y="0"/>
                </a:lnTo>
                <a:lnTo>
                  <a:pt x="0" y="3353046"/>
                </a:lnTo>
                <a:lnTo>
                  <a:pt x="3427835" y="3353046"/>
                </a:lnTo>
                <a:lnTo>
                  <a:pt x="342783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Freeform 40"/>
          <p:cNvSpPr/>
          <p:nvPr/>
        </p:nvSpPr>
        <p:spPr>
          <a:xfrm>
            <a:off x="10736546" y="5592760"/>
            <a:ext cx="1539309" cy="1505725"/>
          </a:xfrm>
          <a:custGeom>
            <a:avLst/>
            <a:gdLst/>
            <a:ahLst/>
            <a:cxnLst/>
            <a:rect l="l" t="t" r="r" b="b"/>
            <a:pathLst>
              <a:path w="2308964" h="2258587">
                <a:moveTo>
                  <a:pt x="0" y="0"/>
                </a:moveTo>
                <a:lnTo>
                  <a:pt x="2308964" y="0"/>
                </a:lnTo>
                <a:lnTo>
                  <a:pt x="2308964" y="2258587"/>
                </a:lnTo>
                <a:lnTo>
                  <a:pt x="0" y="225858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9212702" y="1209577"/>
            <a:ext cx="5554107" cy="4450229"/>
          </a:xfrm>
          <a:custGeom>
            <a:avLst/>
            <a:gdLst/>
            <a:ahLst/>
            <a:cxnLst/>
            <a:rect l="l" t="t" r="r" b="b"/>
            <a:pathLst>
              <a:path w="8331161" h="6675343">
                <a:moveTo>
                  <a:pt x="0" y="0"/>
                </a:moveTo>
                <a:lnTo>
                  <a:pt x="8331161" y="0"/>
                </a:lnTo>
                <a:lnTo>
                  <a:pt x="8331161" y="6675343"/>
                </a:lnTo>
                <a:lnTo>
                  <a:pt x="0" y="66753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6"/>
          <p:cNvSpPr/>
          <p:nvPr/>
        </p:nvSpPr>
        <p:spPr>
          <a:xfrm flipH="1">
            <a:off x="-2574808" y="1209577"/>
            <a:ext cx="5554107" cy="4450229"/>
          </a:xfrm>
          <a:custGeom>
            <a:avLst/>
            <a:gdLst/>
            <a:ahLst/>
            <a:cxnLst/>
            <a:rect l="l" t="t" r="r" b="b"/>
            <a:pathLst>
              <a:path w="8331161" h="6675343">
                <a:moveTo>
                  <a:pt x="8331161" y="0"/>
                </a:moveTo>
                <a:lnTo>
                  <a:pt x="0" y="0"/>
                </a:lnTo>
                <a:lnTo>
                  <a:pt x="0" y="6675343"/>
                </a:lnTo>
                <a:lnTo>
                  <a:pt x="8331161" y="6675343"/>
                </a:lnTo>
                <a:lnTo>
                  <a:pt x="8331161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Freeform 35"/>
          <p:cNvSpPr/>
          <p:nvPr/>
        </p:nvSpPr>
        <p:spPr>
          <a:xfrm>
            <a:off x="7732513" y="3729558"/>
            <a:ext cx="4193429" cy="3548690"/>
          </a:xfrm>
          <a:custGeom>
            <a:avLst/>
            <a:gdLst/>
            <a:ahLst/>
            <a:cxnLst/>
            <a:rect l="l" t="t" r="r" b="b"/>
            <a:pathLst>
              <a:path w="6290144" h="5323035">
                <a:moveTo>
                  <a:pt x="0" y="0"/>
                </a:moveTo>
                <a:lnTo>
                  <a:pt x="6290144" y="0"/>
                </a:lnTo>
                <a:lnTo>
                  <a:pt x="6290144" y="5323035"/>
                </a:lnTo>
                <a:lnTo>
                  <a:pt x="0" y="532303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xmlns="" id="{3A216F34-6550-5D04-37C9-A91BF9CD6895}"/>
              </a:ext>
            </a:extLst>
          </p:cNvPr>
          <p:cNvSpPr/>
          <p:nvPr/>
        </p:nvSpPr>
        <p:spPr>
          <a:xfrm>
            <a:off x="381000" y="381000"/>
            <a:ext cx="11430000" cy="6172200"/>
          </a:xfrm>
          <a:prstGeom prst="roundRect">
            <a:avLst>
              <a:gd name="adj" fmla="val 20640"/>
            </a:avLst>
          </a:prstGeom>
          <a:solidFill>
            <a:schemeClr val="bg1">
              <a:alpha val="80000"/>
            </a:schemeClr>
          </a:solidFill>
          <a:ln w="57150">
            <a:solidFill>
              <a:srgbClr val="CAA32C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8" name="Freeform 28"/>
          <p:cNvSpPr/>
          <p:nvPr/>
        </p:nvSpPr>
        <p:spPr>
          <a:xfrm>
            <a:off x="-548602" y="-140414"/>
            <a:ext cx="3487251" cy="1382220"/>
          </a:xfrm>
          <a:custGeom>
            <a:avLst/>
            <a:gdLst/>
            <a:ahLst/>
            <a:cxnLst/>
            <a:rect l="l" t="t" r="r" b="b"/>
            <a:pathLst>
              <a:path w="5230877" h="2073330">
                <a:moveTo>
                  <a:pt x="0" y="0"/>
                </a:moveTo>
                <a:lnTo>
                  <a:pt x="5230878" y="0"/>
                </a:lnTo>
                <a:lnTo>
                  <a:pt x="5230878" y="2073329"/>
                </a:lnTo>
                <a:lnTo>
                  <a:pt x="0" y="207332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Freeform 29"/>
          <p:cNvSpPr/>
          <p:nvPr/>
        </p:nvSpPr>
        <p:spPr>
          <a:xfrm>
            <a:off x="9632946" y="75584"/>
            <a:ext cx="2642909" cy="1047553"/>
          </a:xfrm>
          <a:custGeom>
            <a:avLst/>
            <a:gdLst/>
            <a:ahLst/>
            <a:cxnLst/>
            <a:rect l="l" t="t" r="r" b="b"/>
            <a:pathLst>
              <a:path w="3964364" h="1571330">
                <a:moveTo>
                  <a:pt x="0" y="0"/>
                </a:moveTo>
                <a:lnTo>
                  <a:pt x="3964365" y="0"/>
                </a:lnTo>
                <a:lnTo>
                  <a:pt x="3964365" y="1571330"/>
                </a:lnTo>
                <a:lnTo>
                  <a:pt x="0" y="157133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Freeform 42"/>
          <p:cNvSpPr/>
          <p:nvPr/>
        </p:nvSpPr>
        <p:spPr>
          <a:xfrm>
            <a:off x="6096000" y="189510"/>
            <a:ext cx="1775685" cy="703817"/>
          </a:xfrm>
          <a:custGeom>
            <a:avLst/>
            <a:gdLst/>
            <a:ahLst/>
            <a:cxnLst/>
            <a:rect l="l" t="t" r="r" b="b"/>
            <a:pathLst>
              <a:path w="2663528" h="1055725">
                <a:moveTo>
                  <a:pt x="0" y="0"/>
                </a:moveTo>
                <a:lnTo>
                  <a:pt x="2663528" y="0"/>
                </a:lnTo>
                <a:lnTo>
                  <a:pt x="2663528" y="1055726"/>
                </a:lnTo>
                <a:lnTo>
                  <a:pt x="0" y="105572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49">
            <a:extLst>
              <a:ext uri="{FF2B5EF4-FFF2-40B4-BE49-F238E27FC236}">
                <a16:creationId xmlns:a16="http://schemas.microsoft.com/office/drawing/2014/main" xmlns="" id="{EE6F4A41-24FD-CFDD-360F-0E975DF87B0E}"/>
              </a:ext>
            </a:extLst>
          </p:cNvPr>
          <p:cNvSpPr txBox="1"/>
          <p:nvPr/>
        </p:nvSpPr>
        <p:spPr>
          <a:xfrm>
            <a:off x="990600" y="1988171"/>
            <a:ext cx="10439399" cy="3447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spcBef>
                <a:spcPct val="0"/>
              </a:spcBef>
            </a:pPr>
            <a:r>
              <a:rPr lang="vi-VN" sz="32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HS nhận biết phân số thập phân và viết được một phân số thập phân dưới dạng hỗn số.</a:t>
            </a:r>
          </a:p>
          <a:p>
            <a:pPr algn="just" defTabSz="609630">
              <a:spcBef>
                <a:spcPct val="0"/>
              </a:spcBef>
            </a:pPr>
            <a:r>
              <a:rPr lang="vi-VN" sz="32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Vận dụng để giải quyết vấn đề đơn giản liên quan đến việc viết các số đo dưới dạng</a:t>
            </a:r>
            <a:r>
              <a:rPr lang="en-US" sz="32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hỗn số.</a:t>
            </a:r>
          </a:p>
          <a:p>
            <a:pPr algn="just" defTabSz="609630">
              <a:spcBef>
                <a:spcPct val="0"/>
              </a:spcBef>
            </a:pPr>
            <a:r>
              <a:rPr lang="vi-VN" sz="32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HS có cơ hội phát triển các năng lực tư duy và lập luận toán học, giao tiếp toán học, giải</a:t>
            </a:r>
            <a:r>
              <a:rPr lang="en-US" sz="32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quyết vấn đề toán học và các phẩm chất chăm chỉ, trung thực, trách nhiệm.</a:t>
            </a:r>
            <a:endParaRPr lang="en-US" sz="3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" name="Trái táo số 1">
            <a:extLst>
              <a:ext uri="{FF2B5EF4-FFF2-40B4-BE49-F238E27FC236}">
                <a16:creationId xmlns:a16="http://schemas.microsoft.com/office/drawing/2014/main" xmlns="" id="{206054A6-3725-9EBB-16FD-69C43BE82A6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6058" y="1763220"/>
            <a:ext cx="762066" cy="847417"/>
          </a:xfrm>
          <a:prstGeom prst="rect">
            <a:avLst/>
          </a:prstGeom>
        </p:spPr>
      </p:pic>
      <p:pic>
        <p:nvPicPr>
          <p:cNvPr id="58" name="Trái táo số 2">
            <a:extLst>
              <a:ext uri="{FF2B5EF4-FFF2-40B4-BE49-F238E27FC236}">
                <a16:creationId xmlns:a16="http://schemas.microsoft.com/office/drawing/2014/main" xmlns="" id="{B9432CC7-52A8-379E-E5A1-6AC89B4835F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66058" y="2773159"/>
            <a:ext cx="762066" cy="853514"/>
          </a:xfrm>
          <a:prstGeom prst="rect">
            <a:avLst/>
          </a:prstGeom>
        </p:spPr>
      </p:pic>
      <p:pic>
        <p:nvPicPr>
          <p:cNvPr id="59" name="Trái táo số 3">
            <a:extLst>
              <a:ext uri="{FF2B5EF4-FFF2-40B4-BE49-F238E27FC236}">
                <a16:creationId xmlns:a16="http://schemas.microsoft.com/office/drawing/2014/main" xmlns="" id="{D6F2410D-98FC-EC51-3D87-24C209AB515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28396" y="3724378"/>
            <a:ext cx="755970" cy="847417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xmlns="" id="{E4834A51-3AB9-2A12-2D38-1F513822DB4A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2715" y="4590845"/>
            <a:ext cx="1525626" cy="15256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B058EAA-8EFE-1E0F-BD63-615E434430D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594379" y="542998"/>
            <a:ext cx="8681456" cy="1926503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xmlns="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02CEF437-1D1D-46FD-B3CD-AEB471CAF4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9271" y="6193057"/>
            <a:ext cx="6220968" cy="6580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07A097F-0421-44C9-A8D0-E43C0356E7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1697" y="6203087"/>
            <a:ext cx="6220968" cy="65804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213C59A6-C0B3-5DE4-E338-A27E168ED030}"/>
              </a:ext>
            </a:extLst>
          </p:cNvPr>
          <p:cNvSpPr/>
          <p:nvPr/>
        </p:nvSpPr>
        <p:spPr>
          <a:xfrm>
            <a:off x="3584796" y="1036628"/>
            <a:ext cx="7162415" cy="4419212"/>
          </a:xfrm>
          <a:prstGeom prst="roundRect">
            <a:avLst>
              <a:gd name="adj" fmla="val 8096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CF3B874-D676-7EE6-4B40-F6143D207F18}"/>
              </a:ext>
            </a:extLst>
          </p:cNvPr>
          <p:cNvSpPr txBox="1"/>
          <p:nvPr/>
        </p:nvSpPr>
        <p:spPr>
          <a:xfrm>
            <a:off x="4939286" y="984534"/>
            <a:ext cx="42798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Adam Gorry" panose="02040603050506020204" pitchFamily="18" charset="0"/>
                <a:ea typeface="+mn-ea"/>
                <a:cs typeface="+mn-cs"/>
              </a:rPr>
              <a:t>LƯU</a:t>
            </a:r>
            <a:r>
              <a:rPr kumimoji="0" lang="en-US" sz="54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Adam Gorry" panose="02040603050506020204" pitchFamily="18" charset="0"/>
                <a:ea typeface="+mn-ea"/>
                <a:cs typeface="+mn-cs"/>
              </a:rPr>
              <a:t> Ý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VN-Adam Gorry" panose="02040603050506020204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A985515-C0A3-ACD0-065D-C7AB411D8D38}"/>
              </a:ext>
            </a:extLst>
          </p:cNvPr>
          <p:cNvSpPr txBox="1"/>
          <p:nvPr/>
        </p:nvSpPr>
        <p:spPr>
          <a:xfrm>
            <a:off x="3783018" y="1937918"/>
            <a:ext cx="680291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400">
                <a:solidFill>
                  <a:prstClr val="black"/>
                </a:solidFill>
                <a:latin typeface="UTM Duepuntozero" panose="02040603050506020204" pitchFamily="18" charset="0"/>
              </a:rPr>
              <a:t>- </a:t>
            </a:r>
            <a:r>
              <a:rPr lang="vi-VN" sz="4400">
                <a:solidFill>
                  <a:prstClr val="black"/>
                </a:solidFill>
                <a:latin typeface="UTM Duepuntozero" panose="02040603050506020204" pitchFamily="18" charset="0"/>
              </a:rPr>
              <a:t>Phần phân số của hỗn số bao giờ cũng </a:t>
            </a:r>
            <a:r>
              <a:rPr lang="vi-VN" sz="4400">
                <a:solidFill>
                  <a:srgbClr val="FF0000"/>
                </a:solidFill>
                <a:latin typeface="UTM Duepuntozero" panose="02040603050506020204" pitchFamily="18" charset="0"/>
              </a:rPr>
              <a:t>bé hơn 1.</a:t>
            </a:r>
            <a:endParaRPr lang="en-US" sz="4400">
              <a:solidFill>
                <a:srgbClr val="FF0000"/>
              </a:solidFill>
              <a:latin typeface="UTM Duepuntozero" panose="02040603050506020204" pitchFamily="18" charset="0"/>
            </a:endParaRPr>
          </a:p>
          <a:p>
            <a:pPr lvl="0" algn="just">
              <a:defRPr/>
            </a:pPr>
            <a:r>
              <a:rPr lang="en-US" sz="4400">
                <a:solidFill>
                  <a:prstClr val="black"/>
                </a:solidFill>
                <a:latin typeface="UTM Duepuntozero" panose="02040603050506020204" pitchFamily="18" charset="0"/>
              </a:rPr>
              <a:t>- Khi đọc (hoặc viết) hỗn số, ta đọc (hoặc viết) phần nguyên  rồi đọc (hoặc viết) phần phân số.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Duepuntozer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4C3D7B7-B963-BCB6-BF25-0A66BC0565B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0" y="1293091"/>
            <a:ext cx="3605095" cy="55649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9D49456-D672-AB56-7525-9912C0485C5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90" y="412292"/>
            <a:ext cx="1525626" cy="152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5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ây táo" descr="Icon&#10;&#10;Description automatically generated">
            <a:extLst>
              <a:ext uri="{FF2B5EF4-FFF2-40B4-BE49-F238E27FC236}">
                <a16:creationId xmlns:a16="http://schemas.microsoft.com/office/drawing/2014/main" xmlns="" id="{6DBFB49E-6B71-C29A-6FF7-CE83594A75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8" t="8320" r="6300" b="6381"/>
          <a:stretch/>
        </p:blipFill>
        <p:spPr>
          <a:xfrm>
            <a:off x="6095305" y="748286"/>
            <a:ext cx="6094612" cy="6071613"/>
          </a:xfrm>
          <a:prstGeom prst="rect">
            <a:avLst/>
          </a:prstGeom>
        </p:spPr>
      </p:pic>
      <p:pic>
        <p:nvPicPr>
          <p:cNvPr id="28" name="Trái táo số 1">
            <a:extLst>
              <a:ext uri="{FF2B5EF4-FFF2-40B4-BE49-F238E27FC236}">
                <a16:creationId xmlns:a16="http://schemas.microsoft.com/office/drawing/2014/main" xmlns="" id="{207E20EF-78C7-7A57-0277-D6BB3E98CE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2813" y="2301563"/>
            <a:ext cx="762066" cy="847417"/>
          </a:xfrm>
          <a:prstGeom prst="rect">
            <a:avLst/>
          </a:prstGeom>
        </p:spPr>
      </p:pic>
      <p:pic>
        <p:nvPicPr>
          <p:cNvPr id="29" name="Trái táo số 2">
            <a:extLst>
              <a:ext uri="{FF2B5EF4-FFF2-40B4-BE49-F238E27FC236}">
                <a16:creationId xmlns:a16="http://schemas.microsoft.com/office/drawing/2014/main" xmlns="" id="{F92CC8AF-0A71-85C4-420F-91D3A864F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9868" y="3199916"/>
            <a:ext cx="762066" cy="853514"/>
          </a:xfrm>
          <a:prstGeom prst="rect">
            <a:avLst/>
          </a:prstGeom>
        </p:spPr>
      </p:pic>
      <p:pic>
        <p:nvPicPr>
          <p:cNvPr id="31" name="Trái táo số 3">
            <a:extLst>
              <a:ext uri="{FF2B5EF4-FFF2-40B4-BE49-F238E27FC236}">
                <a16:creationId xmlns:a16="http://schemas.microsoft.com/office/drawing/2014/main" xmlns="" id="{A32195D9-FC95-9CB4-9861-C2416613E7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2880" y="3199916"/>
            <a:ext cx="755970" cy="847417"/>
          </a:xfrm>
          <a:prstGeom prst="rect">
            <a:avLst/>
          </a:prstGeom>
        </p:spPr>
      </p:pic>
      <p:pic>
        <p:nvPicPr>
          <p:cNvPr id="32" name="Trái táo số 4">
            <a:extLst>
              <a:ext uri="{FF2B5EF4-FFF2-40B4-BE49-F238E27FC236}">
                <a16:creationId xmlns:a16="http://schemas.microsoft.com/office/drawing/2014/main" xmlns="" id="{4BC01F74-24C8-AA94-C9F1-2923AAFC41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74151" y="3005291"/>
            <a:ext cx="762066" cy="847417"/>
          </a:xfrm>
          <a:prstGeom prst="rect">
            <a:avLst/>
          </a:prstGeom>
        </p:spPr>
      </p:pic>
      <p:pic>
        <p:nvPicPr>
          <p:cNvPr id="33" name="Trái táo số 5">
            <a:extLst>
              <a:ext uri="{FF2B5EF4-FFF2-40B4-BE49-F238E27FC236}">
                <a16:creationId xmlns:a16="http://schemas.microsoft.com/office/drawing/2014/main" xmlns="" id="{5525CD6B-5028-FBBC-4E19-384FA91A9B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51959" y="1312883"/>
            <a:ext cx="762066" cy="847417"/>
          </a:xfrm>
          <a:prstGeom prst="rect">
            <a:avLst/>
          </a:prstGeom>
        </p:spPr>
      </p:pic>
      <p:pic>
        <p:nvPicPr>
          <p:cNvPr id="34" name="Trái táo số 9">
            <a:extLst>
              <a:ext uri="{FF2B5EF4-FFF2-40B4-BE49-F238E27FC236}">
                <a16:creationId xmlns:a16="http://schemas.microsoft.com/office/drawing/2014/main" xmlns="" id="{A3232F7D-2E48-E2D6-BB44-9546E59950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14644" y="1123534"/>
            <a:ext cx="762066" cy="847417"/>
          </a:xfrm>
          <a:prstGeom prst="rect">
            <a:avLst/>
          </a:prstGeom>
        </p:spPr>
      </p:pic>
      <p:pic>
        <p:nvPicPr>
          <p:cNvPr id="35" name="Trái táo số 6">
            <a:extLst>
              <a:ext uri="{FF2B5EF4-FFF2-40B4-BE49-F238E27FC236}">
                <a16:creationId xmlns:a16="http://schemas.microsoft.com/office/drawing/2014/main" xmlns="" id="{96A3F716-D600-42F4-3B42-4B596887BE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46819" y="2858294"/>
            <a:ext cx="762066" cy="847417"/>
          </a:xfrm>
          <a:prstGeom prst="rect">
            <a:avLst/>
          </a:prstGeom>
        </p:spPr>
      </p:pic>
      <p:pic>
        <p:nvPicPr>
          <p:cNvPr id="36" name="Trái táo số 10">
            <a:extLst>
              <a:ext uri="{FF2B5EF4-FFF2-40B4-BE49-F238E27FC236}">
                <a16:creationId xmlns:a16="http://schemas.microsoft.com/office/drawing/2014/main" xmlns="" id="{866D2EA7-927D-2F64-0873-6CBB316ACEE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72276" y="2043914"/>
            <a:ext cx="847417" cy="865707"/>
          </a:xfrm>
          <a:prstGeom prst="rect">
            <a:avLst/>
          </a:prstGeom>
        </p:spPr>
      </p:pic>
      <p:pic>
        <p:nvPicPr>
          <p:cNvPr id="37" name="Trái táo số 7">
            <a:extLst>
              <a:ext uri="{FF2B5EF4-FFF2-40B4-BE49-F238E27FC236}">
                <a16:creationId xmlns:a16="http://schemas.microsoft.com/office/drawing/2014/main" xmlns="" id="{9E5BE4BF-1531-D9DE-3D16-9F564384A3B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29727" y="3623624"/>
            <a:ext cx="762066" cy="853514"/>
          </a:xfrm>
          <a:prstGeom prst="rect">
            <a:avLst/>
          </a:prstGeom>
        </p:spPr>
      </p:pic>
      <p:pic>
        <p:nvPicPr>
          <p:cNvPr id="38" name="Trái táo số 8">
            <a:extLst>
              <a:ext uri="{FF2B5EF4-FFF2-40B4-BE49-F238E27FC236}">
                <a16:creationId xmlns:a16="http://schemas.microsoft.com/office/drawing/2014/main" xmlns="" id="{7360D3A0-4C25-0CA1-198B-76F3F27A169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57511" y="2043914"/>
            <a:ext cx="755970" cy="847417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BA539E07-DDCD-90A7-F33D-E1621A8D24F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-119964" y="1886782"/>
            <a:ext cx="3178781" cy="4906841"/>
          </a:xfrm>
          <a:prstGeom prst="rect">
            <a:avLst/>
          </a:prstGeom>
        </p:spPr>
      </p:pic>
      <p:pic>
        <p:nvPicPr>
          <p:cNvPr id="53" name="Picture 52" descr="A green grass on a black background&#10;&#10;Description automatically generated">
            <a:extLst>
              <a:ext uri="{FF2B5EF4-FFF2-40B4-BE49-F238E27FC236}">
                <a16:creationId xmlns:a16="http://schemas.microsoft.com/office/drawing/2014/main" xmlns="" id="{9DDCEC3B-0DE4-A285-A25F-4CA1634AB9D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815" y="3685310"/>
            <a:ext cx="4897584" cy="48975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386AC8A-356E-3CD9-1961-3F3499B135E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9945" y="2301563"/>
            <a:ext cx="2266169" cy="22661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C3AACD2-F941-DE15-0929-C09015AFC0A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6829" y="158212"/>
            <a:ext cx="7565792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718094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9C755D30-72E3-B72F-AAB8-9CD0A6122FA1}"/>
              </a:ext>
            </a:extLst>
          </p:cNvPr>
          <p:cNvSpPr/>
          <p:nvPr/>
        </p:nvSpPr>
        <p:spPr>
          <a:xfrm>
            <a:off x="381000" y="381000"/>
            <a:ext cx="11430000" cy="6172200"/>
          </a:xfrm>
          <a:prstGeom prst="roundRect">
            <a:avLst>
              <a:gd name="adj" fmla="val 20640"/>
            </a:avLst>
          </a:prstGeom>
          <a:solidFill>
            <a:schemeClr val="bg1">
              <a:alpha val="80000"/>
            </a:schemeClr>
          </a:solidFill>
          <a:ln w="57150">
            <a:solidFill>
              <a:srgbClr val="CAA32C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xmlns="" id="{31A4DBAA-E83E-86F1-D0A0-C2EBE2CF3606}"/>
              </a:ext>
            </a:extLst>
          </p:cNvPr>
          <p:cNvSpPr/>
          <p:nvPr/>
        </p:nvSpPr>
        <p:spPr>
          <a:xfrm>
            <a:off x="778042" y="762000"/>
            <a:ext cx="838200" cy="722586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624CB0A-B795-CA16-6C78-0E9328F6813B}"/>
              </a:ext>
            </a:extLst>
          </p:cNvPr>
          <p:cNvSpPr txBox="1"/>
          <p:nvPr/>
        </p:nvSpPr>
        <p:spPr>
          <a:xfrm>
            <a:off x="1006642" y="914400"/>
            <a:ext cx="60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08DEADA-8874-E10D-3829-F804508AC718}"/>
              </a:ext>
            </a:extLst>
          </p:cNvPr>
          <p:cNvSpPr txBox="1"/>
          <p:nvPr/>
        </p:nvSpPr>
        <p:spPr>
          <a:xfrm>
            <a:off x="1754605" y="617621"/>
            <a:ext cx="9829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/>
              <a:t>Đọc các phân số thập phân trong các phân số dưới đây. </a:t>
            </a:r>
            <a:endParaRPr lang="en-US" sz="4000" b="1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88DD541-4837-2DF8-5A06-982998D2B6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54" y="2371419"/>
            <a:ext cx="10833692" cy="175260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4950C9D3-69AC-E092-F8FA-E088E5DA289D}"/>
              </a:ext>
            </a:extLst>
          </p:cNvPr>
          <p:cNvCxnSpPr/>
          <p:nvPr/>
        </p:nvCxnSpPr>
        <p:spPr>
          <a:xfrm>
            <a:off x="1905000" y="1219200"/>
            <a:ext cx="9144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FED3C8CF-9FC2-910C-9C22-14E00E4A521B}"/>
              </a:ext>
            </a:extLst>
          </p:cNvPr>
          <p:cNvCxnSpPr>
            <a:cxnSpLocks/>
          </p:cNvCxnSpPr>
          <p:nvPr/>
        </p:nvCxnSpPr>
        <p:spPr>
          <a:xfrm>
            <a:off x="3886200" y="1219200"/>
            <a:ext cx="42672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7FF553B2-8CF2-AA90-FAEB-04E9A1E0C4BC}"/>
              </a:ext>
            </a:extLst>
          </p:cNvPr>
          <p:cNvSpPr/>
          <p:nvPr/>
        </p:nvSpPr>
        <p:spPr>
          <a:xfrm>
            <a:off x="831954" y="4411579"/>
            <a:ext cx="10375692" cy="1828800"/>
          </a:xfrm>
          <a:prstGeom prst="roundRect">
            <a:avLst>
              <a:gd name="adj" fmla="val 26503"/>
            </a:avLst>
          </a:prstGeom>
          <a:solidFill>
            <a:schemeClr val="bg1"/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 phân số có mẫu số là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10; 100; 1 000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 … gọi là các phân số thập phân.</a:t>
            </a:r>
          </a:p>
        </p:txBody>
      </p:sp>
    </p:spTree>
    <p:extLst>
      <p:ext uri="{BB962C8B-B14F-4D97-AF65-F5344CB8AC3E}">
        <p14:creationId xmlns:p14="http://schemas.microsoft.com/office/powerpoint/2010/main" val="1053438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9C755D30-72E3-B72F-AAB8-9CD0A6122FA1}"/>
              </a:ext>
            </a:extLst>
          </p:cNvPr>
          <p:cNvSpPr/>
          <p:nvPr/>
        </p:nvSpPr>
        <p:spPr>
          <a:xfrm>
            <a:off x="381000" y="381000"/>
            <a:ext cx="11430000" cy="6172200"/>
          </a:xfrm>
          <a:prstGeom prst="roundRect">
            <a:avLst>
              <a:gd name="adj" fmla="val 20640"/>
            </a:avLst>
          </a:prstGeom>
          <a:solidFill>
            <a:schemeClr val="bg1">
              <a:alpha val="80000"/>
            </a:schemeClr>
          </a:solidFill>
          <a:ln w="57150">
            <a:solidFill>
              <a:srgbClr val="CAA32C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xmlns="" id="{31A4DBAA-E83E-86F1-D0A0-C2EBE2CF3606}"/>
              </a:ext>
            </a:extLst>
          </p:cNvPr>
          <p:cNvSpPr/>
          <p:nvPr/>
        </p:nvSpPr>
        <p:spPr>
          <a:xfrm>
            <a:off x="778042" y="762000"/>
            <a:ext cx="838200" cy="722586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624CB0A-B795-CA16-6C78-0E9328F6813B}"/>
              </a:ext>
            </a:extLst>
          </p:cNvPr>
          <p:cNvSpPr txBox="1"/>
          <p:nvPr/>
        </p:nvSpPr>
        <p:spPr>
          <a:xfrm>
            <a:off x="1006642" y="914400"/>
            <a:ext cx="60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08DEADA-8874-E10D-3829-F804508AC718}"/>
              </a:ext>
            </a:extLst>
          </p:cNvPr>
          <p:cNvSpPr txBox="1"/>
          <p:nvPr/>
        </p:nvSpPr>
        <p:spPr>
          <a:xfrm>
            <a:off x="1754605" y="617621"/>
            <a:ext cx="9829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Đọc các phân số thập phân trong các phân số dưới đây. 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FBF476D4-C7D7-FE47-1DAE-D1F1208BDF28}"/>
              </a:ext>
            </a:extLst>
          </p:cNvPr>
          <p:cNvSpPr/>
          <p:nvPr/>
        </p:nvSpPr>
        <p:spPr>
          <a:xfrm>
            <a:off x="609600" y="2371419"/>
            <a:ext cx="1145005" cy="17526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88DD541-4837-2DF8-5A06-982998D2B6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54" y="2371419"/>
            <a:ext cx="10833692" cy="1752600"/>
          </a:xfrm>
          <a:prstGeom prst="rect">
            <a:avLst/>
          </a:prstGeom>
        </p:spPr>
      </p:pic>
      <p:sp>
        <p:nvSpPr>
          <p:cNvPr id="13" name="b">
            <a:extLst>
              <a:ext uri="{FF2B5EF4-FFF2-40B4-BE49-F238E27FC236}">
                <a16:creationId xmlns:a16="http://schemas.microsoft.com/office/drawing/2014/main" xmlns="" id="{5372F3D5-2156-2344-A86D-85522D52CC06}"/>
              </a:ext>
            </a:extLst>
          </p:cNvPr>
          <p:cNvSpPr/>
          <p:nvPr/>
        </p:nvSpPr>
        <p:spPr>
          <a:xfrm>
            <a:off x="609600" y="4822532"/>
            <a:ext cx="5029200" cy="1032155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Sáu phần mười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4950C9D3-69AC-E092-F8FA-E088E5DA289D}"/>
              </a:ext>
            </a:extLst>
          </p:cNvPr>
          <p:cNvCxnSpPr/>
          <p:nvPr/>
        </p:nvCxnSpPr>
        <p:spPr>
          <a:xfrm>
            <a:off x="1905000" y="1219200"/>
            <a:ext cx="9144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FED3C8CF-9FC2-910C-9C22-14E00E4A521B}"/>
              </a:ext>
            </a:extLst>
          </p:cNvPr>
          <p:cNvCxnSpPr>
            <a:cxnSpLocks/>
          </p:cNvCxnSpPr>
          <p:nvPr/>
        </p:nvCxnSpPr>
        <p:spPr>
          <a:xfrm>
            <a:off x="3886200" y="1219200"/>
            <a:ext cx="42672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7598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9C755D30-72E3-B72F-AAB8-9CD0A6122FA1}"/>
              </a:ext>
            </a:extLst>
          </p:cNvPr>
          <p:cNvSpPr/>
          <p:nvPr/>
        </p:nvSpPr>
        <p:spPr>
          <a:xfrm>
            <a:off x="381000" y="381000"/>
            <a:ext cx="11430000" cy="6172200"/>
          </a:xfrm>
          <a:prstGeom prst="roundRect">
            <a:avLst>
              <a:gd name="adj" fmla="val 20640"/>
            </a:avLst>
          </a:prstGeom>
          <a:solidFill>
            <a:schemeClr val="bg1">
              <a:alpha val="80000"/>
            </a:schemeClr>
          </a:solidFill>
          <a:ln w="57150">
            <a:solidFill>
              <a:srgbClr val="CAA32C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xmlns="" id="{31A4DBAA-E83E-86F1-D0A0-C2EBE2CF3606}"/>
              </a:ext>
            </a:extLst>
          </p:cNvPr>
          <p:cNvSpPr/>
          <p:nvPr/>
        </p:nvSpPr>
        <p:spPr>
          <a:xfrm>
            <a:off x="778042" y="762000"/>
            <a:ext cx="838200" cy="722586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624CB0A-B795-CA16-6C78-0E9328F6813B}"/>
              </a:ext>
            </a:extLst>
          </p:cNvPr>
          <p:cNvSpPr txBox="1"/>
          <p:nvPr/>
        </p:nvSpPr>
        <p:spPr>
          <a:xfrm>
            <a:off x="1006642" y="914400"/>
            <a:ext cx="60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08DEADA-8874-E10D-3829-F804508AC718}"/>
              </a:ext>
            </a:extLst>
          </p:cNvPr>
          <p:cNvSpPr txBox="1"/>
          <p:nvPr/>
        </p:nvSpPr>
        <p:spPr>
          <a:xfrm>
            <a:off x="1754605" y="617621"/>
            <a:ext cx="9829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Đọc các phân số thập phân trong các phân số dưới đây. 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FBF476D4-C7D7-FE47-1DAE-D1F1208BDF28}"/>
              </a:ext>
            </a:extLst>
          </p:cNvPr>
          <p:cNvSpPr/>
          <p:nvPr/>
        </p:nvSpPr>
        <p:spPr>
          <a:xfrm>
            <a:off x="3886200" y="2371419"/>
            <a:ext cx="1752600" cy="17526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88DD541-4837-2DF8-5A06-982998D2B6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54" y="2371419"/>
            <a:ext cx="10833692" cy="1752600"/>
          </a:xfrm>
          <a:prstGeom prst="rect">
            <a:avLst/>
          </a:prstGeom>
        </p:spPr>
      </p:pic>
      <p:sp>
        <p:nvSpPr>
          <p:cNvPr id="13" name="b">
            <a:extLst>
              <a:ext uri="{FF2B5EF4-FFF2-40B4-BE49-F238E27FC236}">
                <a16:creationId xmlns:a16="http://schemas.microsoft.com/office/drawing/2014/main" xmlns="" id="{5372F3D5-2156-2344-A86D-85522D52CC06}"/>
              </a:ext>
            </a:extLst>
          </p:cNvPr>
          <p:cNvSpPr/>
          <p:nvPr/>
        </p:nvSpPr>
        <p:spPr>
          <a:xfrm>
            <a:off x="921046" y="4811289"/>
            <a:ext cx="10591800" cy="1032155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371600">
              <a:defRPr/>
            </a:pPr>
            <a:r>
              <a:rPr lang="vi-VN" sz="5400" b="1">
                <a:solidFill>
                  <a:srgbClr val="009999"/>
                </a:solidFill>
                <a:latin typeface="Calibri" panose="020F0502020204030204"/>
              </a:rPr>
              <a:t>Bốn trăm ba mươi chín phần trăm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18010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9C755D30-72E3-B72F-AAB8-9CD0A6122FA1}"/>
              </a:ext>
            </a:extLst>
          </p:cNvPr>
          <p:cNvSpPr/>
          <p:nvPr/>
        </p:nvSpPr>
        <p:spPr>
          <a:xfrm>
            <a:off x="381000" y="381000"/>
            <a:ext cx="11430000" cy="6172200"/>
          </a:xfrm>
          <a:prstGeom prst="roundRect">
            <a:avLst>
              <a:gd name="adj" fmla="val 20640"/>
            </a:avLst>
          </a:prstGeom>
          <a:solidFill>
            <a:schemeClr val="bg1">
              <a:alpha val="80000"/>
            </a:schemeClr>
          </a:solidFill>
          <a:ln w="57150">
            <a:solidFill>
              <a:srgbClr val="CAA32C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xmlns="" id="{31A4DBAA-E83E-86F1-D0A0-C2EBE2CF3606}"/>
              </a:ext>
            </a:extLst>
          </p:cNvPr>
          <p:cNvSpPr/>
          <p:nvPr/>
        </p:nvSpPr>
        <p:spPr>
          <a:xfrm>
            <a:off x="778042" y="762000"/>
            <a:ext cx="838200" cy="722586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624CB0A-B795-CA16-6C78-0E9328F6813B}"/>
              </a:ext>
            </a:extLst>
          </p:cNvPr>
          <p:cNvSpPr txBox="1"/>
          <p:nvPr/>
        </p:nvSpPr>
        <p:spPr>
          <a:xfrm>
            <a:off x="1006642" y="914400"/>
            <a:ext cx="60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08DEADA-8874-E10D-3829-F804508AC718}"/>
              </a:ext>
            </a:extLst>
          </p:cNvPr>
          <p:cNvSpPr txBox="1"/>
          <p:nvPr/>
        </p:nvSpPr>
        <p:spPr>
          <a:xfrm>
            <a:off x="1754605" y="617621"/>
            <a:ext cx="9829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Đọc các phân số thập phân trong các phân số dưới đây. 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FBF476D4-C7D7-FE47-1DAE-D1F1208BDF28}"/>
              </a:ext>
            </a:extLst>
          </p:cNvPr>
          <p:cNvSpPr/>
          <p:nvPr/>
        </p:nvSpPr>
        <p:spPr>
          <a:xfrm>
            <a:off x="8305800" y="2279350"/>
            <a:ext cx="3207046" cy="17526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88DD541-4837-2DF8-5A06-982998D2B6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54" y="2371419"/>
            <a:ext cx="10833692" cy="1752600"/>
          </a:xfrm>
          <a:prstGeom prst="rect">
            <a:avLst/>
          </a:prstGeom>
        </p:spPr>
      </p:pic>
      <p:sp>
        <p:nvSpPr>
          <p:cNvPr id="13" name="b">
            <a:extLst>
              <a:ext uri="{FF2B5EF4-FFF2-40B4-BE49-F238E27FC236}">
                <a16:creationId xmlns:a16="http://schemas.microsoft.com/office/drawing/2014/main" xmlns="" id="{5372F3D5-2156-2344-A86D-85522D52CC06}"/>
              </a:ext>
            </a:extLst>
          </p:cNvPr>
          <p:cNvSpPr/>
          <p:nvPr/>
        </p:nvSpPr>
        <p:spPr>
          <a:xfrm>
            <a:off x="1754605" y="4354950"/>
            <a:ext cx="8375354" cy="1752599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371600">
              <a:defRPr/>
            </a:pPr>
            <a:r>
              <a:rPr lang="vi-VN" sz="5400" b="1">
                <a:solidFill>
                  <a:srgbClr val="009999"/>
                </a:solidFill>
                <a:latin typeface="Calibri" panose="020F0502020204030204"/>
              </a:rPr>
              <a:t>Năm trăm ba mươi hai phần một trăm nghìn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39590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9C755D30-72E3-B72F-AAB8-9CD0A6122FA1}"/>
              </a:ext>
            </a:extLst>
          </p:cNvPr>
          <p:cNvSpPr/>
          <p:nvPr/>
        </p:nvSpPr>
        <p:spPr>
          <a:xfrm>
            <a:off x="381000" y="381000"/>
            <a:ext cx="11430000" cy="6172200"/>
          </a:xfrm>
          <a:prstGeom prst="roundRect">
            <a:avLst>
              <a:gd name="adj" fmla="val 20640"/>
            </a:avLst>
          </a:prstGeom>
          <a:solidFill>
            <a:schemeClr val="bg1">
              <a:alpha val="80000"/>
            </a:schemeClr>
          </a:solidFill>
          <a:ln w="57150">
            <a:solidFill>
              <a:srgbClr val="CAA32C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xmlns="" id="{31A4DBAA-E83E-86F1-D0A0-C2EBE2CF3606}"/>
              </a:ext>
            </a:extLst>
          </p:cNvPr>
          <p:cNvSpPr/>
          <p:nvPr/>
        </p:nvSpPr>
        <p:spPr>
          <a:xfrm>
            <a:off x="778042" y="762000"/>
            <a:ext cx="838200" cy="722586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624CB0A-B795-CA16-6C78-0E9328F6813B}"/>
              </a:ext>
            </a:extLst>
          </p:cNvPr>
          <p:cNvSpPr txBox="1"/>
          <p:nvPr/>
        </p:nvSpPr>
        <p:spPr>
          <a:xfrm>
            <a:off x="1006642" y="914400"/>
            <a:ext cx="60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08DEADA-8874-E10D-3829-F804508AC718}"/>
              </a:ext>
            </a:extLst>
          </p:cNvPr>
          <p:cNvSpPr txBox="1"/>
          <p:nvPr/>
        </p:nvSpPr>
        <p:spPr>
          <a:xfrm>
            <a:off x="1654572" y="600367"/>
            <a:ext cx="9829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a)</a:t>
            </a:r>
            <a:r>
              <a:rPr kumimoji="0" lang="vi-VN" sz="40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Viết hỗn số biểu thị phần tô màu ở mỗi hình dưới đây.</a:t>
            </a:r>
            <a:endParaRPr kumimoji="0" lang="en-US" sz="40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846AC07-DC96-838A-454F-5622D18A63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459" y="1923806"/>
            <a:ext cx="1837742" cy="31960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36E24C8-1747-22EF-5F05-EE6B928597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660" y="1923805"/>
            <a:ext cx="4937931" cy="31960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9803C2E-F099-8B68-EBB8-3EA79098BE05}"/>
              </a:ext>
            </a:extLst>
          </p:cNvPr>
          <p:cNvSpPr txBox="1"/>
          <p:nvPr/>
        </p:nvSpPr>
        <p:spPr>
          <a:xfrm>
            <a:off x="1524000" y="5119876"/>
            <a:ext cx="9829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b) </a:t>
            </a:r>
            <a:r>
              <a:rPr kumimoji="0" lang="vi-VN" sz="40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Đọc rồi nêu phần nguyên, phần phân số của mỗi hỗn số trên.</a:t>
            </a:r>
            <a:endParaRPr kumimoji="0" lang="en-US" sz="40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0120840F-0128-D027-18CC-8BB74C2A50AC}"/>
              </a:ext>
            </a:extLst>
          </p:cNvPr>
          <p:cNvCxnSpPr>
            <a:cxnSpLocks/>
          </p:cNvCxnSpPr>
          <p:nvPr/>
        </p:nvCxnSpPr>
        <p:spPr>
          <a:xfrm>
            <a:off x="2362200" y="1219200"/>
            <a:ext cx="22860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6A4DB53B-44D0-414D-2704-6588614C64EF}"/>
              </a:ext>
            </a:extLst>
          </p:cNvPr>
          <p:cNvCxnSpPr>
            <a:cxnSpLocks/>
          </p:cNvCxnSpPr>
          <p:nvPr/>
        </p:nvCxnSpPr>
        <p:spPr>
          <a:xfrm>
            <a:off x="6781800" y="1295400"/>
            <a:ext cx="26670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FC1E0D0F-4AEA-44FC-E98A-D8A7CCAFE0DB}"/>
              </a:ext>
            </a:extLst>
          </p:cNvPr>
          <p:cNvCxnSpPr>
            <a:cxnSpLocks/>
          </p:cNvCxnSpPr>
          <p:nvPr/>
        </p:nvCxnSpPr>
        <p:spPr>
          <a:xfrm>
            <a:off x="2133600" y="5791200"/>
            <a:ext cx="10668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F0FC9914-40E3-868B-A08D-41A7B99056CC}"/>
              </a:ext>
            </a:extLst>
          </p:cNvPr>
          <p:cNvCxnSpPr>
            <a:cxnSpLocks/>
          </p:cNvCxnSpPr>
          <p:nvPr/>
        </p:nvCxnSpPr>
        <p:spPr>
          <a:xfrm>
            <a:off x="3962400" y="5791200"/>
            <a:ext cx="39624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E6D7C92C-4629-3A4A-9969-3D53C8C3FFFB}"/>
              </a:ext>
            </a:extLst>
          </p:cNvPr>
          <p:cNvCxnSpPr>
            <a:cxnSpLocks/>
            <a:endCxn id="12" idx="3"/>
          </p:cNvCxnSpPr>
          <p:nvPr/>
        </p:nvCxnSpPr>
        <p:spPr>
          <a:xfrm flipV="1">
            <a:off x="8162994" y="5781596"/>
            <a:ext cx="3190806" cy="960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50223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9C755D30-72E3-B72F-AAB8-9CD0A6122FA1}"/>
              </a:ext>
            </a:extLst>
          </p:cNvPr>
          <p:cNvSpPr/>
          <p:nvPr/>
        </p:nvSpPr>
        <p:spPr>
          <a:xfrm>
            <a:off x="381000" y="381000"/>
            <a:ext cx="11430000" cy="6172200"/>
          </a:xfrm>
          <a:prstGeom prst="roundRect">
            <a:avLst>
              <a:gd name="adj" fmla="val 20640"/>
            </a:avLst>
          </a:prstGeom>
          <a:solidFill>
            <a:schemeClr val="bg1">
              <a:alpha val="80000"/>
            </a:schemeClr>
          </a:solidFill>
          <a:ln w="57150">
            <a:solidFill>
              <a:srgbClr val="CAA32C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xmlns="" id="{31A4DBAA-E83E-86F1-D0A0-C2EBE2CF3606}"/>
              </a:ext>
            </a:extLst>
          </p:cNvPr>
          <p:cNvSpPr/>
          <p:nvPr/>
        </p:nvSpPr>
        <p:spPr>
          <a:xfrm>
            <a:off x="778042" y="762000"/>
            <a:ext cx="838200" cy="722586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624CB0A-B795-CA16-6C78-0E9328F6813B}"/>
              </a:ext>
            </a:extLst>
          </p:cNvPr>
          <p:cNvSpPr txBox="1"/>
          <p:nvPr/>
        </p:nvSpPr>
        <p:spPr>
          <a:xfrm>
            <a:off x="1006642" y="914400"/>
            <a:ext cx="60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08DEADA-8874-E10D-3829-F804508AC718}"/>
              </a:ext>
            </a:extLst>
          </p:cNvPr>
          <p:cNvSpPr txBox="1"/>
          <p:nvPr/>
        </p:nvSpPr>
        <p:spPr>
          <a:xfrm>
            <a:off x="1654572" y="600367"/>
            <a:ext cx="9829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a)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Viết hỗn số biểu thị phần tô màu ở mỗi hình dưới đây.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846AC07-DC96-838A-454F-5622D18A63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459" y="1923806"/>
            <a:ext cx="1837742" cy="31960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36E24C8-1747-22EF-5F05-EE6B928597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660" y="1923805"/>
            <a:ext cx="4937931" cy="3196071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DBBC9FE2-2835-0AC8-FC21-1559C1A9037C}"/>
              </a:ext>
            </a:extLst>
          </p:cNvPr>
          <p:cNvSpPr/>
          <p:nvPr/>
        </p:nvSpPr>
        <p:spPr>
          <a:xfrm>
            <a:off x="1890409" y="5119876"/>
            <a:ext cx="1900792" cy="120922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2D1FFAEC-33EB-B699-AD2A-8468D166A1FF}"/>
              </a:ext>
            </a:extLst>
          </p:cNvPr>
          <p:cNvGrpSpPr/>
          <p:nvPr/>
        </p:nvGrpSpPr>
        <p:grpSpPr>
          <a:xfrm>
            <a:off x="2209800" y="5084340"/>
            <a:ext cx="872142" cy="1244764"/>
            <a:chOff x="2209800" y="5084340"/>
            <a:chExt cx="872142" cy="124476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96E46A9D-6722-1761-BE10-20319C131C2A}"/>
                </a:ext>
              </a:extLst>
            </p:cNvPr>
            <p:cNvSpPr txBox="1"/>
            <p:nvPr/>
          </p:nvSpPr>
          <p:spPr>
            <a:xfrm>
              <a:off x="2209800" y="5410200"/>
              <a:ext cx="47902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xmlns="" id="{4AACA4DC-091B-A262-E3C5-A21657F05F35}"/>
                    </a:ext>
                  </a:extLst>
                </p:cNvPr>
                <p:cNvSpPr txBox="1"/>
                <p:nvPr/>
              </p:nvSpPr>
              <p:spPr>
                <a:xfrm>
                  <a:off x="2602914" y="5084340"/>
                  <a:ext cx="479028" cy="12447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𝟕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𝟏𝟎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4AACA4DC-091B-A262-E3C5-A21657F05F3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02914" y="5084340"/>
                  <a:ext cx="479028" cy="1244764"/>
                </a:xfrm>
                <a:prstGeom prst="rect">
                  <a:avLst/>
                </a:prstGeom>
                <a:blipFill>
                  <a:blip r:embed="rId4"/>
                  <a:stretch>
                    <a:fillRect r="-443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DBF9CB4A-1531-459F-5FD7-06E542B976AE}"/>
              </a:ext>
            </a:extLst>
          </p:cNvPr>
          <p:cNvSpPr/>
          <p:nvPr/>
        </p:nvSpPr>
        <p:spPr>
          <a:xfrm>
            <a:off x="7086600" y="5152991"/>
            <a:ext cx="1900792" cy="120922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4EFE43-2419-ABA3-3BC3-D59CC61951FC}"/>
              </a:ext>
            </a:extLst>
          </p:cNvPr>
          <p:cNvGrpSpPr/>
          <p:nvPr/>
        </p:nvGrpSpPr>
        <p:grpSpPr>
          <a:xfrm>
            <a:off x="7279620" y="5119876"/>
            <a:ext cx="1621860" cy="1301895"/>
            <a:chOff x="2083429" y="5086761"/>
            <a:chExt cx="1621860" cy="130189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9F1032E8-D405-B861-2377-7081B3B00919}"/>
                </a:ext>
              </a:extLst>
            </p:cNvPr>
            <p:cNvSpPr txBox="1"/>
            <p:nvPr/>
          </p:nvSpPr>
          <p:spPr>
            <a:xfrm>
              <a:off x="2083429" y="5419897"/>
              <a:ext cx="47902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xmlns="" id="{572B39D7-8666-DD39-611B-09B90A30BBF9}"/>
                    </a:ext>
                  </a:extLst>
                </p:cNvPr>
                <p:cNvSpPr txBox="1"/>
                <p:nvPr/>
              </p:nvSpPr>
              <p:spPr>
                <a:xfrm>
                  <a:off x="2517002" y="5086761"/>
                  <a:ext cx="1188287" cy="13018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𝟓𝟑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𝟏𝟎𝟎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572B39D7-8666-DD39-611B-09B90A30BB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17002" y="5086761"/>
                  <a:ext cx="1188287" cy="130189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8364422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9C755D30-72E3-B72F-AAB8-9CD0A6122FA1}"/>
              </a:ext>
            </a:extLst>
          </p:cNvPr>
          <p:cNvSpPr/>
          <p:nvPr/>
        </p:nvSpPr>
        <p:spPr>
          <a:xfrm>
            <a:off x="381000" y="381000"/>
            <a:ext cx="11430000" cy="6172200"/>
          </a:xfrm>
          <a:prstGeom prst="roundRect">
            <a:avLst>
              <a:gd name="adj" fmla="val 20640"/>
            </a:avLst>
          </a:prstGeom>
          <a:solidFill>
            <a:schemeClr val="bg1">
              <a:alpha val="80000"/>
            </a:schemeClr>
          </a:solidFill>
          <a:ln w="57150">
            <a:solidFill>
              <a:srgbClr val="CAA32C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xmlns="" id="{31A4DBAA-E83E-86F1-D0A0-C2EBE2CF3606}"/>
              </a:ext>
            </a:extLst>
          </p:cNvPr>
          <p:cNvSpPr/>
          <p:nvPr/>
        </p:nvSpPr>
        <p:spPr>
          <a:xfrm>
            <a:off x="778042" y="762000"/>
            <a:ext cx="838200" cy="722586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624CB0A-B795-CA16-6C78-0E9328F6813B}"/>
              </a:ext>
            </a:extLst>
          </p:cNvPr>
          <p:cNvSpPr txBox="1"/>
          <p:nvPr/>
        </p:nvSpPr>
        <p:spPr>
          <a:xfrm>
            <a:off x="1006642" y="914400"/>
            <a:ext cx="60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08DEADA-8874-E10D-3829-F804508AC718}"/>
              </a:ext>
            </a:extLst>
          </p:cNvPr>
          <p:cNvSpPr txBox="1"/>
          <p:nvPr/>
        </p:nvSpPr>
        <p:spPr>
          <a:xfrm>
            <a:off x="1654572" y="600367"/>
            <a:ext cx="9829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Đọc rồi nêu phần nguyên, phần phân số của mỗi hỗn số trên.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846AC07-DC96-838A-454F-5622D18A63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459" y="1923806"/>
            <a:ext cx="1837742" cy="31960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36E24C8-1747-22EF-5F05-EE6B928597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660" y="1923805"/>
            <a:ext cx="4937931" cy="3196071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DBBC9FE2-2835-0AC8-FC21-1559C1A9037C}"/>
              </a:ext>
            </a:extLst>
          </p:cNvPr>
          <p:cNvSpPr/>
          <p:nvPr/>
        </p:nvSpPr>
        <p:spPr>
          <a:xfrm>
            <a:off x="1890409" y="5119876"/>
            <a:ext cx="1900792" cy="120922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2D1FFAEC-33EB-B699-AD2A-8468D166A1FF}"/>
              </a:ext>
            </a:extLst>
          </p:cNvPr>
          <p:cNvGrpSpPr/>
          <p:nvPr/>
        </p:nvGrpSpPr>
        <p:grpSpPr>
          <a:xfrm>
            <a:off x="2209800" y="5084340"/>
            <a:ext cx="872142" cy="1244764"/>
            <a:chOff x="2209800" y="5084340"/>
            <a:chExt cx="872142" cy="124476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96E46A9D-6722-1761-BE10-20319C131C2A}"/>
                </a:ext>
              </a:extLst>
            </p:cNvPr>
            <p:cNvSpPr txBox="1"/>
            <p:nvPr/>
          </p:nvSpPr>
          <p:spPr>
            <a:xfrm>
              <a:off x="2209800" y="5410200"/>
              <a:ext cx="47902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xmlns="" id="{4AACA4DC-091B-A262-E3C5-A21657F05F35}"/>
                    </a:ext>
                  </a:extLst>
                </p:cNvPr>
                <p:cNvSpPr txBox="1"/>
                <p:nvPr/>
              </p:nvSpPr>
              <p:spPr>
                <a:xfrm>
                  <a:off x="2602914" y="5084340"/>
                  <a:ext cx="479028" cy="12447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𝟕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𝟏𝟎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4AACA4DC-091B-A262-E3C5-A21657F05F3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02914" y="5084340"/>
                  <a:ext cx="479028" cy="1244764"/>
                </a:xfrm>
                <a:prstGeom prst="rect">
                  <a:avLst/>
                </a:prstGeom>
                <a:blipFill>
                  <a:blip r:embed="rId4"/>
                  <a:stretch>
                    <a:fillRect r="-443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DBF9CB4A-1531-459F-5FD7-06E542B976AE}"/>
              </a:ext>
            </a:extLst>
          </p:cNvPr>
          <p:cNvSpPr/>
          <p:nvPr/>
        </p:nvSpPr>
        <p:spPr>
          <a:xfrm>
            <a:off x="7086600" y="5152991"/>
            <a:ext cx="1900792" cy="120922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4EFE43-2419-ABA3-3BC3-D59CC61951FC}"/>
              </a:ext>
            </a:extLst>
          </p:cNvPr>
          <p:cNvGrpSpPr/>
          <p:nvPr/>
        </p:nvGrpSpPr>
        <p:grpSpPr>
          <a:xfrm>
            <a:off x="7279620" y="5119876"/>
            <a:ext cx="1621860" cy="1301895"/>
            <a:chOff x="2083429" y="5086761"/>
            <a:chExt cx="1621860" cy="130189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9F1032E8-D405-B861-2377-7081B3B00919}"/>
                </a:ext>
              </a:extLst>
            </p:cNvPr>
            <p:cNvSpPr txBox="1"/>
            <p:nvPr/>
          </p:nvSpPr>
          <p:spPr>
            <a:xfrm>
              <a:off x="2083429" y="5419897"/>
              <a:ext cx="47902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xmlns="" id="{572B39D7-8666-DD39-611B-09B90A30BBF9}"/>
                    </a:ext>
                  </a:extLst>
                </p:cNvPr>
                <p:cNvSpPr txBox="1"/>
                <p:nvPr/>
              </p:nvSpPr>
              <p:spPr>
                <a:xfrm>
                  <a:off x="2517002" y="5086761"/>
                  <a:ext cx="1188287" cy="13018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𝟓𝟑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𝟏𝟎𝟎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572B39D7-8666-DD39-611B-09B90A30BB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17002" y="5086761"/>
                  <a:ext cx="1188287" cy="130189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5697662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9C755D30-72E3-B72F-AAB8-9CD0A6122FA1}"/>
              </a:ext>
            </a:extLst>
          </p:cNvPr>
          <p:cNvSpPr/>
          <p:nvPr/>
        </p:nvSpPr>
        <p:spPr>
          <a:xfrm>
            <a:off x="381000" y="381000"/>
            <a:ext cx="11430000" cy="6172200"/>
          </a:xfrm>
          <a:prstGeom prst="roundRect">
            <a:avLst>
              <a:gd name="adj" fmla="val 20640"/>
            </a:avLst>
          </a:prstGeom>
          <a:solidFill>
            <a:schemeClr val="bg1">
              <a:alpha val="80000"/>
            </a:schemeClr>
          </a:solidFill>
          <a:ln w="57150">
            <a:solidFill>
              <a:srgbClr val="CAA32C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xmlns="" id="{31A4DBAA-E83E-86F1-D0A0-C2EBE2CF3606}"/>
              </a:ext>
            </a:extLst>
          </p:cNvPr>
          <p:cNvSpPr/>
          <p:nvPr/>
        </p:nvSpPr>
        <p:spPr>
          <a:xfrm>
            <a:off x="778042" y="762000"/>
            <a:ext cx="838200" cy="722586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624CB0A-B795-CA16-6C78-0E9328F6813B}"/>
              </a:ext>
            </a:extLst>
          </p:cNvPr>
          <p:cNvSpPr txBox="1"/>
          <p:nvPr/>
        </p:nvSpPr>
        <p:spPr>
          <a:xfrm>
            <a:off x="1006642" y="914400"/>
            <a:ext cx="60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08DEADA-8874-E10D-3829-F804508AC718}"/>
              </a:ext>
            </a:extLst>
          </p:cNvPr>
          <p:cNvSpPr txBox="1"/>
          <p:nvPr/>
        </p:nvSpPr>
        <p:spPr>
          <a:xfrm>
            <a:off x="1654572" y="600367"/>
            <a:ext cx="9829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Đọc rồi nêu phần nguyên, phần phân số của mỗi hỗn số trên.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846AC07-DC96-838A-454F-5622D18A63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47" y="2300370"/>
            <a:ext cx="2001291" cy="3480504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6E912CD9-E9AE-FCF1-D28E-EBB359FF04DC}"/>
              </a:ext>
            </a:extLst>
          </p:cNvPr>
          <p:cNvSpPr/>
          <p:nvPr/>
        </p:nvSpPr>
        <p:spPr>
          <a:xfrm>
            <a:off x="3037960" y="2162881"/>
            <a:ext cx="8534400" cy="132343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>
                <a:solidFill>
                  <a:srgbClr val="0070C0"/>
                </a:solidFill>
                <a:latin typeface="Calibri" panose="020F0502020204030204"/>
              </a:rPr>
              <a:t>đọc là: </a:t>
            </a:r>
            <a:r>
              <a:rPr kumimoji="0" lang="vi-VN" sz="4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 và bảy phần mười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2D1FFAEC-33EB-B699-AD2A-8468D166A1FF}"/>
              </a:ext>
            </a:extLst>
          </p:cNvPr>
          <p:cNvGrpSpPr/>
          <p:nvPr/>
        </p:nvGrpSpPr>
        <p:grpSpPr>
          <a:xfrm>
            <a:off x="3190360" y="2184236"/>
            <a:ext cx="872142" cy="1244764"/>
            <a:chOff x="2209800" y="5084340"/>
            <a:chExt cx="872142" cy="124476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96E46A9D-6722-1761-BE10-20319C131C2A}"/>
                </a:ext>
              </a:extLst>
            </p:cNvPr>
            <p:cNvSpPr txBox="1"/>
            <p:nvPr/>
          </p:nvSpPr>
          <p:spPr>
            <a:xfrm>
              <a:off x="2209800" y="5410200"/>
              <a:ext cx="47902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xmlns="" id="{4AACA4DC-091B-A262-E3C5-A21657F05F35}"/>
                    </a:ext>
                  </a:extLst>
                </p:cNvPr>
                <p:cNvSpPr txBox="1"/>
                <p:nvPr/>
              </p:nvSpPr>
              <p:spPr>
                <a:xfrm>
                  <a:off x="2602914" y="5084340"/>
                  <a:ext cx="479028" cy="12447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𝟕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𝟏𝟎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4AACA4DC-091B-A262-E3C5-A21657F05F3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02914" y="5084340"/>
                  <a:ext cx="479028" cy="1244764"/>
                </a:xfrm>
                <a:prstGeom prst="rect">
                  <a:avLst/>
                </a:prstGeom>
                <a:blipFill>
                  <a:blip r:embed="rId3"/>
                  <a:stretch>
                    <a:fillRect r="-461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62C45BB0-3E88-5D3D-70E5-2B3239D46614}"/>
              </a:ext>
            </a:extLst>
          </p:cNvPr>
          <p:cNvSpPr/>
          <p:nvPr/>
        </p:nvSpPr>
        <p:spPr>
          <a:xfrm>
            <a:off x="3032963" y="3810198"/>
            <a:ext cx="8534400" cy="197067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</a:pPr>
            <a:r>
              <a:rPr lang="en-US" sz="4800">
                <a:solidFill>
                  <a:srgbClr val="FF0000"/>
                </a:solidFill>
              </a:rPr>
              <a:t>	   </a:t>
            </a:r>
            <a:r>
              <a:rPr lang="en-US" sz="4800">
                <a:solidFill>
                  <a:srgbClr val="00B050"/>
                </a:solidFill>
              </a:rPr>
              <a:t>có phần nguyên là 3, phần phân số là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1652694E-94E9-81A8-F60E-D36939D073CD}"/>
              </a:ext>
            </a:extLst>
          </p:cNvPr>
          <p:cNvGrpSpPr/>
          <p:nvPr/>
        </p:nvGrpSpPr>
        <p:grpSpPr>
          <a:xfrm>
            <a:off x="3185363" y="3831553"/>
            <a:ext cx="872142" cy="1244764"/>
            <a:chOff x="2209800" y="5084340"/>
            <a:chExt cx="872142" cy="1244764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D3D22D11-452D-D6BA-A78F-4F4AFEF027AD}"/>
                </a:ext>
              </a:extLst>
            </p:cNvPr>
            <p:cNvSpPr txBox="1"/>
            <p:nvPr/>
          </p:nvSpPr>
          <p:spPr>
            <a:xfrm>
              <a:off x="2209800" y="5410200"/>
              <a:ext cx="47902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xmlns="" id="{9695AC48-BA0B-D20E-5130-6BAA2F0B176C}"/>
                    </a:ext>
                  </a:extLst>
                </p:cNvPr>
                <p:cNvSpPr txBox="1"/>
                <p:nvPr/>
              </p:nvSpPr>
              <p:spPr>
                <a:xfrm>
                  <a:off x="2602914" y="5084340"/>
                  <a:ext cx="479028" cy="12447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𝟕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𝟏𝟎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9695AC48-BA0B-D20E-5130-6BAA2F0B176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02914" y="5084340"/>
                  <a:ext cx="479028" cy="1244764"/>
                </a:xfrm>
                <a:prstGeom prst="rect">
                  <a:avLst/>
                </a:prstGeom>
                <a:blipFill>
                  <a:blip r:embed="rId4"/>
                  <a:stretch>
                    <a:fillRect r="-4557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E6F9E5BA-F04E-4408-5CA0-24CA21495002}"/>
                  </a:ext>
                </a:extLst>
              </p:cNvPr>
              <p:cNvSpPr txBox="1"/>
              <p:nvPr/>
            </p:nvSpPr>
            <p:spPr>
              <a:xfrm>
                <a:off x="5808225" y="4536110"/>
                <a:ext cx="479028" cy="12447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num>
                        <m:den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6F9E5BA-F04E-4408-5CA0-24CA214950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8225" y="4536110"/>
                <a:ext cx="479028" cy="1244764"/>
              </a:xfrm>
              <a:prstGeom prst="rect">
                <a:avLst/>
              </a:prstGeom>
              <a:blipFill>
                <a:blip r:embed="rId5"/>
                <a:stretch>
                  <a:fillRect r="-46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062511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9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53610" y="4559838"/>
            <a:ext cx="12718949" cy="2493687"/>
            <a:chOff x="0" y="0"/>
            <a:chExt cx="5024770" cy="98516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24770" cy="985160"/>
            </a:xfrm>
            <a:custGeom>
              <a:avLst/>
              <a:gdLst/>
              <a:ahLst/>
              <a:cxnLst/>
              <a:rect l="l" t="t" r="r" b="b"/>
              <a:pathLst>
                <a:path w="5024770" h="985160">
                  <a:moveTo>
                    <a:pt x="0" y="0"/>
                  </a:moveTo>
                  <a:lnTo>
                    <a:pt x="5024770" y="0"/>
                  </a:lnTo>
                  <a:lnTo>
                    <a:pt x="5024770" y="985160"/>
                  </a:lnTo>
                  <a:lnTo>
                    <a:pt x="0" y="985160"/>
                  </a:lnTo>
                  <a:close/>
                </a:path>
              </a:pathLst>
            </a:custGeom>
            <a:solidFill>
              <a:srgbClr val="8CCD1C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5024770" cy="101373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94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330667" y="3913020"/>
            <a:ext cx="12600469" cy="765965"/>
            <a:chOff x="0" y="0"/>
            <a:chExt cx="25200939" cy="153192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467508" cy="1531929"/>
            </a:xfrm>
            <a:custGeom>
              <a:avLst/>
              <a:gdLst/>
              <a:ahLst/>
              <a:cxnLst/>
              <a:rect l="l" t="t" r="r" b="b"/>
              <a:pathLst>
                <a:path w="13467508" h="1531929">
                  <a:moveTo>
                    <a:pt x="0" y="0"/>
                  </a:moveTo>
                  <a:lnTo>
                    <a:pt x="13467508" y="0"/>
                  </a:lnTo>
                  <a:lnTo>
                    <a:pt x="13467508" y="1531929"/>
                  </a:lnTo>
                  <a:lnTo>
                    <a:pt x="0" y="15319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11733431" y="0"/>
              <a:ext cx="13467508" cy="1531929"/>
            </a:xfrm>
            <a:custGeom>
              <a:avLst/>
              <a:gdLst/>
              <a:ahLst/>
              <a:cxnLst/>
              <a:rect l="l" t="t" r="r" b="b"/>
              <a:pathLst>
                <a:path w="13467508" h="1531929">
                  <a:moveTo>
                    <a:pt x="0" y="0"/>
                  </a:moveTo>
                  <a:lnTo>
                    <a:pt x="13467508" y="0"/>
                  </a:lnTo>
                  <a:lnTo>
                    <a:pt x="13467508" y="1531929"/>
                  </a:lnTo>
                  <a:lnTo>
                    <a:pt x="0" y="15319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5969569" y="-269372"/>
            <a:ext cx="3660719" cy="1450976"/>
          </a:xfrm>
          <a:custGeom>
            <a:avLst/>
            <a:gdLst/>
            <a:ahLst/>
            <a:cxnLst/>
            <a:rect l="l" t="t" r="r" b="b"/>
            <a:pathLst>
              <a:path w="5491079" h="2176464">
                <a:moveTo>
                  <a:pt x="0" y="0"/>
                </a:moveTo>
                <a:lnTo>
                  <a:pt x="5491079" y="0"/>
                </a:lnTo>
                <a:lnTo>
                  <a:pt x="5491079" y="2176464"/>
                </a:lnTo>
                <a:lnTo>
                  <a:pt x="0" y="21764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7017781" y="-533567"/>
            <a:ext cx="6546868" cy="6596340"/>
          </a:xfrm>
          <a:custGeom>
            <a:avLst/>
            <a:gdLst/>
            <a:ahLst/>
            <a:cxnLst/>
            <a:rect l="l" t="t" r="r" b="b"/>
            <a:pathLst>
              <a:path w="9820302" h="9894510">
                <a:moveTo>
                  <a:pt x="0" y="0"/>
                </a:moveTo>
                <a:lnTo>
                  <a:pt x="9820302" y="0"/>
                </a:lnTo>
                <a:lnTo>
                  <a:pt x="9820302" y="9894511"/>
                </a:lnTo>
                <a:lnTo>
                  <a:pt x="0" y="98945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3795255" y="-467871"/>
            <a:ext cx="6546868" cy="6596340"/>
          </a:xfrm>
          <a:custGeom>
            <a:avLst/>
            <a:gdLst/>
            <a:ahLst/>
            <a:cxnLst/>
            <a:rect l="l" t="t" r="r" b="b"/>
            <a:pathLst>
              <a:path w="9820302" h="9894510">
                <a:moveTo>
                  <a:pt x="0" y="0"/>
                </a:moveTo>
                <a:lnTo>
                  <a:pt x="9820302" y="0"/>
                </a:lnTo>
                <a:lnTo>
                  <a:pt x="9820302" y="9894510"/>
                </a:lnTo>
                <a:lnTo>
                  <a:pt x="0" y="98945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432641" y="3845115"/>
            <a:ext cx="6258508" cy="2503403"/>
          </a:xfrm>
          <a:custGeom>
            <a:avLst/>
            <a:gdLst/>
            <a:ahLst/>
            <a:cxnLst/>
            <a:rect l="l" t="t" r="r" b="b"/>
            <a:pathLst>
              <a:path w="9387762" h="3755105">
                <a:moveTo>
                  <a:pt x="0" y="0"/>
                </a:moveTo>
                <a:lnTo>
                  <a:pt x="9387762" y="0"/>
                </a:lnTo>
                <a:lnTo>
                  <a:pt x="9387762" y="3755105"/>
                </a:lnTo>
                <a:lnTo>
                  <a:pt x="0" y="37551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5449062" y="3080792"/>
            <a:ext cx="1757015" cy="696417"/>
          </a:xfrm>
          <a:custGeom>
            <a:avLst/>
            <a:gdLst/>
            <a:ahLst/>
            <a:cxnLst/>
            <a:rect l="l" t="t" r="r" b="b"/>
            <a:pathLst>
              <a:path w="2635523" h="1044626">
                <a:moveTo>
                  <a:pt x="0" y="0"/>
                </a:moveTo>
                <a:lnTo>
                  <a:pt x="2635523" y="0"/>
                </a:lnTo>
                <a:lnTo>
                  <a:pt x="2635523" y="1044626"/>
                </a:lnTo>
                <a:lnTo>
                  <a:pt x="0" y="10446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39106" y="-328478"/>
            <a:ext cx="3660719" cy="1450976"/>
          </a:xfrm>
          <a:custGeom>
            <a:avLst/>
            <a:gdLst/>
            <a:ahLst/>
            <a:cxnLst/>
            <a:rect l="l" t="t" r="r" b="b"/>
            <a:pathLst>
              <a:path w="5491079" h="2176464">
                <a:moveTo>
                  <a:pt x="0" y="0"/>
                </a:moveTo>
                <a:lnTo>
                  <a:pt x="5491079" y="0"/>
                </a:lnTo>
                <a:lnTo>
                  <a:pt x="5491079" y="2176464"/>
                </a:lnTo>
                <a:lnTo>
                  <a:pt x="0" y="21764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 flipH="1">
            <a:off x="3915615" y="6416424"/>
            <a:ext cx="2180385" cy="624135"/>
          </a:xfrm>
          <a:custGeom>
            <a:avLst/>
            <a:gdLst/>
            <a:ahLst/>
            <a:cxnLst/>
            <a:rect l="l" t="t" r="r" b="b"/>
            <a:pathLst>
              <a:path w="3270578" h="936203">
                <a:moveTo>
                  <a:pt x="3270578" y="0"/>
                </a:moveTo>
                <a:lnTo>
                  <a:pt x="0" y="0"/>
                </a:lnTo>
                <a:lnTo>
                  <a:pt x="0" y="936203"/>
                </a:lnTo>
                <a:lnTo>
                  <a:pt x="3270578" y="936203"/>
                </a:lnTo>
                <a:lnTo>
                  <a:pt x="3270578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7691149" y="4559838"/>
            <a:ext cx="1625005" cy="465157"/>
          </a:xfrm>
          <a:custGeom>
            <a:avLst/>
            <a:gdLst/>
            <a:ahLst/>
            <a:cxnLst/>
            <a:rect l="l" t="t" r="r" b="b"/>
            <a:pathLst>
              <a:path w="2437507" h="697736">
                <a:moveTo>
                  <a:pt x="0" y="0"/>
                </a:moveTo>
                <a:lnTo>
                  <a:pt x="2437506" y="0"/>
                </a:lnTo>
                <a:lnTo>
                  <a:pt x="2437506" y="697736"/>
                </a:lnTo>
                <a:lnTo>
                  <a:pt x="0" y="69773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8129299" y="5164722"/>
            <a:ext cx="2999846" cy="2307154"/>
          </a:xfrm>
          <a:custGeom>
            <a:avLst/>
            <a:gdLst/>
            <a:ahLst/>
            <a:cxnLst/>
            <a:rect l="l" t="t" r="r" b="b"/>
            <a:pathLst>
              <a:path w="4499769" h="3460731">
                <a:moveTo>
                  <a:pt x="0" y="0"/>
                </a:moveTo>
                <a:lnTo>
                  <a:pt x="4499769" y="0"/>
                </a:lnTo>
                <a:lnTo>
                  <a:pt x="4499769" y="3460732"/>
                </a:lnTo>
                <a:lnTo>
                  <a:pt x="0" y="346073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-504888" y="4376488"/>
            <a:ext cx="3898605" cy="2743200"/>
          </a:xfrm>
          <a:custGeom>
            <a:avLst/>
            <a:gdLst/>
            <a:ahLst/>
            <a:cxnLst/>
            <a:rect l="l" t="t" r="r" b="b"/>
            <a:pathLst>
              <a:path w="5847907" h="4114800">
                <a:moveTo>
                  <a:pt x="0" y="0"/>
                </a:moveTo>
                <a:lnTo>
                  <a:pt x="5847907" y="0"/>
                </a:lnTo>
                <a:lnTo>
                  <a:pt x="58479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 flipH="1">
            <a:off x="9316153" y="4559838"/>
            <a:ext cx="3898605" cy="2743200"/>
          </a:xfrm>
          <a:custGeom>
            <a:avLst/>
            <a:gdLst/>
            <a:ahLst/>
            <a:cxnLst/>
            <a:rect l="l" t="t" r="r" b="b"/>
            <a:pathLst>
              <a:path w="5847907" h="4114800">
                <a:moveTo>
                  <a:pt x="5847907" y="0"/>
                </a:moveTo>
                <a:lnTo>
                  <a:pt x="0" y="0"/>
                </a:lnTo>
                <a:lnTo>
                  <a:pt x="0" y="4114800"/>
                </a:lnTo>
                <a:lnTo>
                  <a:pt x="5847907" y="4114800"/>
                </a:lnTo>
                <a:lnTo>
                  <a:pt x="5847907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D10CEF4-9847-BC02-A9E5-8A851569A81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1503" y="2764603"/>
            <a:ext cx="2837555" cy="28375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2D54272-822E-53FC-FBCF-08D43D93FB2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087405" y="290066"/>
            <a:ext cx="5194242" cy="3542083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9C755D30-72E3-B72F-AAB8-9CD0A6122FA1}"/>
              </a:ext>
            </a:extLst>
          </p:cNvPr>
          <p:cNvSpPr/>
          <p:nvPr/>
        </p:nvSpPr>
        <p:spPr>
          <a:xfrm>
            <a:off x="0" y="381000"/>
            <a:ext cx="12192000" cy="6172200"/>
          </a:xfrm>
          <a:prstGeom prst="roundRect">
            <a:avLst>
              <a:gd name="adj" fmla="val 20640"/>
            </a:avLst>
          </a:prstGeom>
          <a:solidFill>
            <a:schemeClr val="bg1">
              <a:alpha val="80000"/>
            </a:schemeClr>
          </a:solidFill>
          <a:ln w="57150">
            <a:solidFill>
              <a:srgbClr val="CAA32C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6E912CD9-E9AE-FCF1-D28E-EBB359FF04DC}"/>
              </a:ext>
            </a:extLst>
          </p:cNvPr>
          <p:cNvSpPr/>
          <p:nvPr/>
        </p:nvSpPr>
        <p:spPr>
          <a:xfrm>
            <a:off x="228600" y="3046839"/>
            <a:ext cx="11428748" cy="132343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r>
              <a:rPr lang="vi-VN" sz="4400">
                <a:solidFill>
                  <a:srgbClr val="0070C0"/>
                </a:solidFill>
                <a:latin typeface="Calibri" panose="020F0502020204030204"/>
              </a:rPr>
              <a:t>đọc là: Một và năm mươi ba phần trăm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62C45BB0-3E88-5D3D-70E5-2B3239D46614}"/>
              </a:ext>
            </a:extLst>
          </p:cNvPr>
          <p:cNvSpPr/>
          <p:nvPr/>
        </p:nvSpPr>
        <p:spPr>
          <a:xfrm>
            <a:off x="227349" y="4502620"/>
            <a:ext cx="11429999" cy="172945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      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 phần nguyên là 1, phần phân số là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E6F9E5BA-F04E-4408-5CA0-24CA21495002}"/>
                  </a:ext>
                </a:extLst>
              </p:cNvPr>
              <p:cNvSpPr txBox="1"/>
              <p:nvPr/>
            </p:nvSpPr>
            <p:spPr>
              <a:xfrm>
                <a:off x="10447795" y="4797411"/>
                <a:ext cx="479028" cy="13018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𝟓𝟑</m:t>
                          </m:r>
                        </m:num>
                        <m:den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6F9E5BA-F04E-4408-5CA0-24CA214950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47795" y="4797411"/>
                <a:ext cx="479028" cy="1301895"/>
              </a:xfrm>
              <a:prstGeom prst="rect">
                <a:avLst/>
              </a:prstGeom>
              <a:blipFill>
                <a:blip r:embed="rId2"/>
                <a:stretch>
                  <a:fillRect r="-110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7E49AA0-0A58-5894-A1A1-EBBAD26258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259" y="522735"/>
            <a:ext cx="3899741" cy="252410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F2F395B6-7165-02E0-0E86-400B7DEDAC2C}"/>
              </a:ext>
            </a:extLst>
          </p:cNvPr>
          <p:cNvGrpSpPr/>
          <p:nvPr/>
        </p:nvGrpSpPr>
        <p:grpSpPr>
          <a:xfrm>
            <a:off x="575057" y="3042086"/>
            <a:ext cx="1621860" cy="1301895"/>
            <a:chOff x="2083429" y="5086761"/>
            <a:chExt cx="1621860" cy="130189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5D93532D-4AE4-C27F-8148-17D581CD47AE}"/>
                </a:ext>
              </a:extLst>
            </p:cNvPr>
            <p:cNvSpPr txBox="1"/>
            <p:nvPr/>
          </p:nvSpPr>
          <p:spPr>
            <a:xfrm>
              <a:off x="2083429" y="5419897"/>
              <a:ext cx="47902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xmlns="" id="{2FE5CCE5-49C5-9683-1494-5C00A23A543B}"/>
                    </a:ext>
                  </a:extLst>
                </p:cNvPr>
                <p:cNvSpPr txBox="1"/>
                <p:nvPr/>
              </p:nvSpPr>
              <p:spPr>
                <a:xfrm>
                  <a:off x="2517002" y="5086761"/>
                  <a:ext cx="1188287" cy="13018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𝟓𝟑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𝟏𝟎𝟎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2FE5CCE5-49C5-9683-1494-5C00A23A543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17002" y="5086761"/>
                  <a:ext cx="1188287" cy="130189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F315C566-6DD8-E1AB-089D-98EF69D74910}"/>
              </a:ext>
            </a:extLst>
          </p:cNvPr>
          <p:cNvGrpSpPr/>
          <p:nvPr/>
        </p:nvGrpSpPr>
        <p:grpSpPr>
          <a:xfrm>
            <a:off x="454247" y="4797411"/>
            <a:ext cx="1621860" cy="1301895"/>
            <a:chOff x="2083429" y="5086761"/>
            <a:chExt cx="1621860" cy="130189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9E5E737C-7542-57FF-E18C-7B61388D9AB9}"/>
                </a:ext>
              </a:extLst>
            </p:cNvPr>
            <p:cNvSpPr txBox="1"/>
            <p:nvPr/>
          </p:nvSpPr>
          <p:spPr>
            <a:xfrm>
              <a:off x="2083429" y="5419897"/>
              <a:ext cx="47902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xmlns="" id="{5AD035EF-1DC8-206E-BCA3-6B54876DB7F0}"/>
                    </a:ext>
                  </a:extLst>
                </p:cNvPr>
                <p:cNvSpPr txBox="1"/>
                <p:nvPr/>
              </p:nvSpPr>
              <p:spPr>
                <a:xfrm>
                  <a:off x="2517002" y="5086761"/>
                  <a:ext cx="1188287" cy="13018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𝟓𝟑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𝟏𝟎𝟎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5AD035EF-1DC8-206E-BCA3-6B54876DB7F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17002" y="5086761"/>
                  <a:ext cx="1188287" cy="130189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5163964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2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9C755D30-72E3-B72F-AAB8-9CD0A6122FA1}"/>
              </a:ext>
            </a:extLst>
          </p:cNvPr>
          <p:cNvSpPr/>
          <p:nvPr/>
        </p:nvSpPr>
        <p:spPr>
          <a:xfrm>
            <a:off x="381000" y="381000"/>
            <a:ext cx="11430000" cy="6172200"/>
          </a:xfrm>
          <a:prstGeom prst="roundRect">
            <a:avLst>
              <a:gd name="adj" fmla="val 20640"/>
            </a:avLst>
          </a:prstGeom>
          <a:solidFill>
            <a:schemeClr val="bg1">
              <a:alpha val="80000"/>
            </a:schemeClr>
          </a:solidFill>
          <a:ln w="57150">
            <a:solidFill>
              <a:srgbClr val="CAA32C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32BBD7E5-B71D-5695-F987-0AC76C01E3C4}"/>
              </a:ext>
            </a:extLst>
          </p:cNvPr>
          <p:cNvSpPr/>
          <p:nvPr/>
        </p:nvSpPr>
        <p:spPr>
          <a:xfrm>
            <a:off x="7020226" y="4337791"/>
            <a:ext cx="2199973" cy="140528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xmlns="" id="{31A4DBAA-E83E-86F1-D0A0-C2EBE2CF3606}"/>
              </a:ext>
            </a:extLst>
          </p:cNvPr>
          <p:cNvSpPr/>
          <p:nvPr/>
        </p:nvSpPr>
        <p:spPr>
          <a:xfrm>
            <a:off x="778042" y="762000"/>
            <a:ext cx="838200" cy="722586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624CB0A-B795-CA16-6C78-0E9328F6813B}"/>
              </a:ext>
            </a:extLst>
          </p:cNvPr>
          <p:cNvSpPr txBox="1"/>
          <p:nvPr/>
        </p:nvSpPr>
        <p:spPr>
          <a:xfrm>
            <a:off x="1006642" y="914400"/>
            <a:ext cx="60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08DEADA-8874-E10D-3829-F804508AC718}"/>
              </a:ext>
            </a:extLst>
          </p:cNvPr>
          <p:cNvSpPr txBox="1"/>
          <p:nvPr/>
        </p:nvSpPr>
        <p:spPr>
          <a:xfrm>
            <a:off x="1691250" y="813912"/>
            <a:ext cx="982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Viết các hỗn số sau.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7DCCBC3-7EFA-4D4D-B6C9-5B3C773652E0}"/>
              </a:ext>
            </a:extLst>
          </p:cNvPr>
          <p:cNvSpPr txBox="1"/>
          <p:nvPr/>
        </p:nvSpPr>
        <p:spPr>
          <a:xfrm>
            <a:off x="798029" y="1954710"/>
            <a:ext cx="982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a)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Năm và bảy phần mười.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BDC7150-7F4D-85A4-DF3E-A6BC5558C530}"/>
              </a:ext>
            </a:extLst>
          </p:cNvPr>
          <p:cNvSpPr txBox="1"/>
          <p:nvPr/>
        </p:nvSpPr>
        <p:spPr>
          <a:xfrm>
            <a:off x="798029" y="3609154"/>
            <a:ext cx="982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b)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Mười tám và sáu phần nghìn. 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C690694-1617-DAB2-8A6C-B8DCBA26EF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>
            <a:off x="9562465" y="2370668"/>
            <a:ext cx="2964785" cy="457651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EED7F8D4-E329-8385-8D1C-5137D1F2DC86}"/>
              </a:ext>
            </a:extLst>
          </p:cNvPr>
          <p:cNvGrpSpPr/>
          <p:nvPr/>
        </p:nvGrpSpPr>
        <p:grpSpPr>
          <a:xfrm>
            <a:off x="7026901" y="4418053"/>
            <a:ext cx="1904537" cy="1244764"/>
            <a:chOff x="1645597" y="5095275"/>
            <a:chExt cx="1904537" cy="1244764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C7F5B09A-71EC-BC1E-A174-0B0458E9ABDE}"/>
                </a:ext>
              </a:extLst>
            </p:cNvPr>
            <p:cNvSpPr txBox="1"/>
            <p:nvPr/>
          </p:nvSpPr>
          <p:spPr>
            <a:xfrm>
              <a:off x="1645597" y="5363714"/>
              <a:ext cx="1055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18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xmlns="" id="{DA6685F8-7D44-1C3C-89CF-1F4E88072919}"/>
                    </a:ext>
                  </a:extLst>
                </p:cNvPr>
                <p:cNvSpPr txBox="1"/>
                <p:nvPr/>
              </p:nvSpPr>
              <p:spPr>
                <a:xfrm>
                  <a:off x="2361847" y="5095275"/>
                  <a:ext cx="1188287" cy="12447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𝟔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𝟏𝟎𝟎𝟎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DA6685F8-7D44-1C3C-89CF-1F4E880729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61847" y="5095275"/>
                  <a:ext cx="1188287" cy="1244764"/>
                </a:xfrm>
                <a:prstGeom prst="rect">
                  <a:avLst/>
                </a:prstGeom>
                <a:blipFill>
                  <a:blip r:embed="rId3"/>
                  <a:stretch>
                    <a:fillRect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9517A94F-DDEA-A78D-7A5F-6B2D6619FDE5}"/>
              </a:ext>
            </a:extLst>
          </p:cNvPr>
          <p:cNvSpPr/>
          <p:nvPr/>
        </p:nvSpPr>
        <p:spPr>
          <a:xfrm>
            <a:off x="7020227" y="1548252"/>
            <a:ext cx="1900792" cy="120922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5EBE77EE-1BD4-5645-56C4-33BA1027C2DC}"/>
              </a:ext>
            </a:extLst>
          </p:cNvPr>
          <p:cNvGrpSpPr/>
          <p:nvPr/>
        </p:nvGrpSpPr>
        <p:grpSpPr>
          <a:xfrm>
            <a:off x="7172631" y="1560731"/>
            <a:ext cx="1466705" cy="1244764"/>
            <a:chOff x="2083429" y="5095275"/>
            <a:chExt cx="1466705" cy="1244764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50EB38F5-295A-BC42-DDFE-D830BB2F4E3E}"/>
                </a:ext>
              </a:extLst>
            </p:cNvPr>
            <p:cNvSpPr txBox="1"/>
            <p:nvPr/>
          </p:nvSpPr>
          <p:spPr>
            <a:xfrm>
              <a:off x="2083429" y="5419897"/>
              <a:ext cx="47902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5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xmlns="" id="{B112B1C0-560D-8083-807A-C320F721E8F6}"/>
                    </a:ext>
                  </a:extLst>
                </p:cNvPr>
                <p:cNvSpPr txBox="1"/>
                <p:nvPr/>
              </p:nvSpPr>
              <p:spPr>
                <a:xfrm>
                  <a:off x="2361847" y="5095275"/>
                  <a:ext cx="1188287" cy="12447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𝟕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𝟏𝟎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B112B1C0-560D-8083-807A-C320F721E8F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61847" y="5095275"/>
                  <a:ext cx="1188287" cy="1244764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381B8BEF-6DE1-9176-911D-7B727426CF83}"/>
              </a:ext>
            </a:extLst>
          </p:cNvPr>
          <p:cNvCxnSpPr/>
          <p:nvPr/>
        </p:nvCxnSpPr>
        <p:spPr>
          <a:xfrm>
            <a:off x="1828800" y="1521798"/>
            <a:ext cx="9144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39323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ây táo" descr="Icon&#10;&#10;Description automatically generated">
            <a:extLst>
              <a:ext uri="{FF2B5EF4-FFF2-40B4-BE49-F238E27FC236}">
                <a16:creationId xmlns:a16="http://schemas.microsoft.com/office/drawing/2014/main" xmlns="" id="{6DBFB49E-6B71-C29A-6FF7-CE83594A75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8" t="8320" r="6300" b="6381"/>
          <a:stretch/>
        </p:blipFill>
        <p:spPr>
          <a:xfrm>
            <a:off x="6095305" y="748286"/>
            <a:ext cx="6094612" cy="6071613"/>
          </a:xfrm>
          <a:prstGeom prst="rect">
            <a:avLst/>
          </a:prstGeom>
        </p:spPr>
      </p:pic>
      <p:pic>
        <p:nvPicPr>
          <p:cNvPr id="28" name="Trái táo số 1">
            <a:extLst>
              <a:ext uri="{FF2B5EF4-FFF2-40B4-BE49-F238E27FC236}">
                <a16:creationId xmlns:a16="http://schemas.microsoft.com/office/drawing/2014/main" xmlns="" id="{207E20EF-78C7-7A57-0277-D6BB3E98CE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2813" y="2301563"/>
            <a:ext cx="762066" cy="847417"/>
          </a:xfrm>
          <a:prstGeom prst="rect">
            <a:avLst/>
          </a:prstGeom>
        </p:spPr>
      </p:pic>
      <p:pic>
        <p:nvPicPr>
          <p:cNvPr id="29" name="Trái táo số 2">
            <a:extLst>
              <a:ext uri="{FF2B5EF4-FFF2-40B4-BE49-F238E27FC236}">
                <a16:creationId xmlns:a16="http://schemas.microsoft.com/office/drawing/2014/main" xmlns="" id="{F92CC8AF-0A71-85C4-420F-91D3A864F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9868" y="3199916"/>
            <a:ext cx="762066" cy="853514"/>
          </a:xfrm>
          <a:prstGeom prst="rect">
            <a:avLst/>
          </a:prstGeom>
        </p:spPr>
      </p:pic>
      <p:pic>
        <p:nvPicPr>
          <p:cNvPr id="31" name="Trái táo số 3">
            <a:extLst>
              <a:ext uri="{FF2B5EF4-FFF2-40B4-BE49-F238E27FC236}">
                <a16:creationId xmlns:a16="http://schemas.microsoft.com/office/drawing/2014/main" xmlns="" id="{A32195D9-FC95-9CB4-9861-C2416613E7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2880" y="3199916"/>
            <a:ext cx="755970" cy="847417"/>
          </a:xfrm>
          <a:prstGeom prst="rect">
            <a:avLst/>
          </a:prstGeom>
        </p:spPr>
      </p:pic>
      <p:pic>
        <p:nvPicPr>
          <p:cNvPr id="32" name="Trái táo số 4">
            <a:extLst>
              <a:ext uri="{FF2B5EF4-FFF2-40B4-BE49-F238E27FC236}">
                <a16:creationId xmlns:a16="http://schemas.microsoft.com/office/drawing/2014/main" xmlns="" id="{4BC01F74-24C8-AA94-C9F1-2923AAFC41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74151" y="3005291"/>
            <a:ext cx="762066" cy="847417"/>
          </a:xfrm>
          <a:prstGeom prst="rect">
            <a:avLst/>
          </a:prstGeom>
        </p:spPr>
      </p:pic>
      <p:pic>
        <p:nvPicPr>
          <p:cNvPr id="33" name="Trái táo số 5">
            <a:extLst>
              <a:ext uri="{FF2B5EF4-FFF2-40B4-BE49-F238E27FC236}">
                <a16:creationId xmlns:a16="http://schemas.microsoft.com/office/drawing/2014/main" xmlns="" id="{5525CD6B-5028-FBBC-4E19-384FA91A9B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51959" y="1312883"/>
            <a:ext cx="762066" cy="847417"/>
          </a:xfrm>
          <a:prstGeom prst="rect">
            <a:avLst/>
          </a:prstGeom>
        </p:spPr>
      </p:pic>
      <p:pic>
        <p:nvPicPr>
          <p:cNvPr id="34" name="Trái táo số 9">
            <a:extLst>
              <a:ext uri="{FF2B5EF4-FFF2-40B4-BE49-F238E27FC236}">
                <a16:creationId xmlns:a16="http://schemas.microsoft.com/office/drawing/2014/main" xmlns="" id="{A3232F7D-2E48-E2D6-BB44-9546E59950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14644" y="1123534"/>
            <a:ext cx="762066" cy="847417"/>
          </a:xfrm>
          <a:prstGeom prst="rect">
            <a:avLst/>
          </a:prstGeom>
        </p:spPr>
      </p:pic>
      <p:pic>
        <p:nvPicPr>
          <p:cNvPr id="35" name="Trái táo số 6">
            <a:extLst>
              <a:ext uri="{FF2B5EF4-FFF2-40B4-BE49-F238E27FC236}">
                <a16:creationId xmlns:a16="http://schemas.microsoft.com/office/drawing/2014/main" xmlns="" id="{96A3F716-D600-42F4-3B42-4B596887BE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46819" y="2858294"/>
            <a:ext cx="762066" cy="847417"/>
          </a:xfrm>
          <a:prstGeom prst="rect">
            <a:avLst/>
          </a:prstGeom>
        </p:spPr>
      </p:pic>
      <p:pic>
        <p:nvPicPr>
          <p:cNvPr id="36" name="Trái táo số 10">
            <a:extLst>
              <a:ext uri="{FF2B5EF4-FFF2-40B4-BE49-F238E27FC236}">
                <a16:creationId xmlns:a16="http://schemas.microsoft.com/office/drawing/2014/main" xmlns="" id="{866D2EA7-927D-2F64-0873-6CBB316ACEE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72276" y="2043914"/>
            <a:ext cx="847417" cy="865707"/>
          </a:xfrm>
          <a:prstGeom prst="rect">
            <a:avLst/>
          </a:prstGeom>
        </p:spPr>
      </p:pic>
      <p:pic>
        <p:nvPicPr>
          <p:cNvPr id="37" name="Trái táo số 7">
            <a:extLst>
              <a:ext uri="{FF2B5EF4-FFF2-40B4-BE49-F238E27FC236}">
                <a16:creationId xmlns:a16="http://schemas.microsoft.com/office/drawing/2014/main" xmlns="" id="{9E5BE4BF-1531-D9DE-3D16-9F564384A3B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29727" y="3623624"/>
            <a:ext cx="762066" cy="853514"/>
          </a:xfrm>
          <a:prstGeom prst="rect">
            <a:avLst/>
          </a:prstGeom>
        </p:spPr>
      </p:pic>
      <p:pic>
        <p:nvPicPr>
          <p:cNvPr id="38" name="Trái táo số 8">
            <a:extLst>
              <a:ext uri="{FF2B5EF4-FFF2-40B4-BE49-F238E27FC236}">
                <a16:creationId xmlns:a16="http://schemas.microsoft.com/office/drawing/2014/main" xmlns="" id="{7360D3A0-4C25-0CA1-198B-76F3F27A169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57511" y="2043914"/>
            <a:ext cx="755970" cy="847417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BA539E07-DDCD-90A7-F33D-E1621A8D24F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-119964" y="1886782"/>
            <a:ext cx="3178781" cy="4906841"/>
          </a:xfrm>
          <a:prstGeom prst="rect">
            <a:avLst/>
          </a:prstGeom>
        </p:spPr>
      </p:pic>
      <p:pic>
        <p:nvPicPr>
          <p:cNvPr id="53" name="Picture 52" descr="A green grass on a black background&#10;&#10;Description automatically generated">
            <a:extLst>
              <a:ext uri="{FF2B5EF4-FFF2-40B4-BE49-F238E27FC236}">
                <a16:creationId xmlns:a16="http://schemas.microsoft.com/office/drawing/2014/main" xmlns="" id="{9DDCEC3B-0DE4-A285-A25F-4CA1634AB9D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815" y="3685310"/>
            <a:ext cx="4897584" cy="48975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386AC8A-356E-3CD9-1961-3F3499B135E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27374" y="-124919"/>
            <a:ext cx="2266169" cy="22661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410A349-A746-7C6D-3CB7-8B6AA45FCF2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0123" y="828469"/>
            <a:ext cx="7571888" cy="19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472869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ây táo" descr="Icon&#10;&#10;Description automatically generated">
            <a:extLst>
              <a:ext uri="{FF2B5EF4-FFF2-40B4-BE49-F238E27FC236}">
                <a16:creationId xmlns:a16="http://schemas.microsoft.com/office/drawing/2014/main" xmlns="" id="{6DBFB49E-6B71-C29A-6FF7-CE83594A75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8" t="8320" r="6300" b="6381"/>
          <a:stretch/>
        </p:blipFill>
        <p:spPr>
          <a:xfrm>
            <a:off x="6095305" y="748286"/>
            <a:ext cx="6094612" cy="6071613"/>
          </a:xfrm>
          <a:prstGeom prst="rect">
            <a:avLst/>
          </a:prstGeom>
        </p:spPr>
      </p:pic>
      <p:pic>
        <p:nvPicPr>
          <p:cNvPr id="28" name="Trái táo số 1">
            <a:hlinkClick r:id="rId3" action="ppaction://hlinksldjump"/>
            <a:extLst>
              <a:ext uri="{FF2B5EF4-FFF2-40B4-BE49-F238E27FC236}">
                <a16:creationId xmlns:a16="http://schemas.microsoft.com/office/drawing/2014/main" xmlns="" id="{207E20EF-78C7-7A57-0277-D6BB3E98CE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1176" y="1793090"/>
            <a:ext cx="762066" cy="847417"/>
          </a:xfrm>
          <a:prstGeom prst="rect">
            <a:avLst/>
          </a:prstGeom>
        </p:spPr>
      </p:pic>
      <p:pic>
        <p:nvPicPr>
          <p:cNvPr id="29" name="Trái táo số 2">
            <a:hlinkClick r:id="rId5" action="ppaction://hlinksldjump"/>
            <a:extLst>
              <a:ext uri="{FF2B5EF4-FFF2-40B4-BE49-F238E27FC236}">
                <a16:creationId xmlns:a16="http://schemas.microsoft.com/office/drawing/2014/main" xmlns="" id="{F92CC8AF-0A71-85C4-420F-91D3A864FC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2512" y="3097968"/>
            <a:ext cx="762066" cy="853514"/>
          </a:xfrm>
          <a:prstGeom prst="rect">
            <a:avLst/>
          </a:prstGeom>
        </p:spPr>
      </p:pic>
      <p:pic>
        <p:nvPicPr>
          <p:cNvPr id="31" name="Trái táo số 3">
            <a:hlinkClick r:id="rId7" action="ppaction://hlinksldjump"/>
            <a:extLst>
              <a:ext uri="{FF2B5EF4-FFF2-40B4-BE49-F238E27FC236}">
                <a16:creationId xmlns:a16="http://schemas.microsoft.com/office/drawing/2014/main" xmlns="" id="{A32195D9-FC95-9CB4-9861-C2416613E7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51784" y="3261601"/>
            <a:ext cx="755970" cy="847417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xmlns="" id="{DA27920B-DB35-D2D9-DB35-368FC08825E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976" y="4370564"/>
            <a:ext cx="2737965" cy="236822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BA539E07-DDCD-90A7-F33D-E1621A8D24F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1045956" y="1293091"/>
            <a:ext cx="3605095" cy="5564909"/>
          </a:xfrm>
          <a:prstGeom prst="rect">
            <a:avLst/>
          </a:prstGeom>
        </p:spPr>
      </p:pic>
      <p:pic>
        <p:nvPicPr>
          <p:cNvPr id="53" name="Picture 52" descr="A green grass on a black background&#10;&#10;Description automatically generated">
            <a:extLst>
              <a:ext uri="{FF2B5EF4-FFF2-40B4-BE49-F238E27FC236}">
                <a16:creationId xmlns:a16="http://schemas.microsoft.com/office/drawing/2014/main" xmlns="" id="{9DDCEC3B-0DE4-A285-A25F-4CA1634AB9D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851" y="3685310"/>
            <a:ext cx="4897584" cy="4897584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FE1C8288-2E2A-C605-422A-5D099B674B8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4248" y="237539"/>
            <a:ext cx="7224386" cy="1804572"/>
          </a:xfrm>
          <a:prstGeom prst="rect">
            <a:avLst/>
          </a:prstGeom>
        </p:spPr>
      </p:pic>
      <p:sp>
        <p:nvSpPr>
          <p:cNvPr id="3" name="Rectangle: Rounded Corners 2">
            <a:hlinkClick r:id="rId13" action="ppaction://hlinksldjump"/>
            <a:extLst>
              <a:ext uri="{FF2B5EF4-FFF2-40B4-BE49-F238E27FC236}">
                <a16:creationId xmlns:a16="http://schemas.microsoft.com/office/drawing/2014/main" xmlns="" id="{45407CC6-E96C-ECCD-5314-5A55BA8110F3}"/>
              </a:ext>
            </a:extLst>
          </p:cNvPr>
          <p:cNvSpPr/>
          <p:nvPr/>
        </p:nvSpPr>
        <p:spPr>
          <a:xfrm>
            <a:off x="10236217" y="139639"/>
            <a:ext cx="1743075" cy="466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Hoàn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08258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85185E-6 L -0.03229 1.85185E-6 L -0.03229 0.08055 L -0.06459 0.08055 L -0.06459 0.16157 L -0.09649 0.16157 L -0.09649 0.24236 L -0.12865 0.24236 L -0.12865 0.32338 L -0.16055 0.32338 L -0.16055 0.4044 L -0.19284 0.4044 L -0.19284 0.48541 L -0.22461 0.48541 L -0.22461 0.56643 " pathEditMode="relative" rAng="0" ptsTypes="AAAAAAAAAAAAAAA">
                                      <p:cBhvr>
                                        <p:cTn id="1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37" y="2831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11111E-6 L -0.01706 1.11111E-6 L -0.01706 0.05116 L -0.03412 0.05116 L -0.03412 0.10255 L -0.05117 0.10255 L -0.05117 0.15393 L -0.06823 0.15393 L -0.06823 0.20532 L -0.08529 0.20532 L -0.08529 0.25671 L -0.10234 0.25671 L -0.10234 0.3081 L -0.11927 0.3081 L -0.11927 0.35995 " pathEditMode="relative" rAng="0" ptsTypes="AAAAAAAAAAAAAAA">
                                      <p:cBhvr>
                                        <p:cTn id="2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4" y="1798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48148E-6 L -0.06159 1.48148E-6 L -0.06159 0.04838 L -0.12214 0.04838 L -0.12214 0.09792 L -0.18281 0.09792 L -0.18281 0.14745 L -0.24336 0.14745 L -0.24336 0.19653 L -0.30391 0.19653 L -0.30391 0.24583 L -0.36445 0.24583 L -0.36445 0.29537 L -0.42448 0.29537 L -0.42448 0.34537 " pathEditMode="relative" rAng="0" ptsTypes="AAAAAAAAAAAAAAA">
                                      <p:cBhvr>
                                        <p:cTn id="3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4" y="17269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xmlns="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12" name="Bảng câu hỏi">
            <a:extLst>
              <a:ext uri="{FF2B5EF4-FFF2-40B4-BE49-F238E27FC236}">
                <a16:creationId xmlns:a16="http://schemas.microsoft.com/office/drawing/2014/main" xmlns="" id="{5AC340DA-3DD6-1138-62D5-46F5EB717F86}"/>
              </a:ext>
            </a:extLst>
          </p:cNvPr>
          <p:cNvSpPr/>
          <p:nvPr/>
        </p:nvSpPr>
        <p:spPr>
          <a:xfrm>
            <a:off x="1037027" y="505712"/>
            <a:ext cx="10104348" cy="1492867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Fourth Medium" panose="00000600000000000000" pitchFamily="2" charset="0"/>
              <a:ea typeface="+mn-ea"/>
              <a:cs typeface="+mn-cs"/>
            </a:endParaRPr>
          </a:p>
        </p:txBody>
      </p:sp>
      <p:sp>
        <p:nvSpPr>
          <p:cNvPr id="20" name="Chứa câu hỏi">
            <a:extLst>
              <a:ext uri="{FF2B5EF4-FFF2-40B4-BE49-F238E27FC236}">
                <a16:creationId xmlns:a16="http://schemas.microsoft.com/office/drawing/2014/main" xmlns="" id="{8FD0D94F-385C-5C2D-3CE5-58579DD7A67F}"/>
              </a:ext>
            </a:extLst>
          </p:cNvPr>
          <p:cNvSpPr txBox="1"/>
          <p:nvPr/>
        </p:nvSpPr>
        <p:spPr>
          <a:xfrm>
            <a:off x="1600200" y="574691"/>
            <a:ext cx="89066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000">
                <a:solidFill>
                  <a:prstClr val="black"/>
                </a:solidFill>
                <a:latin typeface="#9Slide05 Fourth Medium" panose="00000600000000000000" pitchFamily="2" charset="0"/>
              </a:rPr>
              <a:t>Câu 1: Các phân số có </a:t>
            </a:r>
            <a:r>
              <a:rPr lang="en-US" sz="4000">
                <a:solidFill>
                  <a:srgbClr val="FF0000"/>
                </a:solidFill>
                <a:latin typeface="#9Slide05 Fourth Medium" panose="00000600000000000000" pitchFamily="2" charset="0"/>
              </a:rPr>
              <a:t>..?....</a:t>
            </a:r>
            <a:r>
              <a:rPr lang="en-US" sz="4000">
                <a:solidFill>
                  <a:prstClr val="black"/>
                </a:solidFill>
                <a:latin typeface="#9Slide05 Fourth Medium" panose="00000600000000000000" pitchFamily="2" charset="0"/>
              </a:rPr>
              <a:t> là 10; 100; 1 000; … gọi là các phân số thập phân.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94FCACE-BC10-5624-6643-AB72A45A5E33}"/>
              </a:ext>
            </a:extLst>
          </p:cNvPr>
          <p:cNvGrpSpPr/>
          <p:nvPr/>
        </p:nvGrpSpPr>
        <p:grpSpPr>
          <a:xfrm>
            <a:off x="875715" y="2141354"/>
            <a:ext cx="4262878" cy="1561788"/>
            <a:chOff x="-321995" y="4353970"/>
            <a:chExt cx="5612753" cy="2024202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xmlns="" id="{D747F19C-A97B-41A5-9061-61078AB10CD1}"/>
                </a:ext>
              </a:extLst>
            </p:cNvPr>
            <p:cNvSpPr/>
            <p:nvPr/>
          </p:nvSpPr>
          <p:spPr>
            <a:xfrm>
              <a:off x="1260956" y="4539610"/>
              <a:ext cx="4029802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phần nguyên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xmlns="" id="{2579072A-944F-937C-9135-9FDEAE2C632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C31DA83C-6E99-D215-79D6-603150FE8199}"/>
              </a:ext>
            </a:extLst>
          </p:cNvPr>
          <p:cNvGrpSpPr/>
          <p:nvPr/>
        </p:nvGrpSpPr>
        <p:grpSpPr>
          <a:xfrm>
            <a:off x="7101137" y="2177160"/>
            <a:ext cx="4497172" cy="1685579"/>
            <a:chOff x="8804714" y="4447253"/>
            <a:chExt cx="5921239" cy="2184644"/>
          </a:xfrm>
        </p:grpSpPr>
        <p:sp>
          <p:nvSpPr>
            <p:cNvPr id="6" name="b">
              <a:extLst>
                <a:ext uri="{FF2B5EF4-FFF2-40B4-BE49-F238E27FC236}">
                  <a16:creationId xmlns:a16="http://schemas.microsoft.com/office/drawing/2014/main" xmlns="" id="{FA456F9F-DB15-9DEF-EB35-A1E7309D1354}"/>
                </a:ext>
              </a:extLst>
            </p:cNvPr>
            <p:cNvSpPr/>
            <p:nvPr/>
          </p:nvSpPr>
          <p:spPr>
            <a:xfrm>
              <a:off x="10332301" y="4622054"/>
              <a:ext cx="4393652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tử số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11">
              <a:extLst>
                <a:ext uri="{FF2B5EF4-FFF2-40B4-BE49-F238E27FC236}">
                  <a16:creationId xmlns:a16="http://schemas.microsoft.com/office/drawing/2014/main" xmlns="" id="{E484EB28-0A42-C477-A9AE-DB4594239B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A8E94DA1-019D-FAF8-43FE-C8136A6C94AC}"/>
              </a:ext>
            </a:extLst>
          </p:cNvPr>
          <p:cNvGrpSpPr/>
          <p:nvPr/>
        </p:nvGrpSpPr>
        <p:grpSpPr>
          <a:xfrm>
            <a:off x="875715" y="4327797"/>
            <a:ext cx="4337013" cy="1646772"/>
            <a:chOff x="2147103" y="4634992"/>
            <a:chExt cx="5710364" cy="2134345"/>
          </a:xfrm>
        </p:grpSpPr>
        <p:sp>
          <p:nvSpPr>
            <p:cNvPr id="9" name="c">
              <a:extLst>
                <a:ext uri="{FF2B5EF4-FFF2-40B4-BE49-F238E27FC236}">
                  <a16:creationId xmlns:a16="http://schemas.microsoft.com/office/drawing/2014/main" xmlns="" id="{735B4483-D2BC-B776-ECB0-13889554E4DB}"/>
                </a:ext>
              </a:extLst>
            </p:cNvPr>
            <p:cNvSpPr/>
            <p:nvPr/>
          </p:nvSpPr>
          <p:spPr>
            <a:xfrm>
              <a:off x="3626200" y="4759487"/>
              <a:ext cx="4231267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hỗn số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" name="Picture 12">
              <a:extLst>
                <a:ext uri="{FF2B5EF4-FFF2-40B4-BE49-F238E27FC236}">
                  <a16:creationId xmlns:a16="http://schemas.microsoft.com/office/drawing/2014/main" xmlns="" id="{12E3840C-AEEA-4FD2-EB3F-568F61830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222284FA-6DA9-17E4-9018-6BFFFFE80F05}"/>
              </a:ext>
            </a:extLst>
          </p:cNvPr>
          <p:cNvGrpSpPr/>
          <p:nvPr/>
        </p:nvGrpSpPr>
        <p:grpSpPr>
          <a:xfrm>
            <a:off x="7234088" y="4327797"/>
            <a:ext cx="4525599" cy="1646772"/>
            <a:chOff x="10324068" y="7196308"/>
            <a:chExt cx="6711922" cy="2372790"/>
          </a:xfrm>
        </p:grpSpPr>
        <p:sp>
          <p:nvSpPr>
            <p:cNvPr id="13" name="d">
              <a:extLst>
                <a:ext uri="{FF2B5EF4-FFF2-40B4-BE49-F238E27FC236}">
                  <a16:creationId xmlns:a16="http://schemas.microsoft.com/office/drawing/2014/main" xmlns="" id="{4427DEB2-0AAF-5DAC-67D7-F660691DB2C0}"/>
                </a:ext>
              </a:extLst>
            </p:cNvPr>
            <p:cNvSpPr/>
            <p:nvPr/>
          </p:nvSpPr>
          <p:spPr>
            <a:xfrm>
              <a:off x="12070992" y="7296944"/>
              <a:ext cx="4964998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000" b="1">
                  <a:solidFill>
                    <a:srgbClr val="009999"/>
                  </a:solidFill>
                  <a:latin typeface="Calibri" panose="020F0502020204030204"/>
                </a:rPr>
                <a:t>mẫu số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1F0388F3-0EDF-6BB9-2044-F39ADC3F99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  <p:pic>
        <p:nvPicPr>
          <p:cNvPr id="16" name="Đúng">
            <a:extLst>
              <a:ext uri="{FF2B5EF4-FFF2-40B4-BE49-F238E27FC236}">
                <a16:creationId xmlns:a16="http://schemas.microsoft.com/office/drawing/2014/main" xmlns="" id="{942A944E-5EC7-277B-8DEE-AF9A7D5FAF2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298" y="4463851"/>
            <a:ext cx="1631474" cy="13051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8365FC2-5D81-356F-0943-38BAAEF72AD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412517">
            <a:off x="4634843" y="2303923"/>
            <a:ext cx="3209246" cy="2440662"/>
          </a:xfrm>
          <a:prstGeom prst="rect">
            <a:avLst/>
          </a:prstGeom>
        </p:spPr>
      </p:pic>
      <p:sp>
        <p:nvSpPr>
          <p:cNvPr id="18" name="Arrow: Left 17">
            <a:hlinkClick r:id="rId18" action="ppaction://hlinksldjump"/>
            <a:extLst>
              <a:ext uri="{FF2B5EF4-FFF2-40B4-BE49-F238E27FC236}">
                <a16:creationId xmlns:a16="http://schemas.microsoft.com/office/drawing/2014/main" xmlns="" id="{7BB40089-6370-9725-6699-14082E5AA43A}"/>
              </a:ext>
            </a:extLst>
          </p:cNvPr>
          <p:cNvSpPr/>
          <p:nvPr/>
        </p:nvSpPr>
        <p:spPr>
          <a:xfrm>
            <a:off x="114301" y="6153150"/>
            <a:ext cx="1104900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704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9" dur="10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2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2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8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4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0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6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3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4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0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9" dur="10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2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2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8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4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0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6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3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4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0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xmlns="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12" name="Bảng câu hỏi">
            <a:extLst>
              <a:ext uri="{FF2B5EF4-FFF2-40B4-BE49-F238E27FC236}">
                <a16:creationId xmlns:a16="http://schemas.microsoft.com/office/drawing/2014/main" xmlns="" id="{5AC340DA-3DD6-1138-62D5-46F5EB717F86}"/>
              </a:ext>
            </a:extLst>
          </p:cNvPr>
          <p:cNvSpPr/>
          <p:nvPr/>
        </p:nvSpPr>
        <p:spPr>
          <a:xfrm>
            <a:off x="1037027" y="505712"/>
            <a:ext cx="10104348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Fourth Medium" panose="00000600000000000000" pitchFamily="2" charset="0"/>
              <a:ea typeface="+mn-ea"/>
              <a:cs typeface="+mn-cs"/>
            </a:endParaRPr>
          </a:p>
        </p:txBody>
      </p:sp>
      <p:sp>
        <p:nvSpPr>
          <p:cNvPr id="20" name="Chứa câu hỏi">
            <a:extLst>
              <a:ext uri="{FF2B5EF4-FFF2-40B4-BE49-F238E27FC236}">
                <a16:creationId xmlns:a16="http://schemas.microsoft.com/office/drawing/2014/main" xmlns="" id="{8FD0D94F-385C-5C2D-3CE5-58579DD7A67F}"/>
              </a:ext>
            </a:extLst>
          </p:cNvPr>
          <p:cNvSpPr txBox="1"/>
          <p:nvPr/>
        </p:nvSpPr>
        <p:spPr>
          <a:xfrm>
            <a:off x="2407712" y="683338"/>
            <a:ext cx="81054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+mn-cs"/>
              </a:rPr>
              <a:t>Câu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+mn-cs"/>
              </a:rPr>
              <a:t> 2: </a:t>
            </a:r>
            <a:r>
              <a:rPr lang="en-US" sz="4000">
                <a:solidFill>
                  <a:prstClr val="black"/>
                </a:solidFill>
                <a:latin typeface="#9Slide05 Fourth Medium" panose="00000600000000000000" pitchFamily="2" charset="0"/>
              </a:rPr>
              <a:t>Đâu là phân số thập phân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DAFC623-6881-33D4-D27F-2E832D7E41F3}"/>
              </a:ext>
            </a:extLst>
          </p:cNvPr>
          <p:cNvGrpSpPr/>
          <p:nvPr/>
        </p:nvGrpSpPr>
        <p:grpSpPr>
          <a:xfrm>
            <a:off x="875715" y="2284229"/>
            <a:ext cx="4262878" cy="1561788"/>
            <a:chOff x="-321995" y="4353970"/>
            <a:chExt cx="5612753" cy="2024202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xmlns="" id="{1E2B41A8-6C53-925C-493E-4AF8B20D63D5}"/>
                </a:ext>
              </a:extLst>
            </p:cNvPr>
            <p:cNvSpPr/>
            <p:nvPr/>
          </p:nvSpPr>
          <p:spPr>
            <a:xfrm>
              <a:off x="1260956" y="4539610"/>
              <a:ext cx="4029802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xmlns="" id="{78ACBB1D-4DDC-B3DD-D3FE-B82B791EB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D76B9419-45C5-8174-6103-6356FC8E3840}"/>
              </a:ext>
            </a:extLst>
          </p:cNvPr>
          <p:cNvGrpSpPr/>
          <p:nvPr/>
        </p:nvGrpSpPr>
        <p:grpSpPr>
          <a:xfrm>
            <a:off x="7101137" y="2320035"/>
            <a:ext cx="4497172" cy="1685579"/>
            <a:chOff x="8804714" y="4447253"/>
            <a:chExt cx="5921239" cy="2184644"/>
          </a:xfrm>
        </p:grpSpPr>
        <p:sp>
          <p:nvSpPr>
            <p:cNvPr id="6" name="b">
              <a:extLst>
                <a:ext uri="{FF2B5EF4-FFF2-40B4-BE49-F238E27FC236}">
                  <a16:creationId xmlns:a16="http://schemas.microsoft.com/office/drawing/2014/main" xmlns="" id="{01F1C4E8-6D32-E011-94DB-545DE742C607}"/>
                </a:ext>
              </a:extLst>
            </p:cNvPr>
            <p:cNvSpPr/>
            <p:nvPr/>
          </p:nvSpPr>
          <p:spPr>
            <a:xfrm>
              <a:off x="10332301" y="4622054"/>
              <a:ext cx="4393652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11">
              <a:extLst>
                <a:ext uri="{FF2B5EF4-FFF2-40B4-BE49-F238E27FC236}">
                  <a16:creationId xmlns:a16="http://schemas.microsoft.com/office/drawing/2014/main" xmlns="" id="{D9B29DAE-3BE0-863A-356A-3770E3190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0B57DB3-0450-0760-3547-B8A71315D2C1}"/>
              </a:ext>
            </a:extLst>
          </p:cNvPr>
          <p:cNvGrpSpPr/>
          <p:nvPr/>
        </p:nvGrpSpPr>
        <p:grpSpPr>
          <a:xfrm>
            <a:off x="875715" y="4470672"/>
            <a:ext cx="4337013" cy="1646772"/>
            <a:chOff x="2147103" y="4634992"/>
            <a:chExt cx="5710364" cy="2134345"/>
          </a:xfrm>
        </p:grpSpPr>
        <p:sp>
          <p:nvSpPr>
            <p:cNvPr id="9" name="c">
              <a:extLst>
                <a:ext uri="{FF2B5EF4-FFF2-40B4-BE49-F238E27FC236}">
                  <a16:creationId xmlns:a16="http://schemas.microsoft.com/office/drawing/2014/main" xmlns="" id="{8C4CD38B-4FF9-3A26-3779-486DB9892C8D}"/>
                </a:ext>
              </a:extLst>
            </p:cNvPr>
            <p:cNvSpPr/>
            <p:nvPr/>
          </p:nvSpPr>
          <p:spPr>
            <a:xfrm>
              <a:off x="3626200" y="4759487"/>
              <a:ext cx="4231267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" name="Picture 12">
              <a:extLst>
                <a:ext uri="{FF2B5EF4-FFF2-40B4-BE49-F238E27FC236}">
                  <a16:creationId xmlns:a16="http://schemas.microsoft.com/office/drawing/2014/main" xmlns="" id="{0CF72D6A-5F35-B1FF-BD6D-FBAF7BCAA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3DEA1DF5-A44A-9DE6-8F1C-1186839F1FE0}"/>
              </a:ext>
            </a:extLst>
          </p:cNvPr>
          <p:cNvGrpSpPr/>
          <p:nvPr/>
        </p:nvGrpSpPr>
        <p:grpSpPr>
          <a:xfrm>
            <a:off x="7234088" y="4470672"/>
            <a:ext cx="4525599" cy="1646772"/>
            <a:chOff x="10324068" y="7196309"/>
            <a:chExt cx="6711922" cy="2372790"/>
          </a:xfrm>
        </p:grpSpPr>
        <p:sp>
          <p:nvSpPr>
            <p:cNvPr id="13" name="d">
              <a:extLst>
                <a:ext uri="{FF2B5EF4-FFF2-40B4-BE49-F238E27FC236}">
                  <a16:creationId xmlns:a16="http://schemas.microsoft.com/office/drawing/2014/main" xmlns="" id="{26491F73-DF3E-A551-2204-0AEF03EDC728}"/>
                </a:ext>
              </a:extLst>
            </p:cNvPr>
            <p:cNvSpPr/>
            <p:nvPr/>
          </p:nvSpPr>
          <p:spPr>
            <a:xfrm>
              <a:off x="12070992" y="7296944"/>
              <a:ext cx="4964998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20365F4E-FCDD-035B-0FAF-531F193DB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9"/>
              <a:ext cx="2159238" cy="2372790"/>
            </a:xfrm>
            <a:prstGeom prst="rect">
              <a:avLst/>
            </a:prstGeom>
          </p:spPr>
        </p:pic>
      </p:grpSp>
      <p:pic>
        <p:nvPicPr>
          <p:cNvPr id="16" name="Đúng">
            <a:extLst>
              <a:ext uri="{FF2B5EF4-FFF2-40B4-BE49-F238E27FC236}">
                <a16:creationId xmlns:a16="http://schemas.microsoft.com/office/drawing/2014/main" xmlns="" id="{08DD71CC-C087-622B-3C39-106B6CC514F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186" y="1737495"/>
            <a:ext cx="1631474" cy="13051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14608CF-E003-49B3-06EB-46E2261CC90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412517">
            <a:off x="4634843" y="2446798"/>
            <a:ext cx="3209246" cy="2440662"/>
          </a:xfrm>
          <a:prstGeom prst="rect">
            <a:avLst/>
          </a:prstGeom>
        </p:spPr>
      </p:pic>
      <p:sp>
        <p:nvSpPr>
          <p:cNvPr id="18" name="Arrow: Left 17">
            <a:hlinkClick r:id="rId18" action="ppaction://hlinksldjump"/>
            <a:extLst>
              <a:ext uri="{FF2B5EF4-FFF2-40B4-BE49-F238E27FC236}">
                <a16:creationId xmlns:a16="http://schemas.microsoft.com/office/drawing/2014/main" xmlns="" id="{E0FB2392-3376-4138-8E55-80D23F526B7F}"/>
              </a:ext>
            </a:extLst>
          </p:cNvPr>
          <p:cNvSpPr/>
          <p:nvPr/>
        </p:nvSpPr>
        <p:spPr>
          <a:xfrm>
            <a:off x="114301" y="6153150"/>
            <a:ext cx="1181100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67480ECC-4D67-8E77-1F11-C4F0B8C08754}"/>
                  </a:ext>
                </a:extLst>
              </p:cNvPr>
              <p:cNvSpPr txBox="1"/>
              <p:nvPr/>
            </p:nvSpPr>
            <p:spPr>
              <a:xfrm>
                <a:off x="2835216" y="2518917"/>
                <a:ext cx="1188287" cy="1248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𝟐𝟑</m:t>
                          </m:r>
                        </m:num>
                        <m:den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7480ECC-4D67-8E77-1F11-C4F0B8C087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5216" y="2518917"/>
                <a:ext cx="1188287" cy="1248803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04E4F8B5-67EA-F8F4-1E1E-E7388E3C716A}"/>
                  </a:ext>
                </a:extLst>
              </p:cNvPr>
              <p:cNvSpPr txBox="1"/>
              <p:nvPr/>
            </p:nvSpPr>
            <p:spPr>
              <a:xfrm>
                <a:off x="9378060" y="2577339"/>
                <a:ext cx="1188287" cy="1248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𝟐𝟑</m:t>
                          </m:r>
                        </m:num>
                        <m:den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4E4F8B5-67EA-F8F4-1E1E-E7388E3C71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8060" y="2577339"/>
                <a:ext cx="1188287" cy="1248803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id="{32C66B82-5CA3-FD6A-33F8-7BA4B4FEC07A}"/>
                  </a:ext>
                </a:extLst>
              </p:cNvPr>
              <p:cNvSpPr txBox="1"/>
              <p:nvPr/>
            </p:nvSpPr>
            <p:spPr>
              <a:xfrm>
                <a:off x="9486888" y="4634912"/>
                <a:ext cx="1188287" cy="1248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𝟐𝟑</m:t>
                          </m:r>
                        </m:num>
                        <m:den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2C66B82-5CA3-FD6A-33F8-7BA4B4FEC0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6888" y="4634912"/>
                <a:ext cx="1188287" cy="1248803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7835B5A5-9945-B275-C4CF-6BD636F1D40D}"/>
                  </a:ext>
                </a:extLst>
              </p:cNvPr>
              <p:cNvSpPr txBox="1"/>
              <p:nvPr/>
            </p:nvSpPr>
            <p:spPr>
              <a:xfrm>
                <a:off x="2979448" y="4667372"/>
                <a:ext cx="1188287" cy="1248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𝟐𝟑</m:t>
                          </m:r>
                        </m:num>
                        <m:den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𝟓𝟎</m:t>
                          </m:r>
                        </m:den>
                      </m:f>
                    </m:oMath>
                  </m:oMathPara>
                </a14:m>
                <a:endPara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835B5A5-9945-B275-C4CF-6BD636F1D4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9448" y="4667372"/>
                <a:ext cx="1188287" cy="1248803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8522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22" grpId="0"/>
      <p:bldP spid="22" grpId="1"/>
      <p:bldP spid="23" grpId="0"/>
      <p:bldP spid="23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xmlns="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12" name="Bảng câu hỏi">
            <a:extLst>
              <a:ext uri="{FF2B5EF4-FFF2-40B4-BE49-F238E27FC236}">
                <a16:creationId xmlns:a16="http://schemas.microsoft.com/office/drawing/2014/main" xmlns="" id="{5AC340DA-3DD6-1138-62D5-46F5EB717F86}"/>
              </a:ext>
            </a:extLst>
          </p:cNvPr>
          <p:cNvSpPr/>
          <p:nvPr/>
        </p:nvSpPr>
        <p:spPr>
          <a:xfrm>
            <a:off x="1037027" y="254097"/>
            <a:ext cx="10104348" cy="168557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Fourth Medium" panose="00000600000000000000" pitchFamily="2" charset="0"/>
              <a:ea typeface="+mn-ea"/>
              <a:cs typeface="+mn-cs"/>
            </a:endParaRPr>
          </a:p>
        </p:txBody>
      </p:sp>
      <p:sp>
        <p:nvSpPr>
          <p:cNvPr id="20" name="Chứa câu hỏi">
            <a:extLst>
              <a:ext uri="{FF2B5EF4-FFF2-40B4-BE49-F238E27FC236}">
                <a16:creationId xmlns:a16="http://schemas.microsoft.com/office/drawing/2014/main" xmlns="" id="{8FD0D94F-385C-5C2D-3CE5-58579DD7A67F}"/>
              </a:ext>
            </a:extLst>
          </p:cNvPr>
          <p:cNvSpPr txBox="1"/>
          <p:nvPr/>
        </p:nvSpPr>
        <p:spPr>
          <a:xfrm>
            <a:off x="2342801" y="724667"/>
            <a:ext cx="81054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+mn-cs"/>
              </a:rPr>
              <a:t>Câu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+mn-cs"/>
              </a:rPr>
              <a:t> 4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+mn-cs"/>
              </a:rPr>
              <a:t>: </a:t>
            </a:r>
            <a:r>
              <a:rPr lang="en-US" sz="4000">
                <a:solidFill>
                  <a:prstClr val="black"/>
                </a:solidFill>
                <a:latin typeface="#9Slide05 Fourth Medium" panose="00000600000000000000" pitchFamily="2" charset="0"/>
              </a:rPr>
              <a:t>Đọc hỗn số sau: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Fourth Medium" panose="000006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315" name="Group 13314">
            <a:extLst>
              <a:ext uri="{FF2B5EF4-FFF2-40B4-BE49-F238E27FC236}">
                <a16:creationId xmlns:a16="http://schemas.microsoft.com/office/drawing/2014/main" xmlns="" id="{6C262A12-9861-B145-11C3-E30893D9D7F8}"/>
              </a:ext>
            </a:extLst>
          </p:cNvPr>
          <p:cNvGrpSpPr/>
          <p:nvPr/>
        </p:nvGrpSpPr>
        <p:grpSpPr>
          <a:xfrm>
            <a:off x="857531" y="2376304"/>
            <a:ext cx="4262878" cy="1561788"/>
            <a:chOff x="-321995" y="4353970"/>
            <a:chExt cx="5612753" cy="2024202"/>
          </a:xfrm>
        </p:grpSpPr>
        <p:sp>
          <p:nvSpPr>
            <p:cNvPr id="13316" name="a">
              <a:extLst>
                <a:ext uri="{FF2B5EF4-FFF2-40B4-BE49-F238E27FC236}">
                  <a16:creationId xmlns:a16="http://schemas.microsoft.com/office/drawing/2014/main" xmlns="" id="{AE058850-8D6E-172F-1A76-B7C673552E7E}"/>
                </a:ext>
              </a:extLst>
            </p:cNvPr>
            <p:cNvSpPr/>
            <p:nvPr/>
          </p:nvSpPr>
          <p:spPr>
            <a:xfrm>
              <a:off x="1260956" y="4539610"/>
              <a:ext cx="4029802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ba và bảy phần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317" name="Picture 4">
              <a:extLst>
                <a:ext uri="{FF2B5EF4-FFF2-40B4-BE49-F238E27FC236}">
                  <a16:creationId xmlns:a16="http://schemas.microsoft.com/office/drawing/2014/main" xmlns="" id="{1BC289E5-32E7-18B2-E18C-58A73783A1C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13318" name="Group 13317">
            <a:extLst>
              <a:ext uri="{FF2B5EF4-FFF2-40B4-BE49-F238E27FC236}">
                <a16:creationId xmlns:a16="http://schemas.microsoft.com/office/drawing/2014/main" xmlns="" id="{788D0967-97D9-5F89-463F-5A5DEA06A478}"/>
              </a:ext>
            </a:extLst>
          </p:cNvPr>
          <p:cNvGrpSpPr/>
          <p:nvPr/>
        </p:nvGrpSpPr>
        <p:grpSpPr>
          <a:xfrm>
            <a:off x="7082953" y="2412110"/>
            <a:ext cx="4497172" cy="1685579"/>
            <a:chOff x="8804714" y="4447253"/>
            <a:chExt cx="5921239" cy="2184644"/>
          </a:xfrm>
        </p:grpSpPr>
        <p:sp>
          <p:nvSpPr>
            <p:cNvPr id="13319" name="b">
              <a:extLst>
                <a:ext uri="{FF2B5EF4-FFF2-40B4-BE49-F238E27FC236}">
                  <a16:creationId xmlns:a16="http://schemas.microsoft.com/office/drawing/2014/main" xmlns="" id="{752FBDE0-1813-4950-CD28-433A7524CE38}"/>
                </a:ext>
              </a:extLst>
            </p:cNvPr>
            <p:cNvSpPr/>
            <p:nvPr/>
          </p:nvSpPr>
          <p:spPr>
            <a:xfrm>
              <a:off x="10332301" y="4622054"/>
              <a:ext cx="4393652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>
                  <a:solidFill>
                    <a:srgbClr val="009999"/>
                  </a:solidFill>
                  <a:latin typeface="Calibri" panose="020F0502020204030204"/>
                </a:rPr>
                <a:t>ba và bảy phần mười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pic>
          <p:nvPicPr>
            <p:cNvPr id="13320" name="Picture 11">
              <a:extLst>
                <a:ext uri="{FF2B5EF4-FFF2-40B4-BE49-F238E27FC236}">
                  <a16:creationId xmlns:a16="http://schemas.microsoft.com/office/drawing/2014/main" xmlns="" id="{080F04AD-5466-F410-2EB8-30290C8EA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13321" name="Group 13320">
            <a:extLst>
              <a:ext uri="{FF2B5EF4-FFF2-40B4-BE49-F238E27FC236}">
                <a16:creationId xmlns:a16="http://schemas.microsoft.com/office/drawing/2014/main" xmlns="" id="{3AFFCD98-8537-D71F-9463-F0CA1278E0A0}"/>
              </a:ext>
            </a:extLst>
          </p:cNvPr>
          <p:cNvGrpSpPr/>
          <p:nvPr/>
        </p:nvGrpSpPr>
        <p:grpSpPr>
          <a:xfrm>
            <a:off x="857531" y="4562747"/>
            <a:ext cx="4262878" cy="1646772"/>
            <a:chOff x="2147103" y="4634992"/>
            <a:chExt cx="5612754" cy="2134345"/>
          </a:xfrm>
        </p:grpSpPr>
        <p:sp>
          <p:nvSpPr>
            <p:cNvPr id="13322" name="c">
              <a:extLst>
                <a:ext uri="{FF2B5EF4-FFF2-40B4-BE49-F238E27FC236}">
                  <a16:creationId xmlns:a16="http://schemas.microsoft.com/office/drawing/2014/main" xmlns="" id="{70862F77-F7E4-DE53-3C3E-2D8C0D0436B2}"/>
                </a:ext>
              </a:extLst>
            </p:cNvPr>
            <p:cNvSpPr/>
            <p:nvPr/>
          </p:nvSpPr>
          <p:spPr>
            <a:xfrm>
              <a:off x="3528590" y="4709163"/>
              <a:ext cx="4231267" cy="194593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ba và bảy phần </a:t>
              </a:r>
              <a:r>
                <a:rPr lang="en-US" sz="4000" b="1">
                  <a:solidFill>
                    <a:srgbClr val="009999"/>
                  </a:solidFill>
                  <a:latin typeface="Calibri" panose="020F0502020204030204"/>
                </a:rPr>
                <a:t>trăm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323" name="Picture 12">
              <a:extLst>
                <a:ext uri="{FF2B5EF4-FFF2-40B4-BE49-F238E27FC236}">
                  <a16:creationId xmlns:a16="http://schemas.microsoft.com/office/drawing/2014/main" xmlns="" id="{C73D7E1F-158D-DE5A-3029-76CE60884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pic>
        <p:nvPicPr>
          <p:cNvPr id="13324" name="Đúng">
            <a:extLst>
              <a:ext uri="{FF2B5EF4-FFF2-40B4-BE49-F238E27FC236}">
                <a16:creationId xmlns:a16="http://schemas.microsoft.com/office/drawing/2014/main" xmlns="" id="{FB176BBE-9057-2F82-8997-73ACF969F34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954" y="2746321"/>
            <a:ext cx="1631474" cy="1305178"/>
          </a:xfrm>
          <a:prstGeom prst="rect">
            <a:avLst/>
          </a:prstGeom>
        </p:spPr>
      </p:pic>
      <p:grpSp>
        <p:nvGrpSpPr>
          <p:cNvPr id="13325" name="Group 13324">
            <a:extLst>
              <a:ext uri="{FF2B5EF4-FFF2-40B4-BE49-F238E27FC236}">
                <a16:creationId xmlns:a16="http://schemas.microsoft.com/office/drawing/2014/main" xmlns="" id="{D28AFA78-F395-60D8-186B-C02B3E3E02AD}"/>
              </a:ext>
            </a:extLst>
          </p:cNvPr>
          <p:cNvGrpSpPr/>
          <p:nvPr/>
        </p:nvGrpSpPr>
        <p:grpSpPr>
          <a:xfrm>
            <a:off x="7215904" y="4562747"/>
            <a:ext cx="4364222" cy="1646772"/>
            <a:chOff x="10324068" y="7196308"/>
            <a:chExt cx="6472584" cy="2372790"/>
          </a:xfrm>
        </p:grpSpPr>
        <p:sp>
          <p:nvSpPr>
            <p:cNvPr id="13326" name="d">
              <a:extLst>
                <a:ext uri="{FF2B5EF4-FFF2-40B4-BE49-F238E27FC236}">
                  <a16:creationId xmlns:a16="http://schemas.microsoft.com/office/drawing/2014/main" xmlns="" id="{B6B10806-F3DC-EA4B-F04E-40B470FAF1D9}"/>
                </a:ext>
              </a:extLst>
            </p:cNvPr>
            <p:cNvSpPr/>
            <p:nvPr/>
          </p:nvSpPr>
          <p:spPr>
            <a:xfrm>
              <a:off x="11831654" y="7334711"/>
              <a:ext cx="4964998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ba và bảy phần 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nghìn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327" name="Picture 13">
              <a:extLst>
                <a:ext uri="{FF2B5EF4-FFF2-40B4-BE49-F238E27FC236}">
                  <a16:creationId xmlns:a16="http://schemas.microsoft.com/office/drawing/2014/main" xmlns="" id="{B7D6BA95-F434-608D-1D40-4B9433580B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  <p:pic>
        <p:nvPicPr>
          <p:cNvPr id="13328" name="Picture 13327">
            <a:extLst>
              <a:ext uri="{FF2B5EF4-FFF2-40B4-BE49-F238E27FC236}">
                <a16:creationId xmlns:a16="http://schemas.microsoft.com/office/drawing/2014/main" xmlns="" id="{0F6C84AC-C752-AADD-37BB-9C923AB4186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37684">
            <a:off x="4721937" y="2175757"/>
            <a:ext cx="2845911" cy="2164342"/>
          </a:xfrm>
          <a:prstGeom prst="rect">
            <a:avLst/>
          </a:prstGeom>
        </p:spPr>
      </p:pic>
      <p:sp>
        <p:nvSpPr>
          <p:cNvPr id="2" name="Arrow: Left 1">
            <a:hlinkClick r:id="rId17" action="ppaction://hlinksldjump"/>
            <a:extLst>
              <a:ext uri="{FF2B5EF4-FFF2-40B4-BE49-F238E27FC236}">
                <a16:creationId xmlns:a16="http://schemas.microsoft.com/office/drawing/2014/main" xmlns="" id="{70DCEB39-D256-9067-DB54-AF133AF08A31}"/>
              </a:ext>
            </a:extLst>
          </p:cNvPr>
          <p:cNvSpPr/>
          <p:nvPr/>
        </p:nvSpPr>
        <p:spPr>
          <a:xfrm>
            <a:off x="114300" y="6153150"/>
            <a:ext cx="922727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8F0C74C7-DBD4-54AF-E131-9CE1A978731D}"/>
              </a:ext>
            </a:extLst>
          </p:cNvPr>
          <p:cNvGrpSpPr/>
          <p:nvPr/>
        </p:nvGrpSpPr>
        <p:grpSpPr>
          <a:xfrm>
            <a:off x="6956429" y="445293"/>
            <a:ext cx="872142" cy="1244764"/>
            <a:chOff x="2209800" y="5084340"/>
            <a:chExt cx="872142" cy="124476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7AE1D66F-B9B3-9477-E550-238E757DCC00}"/>
                </a:ext>
              </a:extLst>
            </p:cNvPr>
            <p:cNvSpPr txBox="1"/>
            <p:nvPr/>
          </p:nvSpPr>
          <p:spPr>
            <a:xfrm>
              <a:off x="2209800" y="5410200"/>
              <a:ext cx="47902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xmlns="" id="{23A5EF1F-9406-B4AA-F357-E10BB7770473}"/>
                    </a:ext>
                  </a:extLst>
                </p:cNvPr>
                <p:cNvSpPr txBox="1"/>
                <p:nvPr/>
              </p:nvSpPr>
              <p:spPr>
                <a:xfrm>
                  <a:off x="2602914" y="5084340"/>
                  <a:ext cx="479028" cy="12447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𝟕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𝟏𝟎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23A5EF1F-9406-B4AA-F357-E10BB777047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02914" y="5084340"/>
                  <a:ext cx="479028" cy="1244764"/>
                </a:xfrm>
                <a:prstGeom prst="rect">
                  <a:avLst/>
                </a:prstGeom>
                <a:blipFill>
                  <a:blip r:embed="rId18"/>
                  <a:stretch>
                    <a:fillRect r="-461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68402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1" dur="1000" fill="hold"/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33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133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133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9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2" dur="1000"/>
                                            <p:tgtEl>
                                              <p:spTgt spid="133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15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133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 tmFilter="0, 0; .2, .5; .8, .5; 1, 0"/>
                                            <p:tgtEl>
                                              <p:spTgt spid="133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250" autoRev="1" fill="hold"/>
                                            <p:tgtEl>
                                              <p:spTgt spid="133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1000"/>
                                            <p:tgtEl>
                                              <p:spTgt spid="133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21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33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 tmFilter="0, 0; .2, .5; .8, .5; 1, 0"/>
                                            <p:tgtEl>
                                              <p:spTgt spid="133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2" dur="250" autoRev="1" fill="hold"/>
                                            <p:tgtEl>
                                              <p:spTgt spid="133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133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133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5" dur="1000"/>
                                            <p:tgtEl>
                                              <p:spTgt spid="133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1" dur="1000"/>
                                            <p:tgtEl>
                                              <p:spTgt spid="133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133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18"/>
                      </p:tgtEl>
                    </p:cond>
                  </p:nextCondLst>
                </p:seq>
                <p:seq concurrent="1" nextAc="seek">
                  <p:cTn id="86" restart="whenNotActive" fill="hold" evtFilter="cancelBubble" nodeType="interactiveSeq">
                    <p:stCondLst>
                      <p:cond evt="onClick" delay="0">
                        <p:tgtEl>
                          <p:spTgt spid="133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7" fill="hold">
                          <p:stCondLst>
                            <p:cond delay="0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 tmFilter="0, 0; .2, .5; .8, .5; 1, 0"/>
                                            <p:tgtEl>
                                              <p:spTgt spid="133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1" dur="250" autoRev="1" fill="hold"/>
                                            <p:tgtEl>
                                              <p:spTgt spid="133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3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4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7" dur="1000"/>
                                            <p:tgtEl>
                                              <p:spTgt spid="133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25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33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133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133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9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2" dur="1000"/>
                                            <p:tgtEl>
                                              <p:spTgt spid="133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15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133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 tmFilter="0, 0; .2, .5; .8, .5; 1, 0"/>
                                            <p:tgtEl>
                                              <p:spTgt spid="133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250" autoRev="1" fill="hold"/>
                                            <p:tgtEl>
                                              <p:spTgt spid="133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1000"/>
                                            <p:tgtEl>
                                              <p:spTgt spid="133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21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33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 tmFilter="0, 0; .2, .5; .8, .5; 1, 0"/>
                                            <p:tgtEl>
                                              <p:spTgt spid="133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2" dur="250" autoRev="1" fill="hold"/>
                                            <p:tgtEl>
                                              <p:spTgt spid="133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133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133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5" dur="1000"/>
                                            <p:tgtEl>
                                              <p:spTgt spid="133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1" dur="1000"/>
                                            <p:tgtEl>
                                              <p:spTgt spid="133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133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18"/>
                      </p:tgtEl>
                    </p:cond>
                  </p:nextCondLst>
                </p:seq>
                <p:seq concurrent="1" nextAc="seek">
                  <p:cTn id="86" restart="whenNotActive" fill="hold" evtFilter="cancelBubble" nodeType="interactiveSeq">
                    <p:stCondLst>
                      <p:cond evt="onClick" delay="0">
                        <p:tgtEl>
                          <p:spTgt spid="133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7" fill="hold">
                          <p:stCondLst>
                            <p:cond delay="0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 tmFilter="0, 0; .2, .5; .8, .5; 1, 0"/>
                                            <p:tgtEl>
                                              <p:spTgt spid="133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1" dur="250" autoRev="1" fill="hold"/>
                                            <p:tgtEl>
                                              <p:spTgt spid="133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3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4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7" dur="1000"/>
                                            <p:tgtEl>
                                              <p:spTgt spid="133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25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nền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6CCB60C3-5240-4043-6913-D8545F9C11D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  <p:pic>
        <p:nvPicPr>
          <p:cNvPr id="7" name="Hình nền 2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CB766BFB-D82C-D196-FDD6-1D747B7BC89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Cây táo" descr="Icon&#10;&#10;Description automatically generated">
            <a:extLst>
              <a:ext uri="{FF2B5EF4-FFF2-40B4-BE49-F238E27FC236}">
                <a16:creationId xmlns:a16="http://schemas.microsoft.com/office/drawing/2014/main" xmlns="" id="{1D2BC29D-6C18-F4ED-61C8-1B7012B9ED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8" t="8320" r="6300" b="6381"/>
          <a:stretch/>
        </p:blipFill>
        <p:spPr>
          <a:xfrm>
            <a:off x="6095305" y="748286"/>
            <a:ext cx="6094612" cy="6071613"/>
          </a:xfrm>
          <a:prstGeom prst="rect">
            <a:avLst/>
          </a:prstGeom>
        </p:spPr>
      </p:pic>
      <p:grpSp>
        <p:nvGrpSpPr>
          <p:cNvPr id="20" name="Nhóm cỏ cây">
            <a:extLst>
              <a:ext uri="{FF2B5EF4-FFF2-40B4-BE49-F238E27FC236}">
                <a16:creationId xmlns:a16="http://schemas.microsoft.com/office/drawing/2014/main" xmlns="" id="{DD408CC0-C982-D5BB-4BF4-7AE3EE738E1C}"/>
              </a:ext>
            </a:extLst>
          </p:cNvPr>
          <p:cNvGrpSpPr/>
          <p:nvPr/>
        </p:nvGrpSpPr>
        <p:grpSpPr>
          <a:xfrm>
            <a:off x="38455" y="5207001"/>
            <a:ext cx="12192000" cy="1650999"/>
            <a:chOff x="0" y="5207000"/>
            <a:chExt cx="12192000" cy="1650999"/>
          </a:xfrm>
        </p:grpSpPr>
        <p:pic>
          <p:nvPicPr>
            <p:cNvPr id="21" name="Cây cỏ 1">
              <a:extLst>
                <a:ext uri="{FF2B5EF4-FFF2-40B4-BE49-F238E27FC236}">
                  <a16:creationId xmlns:a16="http://schemas.microsoft.com/office/drawing/2014/main" xmlns="" id="{03B168E8-6412-827F-C6B5-4E807A847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22" name="Cây cỏ 2">
              <a:extLst>
                <a:ext uri="{FF2B5EF4-FFF2-40B4-BE49-F238E27FC236}">
                  <a16:creationId xmlns:a16="http://schemas.microsoft.com/office/drawing/2014/main" xmlns="" id="{A4E6B2B5-EB7E-9E88-E26E-48D7C4E84E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23" name="Bông 1">
              <a:extLst>
                <a:ext uri="{FF2B5EF4-FFF2-40B4-BE49-F238E27FC236}">
                  <a16:creationId xmlns:a16="http://schemas.microsoft.com/office/drawing/2014/main" xmlns="" id="{2947F39A-BA99-04C2-288A-FD8B2DB2C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4" name="ông">
              <a:extLst>
                <a:ext uri="{FF2B5EF4-FFF2-40B4-BE49-F238E27FC236}">
                  <a16:creationId xmlns:a16="http://schemas.microsoft.com/office/drawing/2014/main" xmlns="" id="{77EDD642-1315-8631-9C48-D1AAB806E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5" name="Cỏ cây 3">
              <a:extLst>
                <a:ext uri="{FF2B5EF4-FFF2-40B4-BE49-F238E27FC236}">
                  <a16:creationId xmlns:a16="http://schemas.microsoft.com/office/drawing/2014/main" xmlns="" id="{350AE6A7-F7E2-1804-25CC-EFA4438C9C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26" name="Cỏ cây 4">
              <a:extLst>
                <a:ext uri="{FF2B5EF4-FFF2-40B4-BE49-F238E27FC236}">
                  <a16:creationId xmlns:a16="http://schemas.microsoft.com/office/drawing/2014/main" xmlns="" id="{44853ED4-8635-0F35-1B5B-E6F1167F80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27" name="Cỏ cây 5">
              <a:extLst>
                <a:ext uri="{FF2B5EF4-FFF2-40B4-BE49-F238E27FC236}">
                  <a16:creationId xmlns:a16="http://schemas.microsoft.com/office/drawing/2014/main" xmlns="" id="{A43D2F42-AAEA-E2B2-A8BC-92A69DA64F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40" name="Dâu trl Đúng">
            <a:extLst>
              <a:ext uri="{FF2B5EF4-FFF2-40B4-BE49-F238E27FC236}">
                <a16:creationId xmlns:a16="http://schemas.microsoft.com/office/drawing/2014/main" xmlns="" id="{5F5F9A4D-F555-4340-968C-D834CD18ED6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4912985" y="5310503"/>
            <a:ext cx="820433" cy="905707"/>
          </a:xfrm>
          <a:prstGeom prst="rect">
            <a:avLst/>
          </a:prstGeom>
        </p:spPr>
      </p:pic>
      <p:pic>
        <p:nvPicPr>
          <p:cNvPr id="41" name="Dâu trl Đúng">
            <a:extLst>
              <a:ext uri="{FF2B5EF4-FFF2-40B4-BE49-F238E27FC236}">
                <a16:creationId xmlns:a16="http://schemas.microsoft.com/office/drawing/2014/main" xmlns="" id="{C0C6E1C4-7972-4972-81AF-58A04300F84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5559543" y="5310503"/>
            <a:ext cx="820433" cy="905707"/>
          </a:xfrm>
          <a:prstGeom prst="rect">
            <a:avLst/>
          </a:prstGeom>
        </p:spPr>
      </p:pic>
      <p:pic>
        <p:nvPicPr>
          <p:cNvPr id="42" name="Dâu trl Đúng">
            <a:extLst>
              <a:ext uri="{FF2B5EF4-FFF2-40B4-BE49-F238E27FC236}">
                <a16:creationId xmlns:a16="http://schemas.microsoft.com/office/drawing/2014/main" xmlns="" id="{1800F0AE-B6ED-4B7A-A58F-C333A0A5A69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6259017" y="5343115"/>
            <a:ext cx="820433" cy="905707"/>
          </a:xfrm>
          <a:prstGeom prst="rect">
            <a:avLst/>
          </a:prstGeom>
        </p:spPr>
      </p:pic>
      <p:pic>
        <p:nvPicPr>
          <p:cNvPr id="43" name="Dâu trl Đúng">
            <a:extLst>
              <a:ext uri="{FF2B5EF4-FFF2-40B4-BE49-F238E27FC236}">
                <a16:creationId xmlns:a16="http://schemas.microsoft.com/office/drawing/2014/main" xmlns="" id="{365E8EAB-6F34-4CEB-B8C2-D4D0876759E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6868510" y="5332652"/>
            <a:ext cx="642913" cy="709736"/>
          </a:xfrm>
          <a:prstGeom prst="rect">
            <a:avLst/>
          </a:prstGeom>
        </p:spPr>
      </p:pic>
      <p:pic>
        <p:nvPicPr>
          <p:cNvPr id="44" name="Dâu trl Đúng">
            <a:extLst>
              <a:ext uri="{FF2B5EF4-FFF2-40B4-BE49-F238E27FC236}">
                <a16:creationId xmlns:a16="http://schemas.microsoft.com/office/drawing/2014/main" xmlns="" id="{46E20944-C659-4D0E-9494-C88B83D8578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5060445" y="4767020"/>
            <a:ext cx="820433" cy="905707"/>
          </a:xfrm>
          <a:prstGeom prst="rect">
            <a:avLst/>
          </a:prstGeom>
        </p:spPr>
      </p:pic>
      <p:pic>
        <p:nvPicPr>
          <p:cNvPr id="47" name="Dâu trl Đúng">
            <a:extLst>
              <a:ext uri="{FF2B5EF4-FFF2-40B4-BE49-F238E27FC236}">
                <a16:creationId xmlns:a16="http://schemas.microsoft.com/office/drawing/2014/main" xmlns="" id="{7DFB13FF-A22F-4E59-886B-292A26D5540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5750771" y="4785115"/>
            <a:ext cx="820433" cy="905707"/>
          </a:xfrm>
          <a:prstGeom prst="rect">
            <a:avLst/>
          </a:prstGeom>
        </p:spPr>
      </p:pic>
      <p:pic>
        <p:nvPicPr>
          <p:cNvPr id="48" name="Dâu trl Đúng">
            <a:extLst>
              <a:ext uri="{FF2B5EF4-FFF2-40B4-BE49-F238E27FC236}">
                <a16:creationId xmlns:a16="http://schemas.microsoft.com/office/drawing/2014/main" xmlns="" id="{32AD354F-28CA-4D15-B0EE-A5AC796B48D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6331646" y="4806909"/>
            <a:ext cx="820433" cy="905707"/>
          </a:xfrm>
          <a:prstGeom prst="rect">
            <a:avLst/>
          </a:prstGeom>
        </p:spPr>
      </p:pic>
      <p:pic>
        <p:nvPicPr>
          <p:cNvPr id="49" name="Picture 48" descr="Icon&#10;&#10;Description automatically generated">
            <a:extLst>
              <a:ext uri="{FF2B5EF4-FFF2-40B4-BE49-F238E27FC236}">
                <a16:creationId xmlns:a16="http://schemas.microsoft.com/office/drawing/2014/main" xmlns="" id="{1021BCAA-1C5D-4C63-9089-2FC0F39F0F0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710" y="3975033"/>
            <a:ext cx="3333066" cy="2882967"/>
          </a:xfrm>
          <a:prstGeom prst="rect">
            <a:avLst/>
          </a:prstGeom>
        </p:spPr>
      </p:pic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xmlns="" id="{8CAB6996-DC20-435B-83AB-602326DD45BA}"/>
              </a:ext>
            </a:extLst>
          </p:cNvPr>
          <p:cNvSpPr/>
          <p:nvPr/>
        </p:nvSpPr>
        <p:spPr>
          <a:xfrm>
            <a:off x="1586918" y="221673"/>
            <a:ext cx="4906246" cy="1608283"/>
          </a:xfrm>
          <a:prstGeom prst="round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bạn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đã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giúp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mình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nhé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96607F2-36AE-8F4A-5E8E-CB3D0170350F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1101375" y="1293091"/>
            <a:ext cx="3605095" cy="556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8059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9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53610" y="4559838"/>
            <a:ext cx="12718949" cy="2493687"/>
            <a:chOff x="0" y="0"/>
            <a:chExt cx="5024770" cy="98516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24770" cy="985160"/>
            </a:xfrm>
            <a:custGeom>
              <a:avLst/>
              <a:gdLst/>
              <a:ahLst/>
              <a:cxnLst/>
              <a:rect l="l" t="t" r="r" b="b"/>
              <a:pathLst>
                <a:path w="5024770" h="985160">
                  <a:moveTo>
                    <a:pt x="0" y="0"/>
                  </a:moveTo>
                  <a:lnTo>
                    <a:pt x="5024770" y="0"/>
                  </a:lnTo>
                  <a:lnTo>
                    <a:pt x="5024770" y="985160"/>
                  </a:lnTo>
                  <a:lnTo>
                    <a:pt x="0" y="985160"/>
                  </a:lnTo>
                  <a:close/>
                </a:path>
              </a:pathLst>
            </a:custGeom>
            <a:solidFill>
              <a:srgbClr val="8CCD1C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5024770" cy="101373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49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330667" y="3913020"/>
            <a:ext cx="12600469" cy="765965"/>
            <a:chOff x="0" y="0"/>
            <a:chExt cx="25200939" cy="153192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467508" cy="1531929"/>
            </a:xfrm>
            <a:custGeom>
              <a:avLst/>
              <a:gdLst/>
              <a:ahLst/>
              <a:cxnLst/>
              <a:rect l="l" t="t" r="r" b="b"/>
              <a:pathLst>
                <a:path w="13467508" h="1531929">
                  <a:moveTo>
                    <a:pt x="0" y="0"/>
                  </a:moveTo>
                  <a:lnTo>
                    <a:pt x="13467508" y="0"/>
                  </a:lnTo>
                  <a:lnTo>
                    <a:pt x="13467508" y="1531929"/>
                  </a:lnTo>
                  <a:lnTo>
                    <a:pt x="0" y="15319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11733431" y="0"/>
              <a:ext cx="13467508" cy="1531929"/>
            </a:xfrm>
            <a:custGeom>
              <a:avLst/>
              <a:gdLst/>
              <a:ahLst/>
              <a:cxnLst/>
              <a:rect l="l" t="t" r="r" b="b"/>
              <a:pathLst>
                <a:path w="13467508" h="1531929">
                  <a:moveTo>
                    <a:pt x="0" y="0"/>
                  </a:moveTo>
                  <a:lnTo>
                    <a:pt x="13467508" y="0"/>
                  </a:lnTo>
                  <a:lnTo>
                    <a:pt x="13467508" y="1531929"/>
                  </a:lnTo>
                  <a:lnTo>
                    <a:pt x="0" y="15319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5969569" y="-269372"/>
            <a:ext cx="3660719" cy="1450976"/>
          </a:xfrm>
          <a:custGeom>
            <a:avLst/>
            <a:gdLst/>
            <a:ahLst/>
            <a:cxnLst/>
            <a:rect l="l" t="t" r="r" b="b"/>
            <a:pathLst>
              <a:path w="5491079" h="2176464">
                <a:moveTo>
                  <a:pt x="0" y="0"/>
                </a:moveTo>
                <a:lnTo>
                  <a:pt x="5491079" y="0"/>
                </a:lnTo>
                <a:lnTo>
                  <a:pt x="5491079" y="2176464"/>
                </a:lnTo>
                <a:lnTo>
                  <a:pt x="0" y="21764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7017781" y="-533567"/>
            <a:ext cx="6546868" cy="6596340"/>
          </a:xfrm>
          <a:custGeom>
            <a:avLst/>
            <a:gdLst/>
            <a:ahLst/>
            <a:cxnLst/>
            <a:rect l="l" t="t" r="r" b="b"/>
            <a:pathLst>
              <a:path w="9820302" h="9894510">
                <a:moveTo>
                  <a:pt x="0" y="0"/>
                </a:moveTo>
                <a:lnTo>
                  <a:pt x="9820302" y="0"/>
                </a:lnTo>
                <a:lnTo>
                  <a:pt x="9820302" y="9894511"/>
                </a:lnTo>
                <a:lnTo>
                  <a:pt x="0" y="98945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3795255" y="-467871"/>
            <a:ext cx="6546868" cy="6596340"/>
          </a:xfrm>
          <a:custGeom>
            <a:avLst/>
            <a:gdLst/>
            <a:ahLst/>
            <a:cxnLst/>
            <a:rect l="l" t="t" r="r" b="b"/>
            <a:pathLst>
              <a:path w="9820302" h="9894510">
                <a:moveTo>
                  <a:pt x="0" y="0"/>
                </a:moveTo>
                <a:lnTo>
                  <a:pt x="9820302" y="0"/>
                </a:lnTo>
                <a:lnTo>
                  <a:pt x="9820302" y="9894510"/>
                </a:lnTo>
                <a:lnTo>
                  <a:pt x="0" y="98945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432641" y="3845115"/>
            <a:ext cx="6258508" cy="2503403"/>
          </a:xfrm>
          <a:custGeom>
            <a:avLst/>
            <a:gdLst/>
            <a:ahLst/>
            <a:cxnLst/>
            <a:rect l="l" t="t" r="r" b="b"/>
            <a:pathLst>
              <a:path w="9387762" h="3755105">
                <a:moveTo>
                  <a:pt x="0" y="0"/>
                </a:moveTo>
                <a:lnTo>
                  <a:pt x="9387762" y="0"/>
                </a:lnTo>
                <a:lnTo>
                  <a:pt x="9387762" y="3755105"/>
                </a:lnTo>
                <a:lnTo>
                  <a:pt x="0" y="37551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5449062" y="3080792"/>
            <a:ext cx="1757015" cy="696417"/>
          </a:xfrm>
          <a:custGeom>
            <a:avLst/>
            <a:gdLst/>
            <a:ahLst/>
            <a:cxnLst/>
            <a:rect l="l" t="t" r="r" b="b"/>
            <a:pathLst>
              <a:path w="2635523" h="1044626">
                <a:moveTo>
                  <a:pt x="0" y="0"/>
                </a:moveTo>
                <a:lnTo>
                  <a:pt x="2635523" y="0"/>
                </a:lnTo>
                <a:lnTo>
                  <a:pt x="2635523" y="1044626"/>
                </a:lnTo>
                <a:lnTo>
                  <a:pt x="0" y="10446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39106" y="-328478"/>
            <a:ext cx="3660719" cy="1450976"/>
          </a:xfrm>
          <a:custGeom>
            <a:avLst/>
            <a:gdLst/>
            <a:ahLst/>
            <a:cxnLst/>
            <a:rect l="l" t="t" r="r" b="b"/>
            <a:pathLst>
              <a:path w="5491079" h="2176464">
                <a:moveTo>
                  <a:pt x="0" y="0"/>
                </a:moveTo>
                <a:lnTo>
                  <a:pt x="5491079" y="0"/>
                </a:lnTo>
                <a:lnTo>
                  <a:pt x="5491079" y="2176464"/>
                </a:lnTo>
                <a:lnTo>
                  <a:pt x="0" y="21764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 flipH="1">
            <a:off x="3915615" y="6416424"/>
            <a:ext cx="2180385" cy="624135"/>
          </a:xfrm>
          <a:custGeom>
            <a:avLst/>
            <a:gdLst/>
            <a:ahLst/>
            <a:cxnLst/>
            <a:rect l="l" t="t" r="r" b="b"/>
            <a:pathLst>
              <a:path w="3270578" h="936203">
                <a:moveTo>
                  <a:pt x="3270578" y="0"/>
                </a:moveTo>
                <a:lnTo>
                  <a:pt x="0" y="0"/>
                </a:lnTo>
                <a:lnTo>
                  <a:pt x="0" y="936203"/>
                </a:lnTo>
                <a:lnTo>
                  <a:pt x="3270578" y="936203"/>
                </a:lnTo>
                <a:lnTo>
                  <a:pt x="3270578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7691149" y="4559838"/>
            <a:ext cx="1625005" cy="465157"/>
          </a:xfrm>
          <a:custGeom>
            <a:avLst/>
            <a:gdLst/>
            <a:ahLst/>
            <a:cxnLst/>
            <a:rect l="l" t="t" r="r" b="b"/>
            <a:pathLst>
              <a:path w="2437507" h="697736">
                <a:moveTo>
                  <a:pt x="0" y="0"/>
                </a:moveTo>
                <a:lnTo>
                  <a:pt x="2437506" y="0"/>
                </a:lnTo>
                <a:lnTo>
                  <a:pt x="2437506" y="697736"/>
                </a:lnTo>
                <a:lnTo>
                  <a:pt x="0" y="69773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8129299" y="5164722"/>
            <a:ext cx="2999846" cy="2307154"/>
          </a:xfrm>
          <a:custGeom>
            <a:avLst/>
            <a:gdLst/>
            <a:ahLst/>
            <a:cxnLst/>
            <a:rect l="l" t="t" r="r" b="b"/>
            <a:pathLst>
              <a:path w="4499769" h="3460731">
                <a:moveTo>
                  <a:pt x="0" y="0"/>
                </a:moveTo>
                <a:lnTo>
                  <a:pt x="4499769" y="0"/>
                </a:lnTo>
                <a:lnTo>
                  <a:pt x="4499769" y="3460732"/>
                </a:lnTo>
                <a:lnTo>
                  <a:pt x="0" y="346073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-504888" y="4376488"/>
            <a:ext cx="3898605" cy="2743200"/>
          </a:xfrm>
          <a:custGeom>
            <a:avLst/>
            <a:gdLst/>
            <a:ahLst/>
            <a:cxnLst/>
            <a:rect l="l" t="t" r="r" b="b"/>
            <a:pathLst>
              <a:path w="5847907" h="4114800">
                <a:moveTo>
                  <a:pt x="0" y="0"/>
                </a:moveTo>
                <a:lnTo>
                  <a:pt x="5847907" y="0"/>
                </a:lnTo>
                <a:lnTo>
                  <a:pt x="58479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 flipH="1">
            <a:off x="9316153" y="4559838"/>
            <a:ext cx="3898605" cy="2743200"/>
          </a:xfrm>
          <a:custGeom>
            <a:avLst/>
            <a:gdLst/>
            <a:ahLst/>
            <a:cxnLst/>
            <a:rect l="l" t="t" r="r" b="b"/>
            <a:pathLst>
              <a:path w="5847907" h="4114800">
                <a:moveTo>
                  <a:pt x="5847907" y="0"/>
                </a:moveTo>
                <a:lnTo>
                  <a:pt x="0" y="0"/>
                </a:lnTo>
                <a:lnTo>
                  <a:pt x="0" y="4114800"/>
                </a:lnTo>
                <a:lnTo>
                  <a:pt x="5847907" y="4114800"/>
                </a:lnTo>
                <a:lnTo>
                  <a:pt x="5847907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D10CEF4-9847-BC02-A9E5-8A851569A81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3101" y="2764603"/>
            <a:ext cx="2837555" cy="28375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E331004-F5A2-5B3B-B47C-13E18022DA5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053246" y="357696"/>
            <a:ext cx="5194242" cy="352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543893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9C755D30-72E3-B72F-AAB8-9CD0A6122FA1}"/>
              </a:ext>
            </a:extLst>
          </p:cNvPr>
          <p:cNvSpPr/>
          <p:nvPr/>
        </p:nvSpPr>
        <p:spPr>
          <a:xfrm>
            <a:off x="381000" y="381000"/>
            <a:ext cx="11430000" cy="6172200"/>
          </a:xfrm>
          <a:prstGeom prst="roundRect">
            <a:avLst>
              <a:gd name="adj" fmla="val 20640"/>
            </a:avLst>
          </a:prstGeom>
          <a:solidFill>
            <a:schemeClr val="bg1">
              <a:alpha val="80000"/>
            </a:schemeClr>
          </a:solidFill>
          <a:ln w="57150">
            <a:solidFill>
              <a:srgbClr val="CAA32C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9E10370-8B8D-77ED-FFB2-7E3C18B3F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8944" y="1199365"/>
            <a:ext cx="3993226" cy="11278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459767B-979E-28A6-7AAD-B6C087C9BB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326934" y="179658"/>
            <a:ext cx="4326406" cy="66783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C6F3360-2B8A-155C-DDC1-F3E3566A66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0" y="2667000"/>
            <a:ext cx="7669433" cy="11949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F5184A5-1D8B-2E44-FD86-AE452EA814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400" y="3861920"/>
            <a:ext cx="2468875" cy="246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155326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9C755D30-72E3-B72F-AAB8-9CD0A6122FA1}"/>
              </a:ext>
            </a:extLst>
          </p:cNvPr>
          <p:cNvSpPr/>
          <p:nvPr/>
        </p:nvSpPr>
        <p:spPr>
          <a:xfrm>
            <a:off x="381000" y="381000"/>
            <a:ext cx="11430000" cy="6172200"/>
          </a:xfrm>
          <a:prstGeom prst="roundRect">
            <a:avLst>
              <a:gd name="adj" fmla="val 20640"/>
            </a:avLst>
          </a:prstGeom>
          <a:solidFill>
            <a:schemeClr val="bg1">
              <a:alpha val="80000"/>
            </a:schemeClr>
          </a:solidFill>
          <a:ln w="57150">
            <a:solidFill>
              <a:srgbClr val="CAA32C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459767B-979E-28A6-7AAD-B6C087C9BB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29980" y="2113613"/>
            <a:ext cx="3073539" cy="4744387"/>
          </a:xfrm>
          <a:prstGeom prst="rect">
            <a:avLst/>
          </a:prstGeom>
        </p:spPr>
      </p:pic>
      <p:sp>
        <p:nvSpPr>
          <p:cNvPr id="3" name="TextBox 49">
            <a:extLst>
              <a:ext uri="{FF2B5EF4-FFF2-40B4-BE49-F238E27FC236}">
                <a16:creationId xmlns:a16="http://schemas.microsoft.com/office/drawing/2014/main" xmlns="" id="{9D15E67C-6517-A222-BDD1-D632CB7D72D8}"/>
              </a:ext>
            </a:extLst>
          </p:cNvPr>
          <p:cNvSpPr txBox="1"/>
          <p:nvPr/>
        </p:nvSpPr>
        <p:spPr>
          <a:xfrm>
            <a:off x="365234" y="939530"/>
            <a:ext cx="114300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vi-VN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iết phân số chỉ phần được tô màu</a:t>
            </a:r>
            <a:endParaRPr lang="en-US" sz="40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5363211-1956-BCE4-A1FA-31652731EC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1953442"/>
            <a:ext cx="3649625" cy="39624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95E00F10-BFA6-FFCA-0651-1B5E51CCBD6C}"/>
              </a:ext>
            </a:extLst>
          </p:cNvPr>
          <p:cNvGrpSpPr/>
          <p:nvPr/>
        </p:nvGrpSpPr>
        <p:grpSpPr>
          <a:xfrm>
            <a:off x="7848600" y="2753542"/>
            <a:ext cx="2286000" cy="2362200"/>
            <a:chOff x="9103442" y="2753541"/>
            <a:chExt cx="2286000" cy="236220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xmlns="" id="{92687E02-FF84-5904-C895-300967CCAF0E}"/>
                </a:ext>
              </a:extLst>
            </p:cNvPr>
            <p:cNvSpPr/>
            <p:nvPr/>
          </p:nvSpPr>
          <p:spPr>
            <a:xfrm>
              <a:off x="9103442" y="2753541"/>
              <a:ext cx="2286000" cy="236220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49">
                  <a:extLst>
                    <a:ext uri="{FF2B5EF4-FFF2-40B4-BE49-F238E27FC236}">
                      <a16:creationId xmlns:a16="http://schemas.microsoft.com/office/drawing/2014/main" xmlns="" id="{02BA8F3B-928D-0B2F-DA6F-AC19434F835D}"/>
                    </a:ext>
                  </a:extLst>
                </p:cNvPr>
                <p:cNvSpPr txBox="1"/>
                <p:nvPr/>
              </p:nvSpPr>
              <p:spPr>
                <a:xfrm>
                  <a:off x="9982200" y="3069756"/>
                  <a:ext cx="757085" cy="1729769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ctr" defTabSz="609630">
                    <a:spcBef>
                      <a:spcPct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6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6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𝟕</m:t>
                            </m:r>
                          </m:den>
                        </m:f>
                      </m:oMath>
                    </m:oMathPara>
                  </a14:m>
                  <a:endParaRPr lang="en-US" sz="6000" b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6" name="TextBox 49">
                  <a:extLst>
                    <a:ext uri="{FF2B5EF4-FFF2-40B4-BE49-F238E27FC236}">
                      <a16:creationId xmlns:a16="http://schemas.microsoft.com/office/drawing/2014/main" id="{02BA8F3B-928D-0B2F-DA6F-AC19434F835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82200" y="3069756"/>
                  <a:ext cx="757085" cy="1729769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958A879-85A3-F486-F6F2-87FE18BA42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0574" y="4447706"/>
            <a:ext cx="1525626" cy="152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5437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9C755D30-72E3-B72F-AAB8-9CD0A6122FA1}"/>
              </a:ext>
            </a:extLst>
          </p:cNvPr>
          <p:cNvSpPr/>
          <p:nvPr/>
        </p:nvSpPr>
        <p:spPr>
          <a:xfrm>
            <a:off x="381000" y="381000"/>
            <a:ext cx="11430000" cy="6172200"/>
          </a:xfrm>
          <a:prstGeom prst="roundRect">
            <a:avLst>
              <a:gd name="adj" fmla="val 20640"/>
            </a:avLst>
          </a:prstGeom>
          <a:solidFill>
            <a:schemeClr val="bg1">
              <a:alpha val="80000"/>
            </a:schemeClr>
          </a:solidFill>
          <a:ln w="57150">
            <a:solidFill>
              <a:srgbClr val="CAA32C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459767B-979E-28A6-7AAD-B6C087C9BB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29980" y="2113613"/>
            <a:ext cx="3073539" cy="4744387"/>
          </a:xfrm>
          <a:prstGeom prst="rect">
            <a:avLst/>
          </a:prstGeom>
        </p:spPr>
      </p:pic>
      <p:sp>
        <p:nvSpPr>
          <p:cNvPr id="3" name="TextBox 49">
            <a:extLst>
              <a:ext uri="{FF2B5EF4-FFF2-40B4-BE49-F238E27FC236}">
                <a16:creationId xmlns:a16="http://schemas.microsoft.com/office/drawing/2014/main" xmlns="" id="{9D15E67C-6517-A222-BDD1-D632CB7D72D8}"/>
              </a:ext>
            </a:extLst>
          </p:cNvPr>
          <p:cNvSpPr txBox="1"/>
          <p:nvPr/>
        </p:nvSpPr>
        <p:spPr>
          <a:xfrm>
            <a:off x="365234" y="939530"/>
            <a:ext cx="114300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iết phân số chỉ phần được tô màu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95E00F10-BFA6-FFCA-0651-1B5E51CCBD6C}"/>
              </a:ext>
            </a:extLst>
          </p:cNvPr>
          <p:cNvGrpSpPr/>
          <p:nvPr/>
        </p:nvGrpSpPr>
        <p:grpSpPr>
          <a:xfrm>
            <a:off x="7848600" y="2753542"/>
            <a:ext cx="2286000" cy="2362200"/>
            <a:chOff x="9103442" y="2753541"/>
            <a:chExt cx="2286000" cy="236220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xmlns="" id="{92687E02-FF84-5904-C895-300967CCAF0E}"/>
                </a:ext>
              </a:extLst>
            </p:cNvPr>
            <p:cNvSpPr/>
            <p:nvPr/>
          </p:nvSpPr>
          <p:spPr>
            <a:xfrm>
              <a:off x="9103442" y="2753541"/>
              <a:ext cx="2286000" cy="236220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49">
                  <a:extLst>
                    <a:ext uri="{FF2B5EF4-FFF2-40B4-BE49-F238E27FC236}">
                      <a16:creationId xmlns:a16="http://schemas.microsoft.com/office/drawing/2014/main" xmlns="" id="{02BA8F3B-928D-0B2F-DA6F-AC19434F835D}"/>
                    </a:ext>
                  </a:extLst>
                </p:cNvPr>
                <p:cNvSpPr txBox="1"/>
                <p:nvPr/>
              </p:nvSpPr>
              <p:spPr>
                <a:xfrm>
                  <a:off x="9982200" y="3069756"/>
                  <a:ext cx="757085" cy="1729769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marL="0" marR="0" lvl="0" indent="0" algn="ctr" defTabSz="60963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𝟑</m:t>
                            </m:r>
                          </m:num>
                          <m:den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kumimoji="0" lang="en-US" sz="6000" b="1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6" name="TextBox 49">
                  <a:extLst>
                    <a:ext uri="{FF2B5EF4-FFF2-40B4-BE49-F238E27FC236}">
                      <a16:creationId xmlns:a16="http://schemas.microsoft.com/office/drawing/2014/main" id="{02BA8F3B-928D-0B2F-DA6F-AC19434F835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82200" y="3069756"/>
                  <a:ext cx="757085" cy="1729769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86494F7-B35B-DA14-DEA1-E28E86DF96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8030" y="1908727"/>
            <a:ext cx="4245357" cy="40409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75D8B4B-F9A9-CFDC-D57F-2389A9962A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8030" y="4919926"/>
            <a:ext cx="1525626" cy="152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0060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9C755D30-72E3-B72F-AAB8-9CD0A6122FA1}"/>
              </a:ext>
            </a:extLst>
          </p:cNvPr>
          <p:cNvSpPr/>
          <p:nvPr/>
        </p:nvSpPr>
        <p:spPr>
          <a:xfrm>
            <a:off x="381000" y="381000"/>
            <a:ext cx="11430000" cy="6172200"/>
          </a:xfrm>
          <a:prstGeom prst="roundRect">
            <a:avLst>
              <a:gd name="adj" fmla="val 20640"/>
            </a:avLst>
          </a:prstGeom>
          <a:solidFill>
            <a:schemeClr val="bg1">
              <a:alpha val="80000"/>
            </a:schemeClr>
          </a:solidFill>
          <a:ln w="57150">
            <a:solidFill>
              <a:srgbClr val="CAA32C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459767B-979E-28A6-7AAD-B6C087C9BB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29980" y="2113613"/>
            <a:ext cx="3073539" cy="4744387"/>
          </a:xfrm>
          <a:prstGeom prst="rect">
            <a:avLst/>
          </a:prstGeom>
        </p:spPr>
      </p:pic>
      <p:sp>
        <p:nvSpPr>
          <p:cNvPr id="3" name="TextBox 49">
            <a:extLst>
              <a:ext uri="{FF2B5EF4-FFF2-40B4-BE49-F238E27FC236}">
                <a16:creationId xmlns:a16="http://schemas.microsoft.com/office/drawing/2014/main" xmlns="" id="{9D15E67C-6517-A222-BDD1-D632CB7D72D8}"/>
              </a:ext>
            </a:extLst>
          </p:cNvPr>
          <p:cNvSpPr txBox="1"/>
          <p:nvPr/>
        </p:nvSpPr>
        <p:spPr>
          <a:xfrm>
            <a:off x="365234" y="939530"/>
            <a:ext cx="114300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iết phân số chỉ phần được tô màu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95E00F10-BFA6-FFCA-0651-1B5E51CCBD6C}"/>
              </a:ext>
            </a:extLst>
          </p:cNvPr>
          <p:cNvGrpSpPr/>
          <p:nvPr/>
        </p:nvGrpSpPr>
        <p:grpSpPr>
          <a:xfrm>
            <a:off x="7848600" y="2753542"/>
            <a:ext cx="2286000" cy="2362200"/>
            <a:chOff x="9103442" y="2753541"/>
            <a:chExt cx="2286000" cy="236220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xmlns="" id="{92687E02-FF84-5904-C895-300967CCAF0E}"/>
                </a:ext>
              </a:extLst>
            </p:cNvPr>
            <p:cNvSpPr/>
            <p:nvPr/>
          </p:nvSpPr>
          <p:spPr>
            <a:xfrm>
              <a:off x="9103442" y="2753541"/>
              <a:ext cx="2286000" cy="236220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49">
                  <a:extLst>
                    <a:ext uri="{FF2B5EF4-FFF2-40B4-BE49-F238E27FC236}">
                      <a16:creationId xmlns:a16="http://schemas.microsoft.com/office/drawing/2014/main" xmlns="" id="{02BA8F3B-928D-0B2F-DA6F-AC19434F835D}"/>
                    </a:ext>
                  </a:extLst>
                </p:cNvPr>
                <p:cNvSpPr txBox="1"/>
                <p:nvPr/>
              </p:nvSpPr>
              <p:spPr>
                <a:xfrm>
                  <a:off x="9982200" y="3069756"/>
                  <a:ext cx="757085" cy="1729769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marL="0" marR="0" lvl="0" indent="0" algn="ctr" defTabSz="60963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𝟏𝟑</m:t>
                            </m:r>
                          </m:num>
                          <m:den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𝟏𝟎</m:t>
                            </m:r>
                          </m:den>
                        </m:f>
                      </m:oMath>
                    </m:oMathPara>
                  </a14:m>
                  <a:endParaRPr kumimoji="0" lang="en-US" sz="6000" b="1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6" name="TextBox 49">
                  <a:extLst>
                    <a:ext uri="{FF2B5EF4-FFF2-40B4-BE49-F238E27FC236}">
                      <a16:creationId xmlns:a16="http://schemas.microsoft.com/office/drawing/2014/main" id="{02BA8F3B-928D-0B2F-DA6F-AC19434F835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82200" y="3069756"/>
                  <a:ext cx="757085" cy="1729769"/>
                </a:xfrm>
                <a:prstGeom prst="rect">
                  <a:avLst/>
                </a:prstGeom>
                <a:blipFill>
                  <a:blip r:embed="rId3"/>
                  <a:stretch>
                    <a:fillRect l="-2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9CE172D-76CC-6EAC-7A94-B54AC31711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5072" y="1712552"/>
            <a:ext cx="3466267" cy="4495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C8B7EC4-B6C9-783B-1897-450E9EBF83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6972" y="5115742"/>
            <a:ext cx="1525626" cy="152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6035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9C755D30-72E3-B72F-AAB8-9CD0A6122FA1}"/>
              </a:ext>
            </a:extLst>
          </p:cNvPr>
          <p:cNvSpPr/>
          <p:nvPr/>
        </p:nvSpPr>
        <p:spPr>
          <a:xfrm>
            <a:off x="381000" y="381000"/>
            <a:ext cx="11430000" cy="6172200"/>
          </a:xfrm>
          <a:prstGeom prst="roundRect">
            <a:avLst>
              <a:gd name="adj" fmla="val 20640"/>
            </a:avLst>
          </a:prstGeom>
          <a:solidFill>
            <a:schemeClr val="bg1">
              <a:alpha val="80000"/>
            </a:schemeClr>
          </a:solidFill>
          <a:ln w="57150">
            <a:solidFill>
              <a:srgbClr val="CAA32C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Box 49">
            <a:extLst>
              <a:ext uri="{FF2B5EF4-FFF2-40B4-BE49-F238E27FC236}">
                <a16:creationId xmlns:a16="http://schemas.microsoft.com/office/drawing/2014/main" xmlns="" id="{9D15E67C-6517-A222-BDD1-D632CB7D72D8}"/>
              </a:ext>
            </a:extLst>
          </p:cNvPr>
          <p:cNvSpPr txBox="1"/>
          <p:nvPr/>
        </p:nvSpPr>
        <p:spPr>
          <a:xfrm>
            <a:off x="1143000" y="738657"/>
            <a:ext cx="44196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hân số chỉ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 táo màu vàng là: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95E00F10-BFA6-FFCA-0651-1B5E51CCBD6C}"/>
              </a:ext>
            </a:extLst>
          </p:cNvPr>
          <p:cNvGrpSpPr/>
          <p:nvPr/>
        </p:nvGrpSpPr>
        <p:grpSpPr>
          <a:xfrm>
            <a:off x="2286000" y="1969763"/>
            <a:ext cx="1752600" cy="1811020"/>
            <a:chOff x="9103442" y="2753541"/>
            <a:chExt cx="2286000" cy="236220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xmlns="" id="{92687E02-FF84-5904-C895-300967CCAF0E}"/>
                </a:ext>
              </a:extLst>
            </p:cNvPr>
            <p:cNvSpPr/>
            <p:nvPr/>
          </p:nvSpPr>
          <p:spPr>
            <a:xfrm>
              <a:off x="9103442" y="2753541"/>
              <a:ext cx="2286000" cy="236220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49">
                  <a:extLst>
                    <a:ext uri="{FF2B5EF4-FFF2-40B4-BE49-F238E27FC236}">
                      <a16:creationId xmlns:a16="http://schemas.microsoft.com/office/drawing/2014/main" xmlns="" id="{02BA8F3B-928D-0B2F-DA6F-AC19434F835D}"/>
                    </a:ext>
                  </a:extLst>
                </p:cNvPr>
                <p:cNvSpPr txBox="1"/>
                <p:nvPr/>
              </p:nvSpPr>
              <p:spPr>
                <a:xfrm>
                  <a:off x="9982200" y="3069756"/>
                  <a:ext cx="757085" cy="1272080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marL="0" marR="0" lvl="0" indent="0" algn="ctr" defTabSz="60963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kumimoji="0" lang="en-US" sz="4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𝟑𝟎</m:t>
                            </m:r>
                          </m:num>
                          <m:den>
                            <m:r>
                              <a:rPr kumimoji="0" lang="en-US" sz="4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𝟏𝟎𝟎</m:t>
                            </m:r>
                          </m:den>
                        </m:f>
                      </m:oMath>
                    </m:oMathPara>
                  </a14:m>
                  <a:endPara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6" name="TextBox 49">
                  <a:extLst>
                    <a:ext uri="{FF2B5EF4-FFF2-40B4-BE49-F238E27FC236}">
                      <a16:creationId xmlns:a16="http://schemas.microsoft.com/office/drawing/2014/main" id="{02BA8F3B-928D-0B2F-DA6F-AC19434F835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82200" y="3069756"/>
                  <a:ext cx="757085" cy="1272080"/>
                </a:xfrm>
                <a:prstGeom prst="rect">
                  <a:avLst/>
                </a:prstGeom>
                <a:blipFill>
                  <a:blip r:embed="rId2"/>
                  <a:stretch>
                    <a:fillRect l="-51579" r="-23158" b="-3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E4AA498-BDFE-9A45-2E9A-D5D5D2D8E9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15536"/>
            <a:ext cx="12380844" cy="3353879"/>
          </a:xfrm>
          <a:prstGeom prst="rect">
            <a:avLst/>
          </a:prstGeom>
        </p:spPr>
      </p:pic>
      <p:sp>
        <p:nvSpPr>
          <p:cNvPr id="9" name="TextBox 49">
            <a:extLst>
              <a:ext uri="{FF2B5EF4-FFF2-40B4-BE49-F238E27FC236}">
                <a16:creationId xmlns:a16="http://schemas.microsoft.com/office/drawing/2014/main" xmlns="" id="{97227376-8E52-9F85-0310-8B9FB3EF4132}"/>
              </a:ext>
            </a:extLst>
          </p:cNvPr>
          <p:cNvSpPr txBox="1"/>
          <p:nvPr/>
        </p:nvSpPr>
        <p:spPr>
          <a:xfrm>
            <a:off x="6477000" y="738657"/>
            <a:ext cx="44196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hân số chỉ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 táo màu xanh là: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021A9B60-43CB-29B5-259F-B20C26C91FA0}"/>
              </a:ext>
            </a:extLst>
          </p:cNvPr>
          <p:cNvGrpSpPr/>
          <p:nvPr/>
        </p:nvGrpSpPr>
        <p:grpSpPr>
          <a:xfrm>
            <a:off x="8121871" y="2006549"/>
            <a:ext cx="1752600" cy="1811020"/>
            <a:chOff x="9103442" y="2753541"/>
            <a:chExt cx="2286000" cy="236220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039BBDE9-EF0A-FDDA-43DA-90526D0C8D8A}"/>
                </a:ext>
              </a:extLst>
            </p:cNvPr>
            <p:cNvSpPr/>
            <p:nvPr/>
          </p:nvSpPr>
          <p:spPr>
            <a:xfrm>
              <a:off x="9103442" y="2753541"/>
              <a:ext cx="2286000" cy="236220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49">
                  <a:extLst>
                    <a:ext uri="{FF2B5EF4-FFF2-40B4-BE49-F238E27FC236}">
                      <a16:creationId xmlns:a16="http://schemas.microsoft.com/office/drawing/2014/main" xmlns="" id="{F250FD0A-4098-D8F2-B890-83B209664991}"/>
                    </a:ext>
                  </a:extLst>
                </p:cNvPr>
                <p:cNvSpPr txBox="1"/>
                <p:nvPr/>
              </p:nvSpPr>
              <p:spPr>
                <a:xfrm>
                  <a:off x="9982199" y="3069757"/>
                  <a:ext cx="757085" cy="1655971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marL="0" marR="0" lvl="0" indent="0" algn="ctr" defTabSz="60963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kumimoji="0" lang="en-US" sz="4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𝟒𝟏</m:t>
                            </m:r>
                          </m:num>
                          <m:den>
                            <m:r>
                              <a:rPr kumimoji="0" lang="en-US" sz="4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𝟏𝟎𝟎</m:t>
                            </m:r>
                          </m:den>
                        </m:f>
                      </m:oMath>
                    </m:oMathPara>
                  </a14:m>
                  <a:endPara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4" name="TextBox 49">
                  <a:extLst>
                    <a:ext uri="{FF2B5EF4-FFF2-40B4-BE49-F238E27FC236}">
                      <a16:creationId xmlns:a16="http://schemas.microsoft.com/office/drawing/2014/main" id="{F250FD0A-4098-D8F2-B890-83B20966499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82199" y="3069757"/>
                  <a:ext cx="757085" cy="1655971"/>
                </a:xfrm>
                <a:prstGeom prst="rect">
                  <a:avLst/>
                </a:prstGeom>
                <a:blipFill>
                  <a:blip r:embed="rId4"/>
                  <a:stretch>
                    <a:fillRect l="-50526" r="-242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365BEEB0-7A83-2FDD-8FFD-F30604A0199F}"/>
              </a:ext>
            </a:extLst>
          </p:cNvPr>
          <p:cNvSpPr/>
          <p:nvPr/>
        </p:nvSpPr>
        <p:spPr>
          <a:xfrm>
            <a:off x="2514600" y="2959895"/>
            <a:ext cx="1371600" cy="75848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9642001F-E1AC-33E9-863C-5B69FED4D1E7}"/>
              </a:ext>
            </a:extLst>
          </p:cNvPr>
          <p:cNvSpPr/>
          <p:nvPr/>
        </p:nvSpPr>
        <p:spPr>
          <a:xfrm>
            <a:off x="8312371" y="2958335"/>
            <a:ext cx="1371600" cy="75848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29C2269-5115-091F-B555-6E2B38CA3A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2200" y="-24156"/>
            <a:ext cx="1525626" cy="152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5310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74BDC1C-03B6-88AA-F4FD-FAAA7FC039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4" b="14159"/>
          <a:stretch/>
        </p:blipFill>
        <p:spPr>
          <a:xfrm>
            <a:off x="-10323" y="0"/>
            <a:ext cx="12186557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AE2077F3-8B2A-FFA2-2D7B-5A005F07865A}"/>
              </a:ext>
            </a:extLst>
          </p:cNvPr>
          <p:cNvSpPr/>
          <p:nvPr/>
        </p:nvSpPr>
        <p:spPr>
          <a:xfrm>
            <a:off x="1450537" y="648481"/>
            <a:ext cx="9149797" cy="4813279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F9BD31E-04E1-506C-2740-EC05AED88A70}"/>
              </a:ext>
            </a:extLst>
          </p:cNvPr>
          <p:cNvSpPr txBox="1"/>
          <p:nvPr/>
        </p:nvSpPr>
        <p:spPr>
          <a:xfrm>
            <a:off x="2931796" y="924008"/>
            <a:ext cx="69742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Thứ … ngày … tháng … năm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0331DAA-9C35-9DD7-96D4-E60EE21487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30" b="92500" l="10000" r="90000">
                        <a14:foregroundMark x1="29000" y1="4259" x2="60143" y2="10741"/>
                        <a14:foregroundMark x1="49571" y1="2130" x2="54143" y2="2130"/>
                        <a14:foregroundMark x1="29000" y1="90278" x2="35571" y2="90278"/>
                        <a14:foregroundMark x1="66857" y1="88611" x2="71429" y2="89907"/>
                        <a14:foregroundMark x1="65429" y1="89444" x2="70857" y2="92500"/>
                        <a14:foregroundMark x1="66143" y1="36944" x2="72714" y2="44722"/>
                        <a14:foregroundMark x1="33571" y1="39167" x2="41000" y2="42593"/>
                        <a14:foregroundMark x1="36286" y1="36111" x2="45571" y2="3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335" y="2490418"/>
            <a:ext cx="2956865" cy="45620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ED02668-221C-379C-BBB0-95C0F56FEB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0" y="19050"/>
            <a:ext cx="2837555" cy="28375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5A780AB-8655-AB48-B6A6-91D250DC37E6}"/>
              </a:ext>
            </a:extLst>
          </p:cNvPr>
          <p:cNvSpPr txBox="1"/>
          <p:nvPr/>
        </p:nvSpPr>
        <p:spPr>
          <a:xfrm>
            <a:off x="5555966" y="4491863"/>
            <a:ext cx="17943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Tiết 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6699D44-A8ED-99D0-CB1B-FCC5DD987C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391" y="1648990"/>
            <a:ext cx="12101609" cy="318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8437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176</TotalTime>
  <Words>687</Words>
  <Application>Microsoft Office PowerPoint</Application>
  <PresentationFormat>Widescreen</PresentationFormat>
  <Paragraphs>129</Paragraphs>
  <Slides>38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9" baseType="lpstr">
      <vt:lpstr>#9Slide05 Fourth Medium</vt:lpstr>
      <vt:lpstr>Aptos</vt:lpstr>
      <vt:lpstr>Arial</vt:lpstr>
      <vt:lpstr>Calibri</vt:lpstr>
      <vt:lpstr>Calibri Light</vt:lpstr>
      <vt:lpstr>Cambria Math</vt:lpstr>
      <vt:lpstr>等线</vt:lpstr>
      <vt:lpstr>SVN-Adam Gorry</vt:lpstr>
      <vt:lpstr>SVN-Gretoon</vt:lpstr>
      <vt:lpstr>UTM Duepuntozero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huong</dc:creator>
  <cp:keywords>9Slide</cp:keywords>
  <dc:description>9Slide.vn</dc:description>
  <cp:lastModifiedBy>HP</cp:lastModifiedBy>
  <cp:revision>36</cp:revision>
  <dcterms:created xsi:type="dcterms:W3CDTF">2024-04-10T07:33:12Z</dcterms:created>
  <dcterms:modified xsi:type="dcterms:W3CDTF">2025-09-24T12:02:35Z</dcterms:modified>
  <cp:category>9Slide.vn</cp:category>
  <cp:contentStatus>9Slide</cp:contentStatus>
</cp:coreProperties>
</file>